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92" r:id="rId3"/>
    <p:sldId id="279" r:id="rId4"/>
    <p:sldId id="290" r:id="rId5"/>
    <p:sldId id="291" r:id="rId6"/>
    <p:sldId id="293" r:id="rId7"/>
    <p:sldId id="294" r:id="rId8"/>
    <p:sldId id="295" r:id="rId9"/>
    <p:sldId id="296" r:id="rId10"/>
    <p:sldId id="297" r:id="rId11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87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t>15/09/2020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6412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t>15/09/2020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0422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t>15/09/2020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462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t>15/09/2020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3206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t>15/09/2020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7402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t>15/09/2020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3487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t>15/09/2020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6620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t>15/09/2020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4246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t>15/09/2020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5945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t>15/09/2020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8550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t>15/09/2020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869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D120A-3E5D-4FC3-804C-309A135D6209}" type="datetimeFigureOut">
              <a:rPr lang="vi-VN" smtClean="0"/>
              <a:t>15/09/2020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727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8229600" cy="5439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219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4704"/>
            <a:ext cx="8229600" cy="486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4209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05" y="404664"/>
            <a:ext cx="7983327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67" y="1556792"/>
            <a:ext cx="799096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648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80728"/>
            <a:ext cx="8229600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325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7488831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37" y="1606801"/>
            <a:ext cx="745863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612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8064896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7992888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4835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32656"/>
            <a:ext cx="7056784" cy="5793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038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80728"/>
            <a:ext cx="8229600" cy="5028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4969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6375051" cy="982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03474"/>
            <a:ext cx="8229600" cy="4129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61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48680"/>
            <a:ext cx="8229600" cy="5514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4943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0</Words>
  <Application>Microsoft Office PowerPoint</Application>
  <PresentationFormat>On-screen Show (4:3)</PresentationFormat>
  <Paragraphs>0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 R 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46</cp:revision>
  <dcterms:created xsi:type="dcterms:W3CDTF">2020-08-13T15:29:03Z</dcterms:created>
  <dcterms:modified xsi:type="dcterms:W3CDTF">2020-09-15T14:03:51Z</dcterms:modified>
</cp:coreProperties>
</file>