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701" r:id="rId2"/>
    <p:sldMasterId id="2147483717" r:id="rId3"/>
    <p:sldMasterId id="2147483729" r:id="rId4"/>
  </p:sldMasterIdLst>
  <p:notesMasterIdLst>
    <p:notesMasterId r:id="rId22"/>
  </p:notesMasterIdLst>
  <p:sldIdLst>
    <p:sldId id="317" r:id="rId5"/>
    <p:sldId id="293" r:id="rId6"/>
    <p:sldId id="294" r:id="rId7"/>
    <p:sldId id="318" r:id="rId8"/>
    <p:sldId id="300" r:id="rId9"/>
    <p:sldId id="319" r:id="rId10"/>
    <p:sldId id="320" r:id="rId11"/>
    <p:sldId id="321" r:id="rId12"/>
    <p:sldId id="322" r:id="rId13"/>
    <p:sldId id="323" r:id="rId14"/>
    <p:sldId id="324" r:id="rId15"/>
    <p:sldId id="325" r:id="rId16"/>
    <p:sldId id="326" r:id="rId17"/>
    <p:sldId id="327" r:id="rId18"/>
    <p:sldId id="328" r:id="rId19"/>
    <p:sldId id="329" r:id="rId20"/>
    <p:sldId id="330" r:id="rId21"/>
  </p:sldIdLst>
  <p:sldSz cx="9144000" cy="6858000" type="screen4x3"/>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showGuides="1">
      <p:cViewPr varScale="1">
        <p:scale>
          <a:sx n="107" d="100"/>
          <a:sy n="107" d="100"/>
        </p:scale>
        <p:origin x="1776" y="102"/>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20A8-4674-4EBA-A5F5-1AE3C8FAA91F}" type="datetimeFigureOut">
              <a:rPr lang="zh-CN" altLang="en-US" smtClean="0"/>
              <a:t>2023/9/14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0DD40-D0BE-481E-8DB2-3467F064AEC4}" type="slidenum">
              <a:rPr lang="zh-CN" altLang="en-US" smtClean="0"/>
              <a:t>‹#›</a:t>
            </a:fld>
            <a:endParaRPr lang="zh-CN" altLang="en-US"/>
          </a:p>
        </p:txBody>
      </p:sp>
    </p:spTree>
    <p:extLst>
      <p:ext uri="{BB962C8B-B14F-4D97-AF65-F5344CB8AC3E}">
        <p14:creationId xmlns:p14="http://schemas.microsoft.com/office/powerpoint/2010/main" val="189778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0034-3C7A-4844-AA14-735327047CBD}" type="slidenum">
              <a:rPr lang="zh-CN" altLang="en-US" smtClean="0"/>
              <a:t>3</a:t>
            </a:fld>
            <a:endParaRPr lang="zh-CN" altLang="en-US"/>
          </a:p>
        </p:txBody>
      </p:sp>
    </p:spTree>
    <p:extLst>
      <p:ext uri="{BB962C8B-B14F-4D97-AF65-F5344CB8AC3E}">
        <p14:creationId xmlns:p14="http://schemas.microsoft.com/office/powerpoint/2010/main" val="371329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https://www.youtube.com/watch?v=oh-1GwUQT7k</a:t>
            </a:r>
          </a:p>
        </p:txBody>
      </p:sp>
    </p:spTree>
    <p:extLst>
      <p:ext uri="{BB962C8B-B14F-4D97-AF65-F5344CB8AC3E}">
        <p14:creationId xmlns:p14="http://schemas.microsoft.com/office/powerpoint/2010/main" val="200033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63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038891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424249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67126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2924664" cy="4493491"/>
          </a:xfrm>
          <a:prstGeom prst="rect">
            <a:avLst/>
          </a:prstGeom>
        </p:spPr>
      </p:pic>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6219336" y="2475345"/>
            <a:ext cx="2924664" cy="4493491"/>
          </a:xfrm>
          <a:prstGeom prst="rect">
            <a:avLst/>
          </a:prstGeom>
        </p:spPr>
      </p:pic>
    </p:spTree>
    <p:extLst>
      <p:ext uri="{BB962C8B-B14F-4D97-AF65-F5344CB8AC3E}">
        <p14:creationId xmlns:p14="http://schemas.microsoft.com/office/powerpoint/2010/main" val="781875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7488525" y="0"/>
            <a:ext cx="1776355" cy="2400000"/>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42311" y="5562068"/>
            <a:ext cx="3657600" cy="1295933"/>
          </a:xfrm>
          <a:prstGeom prst="rect">
            <a:avLst/>
          </a:prstGeom>
        </p:spPr>
      </p:pic>
    </p:spTree>
    <p:extLst>
      <p:ext uri="{BB962C8B-B14F-4D97-AF65-F5344CB8AC3E}">
        <p14:creationId xmlns:p14="http://schemas.microsoft.com/office/powerpoint/2010/main" val="24927399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spTree>
    <p:extLst>
      <p:ext uri="{BB962C8B-B14F-4D97-AF65-F5344CB8AC3E}">
        <p14:creationId xmlns:p14="http://schemas.microsoft.com/office/powerpoint/2010/main" val="421694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spTree>
    <p:extLst>
      <p:ext uri="{BB962C8B-B14F-4D97-AF65-F5344CB8AC3E}">
        <p14:creationId xmlns:p14="http://schemas.microsoft.com/office/powerpoint/2010/main" val="4037064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41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053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9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1538646" y="1876207"/>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5043846" y="1876207"/>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1538646" y="4244276"/>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5043846" y="4244276"/>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325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46060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73831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44849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944711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604284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392389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81A77-730B-4DD6-9D59-0FD3134C7786}"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405661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155963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91439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28599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20032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472608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402606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6"/>
        <p:cNvGrpSpPr/>
        <p:nvPr/>
      </p:nvGrpSpPr>
      <p:grpSpPr>
        <a:xfrm>
          <a:off x="0" y="0"/>
          <a:ext cx="0" cy="0"/>
          <a:chOff x="0" y="0"/>
          <a:chExt cx="0" cy="0"/>
        </a:xfrm>
      </p:grpSpPr>
      <p:sp>
        <p:nvSpPr>
          <p:cNvPr id="317" name="Google Shape;317;p4"/>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
          <p:cNvSpPr txBox="1">
            <a:spLocks noGrp="1"/>
          </p:cNvSpPr>
          <p:nvPr>
            <p:ph type="body" idx="1"/>
          </p:nvPr>
        </p:nvSpPr>
        <p:spPr>
          <a:xfrm>
            <a:off x="720000" y="1483600"/>
            <a:ext cx="7704000" cy="4608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Livvic"/>
              <a:buAutoNum type="arabicPeriod"/>
              <a:defRPr sz="1100">
                <a:solidFill>
                  <a:schemeClr val="dk1"/>
                </a:solidFill>
              </a:defRPr>
            </a:lvl1pPr>
            <a:lvl2pPr marL="914400" lvl="1" indent="-304800" rtl="0">
              <a:spcBef>
                <a:spcPts val="1600"/>
              </a:spcBef>
              <a:spcAft>
                <a:spcPts val="0"/>
              </a:spcAft>
              <a:buClr>
                <a:schemeClr val="dk1"/>
              </a:buClr>
              <a:buSzPts val="1200"/>
              <a:buFont typeface="Roboto Condensed Light"/>
              <a:buAutoNum type="alphaLcPeriod"/>
              <a:defRPr>
                <a:solidFill>
                  <a:schemeClr val="dk1"/>
                </a:solidFill>
              </a:defRPr>
            </a:lvl2pPr>
            <a:lvl3pPr marL="1371600" lvl="2" indent="-304800" rtl="0">
              <a:spcBef>
                <a:spcPts val="1600"/>
              </a:spcBef>
              <a:spcAft>
                <a:spcPts val="0"/>
              </a:spcAft>
              <a:buClr>
                <a:schemeClr val="dk1"/>
              </a:buClr>
              <a:buSzPts val="1200"/>
              <a:buFont typeface="Roboto Condensed Light"/>
              <a:buAutoNum type="romanLcPeriod"/>
              <a:defRPr>
                <a:solidFill>
                  <a:schemeClr val="dk1"/>
                </a:solidFill>
              </a:defRPr>
            </a:lvl3pPr>
            <a:lvl4pPr marL="1828800" lvl="3" indent="-304800" rtl="0">
              <a:spcBef>
                <a:spcPts val="1600"/>
              </a:spcBef>
              <a:spcAft>
                <a:spcPts val="0"/>
              </a:spcAft>
              <a:buClr>
                <a:schemeClr val="dk1"/>
              </a:buClr>
              <a:buSzPts val="1200"/>
              <a:buFont typeface="Roboto Condensed Light"/>
              <a:buAutoNum type="arabicPeriod"/>
              <a:defRPr>
                <a:solidFill>
                  <a:schemeClr val="dk1"/>
                </a:solidFill>
              </a:defRPr>
            </a:lvl4pPr>
            <a:lvl5pPr marL="2286000" lvl="4" indent="-304800" rtl="0">
              <a:spcBef>
                <a:spcPts val="1600"/>
              </a:spcBef>
              <a:spcAft>
                <a:spcPts val="0"/>
              </a:spcAft>
              <a:buClr>
                <a:schemeClr val="dk1"/>
              </a:buClr>
              <a:buSzPts val="1200"/>
              <a:buFont typeface="Roboto Condensed Light"/>
              <a:buAutoNum type="alphaLcPeriod"/>
              <a:defRPr>
                <a:solidFill>
                  <a:schemeClr val="dk1"/>
                </a:solidFill>
              </a:defRPr>
            </a:lvl5pPr>
            <a:lvl6pPr marL="2743200" lvl="5" indent="-304800" rtl="0">
              <a:spcBef>
                <a:spcPts val="1600"/>
              </a:spcBef>
              <a:spcAft>
                <a:spcPts val="0"/>
              </a:spcAft>
              <a:buClr>
                <a:schemeClr val="dk1"/>
              </a:buClr>
              <a:buSzPts val="1200"/>
              <a:buFont typeface="Roboto Condensed Light"/>
              <a:buAutoNum type="romanLcPeriod"/>
              <a:defRPr>
                <a:solidFill>
                  <a:schemeClr val="dk1"/>
                </a:solidFill>
              </a:defRPr>
            </a:lvl6pPr>
            <a:lvl7pPr marL="3200400" lvl="6" indent="-304800" rtl="0">
              <a:spcBef>
                <a:spcPts val="1600"/>
              </a:spcBef>
              <a:spcAft>
                <a:spcPts val="0"/>
              </a:spcAft>
              <a:buClr>
                <a:schemeClr val="dk1"/>
              </a:buClr>
              <a:buSzPts val="1200"/>
              <a:buFont typeface="Roboto Condensed Light"/>
              <a:buAutoNum type="arabicPeriod"/>
              <a:defRPr>
                <a:solidFill>
                  <a:schemeClr val="dk1"/>
                </a:solidFill>
              </a:defRPr>
            </a:lvl7pPr>
            <a:lvl8pPr marL="3657600" lvl="7" indent="-304800" rtl="0">
              <a:spcBef>
                <a:spcPts val="1600"/>
              </a:spcBef>
              <a:spcAft>
                <a:spcPts val="0"/>
              </a:spcAft>
              <a:buClr>
                <a:schemeClr val="dk1"/>
              </a:buClr>
              <a:buSzPts val="1200"/>
              <a:buFont typeface="Roboto Condensed Light"/>
              <a:buAutoNum type="alphaLcPeriod"/>
              <a:defRPr>
                <a:solidFill>
                  <a:schemeClr val="dk1"/>
                </a:solidFill>
              </a:defRPr>
            </a:lvl8pPr>
            <a:lvl9pPr marL="4114800" lvl="8" indent="-304800" rtl="0">
              <a:spcBef>
                <a:spcPts val="1600"/>
              </a:spcBef>
              <a:spcAft>
                <a:spcPts val="1600"/>
              </a:spcAft>
              <a:buClr>
                <a:schemeClr val="dk1"/>
              </a:buClr>
              <a:buSzPts val="1200"/>
              <a:buFont typeface="Roboto Condensed Light"/>
              <a:buAutoNum type="romanLcPeriod"/>
              <a:defRPr>
                <a:solidFill>
                  <a:schemeClr val="dk1"/>
                </a:solidFill>
              </a:defRPr>
            </a:lvl9pPr>
          </a:lstStyle>
          <a:p>
            <a:endParaRPr/>
          </a:p>
        </p:txBody>
      </p:sp>
      <p:sp>
        <p:nvSpPr>
          <p:cNvPr id="319" name="Google Shape;319;p4"/>
          <p:cNvSpPr/>
          <p:nvPr/>
        </p:nvSpPr>
        <p:spPr>
          <a:xfrm>
            <a:off x="8011169" y="5407232"/>
            <a:ext cx="1148623" cy="1524059"/>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 name="Google Shape;320;p4"/>
          <p:cNvSpPr/>
          <p:nvPr/>
        </p:nvSpPr>
        <p:spPr>
          <a:xfrm>
            <a:off x="8175936" y="5616202"/>
            <a:ext cx="845836" cy="1125812"/>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 name="Google Shape;321;p4"/>
          <p:cNvSpPr/>
          <p:nvPr/>
        </p:nvSpPr>
        <p:spPr>
          <a:xfrm>
            <a:off x="8329545" y="5825827"/>
            <a:ext cx="551254" cy="728879"/>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 name="Google Shape;322;p4"/>
          <p:cNvSpPr/>
          <p:nvPr/>
        </p:nvSpPr>
        <p:spPr>
          <a:xfrm>
            <a:off x="8443931" y="6034358"/>
            <a:ext cx="298849" cy="389493"/>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 name="Google Shape;323;p4"/>
          <p:cNvSpPr/>
          <p:nvPr/>
        </p:nvSpPr>
        <p:spPr>
          <a:xfrm>
            <a:off x="8617069" y="1674459"/>
            <a:ext cx="83369" cy="127132"/>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 name="Google Shape;324;p4"/>
          <p:cNvSpPr/>
          <p:nvPr/>
        </p:nvSpPr>
        <p:spPr>
          <a:xfrm>
            <a:off x="8717176" y="1947103"/>
            <a:ext cx="70568" cy="106127"/>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 name="Google Shape;325;p4"/>
          <p:cNvSpPr/>
          <p:nvPr/>
        </p:nvSpPr>
        <p:spPr>
          <a:xfrm>
            <a:off x="8546664" y="1928505"/>
            <a:ext cx="58096" cy="94529"/>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 name="Google Shape;326;p4"/>
          <p:cNvSpPr/>
          <p:nvPr/>
        </p:nvSpPr>
        <p:spPr>
          <a:xfrm>
            <a:off x="8528448" y="1631353"/>
            <a:ext cx="38074" cy="64769"/>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 name="Google Shape;327;p4"/>
          <p:cNvSpPr/>
          <p:nvPr/>
        </p:nvSpPr>
        <p:spPr>
          <a:xfrm>
            <a:off x="8505801" y="1498751"/>
            <a:ext cx="35284" cy="62800"/>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 name="Google Shape;328;p4"/>
          <p:cNvSpPr/>
          <p:nvPr/>
        </p:nvSpPr>
        <p:spPr>
          <a:xfrm>
            <a:off x="215862" y="7016620"/>
            <a:ext cx="139660" cy="193872"/>
          </a:xfrm>
          <a:custGeom>
            <a:avLst/>
            <a:gdLst/>
            <a:ahLst/>
            <a:cxnLst/>
            <a:rect l="l" t="t" r="r" b="b"/>
            <a:pathLst>
              <a:path w="851" h="886" extrusionOk="0">
                <a:moveTo>
                  <a:pt x="335" y="1"/>
                </a:moveTo>
                <a:cubicBezTo>
                  <a:pt x="250" y="1"/>
                  <a:pt x="155" y="44"/>
                  <a:pt x="96" y="104"/>
                </a:cubicBezTo>
                <a:cubicBezTo>
                  <a:pt x="44" y="164"/>
                  <a:pt x="1" y="250"/>
                  <a:pt x="1" y="337"/>
                </a:cubicBezTo>
                <a:cubicBezTo>
                  <a:pt x="9" y="430"/>
                  <a:pt x="44" y="500"/>
                  <a:pt x="104" y="576"/>
                </a:cubicBezTo>
                <a:cubicBezTo>
                  <a:pt x="164" y="654"/>
                  <a:pt x="223" y="722"/>
                  <a:pt x="283" y="801"/>
                </a:cubicBezTo>
                <a:cubicBezTo>
                  <a:pt x="327" y="861"/>
                  <a:pt x="438" y="885"/>
                  <a:pt x="516" y="885"/>
                </a:cubicBezTo>
                <a:cubicBezTo>
                  <a:pt x="592" y="885"/>
                  <a:pt x="696" y="852"/>
                  <a:pt x="747" y="790"/>
                </a:cubicBezTo>
                <a:cubicBezTo>
                  <a:pt x="809" y="722"/>
                  <a:pt x="850" y="636"/>
                  <a:pt x="842" y="551"/>
                </a:cubicBezTo>
                <a:cubicBezTo>
                  <a:pt x="842" y="456"/>
                  <a:pt x="799" y="388"/>
                  <a:pt x="739" y="318"/>
                </a:cubicBezTo>
                <a:cubicBezTo>
                  <a:pt x="687" y="242"/>
                  <a:pt x="628" y="172"/>
                  <a:pt x="568" y="96"/>
                </a:cubicBezTo>
                <a:cubicBezTo>
                  <a:pt x="524" y="36"/>
                  <a:pt x="405" y="1"/>
                  <a:pt x="3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 name="Google Shape;329;p4"/>
          <p:cNvSpPr/>
          <p:nvPr/>
        </p:nvSpPr>
        <p:spPr>
          <a:xfrm>
            <a:off x="87691" y="6056239"/>
            <a:ext cx="174780" cy="224944"/>
          </a:xfrm>
          <a:custGeom>
            <a:avLst/>
            <a:gdLst/>
            <a:ahLst/>
            <a:cxnLst/>
            <a:rect l="l" t="t" r="r" b="b"/>
            <a:pathLst>
              <a:path w="1065" h="1028" extrusionOk="0">
                <a:moveTo>
                  <a:pt x="385" y="1"/>
                </a:moveTo>
                <a:cubicBezTo>
                  <a:pt x="264" y="1"/>
                  <a:pt x="139" y="66"/>
                  <a:pt x="85" y="172"/>
                </a:cubicBezTo>
                <a:cubicBezTo>
                  <a:pt x="1" y="345"/>
                  <a:pt x="60" y="525"/>
                  <a:pt x="215" y="628"/>
                </a:cubicBezTo>
                <a:cubicBezTo>
                  <a:pt x="223" y="636"/>
                  <a:pt x="240" y="644"/>
                  <a:pt x="240" y="655"/>
                </a:cubicBezTo>
                <a:cubicBezTo>
                  <a:pt x="266" y="671"/>
                  <a:pt x="291" y="706"/>
                  <a:pt x="310" y="723"/>
                </a:cubicBezTo>
                <a:cubicBezTo>
                  <a:pt x="318" y="731"/>
                  <a:pt x="318" y="739"/>
                  <a:pt x="326" y="747"/>
                </a:cubicBezTo>
                <a:cubicBezTo>
                  <a:pt x="338" y="761"/>
                  <a:pt x="363" y="820"/>
                  <a:pt x="365" y="820"/>
                </a:cubicBezTo>
                <a:cubicBezTo>
                  <a:pt x="366" y="820"/>
                  <a:pt x="363" y="810"/>
                  <a:pt x="353" y="782"/>
                </a:cubicBezTo>
                <a:lnTo>
                  <a:pt x="353" y="782"/>
                </a:lnTo>
                <a:cubicBezTo>
                  <a:pt x="386" y="869"/>
                  <a:pt x="429" y="937"/>
                  <a:pt x="516" y="989"/>
                </a:cubicBezTo>
                <a:cubicBezTo>
                  <a:pt x="562" y="1012"/>
                  <a:pt x="623" y="1027"/>
                  <a:pt x="682" y="1027"/>
                </a:cubicBezTo>
                <a:cubicBezTo>
                  <a:pt x="711" y="1027"/>
                  <a:pt x="740" y="1024"/>
                  <a:pt x="765" y="1015"/>
                </a:cubicBezTo>
                <a:cubicBezTo>
                  <a:pt x="920" y="972"/>
                  <a:pt x="1064" y="782"/>
                  <a:pt x="996" y="611"/>
                </a:cubicBezTo>
                <a:cubicBezTo>
                  <a:pt x="901" y="370"/>
                  <a:pt x="755" y="180"/>
                  <a:pt x="541" y="44"/>
                </a:cubicBezTo>
                <a:cubicBezTo>
                  <a:pt x="495" y="15"/>
                  <a:pt x="440" y="1"/>
                  <a:pt x="38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 name="Google Shape;330;p4"/>
          <p:cNvSpPr/>
          <p:nvPr/>
        </p:nvSpPr>
        <p:spPr>
          <a:xfrm>
            <a:off x="265261" y="6403499"/>
            <a:ext cx="191683" cy="270239"/>
          </a:xfrm>
          <a:custGeom>
            <a:avLst/>
            <a:gdLst/>
            <a:ahLst/>
            <a:cxnLst/>
            <a:rect l="l" t="t" r="r" b="b"/>
            <a:pathLst>
              <a:path w="1168" h="1235" extrusionOk="0">
                <a:moveTo>
                  <a:pt x="390" y="1"/>
                </a:moveTo>
                <a:cubicBezTo>
                  <a:pt x="334" y="1"/>
                  <a:pt x="277" y="15"/>
                  <a:pt x="223" y="47"/>
                </a:cubicBezTo>
                <a:cubicBezTo>
                  <a:pt x="77" y="131"/>
                  <a:pt x="1" y="346"/>
                  <a:pt x="104" y="500"/>
                </a:cubicBezTo>
                <a:cubicBezTo>
                  <a:pt x="232" y="690"/>
                  <a:pt x="362" y="880"/>
                  <a:pt x="498" y="1078"/>
                </a:cubicBezTo>
                <a:cubicBezTo>
                  <a:pt x="561" y="1174"/>
                  <a:pt x="672" y="1234"/>
                  <a:pt x="786" y="1234"/>
                </a:cubicBezTo>
                <a:cubicBezTo>
                  <a:pt x="843" y="1234"/>
                  <a:pt x="900" y="1220"/>
                  <a:pt x="953" y="1189"/>
                </a:cubicBezTo>
                <a:cubicBezTo>
                  <a:pt x="1100" y="1102"/>
                  <a:pt x="1168" y="880"/>
                  <a:pt x="1065" y="733"/>
                </a:cubicBezTo>
                <a:cubicBezTo>
                  <a:pt x="937" y="544"/>
                  <a:pt x="807" y="356"/>
                  <a:pt x="679" y="158"/>
                </a:cubicBezTo>
                <a:cubicBezTo>
                  <a:pt x="610" y="60"/>
                  <a:pt x="502" y="1"/>
                  <a:pt x="39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 name="Google Shape;331;p4"/>
          <p:cNvSpPr/>
          <p:nvPr/>
        </p:nvSpPr>
        <p:spPr>
          <a:xfrm>
            <a:off x="455465" y="6738068"/>
            <a:ext cx="158204" cy="233696"/>
          </a:xfrm>
          <a:custGeom>
            <a:avLst/>
            <a:gdLst/>
            <a:ahLst/>
            <a:cxnLst/>
            <a:rect l="l" t="t" r="r" b="b"/>
            <a:pathLst>
              <a:path w="964" h="1068" extrusionOk="0">
                <a:moveTo>
                  <a:pt x="368" y="0"/>
                </a:moveTo>
                <a:cubicBezTo>
                  <a:pt x="310" y="0"/>
                  <a:pt x="254" y="15"/>
                  <a:pt x="206" y="45"/>
                </a:cubicBezTo>
                <a:cubicBezTo>
                  <a:pt x="44" y="148"/>
                  <a:pt x="0" y="338"/>
                  <a:pt x="87" y="501"/>
                </a:cubicBezTo>
                <a:cubicBezTo>
                  <a:pt x="155" y="639"/>
                  <a:pt x="233" y="767"/>
                  <a:pt x="301" y="905"/>
                </a:cubicBezTo>
                <a:cubicBezTo>
                  <a:pt x="353" y="1007"/>
                  <a:pt x="471" y="1068"/>
                  <a:pt x="587" y="1068"/>
                </a:cubicBezTo>
                <a:cubicBezTo>
                  <a:pt x="647" y="1068"/>
                  <a:pt x="707" y="1051"/>
                  <a:pt x="757" y="1016"/>
                </a:cubicBezTo>
                <a:cubicBezTo>
                  <a:pt x="911" y="913"/>
                  <a:pt x="963" y="734"/>
                  <a:pt x="868" y="561"/>
                </a:cubicBezTo>
                <a:cubicBezTo>
                  <a:pt x="800" y="433"/>
                  <a:pt x="730" y="295"/>
                  <a:pt x="662" y="167"/>
                </a:cubicBezTo>
                <a:cubicBezTo>
                  <a:pt x="611" y="62"/>
                  <a:pt x="487" y="0"/>
                  <a:pt x="36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 name="Google Shape;332;p4"/>
          <p:cNvSpPr/>
          <p:nvPr/>
        </p:nvSpPr>
        <p:spPr>
          <a:xfrm>
            <a:off x="613506" y="7027123"/>
            <a:ext cx="147865" cy="184244"/>
          </a:xfrm>
          <a:custGeom>
            <a:avLst/>
            <a:gdLst/>
            <a:ahLst/>
            <a:cxnLst/>
            <a:rect l="l" t="t" r="r" b="b"/>
            <a:pathLst>
              <a:path w="901" h="842" extrusionOk="0">
                <a:moveTo>
                  <a:pt x="363" y="1"/>
                </a:moveTo>
                <a:cubicBezTo>
                  <a:pt x="273" y="1"/>
                  <a:pt x="185" y="33"/>
                  <a:pt x="128" y="99"/>
                </a:cubicBezTo>
                <a:cubicBezTo>
                  <a:pt x="8" y="237"/>
                  <a:pt x="0" y="444"/>
                  <a:pt x="138" y="571"/>
                </a:cubicBezTo>
                <a:cubicBezTo>
                  <a:pt x="198" y="631"/>
                  <a:pt x="249" y="691"/>
                  <a:pt x="309" y="753"/>
                </a:cubicBezTo>
                <a:cubicBezTo>
                  <a:pt x="372" y="811"/>
                  <a:pt x="458" y="841"/>
                  <a:pt x="543" y="841"/>
                </a:cubicBezTo>
                <a:cubicBezTo>
                  <a:pt x="632" y="841"/>
                  <a:pt x="720" y="809"/>
                  <a:pt x="781" y="742"/>
                </a:cubicBezTo>
                <a:cubicBezTo>
                  <a:pt x="901" y="606"/>
                  <a:pt x="901" y="400"/>
                  <a:pt x="773" y="270"/>
                </a:cubicBezTo>
                <a:lnTo>
                  <a:pt x="602" y="91"/>
                </a:lnTo>
                <a:cubicBezTo>
                  <a:pt x="538" y="31"/>
                  <a:pt x="450" y="1"/>
                  <a:pt x="36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 name="Google Shape;333;p4"/>
          <p:cNvSpPr/>
          <p:nvPr/>
        </p:nvSpPr>
        <p:spPr>
          <a:xfrm>
            <a:off x="427403" y="5980967"/>
            <a:ext cx="200381" cy="310283"/>
          </a:xfrm>
          <a:custGeom>
            <a:avLst/>
            <a:gdLst/>
            <a:ahLst/>
            <a:cxnLst/>
            <a:rect l="l" t="t" r="r" b="b"/>
            <a:pathLst>
              <a:path w="1221" h="1418" extrusionOk="0">
                <a:moveTo>
                  <a:pt x="366" y="0"/>
                </a:moveTo>
                <a:cubicBezTo>
                  <a:pt x="307" y="0"/>
                  <a:pt x="248" y="15"/>
                  <a:pt x="198" y="44"/>
                </a:cubicBezTo>
                <a:cubicBezTo>
                  <a:pt x="35" y="147"/>
                  <a:pt x="0" y="345"/>
                  <a:pt x="77" y="508"/>
                </a:cubicBezTo>
                <a:cubicBezTo>
                  <a:pt x="223" y="801"/>
                  <a:pt x="404" y="1067"/>
                  <a:pt x="610" y="1324"/>
                </a:cubicBezTo>
                <a:cubicBezTo>
                  <a:pt x="662" y="1389"/>
                  <a:pt x="744" y="1417"/>
                  <a:pt x="828" y="1417"/>
                </a:cubicBezTo>
                <a:cubicBezTo>
                  <a:pt x="924" y="1417"/>
                  <a:pt x="1023" y="1380"/>
                  <a:pt x="1082" y="1316"/>
                </a:cubicBezTo>
                <a:cubicBezTo>
                  <a:pt x="1221" y="1170"/>
                  <a:pt x="1186" y="980"/>
                  <a:pt x="1074" y="844"/>
                </a:cubicBezTo>
                <a:cubicBezTo>
                  <a:pt x="911" y="638"/>
                  <a:pt x="773" y="405"/>
                  <a:pt x="654" y="164"/>
                </a:cubicBezTo>
                <a:cubicBezTo>
                  <a:pt x="602" y="56"/>
                  <a:pt x="483" y="0"/>
                  <a:pt x="3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 name="Google Shape;334;p4"/>
          <p:cNvSpPr/>
          <p:nvPr/>
        </p:nvSpPr>
        <p:spPr>
          <a:xfrm>
            <a:off x="597914" y="6336104"/>
            <a:ext cx="152296" cy="213347"/>
          </a:xfrm>
          <a:custGeom>
            <a:avLst/>
            <a:gdLst/>
            <a:ahLst/>
            <a:cxnLst/>
            <a:rect l="l" t="t" r="r" b="b"/>
            <a:pathLst>
              <a:path w="928" h="975" extrusionOk="0">
                <a:moveTo>
                  <a:pt x="367" y="0"/>
                </a:moveTo>
                <a:cubicBezTo>
                  <a:pt x="310" y="0"/>
                  <a:pt x="254" y="15"/>
                  <a:pt x="206" y="46"/>
                </a:cubicBezTo>
                <a:cubicBezTo>
                  <a:pt x="52" y="149"/>
                  <a:pt x="0" y="344"/>
                  <a:pt x="95" y="499"/>
                </a:cubicBezTo>
                <a:cubicBezTo>
                  <a:pt x="147" y="602"/>
                  <a:pt x="206" y="705"/>
                  <a:pt x="266" y="808"/>
                </a:cubicBezTo>
                <a:cubicBezTo>
                  <a:pt x="325" y="913"/>
                  <a:pt x="445" y="975"/>
                  <a:pt x="563" y="975"/>
                </a:cubicBezTo>
                <a:cubicBezTo>
                  <a:pt x="619" y="975"/>
                  <a:pt x="674" y="961"/>
                  <a:pt x="722" y="930"/>
                </a:cubicBezTo>
                <a:cubicBezTo>
                  <a:pt x="876" y="827"/>
                  <a:pt x="928" y="637"/>
                  <a:pt x="841" y="474"/>
                </a:cubicBezTo>
                <a:cubicBezTo>
                  <a:pt x="781" y="371"/>
                  <a:pt x="722" y="268"/>
                  <a:pt x="662" y="165"/>
                </a:cubicBezTo>
                <a:cubicBezTo>
                  <a:pt x="604" y="61"/>
                  <a:pt x="484" y="0"/>
                  <a:pt x="36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 name="Google Shape;335;p4"/>
          <p:cNvSpPr/>
          <p:nvPr/>
        </p:nvSpPr>
        <p:spPr>
          <a:xfrm>
            <a:off x="766949" y="6662577"/>
            <a:ext cx="156892" cy="205031"/>
          </a:xfrm>
          <a:custGeom>
            <a:avLst/>
            <a:gdLst/>
            <a:ahLst/>
            <a:cxnLst/>
            <a:rect l="l" t="t" r="r" b="b"/>
            <a:pathLst>
              <a:path w="956" h="937" extrusionOk="0">
                <a:moveTo>
                  <a:pt x="382" y="1"/>
                </a:moveTo>
                <a:cubicBezTo>
                  <a:pt x="327" y="1"/>
                  <a:pt x="273" y="15"/>
                  <a:pt x="224" y="48"/>
                </a:cubicBezTo>
                <a:cubicBezTo>
                  <a:pt x="79" y="141"/>
                  <a:pt x="1" y="347"/>
                  <a:pt x="104" y="502"/>
                </a:cubicBezTo>
                <a:lnTo>
                  <a:pt x="285" y="770"/>
                </a:lnTo>
                <a:cubicBezTo>
                  <a:pt x="349" y="868"/>
                  <a:pt x="465" y="936"/>
                  <a:pt x="582" y="936"/>
                </a:cubicBezTo>
                <a:cubicBezTo>
                  <a:pt x="636" y="936"/>
                  <a:pt x="690" y="922"/>
                  <a:pt x="739" y="889"/>
                </a:cubicBezTo>
                <a:cubicBezTo>
                  <a:pt x="885" y="794"/>
                  <a:pt x="955" y="588"/>
                  <a:pt x="852" y="425"/>
                </a:cubicBezTo>
                <a:lnTo>
                  <a:pt x="679" y="168"/>
                </a:lnTo>
                <a:cubicBezTo>
                  <a:pt x="614" y="68"/>
                  <a:pt x="498" y="1"/>
                  <a:pt x="38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 name="Google Shape;336;p4"/>
          <p:cNvSpPr/>
          <p:nvPr/>
        </p:nvSpPr>
        <p:spPr>
          <a:xfrm>
            <a:off x="932046" y="6979860"/>
            <a:ext cx="172154" cy="223193"/>
          </a:xfrm>
          <a:custGeom>
            <a:avLst/>
            <a:gdLst/>
            <a:ahLst/>
            <a:cxnLst/>
            <a:rect l="l" t="t" r="r" b="b"/>
            <a:pathLst>
              <a:path w="1049" h="1020" extrusionOk="0">
                <a:moveTo>
                  <a:pt x="383" y="1"/>
                </a:moveTo>
                <a:cubicBezTo>
                  <a:pt x="326" y="1"/>
                  <a:pt x="267" y="16"/>
                  <a:pt x="224" y="49"/>
                </a:cubicBezTo>
                <a:cubicBezTo>
                  <a:pt x="85" y="134"/>
                  <a:pt x="1" y="350"/>
                  <a:pt x="104" y="505"/>
                </a:cubicBezTo>
                <a:cubicBezTo>
                  <a:pt x="197" y="624"/>
                  <a:pt x="283" y="736"/>
                  <a:pt x="370" y="855"/>
                </a:cubicBezTo>
                <a:cubicBezTo>
                  <a:pt x="421" y="934"/>
                  <a:pt x="481" y="985"/>
                  <a:pt x="576" y="1010"/>
                </a:cubicBezTo>
                <a:cubicBezTo>
                  <a:pt x="601" y="1016"/>
                  <a:pt x="629" y="1019"/>
                  <a:pt x="658" y="1019"/>
                </a:cubicBezTo>
                <a:cubicBezTo>
                  <a:pt x="717" y="1019"/>
                  <a:pt x="778" y="1006"/>
                  <a:pt x="825" y="977"/>
                </a:cubicBezTo>
                <a:cubicBezTo>
                  <a:pt x="962" y="882"/>
                  <a:pt x="1048" y="668"/>
                  <a:pt x="945" y="513"/>
                </a:cubicBezTo>
                <a:cubicBezTo>
                  <a:pt x="850" y="402"/>
                  <a:pt x="764" y="280"/>
                  <a:pt x="679" y="161"/>
                </a:cubicBezTo>
                <a:cubicBezTo>
                  <a:pt x="628" y="93"/>
                  <a:pt x="568" y="31"/>
                  <a:pt x="473" y="14"/>
                </a:cubicBezTo>
                <a:cubicBezTo>
                  <a:pt x="445" y="6"/>
                  <a:pt x="414" y="1"/>
                  <a:pt x="38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 name="Google Shape;337;p4"/>
          <p:cNvSpPr/>
          <p:nvPr/>
        </p:nvSpPr>
        <p:spPr>
          <a:xfrm>
            <a:off x="69476" y="304894"/>
            <a:ext cx="468049" cy="580301"/>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 name="Google Shape;338;p4"/>
          <p:cNvSpPr/>
          <p:nvPr/>
        </p:nvSpPr>
        <p:spPr>
          <a:xfrm>
            <a:off x="396221" y="1054336"/>
            <a:ext cx="207602" cy="267832"/>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 name="Google Shape;339;p4"/>
          <p:cNvSpPr/>
          <p:nvPr/>
        </p:nvSpPr>
        <p:spPr>
          <a:xfrm>
            <a:off x="713614" y="425460"/>
            <a:ext cx="222701" cy="291464"/>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 name="Google Shape;340;p4"/>
          <p:cNvSpPr/>
          <p:nvPr/>
        </p:nvSpPr>
        <p:spPr>
          <a:xfrm>
            <a:off x="8047766" y="921734"/>
            <a:ext cx="817773" cy="471769"/>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 name="Google Shape;341;p4"/>
          <p:cNvSpPr/>
          <p:nvPr/>
        </p:nvSpPr>
        <p:spPr>
          <a:xfrm>
            <a:off x="7708055" y="171635"/>
            <a:ext cx="1086753" cy="675049"/>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 name="Google Shape;342;p4"/>
          <p:cNvSpPr/>
          <p:nvPr/>
        </p:nvSpPr>
        <p:spPr>
          <a:xfrm>
            <a:off x="8787580" y="-144116"/>
            <a:ext cx="396332" cy="106979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 name="Google Shape;343;p4"/>
          <p:cNvSpPr/>
          <p:nvPr/>
        </p:nvSpPr>
        <p:spPr>
          <a:xfrm>
            <a:off x="8693217" y="-1259200"/>
            <a:ext cx="984183" cy="2432367"/>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72497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1397"/>
        <p:cNvGrpSpPr/>
        <p:nvPr/>
      </p:nvGrpSpPr>
      <p:grpSpPr>
        <a:xfrm>
          <a:off x="0" y="0"/>
          <a:ext cx="0" cy="0"/>
          <a:chOff x="0" y="0"/>
          <a:chExt cx="0" cy="0"/>
        </a:xfrm>
      </p:grpSpPr>
      <p:sp>
        <p:nvSpPr>
          <p:cNvPr id="1398" name="Google Shape;1398;p21"/>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9" name="Google Shape;1399;p21"/>
          <p:cNvSpPr/>
          <p:nvPr/>
        </p:nvSpPr>
        <p:spPr>
          <a:xfrm>
            <a:off x="-118158" y="-560884"/>
            <a:ext cx="4668" cy="6927"/>
          </a:xfrm>
          <a:custGeom>
            <a:avLst/>
            <a:gdLst/>
            <a:ahLst/>
            <a:cxnLst/>
            <a:rect l="l" t="t" r="r" b="b"/>
            <a:pathLst>
              <a:path w="52" h="52" extrusionOk="0">
                <a:moveTo>
                  <a:pt x="0" y="0"/>
                </a:moveTo>
                <a:lnTo>
                  <a:pt x="0" y="17"/>
                </a:lnTo>
                <a:cubicBezTo>
                  <a:pt x="17" y="35"/>
                  <a:pt x="35" y="43"/>
                  <a:pt x="52" y="52"/>
                </a:cubicBezTo>
                <a:lnTo>
                  <a:pt x="52" y="35"/>
                </a:lnTo>
                <a:cubicBezTo>
                  <a:pt x="35" y="27"/>
                  <a:pt x="25" y="17"/>
                  <a:pt x="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0" name="Google Shape;1400;p21"/>
          <p:cNvSpPr/>
          <p:nvPr/>
        </p:nvSpPr>
        <p:spPr>
          <a:xfrm>
            <a:off x="-115914" y="-553026"/>
            <a:ext cx="20198" cy="20779"/>
          </a:xfrm>
          <a:custGeom>
            <a:avLst/>
            <a:gdLst/>
            <a:ahLst/>
            <a:cxnLst/>
            <a:rect l="l" t="t" r="r" b="b"/>
            <a:pathLst>
              <a:path w="225" h="156" extrusionOk="0">
                <a:moveTo>
                  <a:pt x="0" y="1"/>
                </a:moveTo>
                <a:lnTo>
                  <a:pt x="0" y="1"/>
                </a:lnTo>
                <a:cubicBezTo>
                  <a:pt x="35" y="36"/>
                  <a:pt x="70" y="61"/>
                  <a:pt x="103" y="87"/>
                </a:cubicBezTo>
                <a:cubicBezTo>
                  <a:pt x="147" y="112"/>
                  <a:pt x="182" y="139"/>
                  <a:pt x="225" y="155"/>
                </a:cubicBezTo>
                <a:cubicBezTo>
                  <a:pt x="190" y="131"/>
                  <a:pt x="155" y="104"/>
                  <a:pt x="122" y="79"/>
                </a:cubicBezTo>
                <a:cubicBezTo>
                  <a:pt x="103" y="61"/>
                  <a:pt x="87" y="52"/>
                  <a:pt x="70" y="36"/>
                </a:cubicBezTo>
                <a:cubicBezTo>
                  <a:pt x="43" y="28"/>
                  <a:pt x="27" y="1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1" name="Google Shape;1401;p21"/>
          <p:cNvSpPr/>
          <p:nvPr/>
        </p:nvSpPr>
        <p:spPr>
          <a:xfrm>
            <a:off x="-112772" y="-485493"/>
            <a:ext cx="10772" cy="8125"/>
          </a:xfrm>
          <a:custGeom>
            <a:avLst/>
            <a:gdLst/>
            <a:ahLst/>
            <a:cxnLst/>
            <a:rect l="l" t="t" r="r" b="b"/>
            <a:pathLst>
              <a:path w="120" h="61" extrusionOk="0">
                <a:moveTo>
                  <a:pt x="0" y="1"/>
                </a:moveTo>
                <a:cubicBezTo>
                  <a:pt x="27" y="17"/>
                  <a:pt x="60" y="36"/>
                  <a:pt x="87" y="61"/>
                </a:cubicBezTo>
                <a:cubicBezTo>
                  <a:pt x="87" y="44"/>
                  <a:pt x="87" y="44"/>
                  <a:pt x="79" y="28"/>
                </a:cubicBezTo>
                <a:lnTo>
                  <a:pt x="79" y="28"/>
                </a:lnTo>
                <a:cubicBezTo>
                  <a:pt x="95" y="36"/>
                  <a:pt x="103" y="36"/>
                  <a:pt x="120" y="44"/>
                </a:cubicBezTo>
                <a:cubicBezTo>
                  <a:pt x="79" y="9"/>
                  <a:pt x="43"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2" name="Google Shape;1402;p21"/>
          <p:cNvSpPr/>
          <p:nvPr/>
        </p:nvSpPr>
        <p:spPr>
          <a:xfrm>
            <a:off x="87589" y="-265713"/>
            <a:ext cx="8618" cy="15984"/>
          </a:xfrm>
          <a:custGeom>
            <a:avLst/>
            <a:gdLst/>
            <a:ahLst/>
            <a:cxnLst/>
            <a:rect l="l" t="t" r="r" b="b"/>
            <a:pathLst>
              <a:path w="96" h="120" extrusionOk="0">
                <a:moveTo>
                  <a:pt x="1" y="0"/>
                </a:moveTo>
                <a:lnTo>
                  <a:pt x="1" y="0"/>
                </a:lnTo>
                <a:cubicBezTo>
                  <a:pt x="28" y="43"/>
                  <a:pt x="52" y="87"/>
                  <a:pt x="96" y="120"/>
                </a:cubicBezTo>
                <a:cubicBezTo>
                  <a:pt x="63" y="78"/>
                  <a:pt x="44" y="35"/>
                  <a:pt x="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3" name="Google Shape;1403;p21"/>
          <p:cNvSpPr/>
          <p:nvPr/>
        </p:nvSpPr>
        <p:spPr>
          <a:xfrm>
            <a:off x="8234" y="-323921"/>
            <a:ext cx="7092" cy="13853"/>
          </a:xfrm>
          <a:custGeom>
            <a:avLst/>
            <a:gdLst/>
            <a:ahLst/>
            <a:cxnLst/>
            <a:rect l="l" t="t" r="r" b="b"/>
            <a:pathLst>
              <a:path w="79" h="104" extrusionOk="0">
                <a:moveTo>
                  <a:pt x="0" y="0"/>
                </a:moveTo>
                <a:cubicBezTo>
                  <a:pt x="9" y="8"/>
                  <a:pt x="19" y="17"/>
                  <a:pt x="35" y="25"/>
                </a:cubicBezTo>
                <a:cubicBezTo>
                  <a:pt x="44" y="33"/>
                  <a:pt x="52" y="41"/>
                  <a:pt x="44" y="60"/>
                </a:cubicBezTo>
                <a:cubicBezTo>
                  <a:pt x="35" y="60"/>
                  <a:pt x="27" y="52"/>
                  <a:pt x="19" y="52"/>
                </a:cubicBezTo>
                <a:lnTo>
                  <a:pt x="19" y="52"/>
                </a:lnTo>
                <a:lnTo>
                  <a:pt x="70" y="103"/>
                </a:lnTo>
                <a:lnTo>
                  <a:pt x="79" y="103"/>
                </a:lnTo>
                <a:cubicBezTo>
                  <a:pt x="70" y="93"/>
                  <a:pt x="60" y="85"/>
                  <a:pt x="60" y="76"/>
                </a:cubicBezTo>
                <a:cubicBezTo>
                  <a:pt x="60" y="33"/>
                  <a:pt x="44"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4" name="Google Shape;1404;p21"/>
          <p:cNvSpPr/>
          <p:nvPr/>
        </p:nvSpPr>
        <p:spPr>
          <a:xfrm>
            <a:off x="-88176" y="-462583"/>
            <a:ext cx="8618" cy="8259"/>
          </a:xfrm>
          <a:custGeom>
            <a:avLst/>
            <a:gdLst/>
            <a:ahLst/>
            <a:cxnLst/>
            <a:rect l="l" t="t" r="r" b="b"/>
            <a:pathLst>
              <a:path w="96" h="62" extrusionOk="0">
                <a:moveTo>
                  <a:pt x="0" y="0"/>
                </a:moveTo>
                <a:cubicBezTo>
                  <a:pt x="27" y="27"/>
                  <a:pt x="62" y="43"/>
                  <a:pt x="87" y="62"/>
                </a:cubicBezTo>
                <a:lnTo>
                  <a:pt x="95" y="62"/>
                </a:lnTo>
                <a:cubicBezTo>
                  <a:pt x="87" y="52"/>
                  <a:pt x="87" y="43"/>
                  <a:pt x="87" y="43"/>
                </a:cubicBezTo>
                <a:cubicBezTo>
                  <a:pt x="62" y="19"/>
                  <a:pt x="35"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5" name="Google Shape;1405;p21"/>
          <p:cNvSpPr/>
          <p:nvPr/>
        </p:nvSpPr>
        <p:spPr>
          <a:xfrm>
            <a:off x="127804" y="-117994"/>
            <a:ext cx="8528" cy="11321"/>
          </a:xfrm>
          <a:custGeom>
            <a:avLst/>
            <a:gdLst/>
            <a:ahLst/>
            <a:cxnLst/>
            <a:rect l="l" t="t" r="r" b="b"/>
            <a:pathLst>
              <a:path w="95" h="85" extrusionOk="0">
                <a:moveTo>
                  <a:pt x="0" y="0"/>
                </a:moveTo>
                <a:lnTo>
                  <a:pt x="0" y="0"/>
                </a:lnTo>
                <a:cubicBezTo>
                  <a:pt x="27" y="25"/>
                  <a:pt x="60" y="60"/>
                  <a:pt x="95" y="85"/>
                </a:cubicBezTo>
                <a:cubicBezTo>
                  <a:pt x="87" y="60"/>
                  <a:pt x="35"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6" name="Google Shape;1406;p21"/>
          <p:cNvSpPr/>
          <p:nvPr/>
        </p:nvSpPr>
        <p:spPr>
          <a:xfrm>
            <a:off x="69994" y="-198180"/>
            <a:ext cx="7002" cy="9191"/>
          </a:xfrm>
          <a:custGeom>
            <a:avLst/>
            <a:gdLst/>
            <a:ahLst/>
            <a:cxnLst/>
            <a:rect l="l" t="t" r="r" b="b"/>
            <a:pathLst>
              <a:path w="78" h="69" extrusionOk="0">
                <a:moveTo>
                  <a:pt x="1" y="0"/>
                </a:moveTo>
                <a:cubicBezTo>
                  <a:pt x="9" y="17"/>
                  <a:pt x="26" y="25"/>
                  <a:pt x="17" y="52"/>
                </a:cubicBezTo>
                <a:cubicBezTo>
                  <a:pt x="34" y="44"/>
                  <a:pt x="17" y="25"/>
                  <a:pt x="34" y="8"/>
                </a:cubicBezTo>
                <a:cubicBezTo>
                  <a:pt x="42" y="35"/>
                  <a:pt x="61" y="52"/>
                  <a:pt x="77" y="68"/>
                </a:cubicBezTo>
                <a:cubicBezTo>
                  <a:pt x="69" y="44"/>
                  <a:pt x="52" y="17"/>
                  <a:pt x="2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7" name="Google Shape;1407;p21"/>
          <p:cNvSpPr/>
          <p:nvPr/>
        </p:nvSpPr>
        <p:spPr>
          <a:xfrm>
            <a:off x="-73364" y="-521989"/>
            <a:ext cx="6912" cy="7060"/>
          </a:xfrm>
          <a:custGeom>
            <a:avLst/>
            <a:gdLst/>
            <a:ahLst/>
            <a:cxnLst/>
            <a:rect l="l" t="t" r="r" b="b"/>
            <a:pathLst>
              <a:path w="77" h="53" extrusionOk="0">
                <a:moveTo>
                  <a:pt x="0" y="1"/>
                </a:moveTo>
                <a:cubicBezTo>
                  <a:pt x="25" y="17"/>
                  <a:pt x="52" y="34"/>
                  <a:pt x="77" y="52"/>
                </a:cubicBezTo>
                <a:lnTo>
                  <a:pt x="77" y="44"/>
                </a:lnTo>
                <a:cubicBezTo>
                  <a:pt x="60" y="26"/>
                  <a:pt x="33"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8" name="Google Shape;1408;p21"/>
          <p:cNvSpPr/>
          <p:nvPr/>
        </p:nvSpPr>
        <p:spPr>
          <a:xfrm>
            <a:off x="22866" y="-296482"/>
            <a:ext cx="4668" cy="6927"/>
          </a:xfrm>
          <a:custGeom>
            <a:avLst/>
            <a:gdLst/>
            <a:ahLst/>
            <a:cxnLst/>
            <a:rect l="l" t="t" r="r" b="b"/>
            <a:pathLst>
              <a:path w="52" h="52" extrusionOk="0">
                <a:moveTo>
                  <a:pt x="0" y="0"/>
                </a:moveTo>
                <a:cubicBezTo>
                  <a:pt x="19" y="17"/>
                  <a:pt x="35" y="33"/>
                  <a:pt x="52" y="52"/>
                </a:cubicBezTo>
                <a:cubicBezTo>
                  <a:pt x="44" y="9"/>
                  <a:pt x="2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9" name="Google Shape;1409;p21"/>
          <p:cNvSpPr/>
          <p:nvPr/>
        </p:nvSpPr>
        <p:spPr>
          <a:xfrm>
            <a:off x="53028" y="-237208"/>
            <a:ext cx="6194" cy="12787"/>
          </a:xfrm>
          <a:custGeom>
            <a:avLst/>
            <a:gdLst/>
            <a:ahLst/>
            <a:cxnLst/>
            <a:rect l="l" t="t" r="r" b="b"/>
            <a:pathLst>
              <a:path w="69" h="96" extrusionOk="0">
                <a:moveTo>
                  <a:pt x="0" y="1"/>
                </a:moveTo>
                <a:cubicBezTo>
                  <a:pt x="25" y="36"/>
                  <a:pt x="25" y="79"/>
                  <a:pt x="68" y="95"/>
                </a:cubicBezTo>
                <a:cubicBezTo>
                  <a:pt x="44" y="60"/>
                  <a:pt x="25" y="36"/>
                  <a:pt x="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0" name="Google Shape;1410;p21"/>
          <p:cNvSpPr/>
          <p:nvPr/>
        </p:nvSpPr>
        <p:spPr>
          <a:xfrm>
            <a:off x="-48768" y="-405306"/>
            <a:ext cx="4668" cy="9191"/>
          </a:xfrm>
          <a:custGeom>
            <a:avLst/>
            <a:gdLst/>
            <a:ahLst/>
            <a:cxnLst/>
            <a:rect l="l" t="t" r="r" b="b"/>
            <a:pathLst>
              <a:path w="52" h="69" extrusionOk="0">
                <a:moveTo>
                  <a:pt x="0" y="1"/>
                </a:moveTo>
                <a:cubicBezTo>
                  <a:pt x="17" y="26"/>
                  <a:pt x="36" y="44"/>
                  <a:pt x="52" y="69"/>
                </a:cubicBezTo>
                <a:cubicBezTo>
                  <a:pt x="44" y="26"/>
                  <a:pt x="25" y="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1" name="Google Shape;1411;p21"/>
          <p:cNvSpPr/>
          <p:nvPr/>
        </p:nvSpPr>
        <p:spPr>
          <a:xfrm>
            <a:off x="-58014" y="-33412"/>
            <a:ext cx="3232" cy="6927"/>
          </a:xfrm>
          <a:custGeom>
            <a:avLst/>
            <a:gdLst/>
            <a:ahLst/>
            <a:cxnLst/>
            <a:rect l="l" t="t" r="r" b="b"/>
            <a:pathLst>
              <a:path w="36" h="52" extrusionOk="0">
                <a:moveTo>
                  <a:pt x="9" y="0"/>
                </a:moveTo>
                <a:lnTo>
                  <a:pt x="0" y="8"/>
                </a:lnTo>
                <a:cubicBezTo>
                  <a:pt x="9" y="25"/>
                  <a:pt x="25" y="35"/>
                  <a:pt x="35" y="52"/>
                </a:cubicBezTo>
                <a:cubicBezTo>
                  <a:pt x="35" y="25"/>
                  <a:pt x="17" y="17"/>
                  <a:pt x="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2" name="Google Shape;1412;p21"/>
          <p:cNvSpPr/>
          <p:nvPr/>
        </p:nvSpPr>
        <p:spPr>
          <a:xfrm>
            <a:off x="95398" y="-257855"/>
            <a:ext cx="5476" cy="8125"/>
          </a:xfrm>
          <a:custGeom>
            <a:avLst/>
            <a:gdLst/>
            <a:ahLst/>
            <a:cxnLst/>
            <a:rect l="l" t="t" r="r" b="b"/>
            <a:pathLst>
              <a:path w="61" h="61" extrusionOk="0">
                <a:moveTo>
                  <a:pt x="0" y="1"/>
                </a:moveTo>
                <a:cubicBezTo>
                  <a:pt x="9" y="28"/>
                  <a:pt x="35" y="52"/>
                  <a:pt x="60" y="61"/>
                </a:cubicBezTo>
                <a:cubicBezTo>
                  <a:pt x="44" y="44"/>
                  <a:pt x="17" y="1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413" name="Google Shape;1413;p21"/>
          <p:cNvGrpSpPr/>
          <p:nvPr/>
        </p:nvGrpSpPr>
        <p:grpSpPr>
          <a:xfrm>
            <a:off x="-118158" y="-677700"/>
            <a:ext cx="729497" cy="2161303"/>
            <a:chOff x="-118158" y="-508275"/>
            <a:chExt cx="729497" cy="1620977"/>
          </a:xfrm>
        </p:grpSpPr>
        <p:grpSp>
          <p:nvGrpSpPr>
            <p:cNvPr id="1414" name="Google Shape;1414;p21"/>
            <p:cNvGrpSpPr/>
            <p:nvPr/>
          </p:nvGrpSpPr>
          <p:grpSpPr>
            <a:xfrm>
              <a:off x="139341" y="618597"/>
              <a:ext cx="471998" cy="494105"/>
              <a:chOff x="5784650" y="3115975"/>
              <a:chExt cx="131450" cy="123650"/>
            </a:xfrm>
          </p:grpSpPr>
          <p:sp>
            <p:nvSpPr>
              <p:cNvPr id="1415" name="Google Shape;1415;p21"/>
              <p:cNvSpPr/>
              <p:nvPr/>
            </p:nvSpPr>
            <p:spPr>
              <a:xfrm>
                <a:off x="5881700" y="3187875"/>
                <a:ext cx="34000" cy="35025"/>
              </a:xfrm>
              <a:custGeom>
                <a:avLst/>
                <a:gdLst/>
                <a:ahLst/>
                <a:cxnLst/>
                <a:rect l="l" t="t" r="r" b="b"/>
                <a:pathLst>
                  <a:path w="1360" h="1401" extrusionOk="0">
                    <a:moveTo>
                      <a:pt x="980" y="1013"/>
                    </a:moveTo>
                    <a:lnTo>
                      <a:pt x="980" y="1023"/>
                    </a:lnTo>
                    <a:cubicBezTo>
                      <a:pt x="978" y="1025"/>
                      <a:pt x="977" y="1025"/>
                      <a:pt x="977" y="1025"/>
                    </a:cubicBezTo>
                    <a:cubicBezTo>
                      <a:pt x="974" y="1025"/>
                      <a:pt x="980" y="1013"/>
                      <a:pt x="980" y="1013"/>
                    </a:cubicBezTo>
                    <a:close/>
                    <a:moveTo>
                      <a:pt x="1118" y="1"/>
                    </a:moveTo>
                    <a:cubicBezTo>
                      <a:pt x="1075" y="9"/>
                      <a:pt x="1083" y="52"/>
                      <a:pt x="1066" y="69"/>
                    </a:cubicBezTo>
                    <a:cubicBezTo>
                      <a:pt x="1066" y="77"/>
                      <a:pt x="1058" y="77"/>
                      <a:pt x="1058" y="85"/>
                    </a:cubicBezTo>
                    <a:cubicBezTo>
                      <a:pt x="1023" y="129"/>
                      <a:pt x="998" y="188"/>
                      <a:pt x="947" y="223"/>
                    </a:cubicBezTo>
                    <a:cubicBezTo>
                      <a:pt x="947" y="232"/>
                      <a:pt x="947" y="240"/>
                      <a:pt x="928" y="240"/>
                    </a:cubicBezTo>
                    <a:cubicBezTo>
                      <a:pt x="920" y="250"/>
                      <a:pt x="920" y="250"/>
                      <a:pt x="912" y="258"/>
                    </a:cubicBezTo>
                    <a:cubicBezTo>
                      <a:pt x="895" y="275"/>
                      <a:pt x="869" y="291"/>
                      <a:pt x="860" y="318"/>
                    </a:cubicBezTo>
                    <a:cubicBezTo>
                      <a:pt x="852" y="318"/>
                      <a:pt x="852" y="327"/>
                      <a:pt x="844" y="335"/>
                    </a:cubicBezTo>
                    <a:cubicBezTo>
                      <a:pt x="836" y="335"/>
                      <a:pt x="836" y="343"/>
                      <a:pt x="836" y="353"/>
                    </a:cubicBezTo>
                    <a:cubicBezTo>
                      <a:pt x="825" y="353"/>
                      <a:pt x="817" y="370"/>
                      <a:pt x="817" y="378"/>
                    </a:cubicBezTo>
                    <a:cubicBezTo>
                      <a:pt x="757" y="446"/>
                      <a:pt x="706" y="533"/>
                      <a:pt x="638" y="592"/>
                    </a:cubicBezTo>
                    <a:cubicBezTo>
                      <a:pt x="629" y="601"/>
                      <a:pt x="619" y="601"/>
                      <a:pt x="611" y="619"/>
                    </a:cubicBezTo>
                    <a:cubicBezTo>
                      <a:pt x="603" y="619"/>
                      <a:pt x="594" y="619"/>
                      <a:pt x="594" y="627"/>
                    </a:cubicBezTo>
                    <a:lnTo>
                      <a:pt x="594" y="636"/>
                    </a:lnTo>
                    <a:cubicBezTo>
                      <a:pt x="551" y="652"/>
                      <a:pt x="508" y="671"/>
                      <a:pt x="475" y="696"/>
                    </a:cubicBezTo>
                    <a:cubicBezTo>
                      <a:pt x="432" y="714"/>
                      <a:pt x="405" y="739"/>
                      <a:pt x="388" y="782"/>
                    </a:cubicBezTo>
                    <a:cubicBezTo>
                      <a:pt x="380" y="782"/>
                      <a:pt x="372" y="782"/>
                      <a:pt x="372" y="790"/>
                    </a:cubicBezTo>
                    <a:cubicBezTo>
                      <a:pt x="353" y="807"/>
                      <a:pt x="345" y="825"/>
                      <a:pt x="328" y="842"/>
                    </a:cubicBezTo>
                    <a:cubicBezTo>
                      <a:pt x="277" y="885"/>
                      <a:pt x="217" y="902"/>
                      <a:pt x="155" y="902"/>
                    </a:cubicBezTo>
                    <a:cubicBezTo>
                      <a:pt x="139" y="902"/>
                      <a:pt x="122" y="902"/>
                      <a:pt x="104" y="910"/>
                    </a:cubicBezTo>
                    <a:cubicBezTo>
                      <a:pt x="19" y="961"/>
                      <a:pt x="1" y="1032"/>
                      <a:pt x="63" y="1091"/>
                    </a:cubicBezTo>
                    <a:cubicBezTo>
                      <a:pt x="71" y="1108"/>
                      <a:pt x="87" y="1126"/>
                      <a:pt x="104" y="1135"/>
                    </a:cubicBezTo>
                    <a:cubicBezTo>
                      <a:pt x="139" y="1168"/>
                      <a:pt x="182" y="1203"/>
                      <a:pt x="225" y="1229"/>
                    </a:cubicBezTo>
                    <a:cubicBezTo>
                      <a:pt x="234" y="1238"/>
                      <a:pt x="242" y="1246"/>
                      <a:pt x="250" y="1246"/>
                    </a:cubicBezTo>
                    <a:cubicBezTo>
                      <a:pt x="250" y="1254"/>
                      <a:pt x="258" y="1254"/>
                      <a:pt x="269" y="1254"/>
                    </a:cubicBezTo>
                    <a:cubicBezTo>
                      <a:pt x="277" y="1262"/>
                      <a:pt x="285" y="1271"/>
                      <a:pt x="293" y="1271"/>
                    </a:cubicBezTo>
                    <a:cubicBezTo>
                      <a:pt x="328" y="1297"/>
                      <a:pt x="361" y="1322"/>
                      <a:pt x="396" y="1333"/>
                    </a:cubicBezTo>
                    <a:cubicBezTo>
                      <a:pt x="405" y="1349"/>
                      <a:pt x="413" y="1349"/>
                      <a:pt x="432" y="1349"/>
                    </a:cubicBezTo>
                    <a:cubicBezTo>
                      <a:pt x="432" y="1357"/>
                      <a:pt x="440" y="1357"/>
                      <a:pt x="448" y="1357"/>
                    </a:cubicBezTo>
                    <a:cubicBezTo>
                      <a:pt x="490" y="1385"/>
                      <a:pt x="534" y="1400"/>
                      <a:pt x="578" y="1400"/>
                    </a:cubicBezTo>
                    <a:cubicBezTo>
                      <a:pt x="616" y="1400"/>
                      <a:pt x="653" y="1389"/>
                      <a:pt x="689" y="1365"/>
                    </a:cubicBezTo>
                    <a:cubicBezTo>
                      <a:pt x="681" y="1349"/>
                      <a:pt x="654" y="1333"/>
                      <a:pt x="671" y="1306"/>
                    </a:cubicBezTo>
                    <a:cubicBezTo>
                      <a:pt x="681" y="1289"/>
                      <a:pt x="706" y="1289"/>
                      <a:pt x="732" y="1289"/>
                    </a:cubicBezTo>
                    <a:cubicBezTo>
                      <a:pt x="757" y="1289"/>
                      <a:pt x="792" y="1297"/>
                      <a:pt x="817" y="1306"/>
                    </a:cubicBezTo>
                    <a:cubicBezTo>
                      <a:pt x="848" y="1312"/>
                      <a:pt x="874" y="1317"/>
                      <a:pt x="902" y="1317"/>
                    </a:cubicBezTo>
                    <a:cubicBezTo>
                      <a:pt x="914" y="1317"/>
                      <a:pt x="926" y="1316"/>
                      <a:pt x="939" y="1314"/>
                    </a:cubicBezTo>
                    <a:cubicBezTo>
                      <a:pt x="1007" y="1306"/>
                      <a:pt x="1015" y="1297"/>
                      <a:pt x="1023" y="1211"/>
                    </a:cubicBezTo>
                    <a:cubicBezTo>
                      <a:pt x="1042" y="1186"/>
                      <a:pt x="1042" y="1143"/>
                      <a:pt x="1066" y="1126"/>
                    </a:cubicBezTo>
                    <a:cubicBezTo>
                      <a:pt x="1110" y="1108"/>
                      <a:pt x="1118" y="1075"/>
                      <a:pt x="1145" y="1040"/>
                    </a:cubicBezTo>
                    <a:cubicBezTo>
                      <a:pt x="1170" y="1032"/>
                      <a:pt x="1196" y="1013"/>
                      <a:pt x="1205" y="988"/>
                    </a:cubicBezTo>
                    <a:cubicBezTo>
                      <a:pt x="1213" y="988"/>
                      <a:pt x="1221" y="980"/>
                      <a:pt x="1221" y="972"/>
                    </a:cubicBezTo>
                    <a:cubicBezTo>
                      <a:pt x="1256" y="953"/>
                      <a:pt x="1238" y="910"/>
                      <a:pt x="1256" y="885"/>
                    </a:cubicBezTo>
                    <a:cubicBezTo>
                      <a:pt x="1281" y="842"/>
                      <a:pt x="1289" y="807"/>
                      <a:pt x="1289" y="766"/>
                    </a:cubicBezTo>
                    <a:cubicBezTo>
                      <a:pt x="1316" y="722"/>
                      <a:pt x="1316" y="679"/>
                      <a:pt x="1341" y="636"/>
                    </a:cubicBezTo>
                    <a:cubicBezTo>
                      <a:pt x="1359" y="619"/>
                      <a:pt x="1359" y="592"/>
                      <a:pt x="1351" y="576"/>
                    </a:cubicBezTo>
                    <a:cubicBezTo>
                      <a:pt x="1332" y="549"/>
                      <a:pt x="1324" y="524"/>
                      <a:pt x="1308" y="498"/>
                    </a:cubicBezTo>
                    <a:cubicBezTo>
                      <a:pt x="1299" y="473"/>
                      <a:pt x="1308" y="456"/>
                      <a:pt x="1324" y="438"/>
                    </a:cubicBezTo>
                    <a:cubicBezTo>
                      <a:pt x="1332" y="438"/>
                      <a:pt x="1332" y="430"/>
                      <a:pt x="1341" y="421"/>
                    </a:cubicBezTo>
                    <a:cubicBezTo>
                      <a:pt x="1359" y="386"/>
                      <a:pt x="1359" y="386"/>
                      <a:pt x="1341" y="343"/>
                    </a:cubicBezTo>
                    <a:cubicBezTo>
                      <a:pt x="1332" y="362"/>
                      <a:pt x="1341" y="386"/>
                      <a:pt x="1332" y="405"/>
                    </a:cubicBezTo>
                    <a:cubicBezTo>
                      <a:pt x="1308" y="405"/>
                      <a:pt x="1281" y="378"/>
                      <a:pt x="1264" y="353"/>
                    </a:cubicBezTo>
                    <a:cubicBezTo>
                      <a:pt x="1264" y="343"/>
                      <a:pt x="1273" y="335"/>
                      <a:pt x="1281" y="335"/>
                    </a:cubicBezTo>
                    <a:cubicBezTo>
                      <a:pt x="1316" y="318"/>
                      <a:pt x="1256" y="275"/>
                      <a:pt x="1299" y="267"/>
                    </a:cubicBezTo>
                    <a:cubicBezTo>
                      <a:pt x="1289" y="240"/>
                      <a:pt x="1256" y="232"/>
                      <a:pt x="1248" y="199"/>
                    </a:cubicBezTo>
                    <a:cubicBezTo>
                      <a:pt x="1256" y="188"/>
                      <a:pt x="1273" y="188"/>
                      <a:pt x="1281" y="180"/>
                    </a:cubicBezTo>
                    <a:cubicBezTo>
                      <a:pt x="1289" y="172"/>
                      <a:pt x="1289" y="164"/>
                      <a:pt x="1281" y="155"/>
                    </a:cubicBezTo>
                    <a:cubicBezTo>
                      <a:pt x="1264" y="120"/>
                      <a:pt x="1248" y="96"/>
                      <a:pt x="1221" y="69"/>
                    </a:cubicBezTo>
                    <a:cubicBezTo>
                      <a:pt x="1205" y="17"/>
                      <a:pt x="1170" y="1"/>
                      <a:pt x="11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6" name="Google Shape;1416;p21"/>
              <p:cNvSpPr/>
              <p:nvPr/>
            </p:nvSpPr>
            <p:spPr>
              <a:xfrm>
                <a:off x="5913500" y="3187675"/>
                <a:ext cx="2600" cy="3625"/>
              </a:xfrm>
              <a:custGeom>
                <a:avLst/>
                <a:gdLst/>
                <a:ahLst/>
                <a:cxnLst/>
                <a:rect l="l" t="t" r="r" b="b"/>
                <a:pathLst>
                  <a:path w="104" h="145" extrusionOk="0">
                    <a:moveTo>
                      <a:pt x="52" y="1"/>
                    </a:moveTo>
                    <a:cubicBezTo>
                      <a:pt x="44" y="1"/>
                      <a:pt x="36" y="1"/>
                      <a:pt x="27" y="9"/>
                    </a:cubicBezTo>
                    <a:cubicBezTo>
                      <a:pt x="17" y="9"/>
                      <a:pt x="27" y="17"/>
                      <a:pt x="27" y="25"/>
                    </a:cubicBezTo>
                    <a:cubicBezTo>
                      <a:pt x="69" y="69"/>
                      <a:pt x="17" y="60"/>
                      <a:pt x="1" y="69"/>
                    </a:cubicBezTo>
                    <a:cubicBezTo>
                      <a:pt x="27" y="104"/>
                      <a:pt x="52" y="128"/>
                      <a:pt x="95" y="145"/>
                    </a:cubicBezTo>
                    <a:cubicBezTo>
                      <a:pt x="104" y="104"/>
                      <a:pt x="95" y="69"/>
                      <a:pt x="87" y="34"/>
                    </a:cubicBezTo>
                    <a:cubicBezTo>
                      <a:pt x="79" y="25"/>
                      <a:pt x="69" y="9"/>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7" name="Google Shape;1417;p21"/>
              <p:cNvSpPr/>
              <p:nvPr/>
            </p:nvSpPr>
            <p:spPr>
              <a:xfrm>
                <a:off x="5909850" y="3181850"/>
                <a:ext cx="1975" cy="1000"/>
              </a:xfrm>
              <a:custGeom>
                <a:avLst/>
                <a:gdLst/>
                <a:ahLst/>
                <a:cxnLst/>
                <a:rect l="l" t="t" r="r" b="b"/>
                <a:pathLst>
                  <a:path w="79" h="40" extrusionOk="0">
                    <a:moveTo>
                      <a:pt x="60" y="1"/>
                    </a:moveTo>
                    <a:cubicBezTo>
                      <a:pt x="44" y="1"/>
                      <a:pt x="27" y="1"/>
                      <a:pt x="19" y="9"/>
                    </a:cubicBezTo>
                    <a:cubicBezTo>
                      <a:pt x="0" y="27"/>
                      <a:pt x="19" y="36"/>
                      <a:pt x="27" y="36"/>
                    </a:cubicBezTo>
                    <a:cubicBezTo>
                      <a:pt x="32" y="38"/>
                      <a:pt x="36" y="39"/>
                      <a:pt x="40" y="39"/>
                    </a:cubicBezTo>
                    <a:cubicBezTo>
                      <a:pt x="48" y="39"/>
                      <a:pt x="54" y="33"/>
                      <a:pt x="60" y="27"/>
                    </a:cubicBezTo>
                    <a:cubicBezTo>
                      <a:pt x="70" y="17"/>
                      <a:pt x="79" y="17"/>
                      <a:pt x="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8" name="Google Shape;1418;p21"/>
              <p:cNvSpPr/>
              <p:nvPr/>
            </p:nvSpPr>
            <p:spPr>
              <a:xfrm>
                <a:off x="5913100" y="3185775"/>
                <a:ext cx="1300" cy="1250"/>
              </a:xfrm>
              <a:custGeom>
                <a:avLst/>
                <a:gdLst/>
                <a:ahLst/>
                <a:cxnLst/>
                <a:rect l="l" t="t" r="r" b="b"/>
                <a:pathLst>
                  <a:path w="52" h="50" extrusionOk="0">
                    <a:moveTo>
                      <a:pt x="27" y="1"/>
                    </a:moveTo>
                    <a:cubicBezTo>
                      <a:pt x="24" y="1"/>
                      <a:pt x="21" y="3"/>
                      <a:pt x="17" y="6"/>
                    </a:cubicBezTo>
                    <a:cubicBezTo>
                      <a:pt x="0" y="25"/>
                      <a:pt x="17" y="33"/>
                      <a:pt x="25" y="42"/>
                    </a:cubicBezTo>
                    <a:cubicBezTo>
                      <a:pt x="25" y="42"/>
                      <a:pt x="33" y="42"/>
                      <a:pt x="33" y="50"/>
                    </a:cubicBezTo>
                    <a:cubicBezTo>
                      <a:pt x="52" y="50"/>
                      <a:pt x="52" y="42"/>
                      <a:pt x="52" y="33"/>
                    </a:cubicBezTo>
                    <a:lnTo>
                      <a:pt x="52" y="25"/>
                    </a:lnTo>
                    <a:cubicBezTo>
                      <a:pt x="45" y="17"/>
                      <a:pt x="38" y="1"/>
                      <a:pt x="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9" name="Google Shape;1419;p21"/>
              <p:cNvSpPr/>
              <p:nvPr/>
            </p:nvSpPr>
            <p:spPr>
              <a:xfrm>
                <a:off x="5908150" y="3184125"/>
                <a:ext cx="425" cy="525"/>
              </a:xfrm>
              <a:custGeom>
                <a:avLst/>
                <a:gdLst/>
                <a:ahLst/>
                <a:cxnLst/>
                <a:rect l="l" t="t" r="r" b="b"/>
                <a:pathLst>
                  <a:path w="17" h="21" extrusionOk="0">
                    <a:moveTo>
                      <a:pt x="9" y="1"/>
                    </a:moveTo>
                    <a:cubicBezTo>
                      <a:pt x="4" y="1"/>
                      <a:pt x="0" y="4"/>
                      <a:pt x="0" y="4"/>
                    </a:cubicBezTo>
                    <a:cubicBezTo>
                      <a:pt x="0" y="13"/>
                      <a:pt x="0" y="21"/>
                      <a:pt x="8" y="21"/>
                    </a:cubicBezTo>
                    <a:cubicBezTo>
                      <a:pt x="17" y="21"/>
                      <a:pt x="17" y="13"/>
                      <a:pt x="17" y="13"/>
                    </a:cubicBezTo>
                    <a:lnTo>
                      <a:pt x="17" y="4"/>
                    </a:lnTo>
                    <a:cubicBezTo>
                      <a:pt x="14" y="2"/>
                      <a:pt x="11" y="1"/>
                      <a:pt x="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0" name="Google Shape;1420;p21"/>
              <p:cNvSpPr/>
              <p:nvPr/>
            </p:nvSpPr>
            <p:spPr>
              <a:xfrm>
                <a:off x="5907725" y="3185225"/>
                <a:ext cx="650" cy="475"/>
              </a:xfrm>
              <a:custGeom>
                <a:avLst/>
                <a:gdLst/>
                <a:ahLst/>
                <a:cxnLst/>
                <a:rect l="l" t="t" r="r" b="b"/>
                <a:pathLst>
                  <a:path w="26" h="19" extrusionOk="0">
                    <a:moveTo>
                      <a:pt x="11" y="0"/>
                    </a:moveTo>
                    <a:cubicBezTo>
                      <a:pt x="10" y="0"/>
                      <a:pt x="9" y="1"/>
                      <a:pt x="9" y="4"/>
                    </a:cubicBezTo>
                    <a:cubicBezTo>
                      <a:pt x="9" y="4"/>
                      <a:pt x="1" y="4"/>
                      <a:pt x="1" y="12"/>
                    </a:cubicBezTo>
                    <a:cubicBezTo>
                      <a:pt x="5" y="16"/>
                      <a:pt x="7" y="18"/>
                      <a:pt x="9" y="18"/>
                    </a:cubicBezTo>
                    <a:cubicBezTo>
                      <a:pt x="11" y="18"/>
                      <a:pt x="13" y="16"/>
                      <a:pt x="17" y="12"/>
                    </a:cubicBezTo>
                    <a:cubicBezTo>
                      <a:pt x="17" y="12"/>
                      <a:pt x="17" y="4"/>
                      <a:pt x="25" y="4"/>
                    </a:cubicBezTo>
                    <a:cubicBezTo>
                      <a:pt x="20" y="4"/>
                      <a:pt x="14" y="0"/>
                      <a:pt x="1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1" name="Google Shape;1421;p21"/>
              <p:cNvSpPr/>
              <p:nvPr/>
            </p:nvSpPr>
            <p:spPr>
              <a:xfrm>
                <a:off x="5910725" y="3210400"/>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2" name="Google Shape;1422;p21"/>
              <p:cNvSpPr/>
              <p:nvPr/>
            </p:nvSpPr>
            <p:spPr>
              <a:xfrm>
                <a:off x="5841550" y="3198200"/>
                <a:ext cx="2000" cy="1300"/>
              </a:xfrm>
              <a:custGeom>
                <a:avLst/>
                <a:gdLst/>
                <a:ahLst/>
                <a:cxnLst/>
                <a:rect l="l" t="t" r="r" b="b"/>
                <a:pathLst>
                  <a:path w="80" h="52" extrusionOk="0">
                    <a:moveTo>
                      <a:pt x="52" y="0"/>
                    </a:moveTo>
                    <a:cubicBezTo>
                      <a:pt x="36" y="0"/>
                      <a:pt x="9" y="0"/>
                      <a:pt x="9" y="25"/>
                    </a:cubicBezTo>
                    <a:cubicBezTo>
                      <a:pt x="1" y="43"/>
                      <a:pt x="19" y="52"/>
                      <a:pt x="28" y="52"/>
                    </a:cubicBezTo>
                    <a:cubicBezTo>
                      <a:pt x="44" y="52"/>
                      <a:pt x="79" y="25"/>
                      <a:pt x="71" y="17"/>
                    </a:cubicBezTo>
                    <a:cubicBezTo>
                      <a:pt x="71" y="0"/>
                      <a:pt x="61" y="0"/>
                      <a:pt x="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3" name="Google Shape;1423;p21"/>
              <p:cNvSpPr/>
              <p:nvPr/>
            </p:nvSpPr>
            <p:spPr>
              <a:xfrm>
                <a:off x="5813425" y="3204450"/>
                <a:ext cx="34175" cy="35175"/>
              </a:xfrm>
              <a:custGeom>
                <a:avLst/>
                <a:gdLst/>
                <a:ahLst/>
                <a:cxnLst/>
                <a:rect l="l" t="t" r="r" b="b"/>
                <a:pathLst>
                  <a:path w="1367" h="1407" extrusionOk="0">
                    <a:moveTo>
                      <a:pt x="52" y="1020"/>
                    </a:moveTo>
                    <a:cubicBezTo>
                      <a:pt x="52" y="1030"/>
                      <a:pt x="52" y="1030"/>
                      <a:pt x="62" y="1030"/>
                    </a:cubicBezTo>
                    <a:lnTo>
                      <a:pt x="52" y="1030"/>
                    </a:lnTo>
                    <a:lnTo>
                      <a:pt x="52" y="1020"/>
                    </a:lnTo>
                    <a:close/>
                    <a:moveTo>
                      <a:pt x="1138" y="0"/>
                    </a:moveTo>
                    <a:cubicBezTo>
                      <a:pt x="1111" y="0"/>
                      <a:pt x="1085" y="18"/>
                      <a:pt x="1066" y="51"/>
                    </a:cubicBezTo>
                    <a:cubicBezTo>
                      <a:pt x="1058" y="76"/>
                      <a:pt x="1050" y="103"/>
                      <a:pt x="1031" y="127"/>
                    </a:cubicBezTo>
                    <a:cubicBezTo>
                      <a:pt x="998" y="136"/>
                      <a:pt x="1006" y="179"/>
                      <a:pt x="979" y="195"/>
                    </a:cubicBezTo>
                    <a:cubicBezTo>
                      <a:pt x="903" y="247"/>
                      <a:pt x="843" y="317"/>
                      <a:pt x="792" y="393"/>
                    </a:cubicBezTo>
                    <a:cubicBezTo>
                      <a:pt x="749" y="463"/>
                      <a:pt x="697" y="531"/>
                      <a:pt x="637" y="591"/>
                    </a:cubicBezTo>
                    <a:cubicBezTo>
                      <a:pt x="629" y="591"/>
                      <a:pt x="619" y="599"/>
                      <a:pt x="619" y="608"/>
                    </a:cubicBezTo>
                    <a:cubicBezTo>
                      <a:pt x="629" y="599"/>
                      <a:pt x="629" y="599"/>
                      <a:pt x="637" y="591"/>
                    </a:cubicBezTo>
                    <a:lnTo>
                      <a:pt x="637" y="591"/>
                    </a:lnTo>
                    <a:cubicBezTo>
                      <a:pt x="637" y="599"/>
                      <a:pt x="629" y="599"/>
                      <a:pt x="619" y="608"/>
                    </a:cubicBezTo>
                    <a:cubicBezTo>
                      <a:pt x="577" y="626"/>
                      <a:pt x="542" y="651"/>
                      <a:pt x="499" y="678"/>
                    </a:cubicBezTo>
                    <a:cubicBezTo>
                      <a:pt x="439" y="702"/>
                      <a:pt x="396" y="746"/>
                      <a:pt x="361" y="806"/>
                    </a:cubicBezTo>
                    <a:cubicBezTo>
                      <a:pt x="301" y="865"/>
                      <a:pt x="233" y="900"/>
                      <a:pt x="138" y="900"/>
                    </a:cubicBezTo>
                    <a:cubicBezTo>
                      <a:pt x="103" y="900"/>
                      <a:pt x="79" y="909"/>
                      <a:pt x="62" y="952"/>
                    </a:cubicBezTo>
                    <a:cubicBezTo>
                      <a:pt x="52" y="952"/>
                      <a:pt x="52" y="960"/>
                      <a:pt x="44" y="968"/>
                    </a:cubicBezTo>
                    <a:cubicBezTo>
                      <a:pt x="0" y="1038"/>
                      <a:pt x="11" y="1055"/>
                      <a:pt x="79" y="1115"/>
                    </a:cubicBezTo>
                    <a:cubicBezTo>
                      <a:pt x="130" y="1166"/>
                      <a:pt x="182" y="1210"/>
                      <a:pt x="250" y="1245"/>
                    </a:cubicBezTo>
                    <a:cubicBezTo>
                      <a:pt x="258" y="1261"/>
                      <a:pt x="277" y="1269"/>
                      <a:pt x="293" y="1278"/>
                    </a:cubicBezTo>
                    <a:cubicBezTo>
                      <a:pt x="345" y="1313"/>
                      <a:pt x="396" y="1348"/>
                      <a:pt x="456" y="1364"/>
                    </a:cubicBezTo>
                    <a:cubicBezTo>
                      <a:pt x="474" y="1381"/>
                      <a:pt x="483" y="1381"/>
                      <a:pt x="499" y="1381"/>
                    </a:cubicBezTo>
                    <a:cubicBezTo>
                      <a:pt x="518" y="1394"/>
                      <a:pt x="540" y="1406"/>
                      <a:pt x="564" y="1406"/>
                    </a:cubicBezTo>
                    <a:cubicBezTo>
                      <a:pt x="574" y="1406"/>
                      <a:pt x="584" y="1404"/>
                      <a:pt x="594" y="1399"/>
                    </a:cubicBezTo>
                    <a:cubicBezTo>
                      <a:pt x="629" y="1391"/>
                      <a:pt x="654" y="1381"/>
                      <a:pt x="697" y="1364"/>
                    </a:cubicBezTo>
                    <a:cubicBezTo>
                      <a:pt x="681" y="1356"/>
                      <a:pt x="670" y="1348"/>
                      <a:pt x="654" y="1339"/>
                    </a:cubicBezTo>
                    <a:cubicBezTo>
                      <a:pt x="654" y="1304"/>
                      <a:pt x="681" y="1288"/>
                      <a:pt x="705" y="1288"/>
                    </a:cubicBezTo>
                    <a:cubicBezTo>
                      <a:pt x="749" y="1288"/>
                      <a:pt x="784" y="1296"/>
                      <a:pt x="817" y="1304"/>
                    </a:cubicBezTo>
                    <a:cubicBezTo>
                      <a:pt x="852" y="1313"/>
                      <a:pt x="876" y="1321"/>
                      <a:pt x="911" y="1321"/>
                    </a:cubicBezTo>
                    <a:cubicBezTo>
                      <a:pt x="979" y="1321"/>
                      <a:pt x="998" y="1304"/>
                      <a:pt x="1015" y="1245"/>
                    </a:cubicBezTo>
                    <a:cubicBezTo>
                      <a:pt x="1023" y="1226"/>
                      <a:pt x="1023" y="1210"/>
                      <a:pt x="1031" y="1193"/>
                    </a:cubicBezTo>
                    <a:cubicBezTo>
                      <a:pt x="1031" y="1166"/>
                      <a:pt x="1041" y="1142"/>
                      <a:pt x="1066" y="1123"/>
                    </a:cubicBezTo>
                    <a:cubicBezTo>
                      <a:pt x="1118" y="1090"/>
                      <a:pt x="1144" y="1038"/>
                      <a:pt x="1196" y="1003"/>
                    </a:cubicBezTo>
                    <a:cubicBezTo>
                      <a:pt x="1221" y="979"/>
                      <a:pt x="1247" y="944"/>
                      <a:pt x="1247" y="900"/>
                    </a:cubicBezTo>
                    <a:cubicBezTo>
                      <a:pt x="1264" y="892"/>
                      <a:pt x="1264" y="876"/>
                      <a:pt x="1264" y="857"/>
                    </a:cubicBezTo>
                    <a:cubicBezTo>
                      <a:pt x="1280" y="814"/>
                      <a:pt x="1289" y="762"/>
                      <a:pt x="1307" y="711"/>
                    </a:cubicBezTo>
                    <a:cubicBezTo>
                      <a:pt x="1351" y="643"/>
                      <a:pt x="1367" y="575"/>
                      <a:pt x="1307" y="505"/>
                    </a:cubicBezTo>
                    <a:cubicBezTo>
                      <a:pt x="1280" y="480"/>
                      <a:pt x="1299" y="453"/>
                      <a:pt x="1324" y="437"/>
                    </a:cubicBezTo>
                    <a:cubicBezTo>
                      <a:pt x="1367" y="420"/>
                      <a:pt x="1351" y="385"/>
                      <a:pt x="1351" y="360"/>
                    </a:cubicBezTo>
                    <a:cubicBezTo>
                      <a:pt x="1351" y="342"/>
                      <a:pt x="1340" y="325"/>
                      <a:pt x="1324" y="317"/>
                    </a:cubicBezTo>
                    <a:lnTo>
                      <a:pt x="1324" y="317"/>
                    </a:lnTo>
                    <a:cubicBezTo>
                      <a:pt x="1315" y="342"/>
                      <a:pt x="1324" y="360"/>
                      <a:pt x="1332" y="369"/>
                    </a:cubicBezTo>
                    <a:cubicBezTo>
                      <a:pt x="1332" y="393"/>
                      <a:pt x="1324" y="402"/>
                      <a:pt x="1307" y="402"/>
                    </a:cubicBezTo>
                    <a:cubicBezTo>
                      <a:pt x="1280" y="377"/>
                      <a:pt x="1256" y="369"/>
                      <a:pt x="1247" y="333"/>
                    </a:cubicBezTo>
                    <a:cubicBezTo>
                      <a:pt x="1256" y="325"/>
                      <a:pt x="1272" y="325"/>
                      <a:pt x="1289" y="325"/>
                    </a:cubicBezTo>
                    <a:cubicBezTo>
                      <a:pt x="1280" y="309"/>
                      <a:pt x="1272" y="282"/>
                      <a:pt x="1264" y="265"/>
                    </a:cubicBezTo>
                    <a:cubicBezTo>
                      <a:pt x="1280" y="265"/>
                      <a:pt x="1299" y="265"/>
                      <a:pt x="1280" y="247"/>
                    </a:cubicBezTo>
                    <a:cubicBezTo>
                      <a:pt x="1264" y="230"/>
                      <a:pt x="1247" y="222"/>
                      <a:pt x="1229" y="206"/>
                    </a:cubicBezTo>
                    <a:cubicBezTo>
                      <a:pt x="1237" y="206"/>
                      <a:pt x="1237" y="195"/>
                      <a:pt x="1237" y="195"/>
                    </a:cubicBezTo>
                    <a:cubicBezTo>
                      <a:pt x="1256" y="187"/>
                      <a:pt x="1272" y="187"/>
                      <a:pt x="1289" y="171"/>
                    </a:cubicBezTo>
                    <a:cubicBezTo>
                      <a:pt x="1256" y="127"/>
                      <a:pt x="1229" y="84"/>
                      <a:pt x="1204" y="41"/>
                    </a:cubicBezTo>
                    <a:cubicBezTo>
                      <a:pt x="1184" y="13"/>
                      <a:pt x="1161"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4" name="Google Shape;1424;p21"/>
              <p:cNvSpPr/>
              <p:nvPr/>
            </p:nvSpPr>
            <p:spPr>
              <a:xfrm>
                <a:off x="5844800" y="3202475"/>
                <a:ext cx="2800" cy="5175"/>
              </a:xfrm>
              <a:custGeom>
                <a:avLst/>
                <a:gdLst/>
                <a:ahLst/>
                <a:cxnLst/>
                <a:rect l="l" t="t" r="r" b="b"/>
                <a:pathLst>
                  <a:path w="112" h="207" extrusionOk="0">
                    <a:moveTo>
                      <a:pt x="17" y="0"/>
                    </a:moveTo>
                    <a:cubicBezTo>
                      <a:pt x="17" y="0"/>
                      <a:pt x="9" y="0"/>
                      <a:pt x="1" y="8"/>
                    </a:cubicBezTo>
                    <a:cubicBezTo>
                      <a:pt x="1" y="27"/>
                      <a:pt x="17" y="35"/>
                      <a:pt x="25" y="43"/>
                    </a:cubicBezTo>
                    <a:cubicBezTo>
                      <a:pt x="34" y="43"/>
                      <a:pt x="34" y="43"/>
                      <a:pt x="34" y="52"/>
                    </a:cubicBezTo>
                    <a:cubicBezTo>
                      <a:pt x="44" y="60"/>
                      <a:pt x="44" y="68"/>
                      <a:pt x="52" y="79"/>
                    </a:cubicBezTo>
                    <a:cubicBezTo>
                      <a:pt x="17" y="95"/>
                      <a:pt x="69" y="112"/>
                      <a:pt x="60" y="130"/>
                    </a:cubicBezTo>
                    <a:cubicBezTo>
                      <a:pt x="52" y="138"/>
                      <a:pt x="43" y="138"/>
                      <a:pt x="36" y="138"/>
                    </a:cubicBezTo>
                    <a:cubicBezTo>
                      <a:pt x="28" y="138"/>
                      <a:pt x="21" y="138"/>
                      <a:pt x="17" y="147"/>
                    </a:cubicBezTo>
                    <a:cubicBezTo>
                      <a:pt x="44" y="171"/>
                      <a:pt x="60" y="206"/>
                      <a:pt x="112" y="206"/>
                    </a:cubicBezTo>
                    <a:cubicBezTo>
                      <a:pt x="112" y="163"/>
                      <a:pt x="104" y="120"/>
                      <a:pt x="77" y="79"/>
                    </a:cubicBezTo>
                    <a:cubicBezTo>
                      <a:pt x="69" y="68"/>
                      <a:pt x="69" y="52"/>
                      <a:pt x="52" y="52"/>
                    </a:cubicBezTo>
                    <a:lnTo>
                      <a:pt x="52" y="35"/>
                    </a:lnTo>
                    <a:cubicBezTo>
                      <a:pt x="44" y="17"/>
                      <a:pt x="44" y="0"/>
                      <a:pt x="1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5" name="Google Shape;1425;p21"/>
              <p:cNvSpPr/>
              <p:nvPr/>
            </p:nvSpPr>
            <p:spPr>
              <a:xfrm>
                <a:off x="5839850" y="3200775"/>
                <a:ext cx="250" cy="225"/>
              </a:xfrm>
              <a:custGeom>
                <a:avLst/>
                <a:gdLst/>
                <a:ahLst/>
                <a:cxnLst/>
                <a:rect l="l" t="t" r="r" b="b"/>
                <a:pathLst>
                  <a:path w="10" h="9" extrusionOk="0">
                    <a:moveTo>
                      <a:pt x="1" y="0"/>
                    </a:moveTo>
                    <a:lnTo>
                      <a:pt x="1" y="8"/>
                    </a:lnTo>
                    <a:lnTo>
                      <a:pt x="9" y="8"/>
                    </a:lnTo>
                    <a:cubicBezTo>
                      <a:pt x="9" y="0"/>
                      <a:pt x="9"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6" name="Google Shape;1426;p21"/>
              <p:cNvSpPr/>
              <p:nvPr/>
            </p:nvSpPr>
            <p:spPr>
              <a:xfrm>
                <a:off x="5839650" y="3201850"/>
                <a:ext cx="25" cy="225"/>
              </a:xfrm>
              <a:custGeom>
                <a:avLst/>
                <a:gdLst/>
                <a:ahLst/>
                <a:cxnLst/>
                <a:rect l="l" t="t" r="r" b="b"/>
                <a:pathLst>
                  <a:path w="1" h="9" extrusionOk="0">
                    <a:moveTo>
                      <a:pt x="1" y="9"/>
                    </a:move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7" name="Google Shape;1427;p21"/>
              <p:cNvSpPr/>
              <p:nvPr/>
            </p:nvSpPr>
            <p:spPr>
              <a:xfrm>
                <a:off x="5845875" y="3150050"/>
                <a:ext cx="38900" cy="41375"/>
              </a:xfrm>
              <a:custGeom>
                <a:avLst/>
                <a:gdLst/>
                <a:ahLst/>
                <a:cxnLst/>
                <a:rect l="l" t="t" r="r" b="b"/>
                <a:pathLst>
                  <a:path w="1556" h="1655" extrusionOk="0">
                    <a:moveTo>
                      <a:pt x="584" y="1341"/>
                    </a:moveTo>
                    <a:lnTo>
                      <a:pt x="584" y="1351"/>
                    </a:lnTo>
                    <a:cubicBezTo>
                      <a:pt x="576" y="1359"/>
                      <a:pt x="576" y="1359"/>
                      <a:pt x="584" y="1359"/>
                    </a:cubicBezTo>
                    <a:cubicBezTo>
                      <a:pt x="590" y="1359"/>
                      <a:pt x="584" y="1363"/>
                      <a:pt x="580" y="1363"/>
                    </a:cubicBezTo>
                    <a:cubicBezTo>
                      <a:pt x="578" y="1363"/>
                      <a:pt x="576" y="1362"/>
                      <a:pt x="576" y="1359"/>
                    </a:cubicBezTo>
                    <a:cubicBezTo>
                      <a:pt x="576" y="1351"/>
                      <a:pt x="584" y="1341"/>
                      <a:pt x="584" y="1341"/>
                    </a:cubicBezTo>
                    <a:close/>
                    <a:moveTo>
                      <a:pt x="1238" y="1"/>
                    </a:moveTo>
                    <a:cubicBezTo>
                      <a:pt x="1203" y="71"/>
                      <a:pt x="1160" y="131"/>
                      <a:pt x="1135" y="199"/>
                    </a:cubicBezTo>
                    <a:cubicBezTo>
                      <a:pt x="1083" y="285"/>
                      <a:pt x="1021" y="372"/>
                      <a:pt x="970" y="456"/>
                    </a:cubicBezTo>
                    <a:cubicBezTo>
                      <a:pt x="953" y="483"/>
                      <a:pt x="937" y="500"/>
                      <a:pt x="929" y="526"/>
                    </a:cubicBezTo>
                    <a:cubicBezTo>
                      <a:pt x="885" y="578"/>
                      <a:pt x="850" y="619"/>
                      <a:pt x="807" y="671"/>
                    </a:cubicBezTo>
                    <a:cubicBezTo>
                      <a:pt x="774" y="706"/>
                      <a:pt x="739" y="749"/>
                      <a:pt x="704" y="792"/>
                    </a:cubicBezTo>
                    <a:cubicBezTo>
                      <a:pt x="671" y="817"/>
                      <a:pt x="636" y="852"/>
                      <a:pt x="601" y="877"/>
                    </a:cubicBezTo>
                    <a:cubicBezTo>
                      <a:pt x="549" y="912"/>
                      <a:pt x="498" y="947"/>
                      <a:pt x="455" y="980"/>
                    </a:cubicBezTo>
                    <a:cubicBezTo>
                      <a:pt x="430" y="990"/>
                      <a:pt x="413" y="998"/>
                      <a:pt x="395" y="1015"/>
                    </a:cubicBezTo>
                    <a:cubicBezTo>
                      <a:pt x="318" y="1042"/>
                      <a:pt x="232" y="1075"/>
                      <a:pt x="156" y="1102"/>
                    </a:cubicBezTo>
                    <a:cubicBezTo>
                      <a:pt x="121" y="1126"/>
                      <a:pt x="86" y="1145"/>
                      <a:pt x="61" y="1170"/>
                    </a:cubicBezTo>
                    <a:cubicBezTo>
                      <a:pt x="34" y="1170"/>
                      <a:pt x="17" y="1178"/>
                      <a:pt x="1" y="1178"/>
                    </a:cubicBezTo>
                    <a:lnTo>
                      <a:pt x="1" y="1196"/>
                    </a:lnTo>
                    <a:lnTo>
                      <a:pt x="121" y="1196"/>
                    </a:lnTo>
                    <a:cubicBezTo>
                      <a:pt x="121" y="1205"/>
                      <a:pt x="121" y="1205"/>
                      <a:pt x="129" y="1205"/>
                    </a:cubicBezTo>
                    <a:cubicBezTo>
                      <a:pt x="121" y="1213"/>
                      <a:pt x="112" y="1213"/>
                      <a:pt x="112" y="1221"/>
                    </a:cubicBezTo>
                    <a:cubicBezTo>
                      <a:pt x="94" y="1229"/>
                      <a:pt x="69" y="1229"/>
                      <a:pt x="104" y="1256"/>
                    </a:cubicBezTo>
                    <a:lnTo>
                      <a:pt x="112" y="1264"/>
                    </a:lnTo>
                    <a:cubicBezTo>
                      <a:pt x="104" y="1273"/>
                      <a:pt x="86" y="1273"/>
                      <a:pt x="86" y="1281"/>
                    </a:cubicBezTo>
                    <a:cubicBezTo>
                      <a:pt x="77" y="1281"/>
                      <a:pt x="69" y="1281"/>
                      <a:pt x="69" y="1289"/>
                    </a:cubicBezTo>
                    <a:cubicBezTo>
                      <a:pt x="53" y="1289"/>
                      <a:pt x="26" y="1289"/>
                      <a:pt x="17" y="1308"/>
                    </a:cubicBezTo>
                    <a:cubicBezTo>
                      <a:pt x="34" y="1316"/>
                      <a:pt x="53" y="1316"/>
                      <a:pt x="69" y="1316"/>
                    </a:cubicBezTo>
                    <a:cubicBezTo>
                      <a:pt x="77" y="1316"/>
                      <a:pt x="86" y="1316"/>
                      <a:pt x="94" y="1308"/>
                    </a:cubicBezTo>
                    <a:cubicBezTo>
                      <a:pt x="105" y="1311"/>
                      <a:pt x="114" y="1313"/>
                      <a:pt x="123" y="1313"/>
                    </a:cubicBezTo>
                    <a:cubicBezTo>
                      <a:pt x="136" y="1313"/>
                      <a:pt x="148" y="1309"/>
                      <a:pt x="164" y="1299"/>
                    </a:cubicBezTo>
                    <a:lnTo>
                      <a:pt x="172" y="1299"/>
                    </a:lnTo>
                    <a:cubicBezTo>
                      <a:pt x="197" y="1299"/>
                      <a:pt x="224" y="1299"/>
                      <a:pt x="248" y="1281"/>
                    </a:cubicBezTo>
                    <a:cubicBezTo>
                      <a:pt x="335" y="1264"/>
                      <a:pt x="430" y="1248"/>
                      <a:pt x="516" y="1213"/>
                    </a:cubicBezTo>
                    <a:cubicBezTo>
                      <a:pt x="516" y="1213"/>
                      <a:pt x="525" y="1205"/>
                      <a:pt x="533" y="1205"/>
                    </a:cubicBezTo>
                    <a:cubicBezTo>
                      <a:pt x="535" y="1207"/>
                      <a:pt x="538" y="1208"/>
                      <a:pt x="540" y="1208"/>
                    </a:cubicBezTo>
                    <a:cubicBezTo>
                      <a:pt x="546" y="1208"/>
                      <a:pt x="552" y="1202"/>
                      <a:pt x="558" y="1196"/>
                    </a:cubicBezTo>
                    <a:cubicBezTo>
                      <a:pt x="576" y="1196"/>
                      <a:pt x="593" y="1196"/>
                      <a:pt x="609" y="1186"/>
                    </a:cubicBezTo>
                    <a:lnTo>
                      <a:pt x="619" y="1178"/>
                    </a:lnTo>
                    <a:cubicBezTo>
                      <a:pt x="636" y="1178"/>
                      <a:pt x="652" y="1178"/>
                      <a:pt x="661" y="1170"/>
                    </a:cubicBezTo>
                    <a:cubicBezTo>
                      <a:pt x="687" y="1178"/>
                      <a:pt x="679" y="1196"/>
                      <a:pt x="679" y="1213"/>
                    </a:cubicBezTo>
                    <a:cubicBezTo>
                      <a:pt x="671" y="1213"/>
                      <a:pt x="671" y="1221"/>
                      <a:pt x="661" y="1221"/>
                    </a:cubicBezTo>
                    <a:cubicBezTo>
                      <a:pt x="636" y="1256"/>
                      <a:pt x="601" y="1281"/>
                      <a:pt x="568" y="1308"/>
                    </a:cubicBezTo>
                    <a:lnTo>
                      <a:pt x="558" y="1316"/>
                    </a:lnTo>
                    <a:cubicBezTo>
                      <a:pt x="549" y="1316"/>
                      <a:pt x="541" y="1316"/>
                      <a:pt x="541" y="1324"/>
                    </a:cubicBezTo>
                    <a:cubicBezTo>
                      <a:pt x="533" y="1324"/>
                      <a:pt x="516" y="1332"/>
                      <a:pt x="516" y="1341"/>
                    </a:cubicBezTo>
                    <a:cubicBezTo>
                      <a:pt x="490" y="1351"/>
                      <a:pt x="473" y="1359"/>
                      <a:pt x="465" y="1367"/>
                    </a:cubicBezTo>
                    <a:cubicBezTo>
                      <a:pt x="455" y="1367"/>
                      <a:pt x="455" y="1367"/>
                      <a:pt x="455" y="1376"/>
                    </a:cubicBezTo>
                    <a:cubicBezTo>
                      <a:pt x="446" y="1376"/>
                      <a:pt x="438" y="1376"/>
                      <a:pt x="438" y="1384"/>
                    </a:cubicBezTo>
                    <a:cubicBezTo>
                      <a:pt x="422" y="1384"/>
                      <a:pt x="413" y="1392"/>
                      <a:pt x="403" y="1403"/>
                    </a:cubicBezTo>
                    <a:lnTo>
                      <a:pt x="395" y="1403"/>
                    </a:lnTo>
                    <a:cubicBezTo>
                      <a:pt x="386" y="1403"/>
                      <a:pt x="378" y="1411"/>
                      <a:pt x="378" y="1411"/>
                    </a:cubicBezTo>
                    <a:cubicBezTo>
                      <a:pt x="362" y="1419"/>
                      <a:pt x="351" y="1419"/>
                      <a:pt x="343" y="1427"/>
                    </a:cubicBezTo>
                    <a:cubicBezTo>
                      <a:pt x="343" y="1427"/>
                      <a:pt x="335" y="1427"/>
                      <a:pt x="335" y="1435"/>
                    </a:cubicBezTo>
                    <a:cubicBezTo>
                      <a:pt x="283" y="1454"/>
                      <a:pt x="232" y="1479"/>
                      <a:pt x="189" y="1506"/>
                    </a:cubicBezTo>
                    <a:cubicBezTo>
                      <a:pt x="164" y="1506"/>
                      <a:pt x="145" y="1514"/>
                      <a:pt x="129" y="1530"/>
                    </a:cubicBezTo>
                    <a:cubicBezTo>
                      <a:pt x="147" y="1534"/>
                      <a:pt x="163" y="1536"/>
                      <a:pt x="178" y="1536"/>
                    </a:cubicBezTo>
                    <a:cubicBezTo>
                      <a:pt x="199" y="1536"/>
                      <a:pt x="217" y="1532"/>
                      <a:pt x="232" y="1522"/>
                    </a:cubicBezTo>
                    <a:cubicBezTo>
                      <a:pt x="275" y="1522"/>
                      <a:pt x="318" y="1514"/>
                      <a:pt x="351" y="1495"/>
                    </a:cubicBezTo>
                    <a:cubicBezTo>
                      <a:pt x="351" y="1487"/>
                      <a:pt x="362" y="1487"/>
                      <a:pt x="362" y="1487"/>
                    </a:cubicBezTo>
                    <a:cubicBezTo>
                      <a:pt x="378" y="1487"/>
                      <a:pt x="386" y="1487"/>
                      <a:pt x="395" y="1479"/>
                    </a:cubicBezTo>
                    <a:cubicBezTo>
                      <a:pt x="430" y="1479"/>
                      <a:pt x="465" y="1471"/>
                      <a:pt x="490" y="1444"/>
                    </a:cubicBezTo>
                    <a:cubicBezTo>
                      <a:pt x="533" y="1435"/>
                      <a:pt x="576" y="1427"/>
                      <a:pt x="619" y="1403"/>
                    </a:cubicBezTo>
                    <a:cubicBezTo>
                      <a:pt x="636" y="1403"/>
                      <a:pt x="652" y="1403"/>
                      <a:pt x="671" y="1392"/>
                    </a:cubicBezTo>
                    <a:cubicBezTo>
                      <a:pt x="696" y="1384"/>
                      <a:pt x="722" y="1376"/>
                      <a:pt x="747" y="1367"/>
                    </a:cubicBezTo>
                    <a:lnTo>
                      <a:pt x="747" y="1367"/>
                    </a:lnTo>
                    <a:cubicBezTo>
                      <a:pt x="764" y="1384"/>
                      <a:pt x="747" y="1384"/>
                      <a:pt x="739" y="1392"/>
                    </a:cubicBezTo>
                    <a:cubicBezTo>
                      <a:pt x="704" y="1411"/>
                      <a:pt x="679" y="1427"/>
                      <a:pt x="644" y="1444"/>
                    </a:cubicBezTo>
                    <a:cubicBezTo>
                      <a:pt x="628" y="1444"/>
                      <a:pt x="601" y="1454"/>
                      <a:pt x="584" y="1471"/>
                    </a:cubicBezTo>
                    <a:cubicBezTo>
                      <a:pt x="568" y="1471"/>
                      <a:pt x="549" y="1479"/>
                      <a:pt x="541" y="1487"/>
                    </a:cubicBezTo>
                    <a:cubicBezTo>
                      <a:pt x="525" y="1487"/>
                      <a:pt x="516" y="1495"/>
                      <a:pt x="506" y="1506"/>
                    </a:cubicBezTo>
                    <a:cubicBezTo>
                      <a:pt x="413" y="1547"/>
                      <a:pt x="318" y="1582"/>
                      <a:pt x="215" y="1625"/>
                    </a:cubicBezTo>
                    <a:cubicBezTo>
                      <a:pt x="207" y="1625"/>
                      <a:pt x="189" y="1633"/>
                      <a:pt x="197" y="1650"/>
                    </a:cubicBezTo>
                    <a:cubicBezTo>
                      <a:pt x="200" y="1653"/>
                      <a:pt x="204" y="1654"/>
                      <a:pt x="207" y="1654"/>
                    </a:cubicBezTo>
                    <a:cubicBezTo>
                      <a:pt x="216" y="1654"/>
                      <a:pt x="226" y="1647"/>
                      <a:pt x="232" y="1642"/>
                    </a:cubicBezTo>
                    <a:cubicBezTo>
                      <a:pt x="335" y="1617"/>
                      <a:pt x="430" y="1565"/>
                      <a:pt x="525" y="1522"/>
                    </a:cubicBezTo>
                    <a:cubicBezTo>
                      <a:pt x="533" y="1514"/>
                      <a:pt x="549" y="1514"/>
                      <a:pt x="558" y="1506"/>
                    </a:cubicBezTo>
                    <a:cubicBezTo>
                      <a:pt x="568" y="1495"/>
                      <a:pt x="576" y="1495"/>
                      <a:pt x="584" y="1487"/>
                    </a:cubicBezTo>
                    <a:cubicBezTo>
                      <a:pt x="609" y="1479"/>
                      <a:pt x="628" y="1471"/>
                      <a:pt x="644" y="1462"/>
                    </a:cubicBezTo>
                    <a:cubicBezTo>
                      <a:pt x="704" y="1435"/>
                      <a:pt x="764" y="1411"/>
                      <a:pt x="807" y="1376"/>
                    </a:cubicBezTo>
                    <a:cubicBezTo>
                      <a:pt x="902" y="1332"/>
                      <a:pt x="997" y="1289"/>
                      <a:pt x="1083" y="1238"/>
                    </a:cubicBezTo>
                    <a:cubicBezTo>
                      <a:pt x="1091" y="1238"/>
                      <a:pt x="1100" y="1238"/>
                      <a:pt x="1108" y="1229"/>
                    </a:cubicBezTo>
                    <a:cubicBezTo>
                      <a:pt x="1135" y="1221"/>
                      <a:pt x="1160" y="1213"/>
                      <a:pt x="1186" y="1196"/>
                    </a:cubicBezTo>
                    <a:cubicBezTo>
                      <a:pt x="1191" y="1196"/>
                      <a:pt x="1195" y="1194"/>
                      <a:pt x="1199" y="1194"/>
                    </a:cubicBezTo>
                    <a:cubicBezTo>
                      <a:pt x="1203" y="1194"/>
                      <a:pt x="1207" y="1196"/>
                      <a:pt x="1211" y="1205"/>
                    </a:cubicBezTo>
                    <a:cubicBezTo>
                      <a:pt x="1195" y="1213"/>
                      <a:pt x="1186" y="1221"/>
                      <a:pt x="1176" y="1238"/>
                    </a:cubicBezTo>
                    <a:cubicBezTo>
                      <a:pt x="1168" y="1248"/>
                      <a:pt x="1160" y="1256"/>
                      <a:pt x="1151" y="1273"/>
                    </a:cubicBezTo>
                    <a:cubicBezTo>
                      <a:pt x="1168" y="1273"/>
                      <a:pt x="1176" y="1264"/>
                      <a:pt x="1186" y="1256"/>
                    </a:cubicBezTo>
                    <a:cubicBezTo>
                      <a:pt x="1203" y="1248"/>
                      <a:pt x="1219" y="1238"/>
                      <a:pt x="1228" y="1221"/>
                    </a:cubicBezTo>
                    <a:cubicBezTo>
                      <a:pt x="1246" y="1213"/>
                      <a:pt x="1271" y="1205"/>
                      <a:pt x="1289" y="1178"/>
                    </a:cubicBezTo>
                    <a:cubicBezTo>
                      <a:pt x="1322" y="1161"/>
                      <a:pt x="1349" y="1145"/>
                      <a:pt x="1357" y="1110"/>
                    </a:cubicBezTo>
                    <a:cubicBezTo>
                      <a:pt x="1374" y="1102"/>
                      <a:pt x="1382" y="1093"/>
                      <a:pt x="1392" y="1075"/>
                    </a:cubicBezTo>
                    <a:cubicBezTo>
                      <a:pt x="1409" y="1058"/>
                      <a:pt x="1425" y="1042"/>
                      <a:pt x="1434" y="1015"/>
                    </a:cubicBezTo>
                    <a:cubicBezTo>
                      <a:pt x="1452" y="998"/>
                      <a:pt x="1469" y="980"/>
                      <a:pt x="1477" y="955"/>
                    </a:cubicBezTo>
                    <a:cubicBezTo>
                      <a:pt x="1504" y="947"/>
                      <a:pt x="1512" y="920"/>
                      <a:pt x="1529" y="895"/>
                    </a:cubicBezTo>
                    <a:cubicBezTo>
                      <a:pt x="1520" y="895"/>
                      <a:pt x="1512" y="887"/>
                      <a:pt x="1512" y="887"/>
                    </a:cubicBezTo>
                    <a:cubicBezTo>
                      <a:pt x="1496" y="904"/>
                      <a:pt x="1469" y="920"/>
                      <a:pt x="1469" y="947"/>
                    </a:cubicBezTo>
                    <a:cubicBezTo>
                      <a:pt x="1452" y="963"/>
                      <a:pt x="1434" y="980"/>
                      <a:pt x="1417" y="998"/>
                    </a:cubicBezTo>
                    <a:cubicBezTo>
                      <a:pt x="1401" y="998"/>
                      <a:pt x="1392" y="1023"/>
                      <a:pt x="1374" y="1031"/>
                    </a:cubicBezTo>
                    <a:cubicBezTo>
                      <a:pt x="1374" y="1023"/>
                      <a:pt x="1366" y="1023"/>
                      <a:pt x="1357" y="1015"/>
                    </a:cubicBezTo>
                    <a:cubicBezTo>
                      <a:pt x="1357" y="980"/>
                      <a:pt x="1382" y="972"/>
                      <a:pt x="1392" y="947"/>
                    </a:cubicBezTo>
                    <a:cubicBezTo>
                      <a:pt x="1409" y="939"/>
                      <a:pt x="1425" y="920"/>
                      <a:pt x="1434" y="895"/>
                    </a:cubicBezTo>
                    <a:cubicBezTo>
                      <a:pt x="1477" y="852"/>
                      <a:pt x="1512" y="809"/>
                      <a:pt x="1537" y="749"/>
                    </a:cubicBezTo>
                    <a:cubicBezTo>
                      <a:pt x="1555" y="741"/>
                      <a:pt x="1555" y="733"/>
                      <a:pt x="1555" y="722"/>
                    </a:cubicBezTo>
                    <a:lnTo>
                      <a:pt x="1555" y="714"/>
                    </a:lnTo>
                    <a:lnTo>
                      <a:pt x="1555" y="706"/>
                    </a:lnTo>
                    <a:cubicBezTo>
                      <a:pt x="1555" y="689"/>
                      <a:pt x="1547" y="681"/>
                      <a:pt x="1537" y="671"/>
                    </a:cubicBezTo>
                    <a:cubicBezTo>
                      <a:pt x="1477" y="491"/>
                      <a:pt x="1382" y="320"/>
                      <a:pt x="1298" y="139"/>
                    </a:cubicBezTo>
                    <a:cubicBezTo>
                      <a:pt x="1289" y="87"/>
                      <a:pt x="127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8" name="Google Shape;1428;p21"/>
              <p:cNvSpPr/>
              <p:nvPr/>
            </p:nvSpPr>
            <p:spPr>
              <a:xfrm>
                <a:off x="5784650" y="3164050"/>
                <a:ext cx="38700" cy="26475"/>
              </a:xfrm>
              <a:custGeom>
                <a:avLst/>
                <a:gdLst/>
                <a:ahLst/>
                <a:cxnLst/>
                <a:rect l="l" t="t" r="r" b="b"/>
                <a:pathLst>
                  <a:path w="1548" h="1059" extrusionOk="0">
                    <a:moveTo>
                      <a:pt x="61" y="189"/>
                    </a:moveTo>
                    <a:cubicBezTo>
                      <a:pt x="69" y="189"/>
                      <a:pt x="69" y="197"/>
                      <a:pt x="69" y="197"/>
                    </a:cubicBezTo>
                    <a:lnTo>
                      <a:pt x="61" y="197"/>
                    </a:lnTo>
                    <a:lnTo>
                      <a:pt x="61" y="189"/>
                    </a:lnTo>
                    <a:close/>
                    <a:moveTo>
                      <a:pt x="877" y="412"/>
                    </a:moveTo>
                    <a:cubicBezTo>
                      <a:pt x="885" y="412"/>
                      <a:pt x="885" y="420"/>
                      <a:pt x="885" y="420"/>
                    </a:cubicBezTo>
                    <a:lnTo>
                      <a:pt x="877" y="412"/>
                    </a:lnTo>
                    <a:close/>
                    <a:moveTo>
                      <a:pt x="698" y="438"/>
                    </a:moveTo>
                    <a:lnTo>
                      <a:pt x="706" y="447"/>
                    </a:lnTo>
                    <a:cubicBezTo>
                      <a:pt x="706" y="455"/>
                      <a:pt x="706" y="455"/>
                      <a:pt x="698" y="455"/>
                    </a:cubicBezTo>
                    <a:lnTo>
                      <a:pt x="698" y="438"/>
                    </a:lnTo>
                    <a:close/>
                    <a:moveTo>
                      <a:pt x="33" y="612"/>
                    </a:moveTo>
                    <a:cubicBezTo>
                      <a:pt x="36" y="612"/>
                      <a:pt x="40" y="614"/>
                      <a:pt x="44" y="618"/>
                    </a:cubicBezTo>
                    <a:lnTo>
                      <a:pt x="28" y="618"/>
                    </a:lnTo>
                    <a:cubicBezTo>
                      <a:pt x="28" y="614"/>
                      <a:pt x="30" y="612"/>
                      <a:pt x="33" y="612"/>
                    </a:cubicBezTo>
                    <a:close/>
                    <a:moveTo>
                      <a:pt x="1151" y="764"/>
                    </a:moveTo>
                    <a:lnTo>
                      <a:pt x="1162" y="772"/>
                    </a:lnTo>
                    <a:lnTo>
                      <a:pt x="1151" y="772"/>
                    </a:lnTo>
                    <a:lnTo>
                      <a:pt x="1151" y="764"/>
                    </a:lnTo>
                    <a:close/>
                    <a:moveTo>
                      <a:pt x="904" y="807"/>
                    </a:moveTo>
                    <a:lnTo>
                      <a:pt x="904" y="816"/>
                    </a:lnTo>
                    <a:lnTo>
                      <a:pt x="894" y="816"/>
                    </a:lnTo>
                    <a:cubicBezTo>
                      <a:pt x="894" y="816"/>
                      <a:pt x="904" y="816"/>
                      <a:pt x="904" y="807"/>
                    </a:cubicBezTo>
                    <a:close/>
                    <a:moveTo>
                      <a:pt x="560" y="867"/>
                    </a:moveTo>
                    <a:lnTo>
                      <a:pt x="560" y="875"/>
                    </a:lnTo>
                    <a:lnTo>
                      <a:pt x="551" y="875"/>
                    </a:lnTo>
                    <a:lnTo>
                      <a:pt x="560" y="867"/>
                    </a:lnTo>
                    <a:close/>
                    <a:moveTo>
                      <a:pt x="146" y="1"/>
                    </a:moveTo>
                    <a:cubicBezTo>
                      <a:pt x="99" y="1"/>
                      <a:pt x="89" y="25"/>
                      <a:pt x="69" y="102"/>
                    </a:cubicBezTo>
                    <a:cubicBezTo>
                      <a:pt x="53" y="121"/>
                      <a:pt x="44" y="146"/>
                      <a:pt x="53" y="173"/>
                    </a:cubicBezTo>
                    <a:cubicBezTo>
                      <a:pt x="36" y="197"/>
                      <a:pt x="36" y="224"/>
                      <a:pt x="36" y="249"/>
                    </a:cubicBezTo>
                    <a:lnTo>
                      <a:pt x="36" y="257"/>
                    </a:lnTo>
                    <a:cubicBezTo>
                      <a:pt x="9" y="344"/>
                      <a:pt x="9" y="430"/>
                      <a:pt x="9" y="515"/>
                    </a:cubicBezTo>
                    <a:cubicBezTo>
                      <a:pt x="9" y="550"/>
                      <a:pt x="1" y="585"/>
                      <a:pt x="17" y="618"/>
                    </a:cubicBezTo>
                    <a:cubicBezTo>
                      <a:pt x="9" y="688"/>
                      <a:pt x="69" y="713"/>
                      <a:pt x="104" y="756"/>
                    </a:cubicBezTo>
                    <a:cubicBezTo>
                      <a:pt x="130" y="726"/>
                      <a:pt x="143" y="711"/>
                      <a:pt x="156" y="711"/>
                    </a:cubicBezTo>
                    <a:cubicBezTo>
                      <a:pt x="168" y="711"/>
                      <a:pt x="181" y="726"/>
                      <a:pt x="207" y="756"/>
                    </a:cubicBezTo>
                    <a:cubicBezTo>
                      <a:pt x="215" y="772"/>
                      <a:pt x="215" y="807"/>
                      <a:pt x="224" y="824"/>
                    </a:cubicBezTo>
                    <a:cubicBezTo>
                      <a:pt x="234" y="832"/>
                      <a:pt x="234" y="843"/>
                      <a:pt x="234" y="843"/>
                    </a:cubicBezTo>
                    <a:cubicBezTo>
                      <a:pt x="224" y="859"/>
                      <a:pt x="234" y="875"/>
                      <a:pt x="242" y="894"/>
                    </a:cubicBezTo>
                    <a:cubicBezTo>
                      <a:pt x="260" y="968"/>
                      <a:pt x="283" y="1002"/>
                      <a:pt x="333" y="1002"/>
                    </a:cubicBezTo>
                    <a:cubicBezTo>
                      <a:pt x="353" y="1002"/>
                      <a:pt x="376" y="997"/>
                      <a:pt x="405" y="987"/>
                    </a:cubicBezTo>
                    <a:cubicBezTo>
                      <a:pt x="413" y="987"/>
                      <a:pt x="422" y="979"/>
                      <a:pt x="430" y="979"/>
                    </a:cubicBezTo>
                    <a:cubicBezTo>
                      <a:pt x="440" y="979"/>
                      <a:pt x="457" y="979"/>
                      <a:pt x="465" y="970"/>
                    </a:cubicBezTo>
                    <a:cubicBezTo>
                      <a:pt x="533" y="1014"/>
                      <a:pt x="611" y="1014"/>
                      <a:pt x="679" y="1049"/>
                    </a:cubicBezTo>
                    <a:cubicBezTo>
                      <a:pt x="679" y="1051"/>
                      <a:pt x="681" y="1052"/>
                      <a:pt x="684" y="1052"/>
                    </a:cubicBezTo>
                    <a:cubicBezTo>
                      <a:pt x="690" y="1052"/>
                      <a:pt x="701" y="1049"/>
                      <a:pt x="706" y="1049"/>
                    </a:cubicBezTo>
                    <a:cubicBezTo>
                      <a:pt x="716" y="1056"/>
                      <a:pt x="729" y="1058"/>
                      <a:pt x="741" y="1058"/>
                    </a:cubicBezTo>
                    <a:cubicBezTo>
                      <a:pt x="759" y="1058"/>
                      <a:pt x="776" y="1053"/>
                      <a:pt x="791" y="1049"/>
                    </a:cubicBezTo>
                    <a:cubicBezTo>
                      <a:pt x="800" y="1051"/>
                      <a:pt x="808" y="1052"/>
                      <a:pt x="817" y="1052"/>
                    </a:cubicBezTo>
                    <a:cubicBezTo>
                      <a:pt x="840" y="1052"/>
                      <a:pt x="861" y="1044"/>
                      <a:pt x="885" y="1030"/>
                    </a:cubicBezTo>
                    <a:cubicBezTo>
                      <a:pt x="920" y="1030"/>
                      <a:pt x="960" y="1020"/>
                      <a:pt x="1001" y="1020"/>
                    </a:cubicBezTo>
                    <a:cubicBezTo>
                      <a:pt x="1011" y="1020"/>
                      <a:pt x="1021" y="1020"/>
                      <a:pt x="1032" y="1022"/>
                    </a:cubicBezTo>
                    <a:cubicBezTo>
                      <a:pt x="1083" y="1022"/>
                      <a:pt x="1118" y="1005"/>
                      <a:pt x="1135" y="962"/>
                    </a:cubicBezTo>
                    <a:cubicBezTo>
                      <a:pt x="1159" y="927"/>
                      <a:pt x="1178" y="903"/>
                      <a:pt x="1207" y="903"/>
                    </a:cubicBezTo>
                    <a:cubicBezTo>
                      <a:pt x="1220" y="903"/>
                      <a:pt x="1236" y="908"/>
                      <a:pt x="1254" y="919"/>
                    </a:cubicBezTo>
                    <a:cubicBezTo>
                      <a:pt x="1265" y="919"/>
                      <a:pt x="1273" y="919"/>
                      <a:pt x="1281" y="911"/>
                    </a:cubicBezTo>
                    <a:cubicBezTo>
                      <a:pt x="1306" y="911"/>
                      <a:pt x="1316" y="902"/>
                      <a:pt x="1324" y="875"/>
                    </a:cubicBezTo>
                    <a:cubicBezTo>
                      <a:pt x="1306" y="875"/>
                      <a:pt x="1289" y="884"/>
                      <a:pt x="1281" y="902"/>
                    </a:cubicBezTo>
                    <a:cubicBezTo>
                      <a:pt x="1265" y="902"/>
                      <a:pt x="1254" y="902"/>
                      <a:pt x="1254" y="875"/>
                    </a:cubicBezTo>
                    <a:cubicBezTo>
                      <a:pt x="1265" y="851"/>
                      <a:pt x="1273" y="824"/>
                      <a:pt x="1281" y="799"/>
                    </a:cubicBezTo>
                    <a:cubicBezTo>
                      <a:pt x="1281" y="799"/>
                      <a:pt x="1285" y="796"/>
                      <a:pt x="1287" y="796"/>
                    </a:cubicBezTo>
                    <a:cubicBezTo>
                      <a:pt x="1288" y="796"/>
                      <a:pt x="1289" y="796"/>
                      <a:pt x="1289" y="799"/>
                    </a:cubicBezTo>
                    <a:cubicBezTo>
                      <a:pt x="1298" y="816"/>
                      <a:pt x="1306" y="824"/>
                      <a:pt x="1315" y="824"/>
                    </a:cubicBezTo>
                    <a:cubicBezTo>
                      <a:pt x="1324" y="824"/>
                      <a:pt x="1333" y="816"/>
                      <a:pt x="1341" y="799"/>
                    </a:cubicBezTo>
                    <a:cubicBezTo>
                      <a:pt x="1341" y="791"/>
                      <a:pt x="1349" y="791"/>
                      <a:pt x="1357" y="781"/>
                    </a:cubicBezTo>
                    <a:cubicBezTo>
                      <a:pt x="1357" y="791"/>
                      <a:pt x="1357" y="799"/>
                      <a:pt x="1368" y="807"/>
                    </a:cubicBezTo>
                    <a:cubicBezTo>
                      <a:pt x="1376" y="799"/>
                      <a:pt x="1376" y="799"/>
                      <a:pt x="1376" y="781"/>
                    </a:cubicBezTo>
                    <a:cubicBezTo>
                      <a:pt x="1392" y="772"/>
                      <a:pt x="1376" y="729"/>
                      <a:pt x="1419" y="729"/>
                    </a:cubicBezTo>
                    <a:cubicBezTo>
                      <a:pt x="1428" y="739"/>
                      <a:pt x="1428" y="756"/>
                      <a:pt x="1444" y="756"/>
                    </a:cubicBezTo>
                    <a:cubicBezTo>
                      <a:pt x="1487" y="721"/>
                      <a:pt x="1496" y="678"/>
                      <a:pt x="1522" y="636"/>
                    </a:cubicBezTo>
                    <a:cubicBezTo>
                      <a:pt x="1531" y="626"/>
                      <a:pt x="1539" y="618"/>
                      <a:pt x="1539" y="601"/>
                    </a:cubicBezTo>
                    <a:cubicBezTo>
                      <a:pt x="1547" y="593"/>
                      <a:pt x="1547" y="585"/>
                      <a:pt x="1539" y="575"/>
                    </a:cubicBezTo>
                    <a:cubicBezTo>
                      <a:pt x="1539" y="558"/>
                      <a:pt x="1531" y="550"/>
                      <a:pt x="1522" y="542"/>
                    </a:cubicBezTo>
                    <a:cubicBezTo>
                      <a:pt x="1522" y="523"/>
                      <a:pt x="1522" y="515"/>
                      <a:pt x="1504" y="515"/>
                    </a:cubicBezTo>
                    <a:cubicBezTo>
                      <a:pt x="1444" y="515"/>
                      <a:pt x="1376" y="506"/>
                      <a:pt x="1316" y="498"/>
                    </a:cubicBezTo>
                    <a:lnTo>
                      <a:pt x="1289" y="498"/>
                    </a:lnTo>
                    <a:cubicBezTo>
                      <a:pt x="1254" y="463"/>
                      <a:pt x="1221" y="463"/>
                      <a:pt x="1178" y="455"/>
                    </a:cubicBezTo>
                    <a:cubicBezTo>
                      <a:pt x="1083" y="412"/>
                      <a:pt x="972" y="412"/>
                      <a:pt x="869" y="395"/>
                    </a:cubicBezTo>
                    <a:cubicBezTo>
                      <a:pt x="801" y="368"/>
                      <a:pt x="739" y="344"/>
                      <a:pt x="671" y="309"/>
                    </a:cubicBezTo>
                    <a:cubicBezTo>
                      <a:pt x="671" y="303"/>
                      <a:pt x="671" y="297"/>
                      <a:pt x="668" y="297"/>
                    </a:cubicBezTo>
                    <a:cubicBezTo>
                      <a:pt x="667" y="297"/>
                      <a:pt x="665" y="298"/>
                      <a:pt x="663" y="300"/>
                    </a:cubicBezTo>
                    <a:cubicBezTo>
                      <a:pt x="654" y="292"/>
                      <a:pt x="654" y="292"/>
                      <a:pt x="646" y="284"/>
                    </a:cubicBezTo>
                    <a:cubicBezTo>
                      <a:pt x="611" y="241"/>
                      <a:pt x="560" y="224"/>
                      <a:pt x="508" y="214"/>
                    </a:cubicBezTo>
                    <a:cubicBezTo>
                      <a:pt x="440" y="206"/>
                      <a:pt x="378" y="189"/>
                      <a:pt x="337" y="146"/>
                    </a:cubicBezTo>
                    <a:cubicBezTo>
                      <a:pt x="302" y="102"/>
                      <a:pt x="294" y="51"/>
                      <a:pt x="250" y="26"/>
                    </a:cubicBezTo>
                    <a:cubicBezTo>
                      <a:pt x="234" y="8"/>
                      <a:pt x="224" y="8"/>
                      <a:pt x="207" y="8"/>
                    </a:cubicBezTo>
                    <a:cubicBezTo>
                      <a:pt x="182" y="4"/>
                      <a:pt x="162" y="1"/>
                      <a:pt x="14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9" name="Google Shape;1429;p21"/>
              <p:cNvSpPr/>
              <p:nvPr/>
            </p:nvSpPr>
            <p:spPr>
              <a:xfrm>
                <a:off x="5827600" y="3175000"/>
                <a:ext cx="1775" cy="1600"/>
              </a:xfrm>
              <a:custGeom>
                <a:avLst/>
                <a:gdLst/>
                <a:ahLst/>
                <a:cxnLst/>
                <a:rect l="l" t="t" r="r" b="b"/>
                <a:pathLst>
                  <a:path w="71" h="64" extrusionOk="0">
                    <a:moveTo>
                      <a:pt x="27" y="0"/>
                    </a:moveTo>
                    <a:cubicBezTo>
                      <a:pt x="10" y="0"/>
                      <a:pt x="0" y="17"/>
                      <a:pt x="0" y="25"/>
                    </a:cubicBezTo>
                    <a:cubicBezTo>
                      <a:pt x="10" y="52"/>
                      <a:pt x="27" y="60"/>
                      <a:pt x="43" y="60"/>
                    </a:cubicBezTo>
                    <a:cubicBezTo>
                      <a:pt x="46" y="62"/>
                      <a:pt x="48" y="63"/>
                      <a:pt x="50" y="63"/>
                    </a:cubicBezTo>
                    <a:cubicBezTo>
                      <a:pt x="57" y="63"/>
                      <a:pt x="64" y="56"/>
                      <a:pt x="70" y="44"/>
                    </a:cubicBezTo>
                    <a:cubicBezTo>
                      <a:pt x="62" y="25"/>
                      <a:pt x="52" y="9"/>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0" name="Google Shape;1430;p21"/>
              <p:cNvSpPr/>
              <p:nvPr/>
            </p:nvSpPr>
            <p:spPr>
              <a:xfrm>
                <a:off x="5823975" y="3174450"/>
                <a:ext cx="450" cy="575"/>
              </a:xfrm>
              <a:custGeom>
                <a:avLst/>
                <a:gdLst/>
                <a:ahLst/>
                <a:cxnLst/>
                <a:rect l="l" t="t" r="r" b="b"/>
                <a:pathLst>
                  <a:path w="18" h="23" extrusionOk="0">
                    <a:moveTo>
                      <a:pt x="7" y="0"/>
                    </a:moveTo>
                    <a:cubicBezTo>
                      <a:pt x="5" y="0"/>
                      <a:pt x="1" y="4"/>
                      <a:pt x="1" y="4"/>
                    </a:cubicBezTo>
                    <a:cubicBezTo>
                      <a:pt x="1" y="14"/>
                      <a:pt x="1" y="22"/>
                      <a:pt x="9" y="22"/>
                    </a:cubicBezTo>
                    <a:lnTo>
                      <a:pt x="17" y="14"/>
                    </a:lnTo>
                    <a:cubicBezTo>
                      <a:pt x="17" y="4"/>
                      <a:pt x="17" y="4"/>
                      <a:pt x="9" y="4"/>
                    </a:cubicBezTo>
                    <a:cubicBezTo>
                      <a:pt x="9" y="1"/>
                      <a:pt x="8"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1" name="Google Shape;1431;p21"/>
              <p:cNvSpPr/>
              <p:nvPr/>
            </p:nvSpPr>
            <p:spPr>
              <a:xfrm>
                <a:off x="5822450" y="3179700"/>
                <a:ext cx="4350" cy="4625"/>
              </a:xfrm>
              <a:custGeom>
                <a:avLst/>
                <a:gdLst/>
                <a:ahLst/>
                <a:cxnLst/>
                <a:rect l="l" t="t" r="r" b="b"/>
                <a:pathLst>
                  <a:path w="174" h="185" extrusionOk="0">
                    <a:moveTo>
                      <a:pt x="138" y="0"/>
                    </a:moveTo>
                    <a:cubicBezTo>
                      <a:pt x="122" y="0"/>
                      <a:pt x="130" y="19"/>
                      <a:pt x="122" y="35"/>
                    </a:cubicBezTo>
                    <a:cubicBezTo>
                      <a:pt x="122" y="43"/>
                      <a:pt x="122" y="43"/>
                      <a:pt x="113" y="52"/>
                    </a:cubicBezTo>
                    <a:lnTo>
                      <a:pt x="95" y="52"/>
                    </a:lnTo>
                    <a:cubicBezTo>
                      <a:pt x="82" y="52"/>
                      <a:pt x="79" y="96"/>
                      <a:pt x="60" y="96"/>
                    </a:cubicBezTo>
                    <a:cubicBezTo>
                      <a:pt x="54" y="96"/>
                      <a:pt x="46" y="91"/>
                      <a:pt x="35" y="78"/>
                    </a:cubicBezTo>
                    <a:cubicBezTo>
                      <a:pt x="33" y="73"/>
                      <a:pt x="30" y="71"/>
                      <a:pt x="28" y="71"/>
                    </a:cubicBezTo>
                    <a:cubicBezTo>
                      <a:pt x="23" y="71"/>
                      <a:pt x="19" y="81"/>
                      <a:pt x="19" y="87"/>
                    </a:cubicBezTo>
                    <a:cubicBezTo>
                      <a:pt x="10" y="113"/>
                      <a:pt x="0" y="138"/>
                      <a:pt x="0" y="165"/>
                    </a:cubicBezTo>
                    <a:cubicBezTo>
                      <a:pt x="0" y="179"/>
                      <a:pt x="3" y="185"/>
                      <a:pt x="9" y="185"/>
                    </a:cubicBezTo>
                    <a:cubicBezTo>
                      <a:pt x="13" y="185"/>
                      <a:pt x="19" y="181"/>
                      <a:pt x="27" y="173"/>
                    </a:cubicBezTo>
                    <a:cubicBezTo>
                      <a:pt x="35" y="173"/>
                      <a:pt x="35" y="173"/>
                      <a:pt x="35" y="165"/>
                    </a:cubicBezTo>
                    <a:cubicBezTo>
                      <a:pt x="70" y="146"/>
                      <a:pt x="103" y="130"/>
                      <a:pt x="113" y="87"/>
                    </a:cubicBezTo>
                    <a:cubicBezTo>
                      <a:pt x="130" y="78"/>
                      <a:pt x="138" y="70"/>
                      <a:pt x="138" y="52"/>
                    </a:cubicBezTo>
                    <a:cubicBezTo>
                      <a:pt x="146" y="35"/>
                      <a:pt x="173" y="27"/>
                      <a:pt x="165" y="10"/>
                    </a:cubicBezTo>
                    <a:cubicBezTo>
                      <a:pt x="155" y="0"/>
                      <a:pt x="146"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2" name="Google Shape;1432;p21"/>
              <p:cNvSpPr/>
              <p:nvPr/>
            </p:nvSpPr>
            <p:spPr>
              <a:xfrm>
                <a:off x="5825475" y="3174325"/>
                <a:ext cx="25" cy="225"/>
              </a:xfrm>
              <a:custGeom>
                <a:avLst/>
                <a:gdLst/>
                <a:ahLst/>
                <a:cxnLst/>
                <a:rect l="l" t="t" r="r" b="b"/>
                <a:pathLst>
                  <a:path w="1" h="9" extrusionOk="0">
                    <a:moveTo>
                      <a:pt x="1" y="9"/>
                    </a:moveTo>
                    <a:lnTo>
                      <a:pt x="1" y="9"/>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3" name="Google Shape;1433;p21"/>
              <p:cNvSpPr/>
              <p:nvPr/>
            </p:nvSpPr>
            <p:spPr>
              <a:xfrm>
                <a:off x="5808725" y="3115975"/>
                <a:ext cx="46550" cy="40350"/>
              </a:xfrm>
              <a:custGeom>
                <a:avLst/>
                <a:gdLst/>
                <a:ahLst/>
                <a:cxnLst/>
                <a:rect l="l" t="t" r="r" b="b"/>
                <a:pathLst>
                  <a:path w="1862" h="1614" extrusionOk="0">
                    <a:moveTo>
                      <a:pt x="1753" y="609"/>
                    </a:moveTo>
                    <a:lnTo>
                      <a:pt x="1753" y="617"/>
                    </a:lnTo>
                    <a:lnTo>
                      <a:pt x="1745" y="609"/>
                    </a:lnTo>
                    <a:close/>
                    <a:moveTo>
                      <a:pt x="1040" y="634"/>
                    </a:moveTo>
                    <a:cubicBezTo>
                      <a:pt x="1040" y="642"/>
                      <a:pt x="1031" y="642"/>
                      <a:pt x="1031" y="642"/>
                    </a:cubicBezTo>
                    <a:lnTo>
                      <a:pt x="1040" y="634"/>
                    </a:lnTo>
                    <a:close/>
                    <a:moveTo>
                      <a:pt x="283" y="797"/>
                    </a:moveTo>
                    <a:cubicBezTo>
                      <a:pt x="310" y="832"/>
                      <a:pt x="310" y="875"/>
                      <a:pt x="361" y="892"/>
                    </a:cubicBezTo>
                    <a:cubicBezTo>
                      <a:pt x="361" y="900"/>
                      <a:pt x="353" y="900"/>
                      <a:pt x="361" y="910"/>
                    </a:cubicBezTo>
                    <a:cubicBezTo>
                      <a:pt x="361" y="910"/>
                      <a:pt x="361" y="918"/>
                      <a:pt x="370" y="918"/>
                    </a:cubicBezTo>
                    <a:cubicBezTo>
                      <a:pt x="370" y="927"/>
                      <a:pt x="378" y="927"/>
                      <a:pt x="378" y="927"/>
                    </a:cubicBezTo>
                    <a:lnTo>
                      <a:pt x="386" y="935"/>
                    </a:lnTo>
                    <a:lnTo>
                      <a:pt x="386" y="951"/>
                    </a:lnTo>
                    <a:cubicBezTo>
                      <a:pt x="386" y="951"/>
                      <a:pt x="394" y="951"/>
                      <a:pt x="394" y="962"/>
                    </a:cubicBezTo>
                    <a:cubicBezTo>
                      <a:pt x="405" y="970"/>
                      <a:pt x="405" y="978"/>
                      <a:pt x="413" y="986"/>
                    </a:cubicBezTo>
                    <a:lnTo>
                      <a:pt x="413" y="995"/>
                    </a:lnTo>
                    <a:cubicBezTo>
                      <a:pt x="413" y="1003"/>
                      <a:pt x="421" y="1013"/>
                      <a:pt x="429" y="1022"/>
                    </a:cubicBezTo>
                    <a:cubicBezTo>
                      <a:pt x="438" y="1030"/>
                      <a:pt x="446" y="1038"/>
                      <a:pt x="456" y="1046"/>
                    </a:cubicBezTo>
                    <a:cubicBezTo>
                      <a:pt x="465" y="1073"/>
                      <a:pt x="481" y="1090"/>
                      <a:pt x="497" y="1106"/>
                    </a:cubicBezTo>
                    <a:lnTo>
                      <a:pt x="497" y="1116"/>
                    </a:lnTo>
                    <a:cubicBezTo>
                      <a:pt x="508" y="1141"/>
                      <a:pt x="524" y="1158"/>
                      <a:pt x="541" y="1176"/>
                    </a:cubicBezTo>
                    <a:cubicBezTo>
                      <a:pt x="568" y="1193"/>
                      <a:pt x="549" y="1228"/>
                      <a:pt x="584" y="1236"/>
                    </a:cubicBezTo>
                    <a:cubicBezTo>
                      <a:pt x="584" y="1261"/>
                      <a:pt x="592" y="1279"/>
                      <a:pt x="619" y="1296"/>
                    </a:cubicBezTo>
                    <a:cubicBezTo>
                      <a:pt x="627" y="1331"/>
                      <a:pt x="652" y="1355"/>
                      <a:pt x="679" y="1382"/>
                    </a:cubicBezTo>
                    <a:cubicBezTo>
                      <a:pt x="679" y="1399"/>
                      <a:pt x="679" y="1407"/>
                      <a:pt x="687" y="1415"/>
                    </a:cubicBezTo>
                    <a:cubicBezTo>
                      <a:pt x="679" y="1450"/>
                      <a:pt x="714" y="1485"/>
                      <a:pt x="714" y="1518"/>
                    </a:cubicBezTo>
                    <a:cubicBezTo>
                      <a:pt x="704" y="1510"/>
                      <a:pt x="695" y="1502"/>
                      <a:pt x="687" y="1502"/>
                    </a:cubicBezTo>
                    <a:cubicBezTo>
                      <a:pt x="679" y="1459"/>
                      <a:pt x="662" y="1434"/>
                      <a:pt x="619" y="1426"/>
                    </a:cubicBezTo>
                    <a:cubicBezTo>
                      <a:pt x="619" y="1407"/>
                      <a:pt x="619" y="1399"/>
                      <a:pt x="601" y="1399"/>
                    </a:cubicBezTo>
                    <a:cubicBezTo>
                      <a:pt x="601" y="1391"/>
                      <a:pt x="601" y="1382"/>
                      <a:pt x="592" y="1382"/>
                    </a:cubicBezTo>
                    <a:cubicBezTo>
                      <a:pt x="592" y="1347"/>
                      <a:pt x="568" y="1331"/>
                      <a:pt x="541" y="1304"/>
                    </a:cubicBezTo>
                    <a:lnTo>
                      <a:pt x="524" y="1304"/>
                    </a:lnTo>
                    <a:cubicBezTo>
                      <a:pt x="533" y="1296"/>
                      <a:pt x="533" y="1287"/>
                      <a:pt x="533" y="1287"/>
                    </a:cubicBezTo>
                    <a:cubicBezTo>
                      <a:pt x="508" y="1228"/>
                      <a:pt x="465" y="1176"/>
                      <a:pt x="429" y="1116"/>
                    </a:cubicBezTo>
                    <a:cubicBezTo>
                      <a:pt x="421" y="1098"/>
                      <a:pt x="413" y="1073"/>
                      <a:pt x="386" y="1073"/>
                    </a:cubicBezTo>
                    <a:lnTo>
                      <a:pt x="386" y="1055"/>
                    </a:lnTo>
                    <a:cubicBezTo>
                      <a:pt x="386" y="1046"/>
                      <a:pt x="386" y="1038"/>
                      <a:pt x="378" y="1030"/>
                    </a:cubicBezTo>
                    <a:cubicBezTo>
                      <a:pt x="370" y="986"/>
                      <a:pt x="343" y="943"/>
                      <a:pt x="318" y="910"/>
                    </a:cubicBezTo>
                    <a:cubicBezTo>
                      <a:pt x="310" y="910"/>
                      <a:pt x="310" y="900"/>
                      <a:pt x="302" y="892"/>
                    </a:cubicBezTo>
                    <a:cubicBezTo>
                      <a:pt x="302" y="883"/>
                      <a:pt x="291" y="875"/>
                      <a:pt x="291" y="867"/>
                    </a:cubicBezTo>
                    <a:lnTo>
                      <a:pt x="291" y="848"/>
                    </a:lnTo>
                    <a:cubicBezTo>
                      <a:pt x="291" y="840"/>
                      <a:pt x="291" y="832"/>
                      <a:pt x="283" y="815"/>
                    </a:cubicBezTo>
                    <a:lnTo>
                      <a:pt x="283" y="797"/>
                    </a:lnTo>
                    <a:close/>
                    <a:moveTo>
                      <a:pt x="41" y="1"/>
                    </a:moveTo>
                    <a:cubicBezTo>
                      <a:pt x="25" y="1"/>
                      <a:pt x="15" y="15"/>
                      <a:pt x="9" y="34"/>
                    </a:cubicBezTo>
                    <a:cubicBezTo>
                      <a:pt x="1" y="86"/>
                      <a:pt x="9" y="127"/>
                      <a:pt x="44" y="162"/>
                    </a:cubicBezTo>
                    <a:cubicBezTo>
                      <a:pt x="60" y="189"/>
                      <a:pt x="77" y="205"/>
                      <a:pt x="85" y="222"/>
                    </a:cubicBezTo>
                    <a:cubicBezTo>
                      <a:pt x="123" y="267"/>
                      <a:pt x="162" y="319"/>
                      <a:pt x="230" y="319"/>
                    </a:cubicBezTo>
                    <a:cubicBezTo>
                      <a:pt x="239" y="319"/>
                      <a:pt x="248" y="318"/>
                      <a:pt x="258" y="317"/>
                    </a:cubicBezTo>
                    <a:cubicBezTo>
                      <a:pt x="275" y="317"/>
                      <a:pt x="291" y="333"/>
                      <a:pt x="291" y="360"/>
                    </a:cubicBezTo>
                    <a:cubicBezTo>
                      <a:pt x="283" y="376"/>
                      <a:pt x="267" y="376"/>
                      <a:pt x="250" y="376"/>
                    </a:cubicBezTo>
                    <a:lnTo>
                      <a:pt x="188" y="376"/>
                    </a:lnTo>
                    <a:cubicBezTo>
                      <a:pt x="172" y="368"/>
                      <a:pt x="155" y="368"/>
                      <a:pt x="147" y="368"/>
                    </a:cubicBezTo>
                    <a:cubicBezTo>
                      <a:pt x="135" y="366"/>
                      <a:pt x="126" y="364"/>
                      <a:pt x="119" y="364"/>
                    </a:cubicBezTo>
                    <a:cubicBezTo>
                      <a:pt x="103" y="364"/>
                      <a:pt x="101" y="375"/>
                      <a:pt x="96" y="411"/>
                    </a:cubicBezTo>
                    <a:cubicBezTo>
                      <a:pt x="96" y="436"/>
                      <a:pt x="112" y="463"/>
                      <a:pt x="77" y="488"/>
                    </a:cubicBezTo>
                    <a:cubicBezTo>
                      <a:pt x="69" y="506"/>
                      <a:pt x="85" y="523"/>
                      <a:pt x="85" y="539"/>
                    </a:cubicBezTo>
                    <a:cubicBezTo>
                      <a:pt x="104" y="582"/>
                      <a:pt x="147" y="591"/>
                      <a:pt x="188" y="601"/>
                    </a:cubicBezTo>
                    <a:cubicBezTo>
                      <a:pt x="188" y="634"/>
                      <a:pt x="199" y="677"/>
                      <a:pt x="199" y="712"/>
                    </a:cubicBezTo>
                    <a:cubicBezTo>
                      <a:pt x="215" y="797"/>
                      <a:pt x="223" y="875"/>
                      <a:pt x="267" y="951"/>
                    </a:cubicBezTo>
                    <a:cubicBezTo>
                      <a:pt x="302" y="995"/>
                      <a:pt x="326" y="1038"/>
                      <a:pt x="353" y="1090"/>
                    </a:cubicBezTo>
                    <a:cubicBezTo>
                      <a:pt x="361" y="1133"/>
                      <a:pt x="386" y="1176"/>
                      <a:pt x="405" y="1209"/>
                    </a:cubicBezTo>
                    <a:cubicBezTo>
                      <a:pt x="456" y="1296"/>
                      <a:pt x="497" y="1382"/>
                      <a:pt x="576" y="1442"/>
                    </a:cubicBezTo>
                    <a:cubicBezTo>
                      <a:pt x="576" y="1450"/>
                      <a:pt x="576" y="1459"/>
                      <a:pt x="584" y="1459"/>
                    </a:cubicBezTo>
                    <a:cubicBezTo>
                      <a:pt x="584" y="1467"/>
                      <a:pt x="592" y="1477"/>
                      <a:pt x="601" y="1477"/>
                    </a:cubicBezTo>
                    <a:cubicBezTo>
                      <a:pt x="611" y="1485"/>
                      <a:pt x="619" y="1494"/>
                      <a:pt x="636" y="1502"/>
                    </a:cubicBezTo>
                    <a:lnTo>
                      <a:pt x="644" y="1502"/>
                    </a:lnTo>
                    <a:cubicBezTo>
                      <a:pt x="652" y="1510"/>
                      <a:pt x="652" y="1510"/>
                      <a:pt x="662" y="1518"/>
                    </a:cubicBezTo>
                    <a:cubicBezTo>
                      <a:pt x="675" y="1539"/>
                      <a:pt x="687" y="1548"/>
                      <a:pt x="704" y="1548"/>
                    </a:cubicBezTo>
                    <a:cubicBezTo>
                      <a:pt x="710" y="1548"/>
                      <a:pt x="716" y="1547"/>
                      <a:pt x="722" y="1545"/>
                    </a:cubicBezTo>
                    <a:cubicBezTo>
                      <a:pt x="739" y="1580"/>
                      <a:pt x="765" y="1605"/>
                      <a:pt x="798" y="1613"/>
                    </a:cubicBezTo>
                    <a:cubicBezTo>
                      <a:pt x="817" y="1597"/>
                      <a:pt x="790" y="1580"/>
                      <a:pt x="798" y="1562"/>
                    </a:cubicBezTo>
                    <a:cubicBezTo>
                      <a:pt x="834" y="1562"/>
                      <a:pt x="858" y="1562"/>
                      <a:pt x="885" y="1545"/>
                    </a:cubicBezTo>
                    <a:cubicBezTo>
                      <a:pt x="903" y="1577"/>
                      <a:pt x="931" y="1598"/>
                      <a:pt x="964" y="1598"/>
                    </a:cubicBezTo>
                    <a:cubicBezTo>
                      <a:pt x="977" y="1598"/>
                      <a:pt x="991" y="1595"/>
                      <a:pt x="1005" y="1588"/>
                    </a:cubicBezTo>
                    <a:lnTo>
                      <a:pt x="1031" y="1588"/>
                    </a:lnTo>
                    <a:cubicBezTo>
                      <a:pt x="1057" y="1597"/>
                      <a:pt x="1081" y="1601"/>
                      <a:pt x="1105" y="1601"/>
                    </a:cubicBezTo>
                    <a:cubicBezTo>
                      <a:pt x="1152" y="1601"/>
                      <a:pt x="1195" y="1582"/>
                      <a:pt x="1229" y="1537"/>
                    </a:cubicBezTo>
                    <a:cubicBezTo>
                      <a:pt x="1238" y="1529"/>
                      <a:pt x="1254" y="1537"/>
                      <a:pt x="1254" y="1518"/>
                    </a:cubicBezTo>
                    <a:cubicBezTo>
                      <a:pt x="1262" y="1502"/>
                      <a:pt x="1238" y="1494"/>
                      <a:pt x="1229" y="1485"/>
                    </a:cubicBezTo>
                    <a:cubicBezTo>
                      <a:pt x="1211" y="1456"/>
                      <a:pt x="1201" y="1442"/>
                      <a:pt x="1183" y="1442"/>
                    </a:cubicBezTo>
                    <a:cubicBezTo>
                      <a:pt x="1175" y="1442"/>
                      <a:pt x="1165" y="1445"/>
                      <a:pt x="1151" y="1450"/>
                    </a:cubicBezTo>
                    <a:cubicBezTo>
                      <a:pt x="1116" y="1459"/>
                      <a:pt x="1091" y="1477"/>
                      <a:pt x="1064" y="1502"/>
                    </a:cubicBezTo>
                    <a:cubicBezTo>
                      <a:pt x="1056" y="1510"/>
                      <a:pt x="1040" y="1518"/>
                      <a:pt x="1031" y="1518"/>
                    </a:cubicBezTo>
                    <a:cubicBezTo>
                      <a:pt x="1023" y="1518"/>
                      <a:pt x="1023" y="1529"/>
                      <a:pt x="1023" y="1529"/>
                    </a:cubicBezTo>
                    <a:cubicBezTo>
                      <a:pt x="999" y="1538"/>
                      <a:pt x="973" y="1549"/>
                      <a:pt x="948" y="1549"/>
                    </a:cubicBezTo>
                    <a:cubicBezTo>
                      <a:pt x="928" y="1549"/>
                      <a:pt x="909" y="1542"/>
                      <a:pt x="893" y="1518"/>
                    </a:cubicBezTo>
                    <a:cubicBezTo>
                      <a:pt x="902" y="1510"/>
                      <a:pt x="910" y="1502"/>
                      <a:pt x="910" y="1494"/>
                    </a:cubicBezTo>
                    <a:cubicBezTo>
                      <a:pt x="924" y="1460"/>
                      <a:pt x="942" y="1447"/>
                      <a:pt x="970" y="1447"/>
                    </a:cubicBezTo>
                    <a:cubicBezTo>
                      <a:pt x="978" y="1447"/>
                      <a:pt x="987" y="1448"/>
                      <a:pt x="996" y="1450"/>
                    </a:cubicBezTo>
                    <a:cubicBezTo>
                      <a:pt x="1005" y="1452"/>
                      <a:pt x="1014" y="1453"/>
                      <a:pt x="1022" y="1453"/>
                    </a:cubicBezTo>
                    <a:cubicBezTo>
                      <a:pt x="1048" y="1453"/>
                      <a:pt x="1071" y="1444"/>
                      <a:pt x="1091" y="1426"/>
                    </a:cubicBezTo>
                    <a:cubicBezTo>
                      <a:pt x="1116" y="1415"/>
                      <a:pt x="1108" y="1407"/>
                      <a:pt x="1091" y="1399"/>
                    </a:cubicBezTo>
                    <a:cubicBezTo>
                      <a:pt x="1091" y="1382"/>
                      <a:pt x="1091" y="1364"/>
                      <a:pt x="1083" y="1355"/>
                    </a:cubicBezTo>
                    <a:cubicBezTo>
                      <a:pt x="1075" y="1339"/>
                      <a:pt x="1075" y="1331"/>
                      <a:pt x="1064" y="1312"/>
                    </a:cubicBezTo>
                    <a:cubicBezTo>
                      <a:pt x="1070" y="1310"/>
                      <a:pt x="1076" y="1310"/>
                      <a:pt x="1082" y="1310"/>
                    </a:cubicBezTo>
                    <a:cubicBezTo>
                      <a:pt x="1089" y="1310"/>
                      <a:pt x="1097" y="1311"/>
                      <a:pt x="1104" y="1311"/>
                    </a:cubicBezTo>
                    <a:cubicBezTo>
                      <a:pt x="1115" y="1311"/>
                      <a:pt x="1126" y="1308"/>
                      <a:pt x="1134" y="1296"/>
                    </a:cubicBezTo>
                    <a:cubicBezTo>
                      <a:pt x="1151" y="1287"/>
                      <a:pt x="1159" y="1279"/>
                      <a:pt x="1167" y="1271"/>
                    </a:cubicBezTo>
                    <a:cubicBezTo>
                      <a:pt x="1178" y="1271"/>
                      <a:pt x="1178" y="1279"/>
                      <a:pt x="1186" y="1279"/>
                    </a:cubicBezTo>
                    <a:cubicBezTo>
                      <a:pt x="1178" y="1296"/>
                      <a:pt x="1167" y="1304"/>
                      <a:pt x="1159" y="1323"/>
                    </a:cubicBezTo>
                    <a:cubicBezTo>
                      <a:pt x="1159" y="1331"/>
                      <a:pt x="1151" y="1331"/>
                      <a:pt x="1151" y="1339"/>
                    </a:cubicBezTo>
                    <a:cubicBezTo>
                      <a:pt x="1143" y="1339"/>
                      <a:pt x="1134" y="1347"/>
                      <a:pt x="1143" y="1355"/>
                    </a:cubicBezTo>
                    <a:cubicBezTo>
                      <a:pt x="1143" y="1360"/>
                      <a:pt x="1145" y="1362"/>
                      <a:pt x="1147" y="1362"/>
                    </a:cubicBezTo>
                    <a:cubicBezTo>
                      <a:pt x="1149" y="1362"/>
                      <a:pt x="1151" y="1360"/>
                      <a:pt x="1151" y="1355"/>
                    </a:cubicBezTo>
                    <a:cubicBezTo>
                      <a:pt x="1167" y="1355"/>
                      <a:pt x="1178" y="1347"/>
                      <a:pt x="1186" y="1339"/>
                    </a:cubicBezTo>
                    <a:cubicBezTo>
                      <a:pt x="1203" y="1331"/>
                      <a:pt x="1219" y="1312"/>
                      <a:pt x="1238" y="1304"/>
                    </a:cubicBezTo>
                    <a:cubicBezTo>
                      <a:pt x="1278" y="1284"/>
                      <a:pt x="1319" y="1253"/>
                      <a:pt x="1364" y="1253"/>
                    </a:cubicBezTo>
                    <a:cubicBezTo>
                      <a:pt x="1376" y="1253"/>
                      <a:pt x="1388" y="1255"/>
                      <a:pt x="1400" y="1261"/>
                    </a:cubicBezTo>
                    <a:cubicBezTo>
                      <a:pt x="1404" y="1263"/>
                      <a:pt x="1407" y="1264"/>
                      <a:pt x="1411" y="1264"/>
                    </a:cubicBezTo>
                    <a:cubicBezTo>
                      <a:pt x="1424" y="1264"/>
                      <a:pt x="1437" y="1251"/>
                      <a:pt x="1444" y="1244"/>
                    </a:cubicBezTo>
                    <a:cubicBezTo>
                      <a:pt x="1495" y="1184"/>
                      <a:pt x="1572" y="1149"/>
                      <a:pt x="1615" y="1073"/>
                    </a:cubicBezTo>
                    <a:cubicBezTo>
                      <a:pt x="1623" y="1073"/>
                      <a:pt x="1623" y="1065"/>
                      <a:pt x="1631" y="1055"/>
                    </a:cubicBezTo>
                    <a:cubicBezTo>
                      <a:pt x="1650" y="1046"/>
                      <a:pt x="1658" y="1030"/>
                      <a:pt x="1675" y="1013"/>
                    </a:cubicBezTo>
                    <a:cubicBezTo>
                      <a:pt x="1683" y="1013"/>
                      <a:pt x="1683" y="1003"/>
                      <a:pt x="1683" y="995"/>
                    </a:cubicBezTo>
                    <a:cubicBezTo>
                      <a:pt x="1701" y="995"/>
                      <a:pt x="1710" y="986"/>
                      <a:pt x="1710" y="978"/>
                    </a:cubicBezTo>
                    <a:cubicBezTo>
                      <a:pt x="1703" y="971"/>
                      <a:pt x="1697" y="969"/>
                      <a:pt x="1692" y="969"/>
                    </a:cubicBezTo>
                    <a:cubicBezTo>
                      <a:pt x="1685" y="969"/>
                      <a:pt x="1679" y="973"/>
                      <a:pt x="1675" y="978"/>
                    </a:cubicBezTo>
                    <a:cubicBezTo>
                      <a:pt x="1631" y="995"/>
                      <a:pt x="1598" y="1013"/>
                      <a:pt x="1563" y="1030"/>
                    </a:cubicBezTo>
                    <a:cubicBezTo>
                      <a:pt x="1495" y="1065"/>
                      <a:pt x="1425" y="1116"/>
                      <a:pt x="1341" y="1125"/>
                    </a:cubicBezTo>
                    <a:cubicBezTo>
                      <a:pt x="1460" y="1022"/>
                      <a:pt x="1598" y="951"/>
                      <a:pt x="1753" y="867"/>
                    </a:cubicBezTo>
                    <a:cubicBezTo>
                      <a:pt x="1693" y="840"/>
                      <a:pt x="1631" y="867"/>
                      <a:pt x="1598" y="815"/>
                    </a:cubicBezTo>
                    <a:cubicBezTo>
                      <a:pt x="1598" y="797"/>
                      <a:pt x="1607" y="789"/>
                      <a:pt x="1623" y="789"/>
                    </a:cubicBezTo>
                    <a:cubicBezTo>
                      <a:pt x="1650" y="789"/>
                      <a:pt x="1666" y="780"/>
                      <a:pt x="1693" y="772"/>
                    </a:cubicBezTo>
                    <a:lnTo>
                      <a:pt x="1778" y="772"/>
                    </a:lnTo>
                    <a:cubicBezTo>
                      <a:pt x="1788" y="773"/>
                      <a:pt x="1798" y="774"/>
                      <a:pt x="1806" y="774"/>
                    </a:cubicBezTo>
                    <a:cubicBezTo>
                      <a:pt x="1852" y="774"/>
                      <a:pt x="1862" y="753"/>
                      <a:pt x="1848" y="694"/>
                    </a:cubicBezTo>
                    <a:cubicBezTo>
                      <a:pt x="1837" y="669"/>
                      <a:pt x="1829" y="634"/>
                      <a:pt x="1804" y="609"/>
                    </a:cubicBezTo>
                    <a:cubicBezTo>
                      <a:pt x="1804" y="591"/>
                      <a:pt x="1786" y="574"/>
                      <a:pt x="1778" y="558"/>
                    </a:cubicBezTo>
                    <a:cubicBezTo>
                      <a:pt x="1773" y="555"/>
                      <a:pt x="1769" y="554"/>
                      <a:pt x="1765" y="554"/>
                    </a:cubicBezTo>
                    <a:cubicBezTo>
                      <a:pt x="1757" y="554"/>
                      <a:pt x="1753" y="560"/>
                      <a:pt x="1753" y="566"/>
                    </a:cubicBezTo>
                    <a:lnTo>
                      <a:pt x="1745" y="566"/>
                    </a:lnTo>
                    <a:cubicBezTo>
                      <a:pt x="1734" y="574"/>
                      <a:pt x="1734" y="582"/>
                      <a:pt x="1726" y="591"/>
                    </a:cubicBezTo>
                    <a:cubicBezTo>
                      <a:pt x="1710" y="591"/>
                      <a:pt x="1701" y="591"/>
                      <a:pt x="1683" y="601"/>
                    </a:cubicBezTo>
                    <a:cubicBezTo>
                      <a:pt x="1675" y="601"/>
                      <a:pt x="1666" y="601"/>
                      <a:pt x="1658" y="609"/>
                    </a:cubicBezTo>
                    <a:cubicBezTo>
                      <a:pt x="1623" y="617"/>
                      <a:pt x="1598" y="626"/>
                      <a:pt x="1580" y="653"/>
                    </a:cubicBezTo>
                    <a:cubicBezTo>
                      <a:pt x="1572" y="653"/>
                      <a:pt x="1563" y="661"/>
                      <a:pt x="1555" y="669"/>
                    </a:cubicBezTo>
                    <a:cubicBezTo>
                      <a:pt x="1539" y="677"/>
                      <a:pt x="1520" y="686"/>
                      <a:pt x="1512" y="704"/>
                    </a:cubicBezTo>
                    <a:cubicBezTo>
                      <a:pt x="1495" y="712"/>
                      <a:pt x="1477" y="721"/>
                      <a:pt x="1460" y="729"/>
                    </a:cubicBezTo>
                    <a:cubicBezTo>
                      <a:pt x="1435" y="729"/>
                      <a:pt x="1417" y="721"/>
                      <a:pt x="1392" y="712"/>
                    </a:cubicBezTo>
                    <a:cubicBezTo>
                      <a:pt x="1392" y="699"/>
                      <a:pt x="1388" y="683"/>
                      <a:pt x="1377" y="683"/>
                    </a:cubicBezTo>
                    <a:cubicBezTo>
                      <a:pt x="1372" y="683"/>
                      <a:pt x="1365" y="686"/>
                      <a:pt x="1357" y="694"/>
                    </a:cubicBezTo>
                    <a:cubicBezTo>
                      <a:pt x="1343" y="710"/>
                      <a:pt x="1335" y="730"/>
                      <a:pt x="1316" y="730"/>
                    </a:cubicBezTo>
                    <a:cubicBezTo>
                      <a:pt x="1313" y="730"/>
                      <a:pt x="1309" y="730"/>
                      <a:pt x="1306" y="729"/>
                    </a:cubicBezTo>
                    <a:cubicBezTo>
                      <a:pt x="1289" y="712"/>
                      <a:pt x="1271" y="694"/>
                      <a:pt x="1262" y="677"/>
                    </a:cubicBezTo>
                    <a:cubicBezTo>
                      <a:pt x="1254" y="661"/>
                      <a:pt x="1246" y="642"/>
                      <a:pt x="1229" y="642"/>
                    </a:cubicBezTo>
                    <a:cubicBezTo>
                      <a:pt x="1203" y="617"/>
                      <a:pt x="1167" y="634"/>
                      <a:pt x="1151" y="617"/>
                    </a:cubicBezTo>
                    <a:cubicBezTo>
                      <a:pt x="1129" y="565"/>
                      <a:pt x="1106" y="538"/>
                      <a:pt x="1054" y="538"/>
                    </a:cubicBezTo>
                    <a:cubicBezTo>
                      <a:pt x="1047" y="538"/>
                      <a:pt x="1039" y="538"/>
                      <a:pt x="1031" y="539"/>
                    </a:cubicBezTo>
                    <a:cubicBezTo>
                      <a:pt x="1013" y="539"/>
                      <a:pt x="996" y="523"/>
                      <a:pt x="980" y="523"/>
                    </a:cubicBezTo>
                    <a:cubicBezTo>
                      <a:pt x="953" y="506"/>
                      <a:pt x="937" y="479"/>
                      <a:pt x="910" y="463"/>
                    </a:cubicBezTo>
                    <a:cubicBezTo>
                      <a:pt x="893" y="436"/>
                      <a:pt x="877" y="411"/>
                      <a:pt x="850" y="395"/>
                    </a:cubicBezTo>
                    <a:cubicBezTo>
                      <a:pt x="834" y="411"/>
                      <a:pt x="842" y="446"/>
                      <a:pt x="817" y="455"/>
                    </a:cubicBezTo>
                    <a:cubicBezTo>
                      <a:pt x="782" y="446"/>
                      <a:pt x="747" y="428"/>
                      <a:pt x="714" y="420"/>
                    </a:cubicBezTo>
                    <a:cubicBezTo>
                      <a:pt x="652" y="376"/>
                      <a:pt x="611" y="325"/>
                      <a:pt x="559" y="281"/>
                    </a:cubicBezTo>
                    <a:cubicBezTo>
                      <a:pt x="473" y="240"/>
                      <a:pt x="394" y="189"/>
                      <a:pt x="335" y="110"/>
                    </a:cubicBezTo>
                    <a:cubicBezTo>
                      <a:pt x="306" y="65"/>
                      <a:pt x="275" y="32"/>
                      <a:pt x="221" y="32"/>
                    </a:cubicBezTo>
                    <a:cubicBezTo>
                      <a:pt x="214" y="32"/>
                      <a:pt x="207" y="33"/>
                      <a:pt x="199" y="34"/>
                    </a:cubicBezTo>
                    <a:cubicBezTo>
                      <a:pt x="188" y="36"/>
                      <a:pt x="177" y="37"/>
                      <a:pt x="165" y="37"/>
                    </a:cubicBezTo>
                    <a:cubicBezTo>
                      <a:pt x="130" y="37"/>
                      <a:pt x="93" y="28"/>
                      <a:pt x="60" y="7"/>
                    </a:cubicBezTo>
                    <a:cubicBezTo>
                      <a:pt x="53" y="3"/>
                      <a:pt x="46" y="1"/>
                      <a:pt x="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4" name="Google Shape;1434;p21"/>
              <p:cNvSpPr/>
              <p:nvPr/>
            </p:nvSpPr>
            <p:spPr>
              <a:xfrm>
                <a:off x="5829350" y="3156675"/>
                <a:ext cx="3875" cy="2525"/>
              </a:xfrm>
              <a:custGeom>
                <a:avLst/>
                <a:gdLst/>
                <a:ahLst/>
                <a:cxnLst/>
                <a:rect l="l" t="t" r="r" b="b"/>
                <a:pathLst>
                  <a:path w="155" h="101" extrusionOk="0">
                    <a:moveTo>
                      <a:pt x="63" y="0"/>
                    </a:moveTo>
                    <a:cubicBezTo>
                      <a:pt x="43" y="0"/>
                      <a:pt x="22" y="4"/>
                      <a:pt x="0" y="4"/>
                    </a:cubicBezTo>
                    <a:cubicBezTo>
                      <a:pt x="0" y="28"/>
                      <a:pt x="17" y="55"/>
                      <a:pt x="33" y="72"/>
                    </a:cubicBezTo>
                    <a:cubicBezTo>
                      <a:pt x="44" y="92"/>
                      <a:pt x="57" y="101"/>
                      <a:pt x="72" y="101"/>
                    </a:cubicBezTo>
                    <a:cubicBezTo>
                      <a:pt x="84" y="101"/>
                      <a:pt x="97" y="96"/>
                      <a:pt x="112" y="88"/>
                    </a:cubicBezTo>
                    <a:cubicBezTo>
                      <a:pt x="155" y="80"/>
                      <a:pt x="155" y="80"/>
                      <a:pt x="128" y="37"/>
                    </a:cubicBezTo>
                    <a:cubicBezTo>
                      <a:pt x="114" y="7"/>
                      <a:pt x="90" y="0"/>
                      <a:pt x="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435" name="Google Shape;1435;p21"/>
            <p:cNvSpPr/>
            <p:nvPr/>
          </p:nvSpPr>
          <p:spPr>
            <a:xfrm>
              <a:off x="-118158" y="-508275"/>
              <a:ext cx="568408" cy="812786"/>
            </a:xfrm>
            <a:custGeom>
              <a:avLst/>
              <a:gdLst/>
              <a:ahLst/>
              <a:cxnLst/>
              <a:rect l="l" t="t" r="r" b="b"/>
              <a:pathLst>
                <a:path w="6332" h="8136" extrusionOk="0">
                  <a:moveTo>
                    <a:pt x="739" y="848"/>
                  </a:moveTo>
                  <a:cubicBezTo>
                    <a:pt x="754" y="848"/>
                    <a:pt x="770" y="855"/>
                    <a:pt x="782" y="861"/>
                  </a:cubicBezTo>
                  <a:cubicBezTo>
                    <a:pt x="790" y="869"/>
                    <a:pt x="809" y="877"/>
                    <a:pt x="817" y="885"/>
                  </a:cubicBezTo>
                  <a:cubicBezTo>
                    <a:pt x="841" y="894"/>
                    <a:pt x="868" y="912"/>
                    <a:pt x="877" y="937"/>
                  </a:cubicBezTo>
                  <a:lnTo>
                    <a:pt x="901" y="937"/>
                  </a:lnTo>
                  <a:cubicBezTo>
                    <a:pt x="928" y="964"/>
                    <a:pt x="953" y="997"/>
                    <a:pt x="988" y="1015"/>
                  </a:cubicBezTo>
                  <a:cubicBezTo>
                    <a:pt x="1004" y="1032"/>
                    <a:pt x="1031" y="1048"/>
                    <a:pt x="1056" y="1059"/>
                  </a:cubicBezTo>
                  <a:cubicBezTo>
                    <a:pt x="1066" y="1067"/>
                    <a:pt x="1074" y="1067"/>
                    <a:pt x="1074" y="1075"/>
                  </a:cubicBezTo>
                  <a:cubicBezTo>
                    <a:pt x="1091" y="1083"/>
                    <a:pt x="1099" y="1091"/>
                    <a:pt x="1118" y="1100"/>
                  </a:cubicBezTo>
                  <a:cubicBezTo>
                    <a:pt x="1126" y="1110"/>
                    <a:pt x="1126" y="1110"/>
                    <a:pt x="1134" y="1118"/>
                  </a:cubicBezTo>
                  <a:cubicBezTo>
                    <a:pt x="1151" y="1127"/>
                    <a:pt x="1159" y="1135"/>
                    <a:pt x="1177" y="1151"/>
                  </a:cubicBezTo>
                  <a:cubicBezTo>
                    <a:pt x="1202" y="1195"/>
                    <a:pt x="1246" y="1221"/>
                    <a:pt x="1289" y="1254"/>
                  </a:cubicBezTo>
                  <a:cubicBezTo>
                    <a:pt x="1289" y="1281"/>
                    <a:pt x="1305" y="1298"/>
                    <a:pt x="1332" y="1316"/>
                  </a:cubicBezTo>
                  <a:cubicBezTo>
                    <a:pt x="1340" y="1357"/>
                    <a:pt x="1357" y="1392"/>
                    <a:pt x="1392" y="1419"/>
                  </a:cubicBezTo>
                  <a:cubicBezTo>
                    <a:pt x="1400" y="1479"/>
                    <a:pt x="1435" y="1512"/>
                    <a:pt x="1478" y="1547"/>
                  </a:cubicBezTo>
                  <a:cubicBezTo>
                    <a:pt x="1467" y="1550"/>
                    <a:pt x="1459" y="1552"/>
                    <a:pt x="1453" y="1552"/>
                  </a:cubicBezTo>
                  <a:cubicBezTo>
                    <a:pt x="1443" y="1552"/>
                    <a:pt x="1437" y="1548"/>
                    <a:pt x="1427" y="1539"/>
                  </a:cubicBezTo>
                  <a:cubicBezTo>
                    <a:pt x="1408" y="1522"/>
                    <a:pt x="1384" y="1504"/>
                    <a:pt x="1365" y="1479"/>
                  </a:cubicBezTo>
                  <a:lnTo>
                    <a:pt x="1357" y="1479"/>
                  </a:lnTo>
                  <a:cubicBezTo>
                    <a:pt x="1340" y="1471"/>
                    <a:pt x="1324" y="1460"/>
                    <a:pt x="1314" y="1444"/>
                  </a:cubicBezTo>
                  <a:cubicBezTo>
                    <a:pt x="1305" y="1436"/>
                    <a:pt x="1297" y="1419"/>
                    <a:pt x="1289" y="1401"/>
                  </a:cubicBezTo>
                  <a:cubicBezTo>
                    <a:pt x="1262" y="1368"/>
                    <a:pt x="1237" y="1333"/>
                    <a:pt x="1202" y="1306"/>
                  </a:cubicBezTo>
                  <a:cubicBezTo>
                    <a:pt x="1194" y="1298"/>
                    <a:pt x="1194" y="1289"/>
                    <a:pt x="1186" y="1273"/>
                  </a:cubicBezTo>
                  <a:cubicBezTo>
                    <a:pt x="1177" y="1246"/>
                    <a:pt x="1151" y="1230"/>
                    <a:pt x="1126" y="1221"/>
                  </a:cubicBezTo>
                  <a:cubicBezTo>
                    <a:pt x="1118" y="1203"/>
                    <a:pt x="1107" y="1195"/>
                    <a:pt x="1107" y="1178"/>
                  </a:cubicBezTo>
                  <a:cubicBezTo>
                    <a:pt x="1097" y="1185"/>
                    <a:pt x="1089" y="1188"/>
                    <a:pt x="1083" y="1188"/>
                  </a:cubicBezTo>
                  <a:cubicBezTo>
                    <a:pt x="1074" y="1188"/>
                    <a:pt x="1067" y="1183"/>
                    <a:pt x="1056" y="1178"/>
                  </a:cubicBezTo>
                  <a:cubicBezTo>
                    <a:pt x="1039" y="1170"/>
                    <a:pt x="1031" y="1162"/>
                    <a:pt x="1015" y="1151"/>
                  </a:cubicBezTo>
                  <a:cubicBezTo>
                    <a:pt x="996" y="1143"/>
                    <a:pt x="988" y="1135"/>
                    <a:pt x="996" y="1118"/>
                  </a:cubicBezTo>
                  <a:cubicBezTo>
                    <a:pt x="963" y="1118"/>
                    <a:pt x="936" y="1100"/>
                    <a:pt x="920" y="1067"/>
                  </a:cubicBezTo>
                  <a:lnTo>
                    <a:pt x="901" y="1067"/>
                  </a:lnTo>
                  <a:lnTo>
                    <a:pt x="893" y="1059"/>
                  </a:lnTo>
                  <a:cubicBezTo>
                    <a:pt x="893" y="1032"/>
                    <a:pt x="868" y="1015"/>
                    <a:pt x="850" y="997"/>
                  </a:cubicBezTo>
                  <a:cubicBezTo>
                    <a:pt x="825" y="980"/>
                    <a:pt x="798" y="964"/>
                    <a:pt x="790" y="937"/>
                  </a:cubicBezTo>
                  <a:cubicBezTo>
                    <a:pt x="773" y="929"/>
                    <a:pt x="757" y="929"/>
                    <a:pt x="747" y="904"/>
                  </a:cubicBezTo>
                  <a:cubicBezTo>
                    <a:pt x="765" y="904"/>
                    <a:pt x="773" y="912"/>
                    <a:pt x="790" y="912"/>
                  </a:cubicBezTo>
                  <a:cubicBezTo>
                    <a:pt x="782" y="904"/>
                    <a:pt x="773" y="894"/>
                    <a:pt x="765" y="894"/>
                  </a:cubicBezTo>
                  <a:cubicBezTo>
                    <a:pt x="765" y="885"/>
                    <a:pt x="765" y="877"/>
                    <a:pt x="773" y="869"/>
                  </a:cubicBezTo>
                  <a:cubicBezTo>
                    <a:pt x="757" y="869"/>
                    <a:pt x="730" y="869"/>
                    <a:pt x="722" y="852"/>
                  </a:cubicBezTo>
                  <a:cubicBezTo>
                    <a:pt x="727" y="849"/>
                    <a:pt x="733" y="848"/>
                    <a:pt x="739" y="848"/>
                  </a:cubicBezTo>
                  <a:close/>
                  <a:moveTo>
                    <a:pt x="1530" y="1625"/>
                  </a:moveTo>
                  <a:cubicBezTo>
                    <a:pt x="1582" y="1650"/>
                    <a:pt x="1615" y="1685"/>
                    <a:pt x="1641" y="1737"/>
                  </a:cubicBezTo>
                  <a:cubicBezTo>
                    <a:pt x="1633" y="1753"/>
                    <a:pt x="1623" y="1753"/>
                    <a:pt x="1606" y="1753"/>
                  </a:cubicBezTo>
                  <a:cubicBezTo>
                    <a:pt x="1590" y="1728"/>
                    <a:pt x="1571" y="1693"/>
                    <a:pt x="1555" y="1667"/>
                  </a:cubicBezTo>
                  <a:cubicBezTo>
                    <a:pt x="1530" y="1667"/>
                    <a:pt x="1530" y="1642"/>
                    <a:pt x="1503" y="1634"/>
                  </a:cubicBezTo>
                  <a:cubicBezTo>
                    <a:pt x="1520" y="1625"/>
                    <a:pt x="1520" y="1625"/>
                    <a:pt x="1530" y="1625"/>
                  </a:cubicBezTo>
                  <a:close/>
                  <a:moveTo>
                    <a:pt x="2122" y="2277"/>
                  </a:moveTo>
                  <a:cubicBezTo>
                    <a:pt x="2148" y="2295"/>
                    <a:pt x="2165" y="2304"/>
                    <a:pt x="2173" y="2328"/>
                  </a:cubicBezTo>
                  <a:lnTo>
                    <a:pt x="2148" y="2328"/>
                  </a:lnTo>
                  <a:cubicBezTo>
                    <a:pt x="2148" y="2312"/>
                    <a:pt x="2113" y="2304"/>
                    <a:pt x="2122" y="2277"/>
                  </a:cubicBezTo>
                  <a:close/>
                  <a:moveTo>
                    <a:pt x="2157" y="2217"/>
                  </a:moveTo>
                  <a:cubicBezTo>
                    <a:pt x="2181" y="2234"/>
                    <a:pt x="2181" y="2252"/>
                    <a:pt x="2173" y="2277"/>
                  </a:cubicBezTo>
                  <a:cubicBezTo>
                    <a:pt x="2190" y="2277"/>
                    <a:pt x="2208" y="2285"/>
                    <a:pt x="2216" y="2285"/>
                  </a:cubicBezTo>
                  <a:cubicBezTo>
                    <a:pt x="2225" y="2304"/>
                    <a:pt x="2225" y="2320"/>
                    <a:pt x="2233" y="2328"/>
                  </a:cubicBezTo>
                  <a:cubicBezTo>
                    <a:pt x="2260" y="2347"/>
                    <a:pt x="2260" y="2347"/>
                    <a:pt x="2252" y="2372"/>
                  </a:cubicBezTo>
                  <a:cubicBezTo>
                    <a:pt x="2276" y="2388"/>
                    <a:pt x="2241" y="2423"/>
                    <a:pt x="2276" y="2440"/>
                  </a:cubicBezTo>
                  <a:cubicBezTo>
                    <a:pt x="2276" y="2431"/>
                    <a:pt x="2284" y="2431"/>
                    <a:pt x="2293" y="2423"/>
                  </a:cubicBezTo>
                  <a:cubicBezTo>
                    <a:pt x="2303" y="2458"/>
                    <a:pt x="2311" y="2483"/>
                    <a:pt x="2311" y="2518"/>
                  </a:cubicBezTo>
                  <a:cubicBezTo>
                    <a:pt x="2320" y="2518"/>
                    <a:pt x="2328" y="2526"/>
                    <a:pt x="2344" y="2534"/>
                  </a:cubicBezTo>
                  <a:cubicBezTo>
                    <a:pt x="2344" y="2543"/>
                    <a:pt x="2344" y="2553"/>
                    <a:pt x="2355" y="2570"/>
                  </a:cubicBezTo>
                  <a:cubicBezTo>
                    <a:pt x="2311" y="2553"/>
                    <a:pt x="2293" y="2518"/>
                    <a:pt x="2284" y="2491"/>
                  </a:cubicBezTo>
                  <a:cubicBezTo>
                    <a:pt x="2260" y="2458"/>
                    <a:pt x="2216" y="2450"/>
                    <a:pt x="2216" y="2415"/>
                  </a:cubicBezTo>
                  <a:cubicBezTo>
                    <a:pt x="2200" y="2388"/>
                    <a:pt x="2181" y="2372"/>
                    <a:pt x="2165" y="2347"/>
                  </a:cubicBezTo>
                  <a:cubicBezTo>
                    <a:pt x="2173" y="2347"/>
                    <a:pt x="2181" y="2337"/>
                    <a:pt x="2181" y="2337"/>
                  </a:cubicBezTo>
                  <a:cubicBezTo>
                    <a:pt x="2173" y="2304"/>
                    <a:pt x="2157" y="2269"/>
                    <a:pt x="2113" y="2252"/>
                  </a:cubicBezTo>
                  <a:cubicBezTo>
                    <a:pt x="2122" y="2234"/>
                    <a:pt x="2122" y="2225"/>
                    <a:pt x="2130" y="2217"/>
                  </a:cubicBezTo>
                  <a:close/>
                  <a:moveTo>
                    <a:pt x="2466" y="2629"/>
                  </a:moveTo>
                  <a:cubicBezTo>
                    <a:pt x="2474" y="2638"/>
                    <a:pt x="2491" y="2646"/>
                    <a:pt x="2499" y="2646"/>
                  </a:cubicBezTo>
                  <a:cubicBezTo>
                    <a:pt x="2509" y="2673"/>
                    <a:pt x="2526" y="2697"/>
                    <a:pt x="2534" y="2724"/>
                  </a:cubicBezTo>
                  <a:cubicBezTo>
                    <a:pt x="2534" y="2732"/>
                    <a:pt x="2542" y="2732"/>
                    <a:pt x="2542" y="2741"/>
                  </a:cubicBezTo>
                  <a:cubicBezTo>
                    <a:pt x="2561" y="2749"/>
                    <a:pt x="2569" y="2767"/>
                    <a:pt x="2577" y="2784"/>
                  </a:cubicBezTo>
                  <a:cubicBezTo>
                    <a:pt x="2602" y="2827"/>
                    <a:pt x="2629" y="2879"/>
                    <a:pt x="2645" y="2922"/>
                  </a:cubicBezTo>
                  <a:cubicBezTo>
                    <a:pt x="2653" y="2930"/>
                    <a:pt x="2653" y="2939"/>
                    <a:pt x="2653" y="2947"/>
                  </a:cubicBezTo>
                  <a:cubicBezTo>
                    <a:pt x="2637" y="2947"/>
                    <a:pt x="2621" y="2947"/>
                    <a:pt x="2612" y="2939"/>
                  </a:cubicBezTo>
                  <a:cubicBezTo>
                    <a:pt x="2594" y="2903"/>
                    <a:pt x="2569" y="2871"/>
                    <a:pt x="2550" y="2835"/>
                  </a:cubicBezTo>
                  <a:cubicBezTo>
                    <a:pt x="2542" y="2827"/>
                    <a:pt x="2542" y="2819"/>
                    <a:pt x="2542" y="2811"/>
                  </a:cubicBezTo>
                  <a:cubicBezTo>
                    <a:pt x="2534" y="2792"/>
                    <a:pt x="2526" y="2767"/>
                    <a:pt x="2509" y="2741"/>
                  </a:cubicBezTo>
                  <a:cubicBezTo>
                    <a:pt x="2509" y="2741"/>
                    <a:pt x="2499" y="2741"/>
                    <a:pt x="2491" y="2732"/>
                  </a:cubicBezTo>
                  <a:cubicBezTo>
                    <a:pt x="2499" y="2697"/>
                    <a:pt x="2474" y="2673"/>
                    <a:pt x="2466" y="2629"/>
                  </a:cubicBezTo>
                  <a:close/>
                  <a:moveTo>
                    <a:pt x="2938" y="3326"/>
                  </a:moveTo>
                  <a:cubicBezTo>
                    <a:pt x="2963" y="3334"/>
                    <a:pt x="2990" y="3343"/>
                    <a:pt x="3025" y="3351"/>
                  </a:cubicBezTo>
                  <a:cubicBezTo>
                    <a:pt x="3033" y="3386"/>
                    <a:pt x="3084" y="3386"/>
                    <a:pt x="3093" y="3429"/>
                  </a:cubicBezTo>
                  <a:cubicBezTo>
                    <a:pt x="3128" y="3446"/>
                    <a:pt x="3152" y="3470"/>
                    <a:pt x="3169" y="3497"/>
                  </a:cubicBezTo>
                  <a:cubicBezTo>
                    <a:pt x="3204" y="3532"/>
                    <a:pt x="3239" y="3557"/>
                    <a:pt x="3282" y="3584"/>
                  </a:cubicBezTo>
                  <a:cubicBezTo>
                    <a:pt x="3290" y="3592"/>
                    <a:pt x="3307" y="3617"/>
                    <a:pt x="3334" y="3625"/>
                  </a:cubicBezTo>
                  <a:cubicBezTo>
                    <a:pt x="3350" y="3625"/>
                    <a:pt x="3367" y="3644"/>
                    <a:pt x="3375" y="3660"/>
                  </a:cubicBezTo>
                  <a:cubicBezTo>
                    <a:pt x="3385" y="3668"/>
                    <a:pt x="3394" y="3687"/>
                    <a:pt x="3402" y="3703"/>
                  </a:cubicBezTo>
                  <a:lnTo>
                    <a:pt x="3402" y="3712"/>
                  </a:lnTo>
                  <a:cubicBezTo>
                    <a:pt x="3418" y="3720"/>
                    <a:pt x="3427" y="3738"/>
                    <a:pt x="3445" y="3747"/>
                  </a:cubicBezTo>
                  <a:cubicBezTo>
                    <a:pt x="3470" y="3798"/>
                    <a:pt x="3521" y="3831"/>
                    <a:pt x="3573" y="3866"/>
                  </a:cubicBezTo>
                  <a:cubicBezTo>
                    <a:pt x="3591" y="3874"/>
                    <a:pt x="3608" y="3883"/>
                    <a:pt x="3624" y="3893"/>
                  </a:cubicBezTo>
                  <a:cubicBezTo>
                    <a:pt x="3633" y="3909"/>
                    <a:pt x="3651" y="3926"/>
                    <a:pt x="3659" y="3934"/>
                  </a:cubicBezTo>
                  <a:cubicBezTo>
                    <a:pt x="3676" y="3961"/>
                    <a:pt x="3695" y="3986"/>
                    <a:pt x="3719" y="4004"/>
                  </a:cubicBezTo>
                  <a:cubicBezTo>
                    <a:pt x="3727" y="4004"/>
                    <a:pt x="3727" y="4013"/>
                    <a:pt x="3727" y="4021"/>
                  </a:cubicBezTo>
                  <a:cubicBezTo>
                    <a:pt x="3746" y="4029"/>
                    <a:pt x="3754" y="4048"/>
                    <a:pt x="3763" y="4056"/>
                  </a:cubicBezTo>
                  <a:cubicBezTo>
                    <a:pt x="3779" y="4072"/>
                    <a:pt x="3806" y="4081"/>
                    <a:pt x="3814" y="4089"/>
                  </a:cubicBezTo>
                  <a:cubicBezTo>
                    <a:pt x="3831" y="4124"/>
                    <a:pt x="3866" y="4140"/>
                    <a:pt x="3890" y="4175"/>
                  </a:cubicBezTo>
                  <a:cubicBezTo>
                    <a:pt x="3909" y="4192"/>
                    <a:pt x="3925" y="4210"/>
                    <a:pt x="3952" y="4235"/>
                  </a:cubicBezTo>
                  <a:lnTo>
                    <a:pt x="3952" y="4219"/>
                  </a:lnTo>
                  <a:cubicBezTo>
                    <a:pt x="3975" y="4226"/>
                    <a:pt x="3970" y="4271"/>
                    <a:pt x="3997" y="4271"/>
                  </a:cubicBezTo>
                  <a:cubicBezTo>
                    <a:pt x="3999" y="4271"/>
                    <a:pt x="4001" y="4271"/>
                    <a:pt x="4004" y="4270"/>
                  </a:cubicBezTo>
                  <a:cubicBezTo>
                    <a:pt x="4020" y="4314"/>
                    <a:pt x="4037" y="4346"/>
                    <a:pt x="4080" y="4365"/>
                  </a:cubicBezTo>
                  <a:lnTo>
                    <a:pt x="4080" y="4382"/>
                  </a:lnTo>
                  <a:cubicBezTo>
                    <a:pt x="4107" y="4408"/>
                    <a:pt x="4123" y="4441"/>
                    <a:pt x="4148" y="4468"/>
                  </a:cubicBezTo>
                  <a:cubicBezTo>
                    <a:pt x="4167" y="4476"/>
                    <a:pt x="4183" y="4493"/>
                    <a:pt x="4200" y="4511"/>
                  </a:cubicBezTo>
                  <a:lnTo>
                    <a:pt x="4210" y="4520"/>
                  </a:lnTo>
                  <a:cubicBezTo>
                    <a:pt x="4218" y="4544"/>
                    <a:pt x="4226" y="4553"/>
                    <a:pt x="4243" y="4563"/>
                  </a:cubicBezTo>
                  <a:cubicBezTo>
                    <a:pt x="4251" y="4563"/>
                    <a:pt x="4251" y="4571"/>
                    <a:pt x="4261" y="4571"/>
                  </a:cubicBezTo>
                  <a:cubicBezTo>
                    <a:pt x="4278" y="4604"/>
                    <a:pt x="4303" y="4639"/>
                    <a:pt x="4329" y="4674"/>
                  </a:cubicBezTo>
                  <a:cubicBezTo>
                    <a:pt x="4338" y="4691"/>
                    <a:pt x="4354" y="4707"/>
                    <a:pt x="4364" y="4726"/>
                  </a:cubicBezTo>
                  <a:cubicBezTo>
                    <a:pt x="4373" y="4734"/>
                    <a:pt x="4381" y="4742"/>
                    <a:pt x="4381" y="4751"/>
                  </a:cubicBezTo>
                  <a:cubicBezTo>
                    <a:pt x="4389" y="4794"/>
                    <a:pt x="4416" y="4810"/>
                    <a:pt x="4449" y="4837"/>
                  </a:cubicBezTo>
                  <a:cubicBezTo>
                    <a:pt x="4457" y="4862"/>
                    <a:pt x="4476" y="4897"/>
                    <a:pt x="4484" y="4924"/>
                  </a:cubicBezTo>
                  <a:cubicBezTo>
                    <a:pt x="4484" y="4932"/>
                    <a:pt x="4476" y="4932"/>
                    <a:pt x="4468" y="4940"/>
                  </a:cubicBezTo>
                  <a:lnTo>
                    <a:pt x="4492" y="4940"/>
                  </a:lnTo>
                  <a:cubicBezTo>
                    <a:pt x="4509" y="4957"/>
                    <a:pt x="4519" y="4975"/>
                    <a:pt x="4527" y="4992"/>
                  </a:cubicBezTo>
                  <a:cubicBezTo>
                    <a:pt x="4536" y="5008"/>
                    <a:pt x="4544" y="5016"/>
                    <a:pt x="4544" y="5027"/>
                  </a:cubicBezTo>
                  <a:cubicBezTo>
                    <a:pt x="4560" y="5051"/>
                    <a:pt x="4571" y="5078"/>
                    <a:pt x="4587" y="5103"/>
                  </a:cubicBezTo>
                  <a:cubicBezTo>
                    <a:pt x="4612" y="5171"/>
                    <a:pt x="4647" y="5241"/>
                    <a:pt x="4674" y="5309"/>
                  </a:cubicBezTo>
                  <a:cubicBezTo>
                    <a:pt x="4690" y="5361"/>
                    <a:pt x="4715" y="5396"/>
                    <a:pt x="4733" y="5447"/>
                  </a:cubicBezTo>
                  <a:cubicBezTo>
                    <a:pt x="4742" y="5472"/>
                    <a:pt x="4750" y="5491"/>
                    <a:pt x="4742" y="5524"/>
                  </a:cubicBezTo>
                  <a:cubicBezTo>
                    <a:pt x="4750" y="5532"/>
                    <a:pt x="4750" y="5542"/>
                    <a:pt x="4758" y="5550"/>
                  </a:cubicBezTo>
                  <a:cubicBezTo>
                    <a:pt x="4758" y="5567"/>
                    <a:pt x="4766" y="5594"/>
                    <a:pt x="4785" y="5610"/>
                  </a:cubicBezTo>
                  <a:cubicBezTo>
                    <a:pt x="4793" y="5618"/>
                    <a:pt x="4793" y="5635"/>
                    <a:pt x="4802" y="5653"/>
                  </a:cubicBezTo>
                  <a:cubicBezTo>
                    <a:pt x="4793" y="5662"/>
                    <a:pt x="4793" y="5662"/>
                    <a:pt x="4793" y="5670"/>
                  </a:cubicBezTo>
                  <a:cubicBezTo>
                    <a:pt x="4818" y="5697"/>
                    <a:pt x="4810" y="5738"/>
                    <a:pt x="4828" y="5773"/>
                  </a:cubicBezTo>
                  <a:lnTo>
                    <a:pt x="4818" y="5773"/>
                  </a:lnTo>
                  <a:cubicBezTo>
                    <a:pt x="4810" y="5765"/>
                    <a:pt x="4793" y="5757"/>
                    <a:pt x="4777" y="5738"/>
                  </a:cubicBezTo>
                  <a:cubicBezTo>
                    <a:pt x="4766" y="5713"/>
                    <a:pt x="4758" y="5686"/>
                    <a:pt x="4750" y="5653"/>
                  </a:cubicBezTo>
                  <a:lnTo>
                    <a:pt x="4742" y="5653"/>
                  </a:lnTo>
                  <a:cubicBezTo>
                    <a:pt x="4742" y="5662"/>
                    <a:pt x="4742" y="5670"/>
                    <a:pt x="4750" y="5678"/>
                  </a:cubicBezTo>
                  <a:cubicBezTo>
                    <a:pt x="4742" y="5686"/>
                    <a:pt x="4733" y="5686"/>
                    <a:pt x="4733" y="5686"/>
                  </a:cubicBezTo>
                  <a:lnTo>
                    <a:pt x="4725" y="5686"/>
                  </a:lnTo>
                  <a:cubicBezTo>
                    <a:pt x="4715" y="5670"/>
                    <a:pt x="4715" y="5662"/>
                    <a:pt x="4707" y="5645"/>
                  </a:cubicBezTo>
                  <a:cubicBezTo>
                    <a:pt x="4698" y="5627"/>
                    <a:pt x="4690" y="5627"/>
                    <a:pt x="4707" y="5610"/>
                  </a:cubicBezTo>
                  <a:cubicBezTo>
                    <a:pt x="4690" y="5594"/>
                    <a:pt x="4682" y="5567"/>
                    <a:pt x="4690" y="5550"/>
                  </a:cubicBezTo>
                  <a:cubicBezTo>
                    <a:pt x="4682" y="5532"/>
                    <a:pt x="4674" y="5515"/>
                    <a:pt x="4663" y="5499"/>
                  </a:cubicBezTo>
                  <a:cubicBezTo>
                    <a:pt x="4674" y="5480"/>
                    <a:pt x="4663" y="5472"/>
                    <a:pt x="4655" y="5456"/>
                  </a:cubicBezTo>
                  <a:cubicBezTo>
                    <a:pt x="4647" y="5439"/>
                    <a:pt x="4647" y="5429"/>
                    <a:pt x="4639" y="5412"/>
                  </a:cubicBezTo>
                  <a:cubicBezTo>
                    <a:pt x="4622" y="5404"/>
                    <a:pt x="4612" y="5388"/>
                    <a:pt x="4612" y="5361"/>
                  </a:cubicBezTo>
                  <a:lnTo>
                    <a:pt x="4612" y="5326"/>
                  </a:lnTo>
                  <a:lnTo>
                    <a:pt x="4604" y="5326"/>
                  </a:lnTo>
                  <a:cubicBezTo>
                    <a:pt x="4587" y="5317"/>
                    <a:pt x="4579" y="5309"/>
                    <a:pt x="4587" y="5284"/>
                  </a:cubicBezTo>
                  <a:lnTo>
                    <a:pt x="4587" y="5284"/>
                  </a:lnTo>
                  <a:cubicBezTo>
                    <a:pt x="4595" y="5284"/>
                    <a:pt x="4595" y="5293"/>
                    <a:pt x="4604" y="5293"/>
                  </a:cubicBezTo>
                  <a:cubicBezTo>
                    <a:pt x="4595" y="5274"/>
                    <a:pt x="4587" y="5258"/>
                    <a:pt x="4579" y="5249"/>
                  </a:cubicBezTo>
                  <a:cubicBezTo>
                    <a:pt x="4571" y="5241"/>
                    <a:pt x="4552" y="5233"/>
                    <a:pt x="4544" y="5233"/>
                  </a:cubicBezTo>
                  <a:cubicBezTo>
                    <a:pt x="4552" y="5198"/>
                    <a:pt x="4544" y="5181"/>
                    <a:pt x="4527" y="5155"/>
                  </a:cubicBezTo>
                  <a:cubicBezTo>
                    <a:pt x="4509" y="5130"/>
                    <a:pt x="4501" y="5095"/>
                    <a:pt x="4484" y="5068"/>
                  </a:cubicBezTo>
                  <a:cubicBezTo>
                    <a:pt x="4457" y="5060"/>
                    <a:pt x="4457" y="5035"/>
                    <a:pt x="4449" y="5016"/>
                  </a:cubicBezTo>
                  <a:cubicBezTo>
                    <a:pt x="4449" y="5008"/>
                    <a:pt x="4449" y="5008"/>
                    <a:pt x="4441" y="5000"/>
                  </a:cubicBezTo>
                  <a:cubicBezTo>
                    <a:pt x="4416" y="4948"/>
                    <a:pt x="4381" y="4897"/>
                    <a:pt x="4354" y="4854"/>
                  </a:cubicBezTo>
                  <a:cubicBezTo>
                    <a:pt x="4346" y="4845"/>
                    <a:pt x="4338" y="4837"/>
                    <a:pt x="4338" y="4829"/>
                  </a:cubicBezTo>
                  <a:lnTo>
                    <a:pt x="4338" y="4802"/>
                  </a:lnTo>
                  <a:cubicBezTo>
                    <a:pt x="4321" y="4786"/>
                    <a:pt x="4313" y="4769"/>
                    <a:pt x="4294" y="4742"/>
                  </a:cubicBezTo>
                  <a:cubicBezTo>
                    <a:pt x="4294" y="4742"/>
                    <a:pt x="4286" y="4751"/>
                    <a:pt x="4278" y="4751"/>
                  </a:cubicBezTo>
                  <a:cubicBezTo>
                    <a:pt x="4261" y="4726"/>
                    <a:pt x="4251" y="4707"/>
                    <a:pt x="4243" y="4682"/>
                  </a:cubicBezTo>
                  <a:cubicBezTo>
                    <a:pt x="4226" y="4666"/>
                    <a:pt x="4210" y="4647"/>
                    <a:pt x="4191" y="4631"/>
                  </a:cubicBezTo>
                  <a:lnTo>
                    <a:pt x="4191" y="4604"/>
                  </a:lnTo>
                  <a:lnTo>
                    <a:pt x="4167" y="4604"/>
                  </a:lnTo>
                  <a:cubicBezTo>
                    <a:pt x="4132" y="4579"/>
                    <a:pt x="4115" y="4536"/>
                    <a:pt x="4088" y="4501"/>
                  </a:cubicBezTo>
                  <a:cubicBezTo>
                    <a:pt x="4045" y="4493"/>
                    <a:pt x="4045" y="4493"/>
                    <a:pt x="4045" y="4450"/>
                  </a:cubicBezTo>
                  <a:cubicBezTo>
                    <a:pt x="4012" y="4441"/>
                    <a:pt x="4020" y="4390"/>
                    <a:pt x="3977" y="4390"/>
                  </a:cubicBezTo>
                  <a:cubicBezTo>
                    <a:pt x="3969" y="4338"/>
                    <a:pt x="3925" y="4322"/>
                    <a:pt x="3901" y="4278"/>
                  </a:cubicBezTo>
                  <a:cubicBezTo>
                    <a:pt x="3901" y="4243"/>
                    <a:pt x="3857" y="4243"/>
                    <a:pt x="3849" y="4210"/>
                  </a:cubicBezTo>
                  <a:cubicBezTo>
                    <a:pt x="3831" y="4210"/>
                    <a:pt x="3822" y="4202"/>
                    <a:pt x="3814" y="4184"/>
                  </a:cubicBezTo>
                  <a:cubicBezTo>
                    <a:pt x="3798" y="4167"/>
                    <a:pt x="3771" y="4151"/>
                    <a:pt x="3754" y="4132"/>
                  </a:cubicBezTo>
                  <a:cubicBezTo>
                    <a:pt x="3754" y="4124"/>
                    <a:pt x="3754" y="4116"/>
                    <a:pt x="3746" y="4107"/>
                  </a:cubicBezTo>
                  <a:cubicBezTo>
                    <a:pt x="3746" y="4116"/>
                    <a:pt x="3736" y="4116"/>
                    <a:pt x="3727" y="4116"/>
                  </a:cubicBezTo>
                  <a:cubicBezTo>
                    <a:pt x="3676" y="4099"/>
                    <a:pt x="3643" y="4048"/>
                    <a:pt x="3600" y="4004"/>
                  </a:cubicBezTo>
                  <a:lnTo>
                    <a:pt x="3521" y="3926"/>
                  </a:lnTo>
                  <a:cubicBezTo>
                    <a:pt x="3505" y="3901"/>
                    <a:pt x="3470" y="3883"/>
                    <a:pt x="3462" y="3841"/>
                  </a:cubicBezTo>
                  <a:cubicBezTo>
                    <a:pt x="3453" y="3831"/>
                    <a:pt x="3445" y="3831"/>
                    <a:pt x="3427" y="3823"/>
                  </a:cubicBezTo>
                  <a:cubicBezTo>
                    <a:pt x="3427" y="3815"/>
                    <a:pt x="3427" y="3806"/>
                    <a:pt x="3418" y="3798"/>
                  </a:cubicBezTo>
                  <a:lnTo>
                    <a:pt x="3418" y="3806"/>
                  </a:lnTo>
                  <a:cubicBezTo>
                    <a:pt x="3402" y="3790"/>
                    <a:pt x="3375" y="3763"/>
                    <a:pt x="3358" y="3747"/>
                  </a:cubicBezTo>
                  <a:cubicBezTo>
                    <a:pt x="3358" y="3738"/>
                    <a:pt x="3367" y="3738"/>
                    <a:pt x="3367" y="3728"/>
                  </a:cubicBezTo>
                  <a:cubicBezTo>
                    <a:pt x="3342" y="3712"/>
                    <a:pt x="3315" y="3687"/>
                    <a:pt x="3282" y="3660"/>
                  </a:cubicBezTo>
                  <a:lnTo>
                    <a:pt x="3282" y="3687"/>
                  </a:lnTo>
                  <a:cubicBezTo>
                    <a:pt x="3264" y="3687"/>
                    <a:pt x="3255" y="3677"/>
                    <a:pt x="3247" y="3668"/>
                  </a:cubicBezTo>
                  <a:cubicBezTo>
                    <a:pt x="3220" y="3635"/>
                    <a:pt x="3187" y="3617"/>
                    <a:pt x="3152" y="3592"/>
                  </a:cubicBezTo>
                  <a:cubicBezTo>
                    <a:pt x="3128" y="3573"/>
                    <a:pt x="3109" y="3557"/>
                    <a:pt x="3084" y="3532"/>
                  </a:cubicBezTo>
                  <a:cubicBezTo>
                    <a:pt x="3058" y="3505"/>
                    <a:pt x="3033" y="3481"/>
                    <a:pt x="3014" y="3454"/>
                  </a:cubicBezTo>
                  <a:cubicBezTo>
                    <a:pt x="2998" y="3429"/>
                    <a:pt x="2973" y="3411"/>
                    <a:pt x="2946" y="3386"/>
                  </a:cubicBezTo>
                  <a:cubicBezTo>
                    <a:pt x="2946" y="3386"/>
                    <a:pt x="2938" y="3378"/>
                    <a:pt x="2930" y="3378"/>
                  </a:cubicBezTo>
                  <a:cubicBezTo>
                    <a:pt x="2938" y="3359"/>
                    <a:pt x="2938" y="3343"/>
                    <a:pt x="2938" y="3326"/>
                  </a:cubicBezTo>
                  <a:close/>
                  <a:moveTo>
                    <a:pt x="4793" y="5757"/>
                  </a:moveTo>
                  <a:cubicBezTo>
                    <a:pt x="4837" y="5851"/>
                    <a:pt x="4880" y="5944"/>
                    <a:pt x="4896" y="6047"/>
                  </a:cubicBezTo>
                  <a:cubicBezTo>
                    <a:pt x="4888" y="6057"/>
                    <a:pt x="4880" y="6057"/>
                    <a:pt x="4870" y="6066"/>
                  </a:cubicBezTo>
                  <a:cubicBezTo>
                    <a:pt x="4870" y="6082"/>
                    <a:pt x="4880" y="6109"/>
                    <a:pt x="4861" y="6125"/>
                  </a:cubicBezTo>
                  <a:cubicBezTo>
                    <a:pt x="4837" y="6109"/>
                    <a:pt x="4845" y="6074"/>
                    <a:pt x="4828" y="6047"/>
                  </a:cubicBezTo>
                  <a:cubicBezTo>
                    <a:pt x="4818" y="6057"/>
                    <a:pt x="4818" y="6057"/>
                    <a:pt x="4810" y="6057"/>
                  </a:cubicBezTo>
                  <a:cubicBezTo>
                    <a:pt x="4810" y="6047"/>
                    <a:pt x="4802" y="6039"/>
                    <a:pt x="4810" y="6039"/>
                  </a:cubicBezTo>
                  <a:cubicBezTo>
                    <a:pt x="4810" y="6006"/>
                    <a:pt x="4793" y="5979"/>
                    <a:pt x="4793" y="5954"/>
                  </a:cubicBezTo>
                  <a:cubicBezTo>
                    <a:pt x="4785" y="5928"/>
                    <a:pt x="4777" y="5911"/>
                    <a:pt x="4777" y="5884"/>
                  </a:cubicBezTo>
                  <a:cubicBezTo>
                    <a:pt x="4777" y="5860"/>
                    <a:pt x="4766" y="5833"/>
                    <a:pt x="4758" y="5808"/>
                  </a:cubicBezTo>
                  <a:lnTo>
                    <a:pt x="4758" y="5789"/>
                  </a:lnTo>
                  <a:cubicBezTo>
                    <a:pt x="4766" y="5781"/>
                    <a:pt x="4785" y="5773"/>
                    <a:pt x="4793" y="5757"/>
                  </a:cubicBezTo>
                  <a:close/>
                  <a:moveTo>
                    <a:pt x="0" y="1"/>
                  </a:moveTo>
                  <a:lnTo>
                    <a:pt x="0" y="413"/>
                  </a:lnTo>
                  <a:cubicBezTo>
                    <a:pt x="17" y="422"/>
                    <a:pt x="35" y="430"/>
                    <a:pt x="52" y="448"/>
                  </a:cubicBezTo>
                  <a:cubicBezTo>
                    <a:pt x="44" y="448"/>
                    <a:pt x="35" y="457"/>
                    <a:pt x="17" y="457"/>
                  </a:cubicBezTo>
                  <a:cubicBezTo>
                    <a:pt x="35" y="465"/>
                    <a:pt x="44" y="465"/>
                    <a:pt x="44" y="465"/>
                  </a:cubicBezTo>
                  <a:cubicBezTo>
                    <a:pt x="51" y="464"/>
                    <a:pt x="57" y="463"/>
                    <a:pt x="63" y="463"/>
                  </a:cubicBezTo>
                  <a:cubicBezTo>
                    <a:pt x="104" y="463"/>
                    <a:pt x="133" y="485"/>
                    <a:pt x="163" y="508"/>
                  </a:cubicBezTo>
                  <a:cubicBezTo>
                    <a:pt x="180" y="516"/>
                    <a:pt x="190" y="525"/>
                    <a:pt x="198" y="533"/>
                  </a:cubicBezTo>
                  <a:cubicBezTo>
                    <a:pt x="215" y="533"/>
                    <a:pt x="231" y="543"/>
                    <a:pt x="231" y="560"/>
                  </a:cubicBezTo>
                  <a:cubicBezTo>
                    <a:pt x="231" y="568"/>
                    <a:pt x="242" y="568"/>
                    <a:pt x="250" y="576"/>
                  </a:cubicBezTo>
                  <a:cubicBezTo>
                    <a:pt x="250" y="584"/>
                    <a:pt x="258" y="595"/>
                    <a:pt x="258" y="603"/>
                  </a:cubicBezTo>
                  <a:cubicBezTo>
                    <a:pt x="223" y="603"/>
                    <a:pt x="172" y="584"/>
                    <a:pt x="155" y="560"/>
                  </a:cubicBezTo>
                  <a:cubicBezTo>
                    <a:pt x="95" y="551"/>
                    <a:pt x="68" y="500"/>
                    <a:pt x="25" y="473"/>
                  </a:cubicBezTo>
                  <a:cubicBezTo>
                    <a:pt x="9" y="465"/>
                    <a:pt x="0" y="457"/>
                    <a:pt x="0" y="448"/>
                  </a:cubicBezTo>
                  <a:lnTo>
                    <a:pt x="0" y="877"/>
                  </a:lnTo>
                  <a:lnTo>
                    <a:pt x="9" y="877"/>
                  </a:lnTo>
                  <a:cubicBezTo>
                    <a:pt x="25" y="877"/>
                    <a:pt x="44" y="885"/>
                    <a:pt x="60" y="894"/>
                  </a:cubicBezTo>
                  <a:cubicBezTo>
                    <a:pt x="103" y="920"/>
                    <a:pt x="128" y="955"/>
                    <a:pt x="172" y="972"/>
                  </a:cubicBezTo>
                  <a:cubicBezTo>
                    <a:pt x="215" y="997"/>
                    <a:pt x="250" y="1032"/>
                    <a:pt x="293" y="1040"/>
                  </a:cubicBezTo>
                  <a:cubicBezTo>
                    <a:pt x="301" y="1040"/>
                    <a:pt x="301" y="1048"/>
                    <a:pt x="301" y="1048"/>
                  </a:cubicBezTo>
                  <a:cubicBezTo>
                    <a:pt x="361" y="1059"/>
                    <a:pt x="396" y="1100"/>
                    <a:pt x="448" y="1127"/>
                  </a:cubicBezTo>
                  <a:cubicBezTo>
                    <a:pt x="456" y="1122"/>
                    <a:pt x="464" y="1118"/>
                    <a:pt x="473" y="1118"/>
                  </a:cubicBezTo>
                  <a:cubicBezTo>
                    <a:pt x="481" y="1118"/>
                    <a:pt x="490" y="1122"/>
                    <a:pt x="499" y="1135"/>
                  </a:cubicBezTo>
                  <a:lnTo>
                    <a:pt x="508" y="1143"/>
                  </a:lnTo>
                  <a:cubicBezTo>
                    <a:pt x="532" y="1162"/>
                    <a:pt x="559" y="1170"/>
                    <a:pt x="584" y="1186"/>
                  </a:cubicBezTo>
                  <a:cubicBezTo>
                    <a:pt x="611" y="1195"/>
                    <a:pt x="635" y="1213"/>
                    <a:pt x="662" y="1221"/>
                  </a:cubicBezTo>
                  <a:cubicBezTo>
                    <a:pt x="679" y="1230"/>
                    <a:pt x="687" y="1238"/>
                    <a:pt x="705" y="1246"/>
                  </a:cubicBezTo>
                  <a:lnTo>
                    <a:pt x="714" y="1254"/>
                  </a:lnTo>
                  <a:cubicBezTo>
                    <a:pt x="705" y="1265"/>
                    <a:pt x="705" y="1265"/>
                    <a:pt x="705" y="1273"/>
                  </a:cubicBezTo>
                  <a:cubicBezTo>
                    <a:pt x="714" y="1281"/>
                    <a:pt x="722" y="1289"/>
                    <a:pt x="722" y="1289"/>
                  </a:cubicBezTo>
                  <a:cubicBezTo>
                    <a:pt x="727" y="1288"/>
                    <a:pt x="731" y="1287"/>
                    <a:pt x="735" y="1287"/>
                  </a:cubicBezTo>
                  <a:cubicBezTo>
                    <a:pt x="751" y="1287"/>
                    <a:pt x="760" y="1299"/>
                    <a:pt x="773" y="1306"/>
                  </a:cubicBezTo>
                  <a:cubicBezTo>
                    <a:pt x="798" y="1316"/>
                    <a:pt x="825" y="1333"/>
                    <a:pt x="850" y="1333"/>
                  </a:cubicBezTo>
                  <a:cubicBezTo>
                    <a:pt x="860" y="1333"/>
                    <a:pt x="877" y="1349"/>
                    <a:pt x="885" y="1357"/>
                  </a:cubicBezTo>
                  <a:cubicBezTo>
                    <a:pt x="893" y="1368"/>
                    <a:pt x="901" y="1384"/>
                    <a:pt x="912" y="1392"/>
                  </a:cubicBezTo>
                  <a:cubicBezTo>
                    <a:pt x="920" y="1384"/>
                    <a:pt x="928" y="1384"/>
                    <a:pt x="936" y="1384"/>
                  </a:cubicBezTo>
                  <a:cubicBezTo>
                    <a:pt x="936" y="1401"/>
                    <a:pt x="936" y="1409"/>
                    <a:pt x="945" y="1409"/>
                  </a:cubicBezTo>
                  <a:cubicBezTo>
                    <a:pt x="963" y="1436"/>
                    <a:pt x="988" y="1452"/>
                    <a:pt x="1004" y="1479"/>
                  </a:cubicBezTo>
                  <a:cubicBezTo>
                    <a:pt x="1015" y="1487"/>
                    <a:pt x="1023" y="1496"/>
                    <a:pt x="1031" y="1512"/>
                  </a:cubicBezTo>
                  <a:cubicBezTo>
                    <a:pt x="1048" y="1539"/>
                    <a:pt x="1066" y="1574"/>
                    <a:pt x="1091" y="1599"/>
                  </a:cubicBezTo>
                  <a:cubicBezTo>
                    <a:pt x="1099" y="1599"/>
                    <a:pt x="1107" y="1607"/>
                    <a:pt x="1107" y="1615"/>
                  </a:cubicBezTo>
                  <a:cubicBezTo>
                    <a:pt x="1107" y="1642"/>
                    <a:pt x="1126" y="1658"/>
                    <a:pt x="1151" y="1667"/>
                  </a:cubicBezTo>
                  <a:cubicBezTo>
                    <a:pt x="1151" y="1685"/>
                    <a:pt x="1151" y="1693"/>
                    <a:pt x="1159" y="1702"/>
                  </a:cubicBezTo>
                  <a:cubicBezTo>
                    <a:pt x="1159" y="1693"/>
                    <a:pt x="1169" y="1693"/>
                    <a:pt x="1177" y="1693"/>
                  </a:cubicBezTo>
                  <a:cubicBezTo>
                    <a:pt x="1186" y="1710"/>
                    <a:pt x="1194" y="1728"/>
                    <a:pt x="1202" y="1745"/>
                  </a:cubicBezTo>
                  <a:cubicBezTo>
                    <a:pt x="1229" y="1761"/>
                    <a:pt x="1237" y="1796"/>
                    <a:pt x="1254" y="1813"/>
                  </a:cubicBezTo>
                  <a:lnTo>
                    <a:pt x="1254" y="1832"/>
                  </a:lnTo>
                  <a:cubicBezTo>
                    <a:pt x="1246" y="1821"/>
                    <a:pt x="1237" y="1821"/>
                    <a:pt x="1229" y="1813"/>
                  </a:cubicBezTo>
                  <a:cubicBezTo>
                    <a:pt x="1221" y="1805"/>
                    <a:pt x="1210" y="1796"/>
                    <a:pt x="1202" y="1796"/>
                  </a:cubicBezTo>
                  <a:lnTo>
                    <a:pt x="1194" y="1796"/>
                  </a:lnTo>
                  <a:cubicBezTo>
                    <a:pt x="1202" y="1805"/>
                    <a:pt x="1202" y="1805"/>
                    <a:pt x="1202" y="1813"/>
                  </a:cubicBezTo>
                  <a:cubicBezTo>
                    <a:pt x="1199" y="1814"/>
                    <a:pt x="1196" y="1815"/>
                    <a:pt x="1193" y="1815"/>
                  </a:cubicBezTo>
                  <a:cubicBezTo>
                    <a:pt x="1175" y="1815"/>
                    <a:pt x="1167" y="1795"/>
                    <a:pt x="1151" y="1788"/>
                  </a:cubicBezTo>
                  <a:cubicBezTo>
                    <a:pt x="1134" y="1780"/>
                    <a:pt x="1126" y="1761"/>
                    <a:pt x="1107" y="1753"/>
                  </a:cubicBezTo>
                  <a:cubicBezTo>
                    <a:pt x="1107" y="1753"/>
                    <a:pt x="1099" y="1753"/>
                    <a:pt x="1099" y="1761"/>
                  </a:cubicBezTo>
                  <a:cubicBezTo>
                    <a:pt x="1142" y="1796"/>
                    <a:pt x="1186" y="1832"/>
                    <a:pt x="1210" y="1873"/>
                  </a:cubicBezTo>
                  <a:cubicBezTo>
                    <a:pt x="1202" y="1883"/>
                    <a:pt x="1202" y="1891"/>
                    <a:pt x="1194" y="1900"/>
                  </a:cubicBezTo>
                  <a:cubicBezTo>
                    <a:pt x="1202" y="1908"/>
                    <a:pt x="1210" y="1916"/>
                    <a:pt x="1221" y="1916"/>
                  </a:cubicBezTo>
                  <a:cubicBezTo>
                    <a:pt x="1221" y="1916"/>
                    <a:pt x="1229" y="1908"/>
                    <a:pt x="1229" y="1900"/>
                  </a:cubicBezTo>
                  <a:cubicBezTo>
                    <a:pt x="1237" y="1908"/>
                    <a:pt x="1237" y="1916"/>
                    <a:pt x="1237" y="1924"/>
                  </a:cubicBezTo>
                  <a:cubicBezTo>
                    <a:pt x="1262" y="1924"/>
                    <a:pt x="1272" y="1935"/>
                    <a:pt x="1289" y="1943"/>
                  </a:cubicBezTo>
                  <a:cubicBezTo>
                    <a:pt x="1289" y="1924"/>
                    <a:pt x="1281" y="1924"/>
                    <a:pt x="1281" y="1916"/>
                  </a:cubicBezTo>
                  <a:cubicBezTo>
                    <a:pt x="1272" y="1908"/>
                    <a:pt x="1262" y="1900"/>
                    <a:pt x="1281" y="1891"/>
                  </a:cubicBezTo>
                  <a:cubicBezTo>
                    <a:pt x="1289" y="1900"/>
                    <a:pt x="1297" y="1900"/>
                    <a:pt x="1305" y="1908"/>
                  </a:cubicBezTo>
                  <a:cubicBezTo>
                    <a:pt x="1314" y="1900"/>
                    <a:pt x="1314" y="1900"/>
                    <a:pt x="1324" y="1900"/>
                  </a:cubicBezTo>
                  <a:cubicBezTo>
                    <a:pt x="1340" y="1916"/>
                    <a:pt x="1357" y="1935"/>
                    <a:pt x="1375" y="1951"/>
                  </a:cubicBezTo>
                  <a:lnTo>
                    <a:pt x="1375" y="1968"/>
                  </a:lnTo>
                  <a:cubicBezTo>
                    <a:pt x="1408" y="2003"/>
                    <a:pt x="1443" y="2038"/>
                    <a:pt x="1478" y="2071"/>
                  </a:cubicBezTo>
                  <a:lnTo>
                    <a:pt x="1503" y="2071"/>
                  </a:lnTo>
                  <a:cubicBezTo>
                    <a:pt x="1520" y="2089"/>
                    <a:pt x="1530" y="2106"/>
                    <a:pt x="1555" y="2122"/>
                  </a:cubicBezTo>
                  <a:cubicBezTo>
                    <a:pt x="1571" y="2130"/>
                    <a:pt x="1582" y="2149"/>
                    <a:pt x="1598" y="2165"/>
                  </a:cubicBezTo>
                  <a:cubicBezTo>
                    <a:pt x="1606" y="2182"/>
                    <a:pt x="1623" y="2201"/>
                    <a:pt x="1650" y="2217"/>
                  </a:cubicBezTo>
                  <a:cubicBezTo>
                    <a:pt x="1666" y="2225"/>
                    <a:pt x="1685" y="2234"/>
                    <a:pt x="1693" y="2252"/>
                  </a:cubicBezTo>
                  <a:cubicBezTo>
                    <a:pt x="1709" y="2277"/>
                    <a:pt x="1736" y="2304"/>
                    <a:pt x="1761" y="2328"/>
                  </a:cubicBezTo>
                  <a:cubicBezTo>
                    <a:pt x="1788" y="2347"/>
                    <a:pt x="1821" y="2372"/>
                    <a:pt x="1839" y="2407"/>
                  </a:cubicBezTo>
                  <a:cubicBezTo>
                    <a:pt x="1856" y="2415"/>
                    <a:pt x="1864" y="2431"/>
                    <a:pt x="1880" y="2440"/>
                  </a:cubicBezTo>
                  <a:cubicBezTo>
                    <a:pt x="1915" y="2466"/>
                    <a:pt x="1932" y="2502"/>
                    <a:pt x="1951" y="2526"/>
                  </a:cubicBezTo>
                  <a:cubicBezTo>
                    <a:pt x="1959" y="2543"/>
                    <a:pt x="1967" y="2561"/>
                    <a:pt x="1975" y="2570"/>
                  </a:cubicBezTo>
                  <a:cubicBezTo>
                    <a:pt x="1984" y="2578"/>
                    <a:pt x="2002" y="2586"/>
                    <a:pt x="2010" y="2605"/>
                  </a:cubicBezTo>
                  <a:cubicBezTo>
                    <a:pt x="2027" y="2629"/>
                    <a:pt x="2045" y="2646"/>
                    <a:pt x="2045" y="2673"/>
                  </a:cubicBezTo>
                  <a:cubicBezTo>
                    <a:pt x="2062" y="2689"/>
                    <a:pt x="2062" y="2697"/>
                    <a:pt x="2078" y="2716"/>
                  </a:cubicBezTo>
                  <a:lnTo>
                    <a:pt x="2097" y="2716"/>
                  </a:lnTo>
                  <a:cubicBezTo>
                    <a:pt x="2105" y="2749"/>
                    <a:pt x="2138" y="2776"/>
                    <a:pt x="2165" y="2800"/>
                  </a:cubicBezTo>
                  <a:cubicBezTo>
                    <a:pt x="2181" y="2811"/>
                    <a:pt x="2200" y="2827"/>
                    <a:pt x="2208" y="2844"/>
                  </a:cubicBezTo>
                  <a:cubicBezTo>
                    <a:pt x="2225" y="2871"/>
                    <a:pt x="2241" y="2895"/>
                    <a:pt x="2260" y="2922"/>
                  </a:cubicBezTo>
                  <a:cubicBezTo>
                    <a:pt x="2268" y="2939"/>
                    <a:pt x="2284" y="2947"/>
                    <a:pt x="2276" y="2965"/>
                  </a:cubicBezTo>
                  <a:cubicBezTo>
                    <a:pt x="2293" y="2974"/>
                    <a:pt x="2311" y="2982"/>
                    <a:pt x="2311" y="2990"/>
                  </a:cubicBezTo>
                  <a:cubicBezTo>
                    <a:pt x="2336" y="3007"/>
                    <a:pt x="2355" y="3025"/>
                    <a:pt x="2371" y="3050"/>
                  </a:cubicBezTo>
                  <a:cubicBezTo>
                    <a:pt x="2379" y="3058"/>
                    <a:pt x="2388" y="3068"/>
                    <a:pt x="2396" y="3077"/>
                  </a:cubicBezTo>
                  <a:cubicBezTo>
                    <a:pt x="2396" y="3093"/>
                    <a:pt x="2414" y="3101"/>
                    <a:pt x="2423" y="3110"/>
                  </a:cubicBezTo>
                  <a:cubicBezTo>
                    <a:pt x="2431" y="3136"/>
                    <a:pt x="2439" y="3161"/>
                    <a:pt x="2447" y="3188"/>
                  </a:cubicBezTo>
                  <a:cubicBezTo>
                    <a:pt x="2458" y="3196"/>
                    <a:pt x="2458" y="3213"/>
                    <a:pt x="2439" y="3213"/>
                  </a:cubicBezTo>
                  <a:cubicBezTo>
                    <a:pt x="2439" y="3239"/>
                    <a:pt x="2447" y="3256"/>
                    <a:pt x="2458" y="3275"/>
                  </a:cubicBezTo>
                  <a:cubicBezTo>
                    <a:pt x="2474" y="3291"/>
                    <a:pt x="2482" y="3316"/>
                    <a:pt x="2499" y="3343"/>
                  </a:cubicBezTo>
                  <a:cubicBezTo>
                    <a:pt x="2509" y="3359"/>
                    <a:pt x="2526" y="3378"/>
                    <a:pt x="2534" y="3394"/>
                  </a:cubicBezTo>
                  <a:cubicBezTo>
                    <a:pt x="2542" y="3394"/>
                    <a:pt x="2542" y="3386"/>
                    <a:pt x="2542" y="3386"/>
                  </a:cubicBezTo>
                  <a:lnTo>
                    <a:pt x="2550" y="3386"/>
                  </a:lnTo>
                  <a:cubicBezTo>
                    <a:pt x="2585" y="3411"/>
                    <a:pt x="2594" y="3446"/>
                    <a:pt x="2621" y="3470"/>
                  </a:cubicBezTo>
                  <a:cubicBezTo>
                    <a:pt x="2629" y="3481"/>
                    <a:pt x="2629" y="3481"/>
                    <a:pt x="2629" y="3489"/>
                  </a:cubicBezTo>
                  <a:cubicBezTo>
                    <a:pt x="2612" y="3489"/>
                    <a:pt x="2602" y="3481"/>
                    <a:pt x="2585" y="3470"/>
                  </a:cubicBezTo>
                  <a:lnTo>
                    <a:pt x="2585" y="3470"/>
                  </a:lnTo>
                  <a:cubicBezTo>
                    <a:pt x="2594" y="3489"/>
                    <a:pt x="2594" y="3497"/>
                    <a:pt x="2602" y="3505"/>
                  </a:cubicBezTo>
                  <a:lnTo>
                    <a:pt x="2569" y="3505"/>
                  </a:lnTo>
                  <a:cubicBezTo>
                    <a:pt x="2594" y="3532"/>
                    <a:pt x="2612" y="3557"/>
                    <a:pt x="2645" y="3557"/>
                  </a:cubicBezTo>
                  <a:cubicBezTo>
                    <a:pt x="2672" y="3565"/>
                    <a:pt x="2672" y="3592"/>
                    <a:pt x="2697" y="3600"/>
                  </a:cubicBezTo>
                  <a:cubicBezTo>
                    <a:pt x="2689" y="3584"/>
                    <a:pt x="2680" y="3573"/>
                    <a:pt x="2672" y="3557"/>
                  </a:cubicBezTo>
                  <a:cubicBezTo>
                    <a:pt x="2681" y="3555"/>
                    <a:pt x="2689" y="3554"/>
                    <a:pt x="2697" y="3554"/>
                  </a:cubicBezTo>
                  <a:cubicBezTo>
                    <a:pt x="2719" y="3554"/>
                    <a:pt x="2738" y="3561"/>
                    <a:pt x="2757" y="3573"/>
                  </a:cubicBezTo>
                  <a:cubicBezTo>
                    <a:pt x="2775" y="3592"/>
                    <a:pt x="2800" y="3617"/>
                    <a:pt x="2827" y="3635"/>
                  </a:cubicBezTo>
                  <a:cubicBezTo>
                    <a:pt x="2851" y="3644"/>
                    <a:pt x="2878" y="3668"/>
                    <a:pt x="2903" y="3687"/>
                  </a:cubicBezTo>
                  <a:cubicBezTo>
                    <a:pt x="2930" y="3712"/>
                    <a:pt x="2954" y="3738"/>
                    <a:pt x="2981" y="3755"/>
                  </a:cubicBezTo>
                  <a:cubicBezTo>
                    <a:pt x="3006" y="3771"/>
                    <a:pt x="3025" y="3780"/>
                    <a:pt x="3041" y="3798"/>
                  </a:cubicBezTo>
                  <a:cubicBezTo>
                    <a:pt x="3093" y="3841"/>
                    <a:pt x="3136" y="3893"/>
                    <a:pt x="3179" y="3934"/>
                  </a:cubicBezTo>
                  <a:cubicBezTo>
                    <a:pt x="3204" y="3953"/>
                    <a:pt x="3220" y="3977"/>
                    <a:pt x="3247" y="3996"/>
                  </a:cubicBezTo>
                  <a:cubicBezTo>
                    <a:pt x="3282" y="4029"/>
                    <a:pt x="3307" y="4064"/>
                    <a:pt x="3350" y="4099"/>
                  </a:cubicBezTo>
                  <a:cubicBezTo>
                    <a:pt x="3367" y="4116"/>
                    <a:pt x="3385" y="4132"/>
                    <a:pt x="3402" y="4151"/>
                  </a:cubicBezTo>
                  <a:cubicBezTo>
                    <a:pt x="3427" y="4175"/>
                    <a:pt x="3453" y="4210"/>
                    <a:pt x="3488" y="4235"/>
                  </a:cubicBezTo>
                  <a:cubicBezTo>
                    <a:pt x="3478" y="4270"/>
                    <a:pt x="3478" y="4295"/>
                    <a:pt x="3497" y="4322"/>
                  </a:cubicBezTo>
                  <a:lnTo>
                    <a:pt x="3497" y="4262"/>
                  </a:lnTo>
                  <a:cubicBezTo>
                    <a:pt x="3505" y="4270"/>
                    <a:pt x="3513" y="4270"/>
                    <a:pt x="3513" y="4270"/>
                  </a:cubicBezTo>
                  <a:cubicBezTo>
                    <a:pt x="3521" y="4287"/>
                    <a:pt x="3521" y="4295"/>
                    <a:pt x="3530" y="4305"/>
                  </a:cubicBezTo>
                  <a:cubicBezTo>
                    <a:pt x="3548" y="4322"/>
                    <a:pt x="3573" y="4330"/>
                    <a:pt x="3591" y="4338"/>
                  </a:cubicBezTo>
                  <a:lnTo>
                    <a:pt x="3591" y="4322"/>
                  </a:lnTo>
                  <a:lnTo>
                    <a:pt x="3600" y="4314"/>
                  </a:lnTo>
                  <a:cubicBezTo>
                    <a:pt x="3616" y="4338"/>
                    <a:pt x="3633" y="4357"/>
                    <a:pt x="3651" y="4382"/>
                  </a:cubicBezTo>
                  <a:cubicBezTo>
                    <a:pt x="3668" y="4408"/>
                    <a:pt x="3684" y="4425"/>
                    <a:pt x="3703" y="4450"/>
                  </a:cubicBezTo>
                  <a:cubicBezTo>
                    <a:pt x="3711" y="4450"/>
                    <a:pt x="3727" y="4460"/>
                    <a:pt x="3736" y="4468"/>
                  </a:cubicBezTo>
                  <a:lnTo>
                    <a:pt x="3771" y="4468"/>
                  </a:lnTo>
                  <a:cubicBezTo>
                    <a:pt x="3798" y="4493"/>
                    <a:pt x="3822" y="4528"/>
                    <a:pt x="3839" y="4563"/>
                  </a:cubicBezTo>
                  <a:lnTo>
                    <a:pt x="3839" y="4579"/>
                  </a:lnTo>
                  <a:cubicBezTo>
                    <a:pt x="3839" y="4614"/>
                    <a:pt x="3857" y="4639"/>
                    <a:pt x="3890" y="4647"/>
                  </a:cubicBezTo>
                  <a:cubicBezTo>
                    <a:pt x="3901" y="4656"/>
                    <a:pt x="3901" y="4674"/>
                    <a:pt x="3909" y="4682"/>
                  </a:cubicBezTo>
                  <a:cubicBezTo>
                    <a:pt x="3925" y="4691"/>
                    <a:pt x="3934" y="4699"/>
                    <a:pt x="3942" y="4718"/>
                  </a:cubicBezTo>
                  <a:cubicBezTo>
                    <a:pt x="3969" y="4769"/>
                    <a:pt x="3993" y="4810"/>
                    <a:pt x="4045" y="4837"/>
                  </a:cubicBezTo>
                  <a:cubicBezTo>
                    <a:pt x="4045" y="4862"/>
                    <a:pt x="4064" y="4880"/>
                    <a:pt x="4080" y="4889"/>
                  </a:cubicBezTo>
                  <a:cubicBezTo>
                    <a:pt x="4096" y="4905"/>
                    <a:pt x="4115" y="4924"/>
                    <a:pt x="4123" y="4940"/>
                  </a:cubicBezTo>
                  <a:cubicBezTo>
                    <a:pt x="4132" y="4957"/>
                    <a:pt x="4140" y="4975"/>
                    <a:pt x="4158" y="4992"/>
                  </a:cubicBezTo>
                  <a:cubicBezTo>
                    <a:pt x="4167" y="4992"/>
                    <a:pt x="4167" y="5000"/>
                    <a:pt x="4175" y="5000"/>
                  </a:cubicBezTo>
                  <a:cubicBezTo>
                    <a:pt x="4183" y="5027"/>
                    <a:pt x="4200" y="5043"/>
                    <a:pt x="4218" y="5068"/>
                  </a:cubicBezTo>
                  <a:cubicBezTo>
                    <a:pt x="4235" y="5095"/>
                    <a:pt x="4251" y="5120"/>
                    <a:pt x="4261" y="5146"/>
                  </a:cubicBezTo>
                  <a:cubicBezTo>
                    <a:pt x="4278" y="5206"/>
                    <a:pt x="4294" y="5274"/>
                    <a:pt x="4329" y="5336"/>
                  </a:cubicBezTo>
                  <a:cubicBezTo>
                    <a:pt x="4338" y="5361"/>
                    <a:pt x="4364" y="5388"/>
                    <a:pt x="4381" y="5420"/>
                  </a:cubicBezTo>
                  <a:cubicBezTo>
                    <a:pt x="4397" y="5456"/>
                    <a:pt x="4406" y="5491"/>
                    <a:pt x="4433" y="5524"/>
                  </a:cubicBezTo>
                  <a:lnTo>
                    <a:pt x="4424" y="5532"/>
                  </a:lnTo>
                  <a:cubicBezTo>
                    <a:pt x="4416" y="5559"/>
                    <a:pt x="4406" y="5594"/>
                    <a:pt x="4441" y="5610"/>
                  </a:cubicBezTo>
                  <a:lnTo>
                    <a:pt x="4441" y="5618"/>
                  </a:lnTo>
                  <a:cubicBezTo>
                    <a:pt x="4457" y="5645"/>
                    <a:pt x="4468" y="5670"/>
                    <a:pt x="4484" y="5705"/>
                  </a:cubicBezTo>
                  <a:cubicBezTo>
                    <a:pt x="4492" y="5721"/>
                    <a:pt x="4509" y="5748"/>
                    <a:pt x="4519" y="5765"/>
                  </a:cubicBezTo>
                  <a:lnTo>
                    <a:pt x="4519" y="5800"/>
                  </a:lnTo>
                  <a:cubicBezTo>
                    <a:pt x="4527" y="5800"/>
                    <a:pt x="4536" y="5808"/>
                    <a:pt x="4536" y="5808"/>
                  </a:cubicBezTo>
                  <a:cubicBezTo>
                    <a:pt x="4527" y="5833"/>
                    <a:pt x="4527" y="5868"/>
                    <a:pt x="4519" y="5893"/>
                  </a:cubicBezTo>
                  <a:cubicBezTo>
                    <a:pt x="4536" y="5919"/>
                    <a:pt x="4552" y="5936"/>
                    <a:pt x="4552" y="5971"/>
                  </a:cubicBezTo>
                  <a:cubicBezTo>
                    <a:pt x="4552" y="6006"/>
                    <a:pt x="4560" y="6039"/>
                    <a:pt x="4571" y="6066"/>
                  </a:cubicBezTo>
                  <a:cubicBezTo>
                    <a:pt x="4579" y="6082"/>
                    <a:pt x="4595" y="6109"/>
                    <a:pt x="4595" y="6125"/>
                  </a:cubicBezTo>
                  <a:cubicBezTo>
                    <a:pt x="4595" y="6142"/>
                    <a:pt x="4604" y="6150"/>
                    <a:pt x="4612" y="6161"/>
                  </a:cubicBezTo>
                  <a:cubicBezTo>
                    <a:pt x="4612" y="6177"/>
                    <a:pt x="4622" y="6185"/>
                    <a:pt x="4622" y="6194"/>
                  </a:cubicBezTo>
                  <a:lnTo>
                    <a:pt x="4622" y="6264"/>
                  </a:lnTo>
                  <a:cubicBezTo>
                    <a:pt x="4622" y="6288"/>
                    <a:pt x="4612" y="6323"/>
                    <a:pt x="4612" y="6348"/>
                  </a:cubicBezTo>
                  <a:cubicBezTo>
                    <a:pt x="4604" y="6367"/>
                    <a:pt x="4612" y="6391"/>
                    <a:pt x="4622" y="6408"/>
                  </a:cubicBezTo>
                  <a:cubicBezTo>
                    <a:pt x="4612" y="6426"/>
                    <a:pt x="4612" y="6451"/>
                    <a:pt x="4612" y="6470"/>
                  </a:cubicBezTo>
                  <a:cubicBezTo>
                    <a:pt x="4630" y="6486"/>
                    <a:pt x="4612" y="6503"/>
                    <a:pt x="4612" y="6521"/>
                  </a:cubicBezTo>
                  <a:cubicBezTo>
                    <a:pt x="4622" y="6546"/>
                    <a:pt x="4630" y="6573"/>
                    <a:pt x="4639" y="6589"/>
                  </a:cubicBezTo>
                  <a:cubicBezTo>
                    <a:pt x="4647" y="6598"/>
                    <a:pt x="4647" y="6606"/>
                    <a:pt x="4655" y="6606"/>
                  </a:cubicBezTo>
                  <a:cubicBezTo>
                    <a:pt x="4655" y="6614"/>
                    <a:pt x="4655" y="6633"/>
                    <a:pt x="4663" y="6633"/>
                  </a:cubicBezTo>
                  <a:cubicBezTo>
                    <a:pt x="4674" y="6641"/>
                    <a:pt x="4682" y="6649"/>
                    <a:pt x="4682" y="6657"/>
                  </a:cubicBezTo>
                  <a:cubicBezTo>
                    <a:pt x="4707" y="6692"/>
                    <a:pt x="4725" y="6736"/>
                    <a:pt x="4750" y="6760"/>
                  </a:cubicBezTo>
                  <a:cubicBezTo>
                    <a:pt x="4777" y="6795"/>
                    <a:pt x="4802" y="6847"/>
                    <a:pt x="4837" y="6872"/>
                  </a:cubicBezTo>
                  <a:cubicBezTo>
                    <a:pt x="4861" y="6899"/>
                    <a:pt x="4888" y="6923"/>
                    <a:pt x="4921" y="6934"/>
                  </a:cubicBezTo>
                  <a:cubicBezTo>
                    <a:pt x="4931" y="6967"/>
                    <a:pt x="4948" y="6993"/>
                    <a:pt x="4973" y="7018"/>
                  </a:cubicBezTo>
                  <a:cubicBezTo>
                    <a:pt x="4991" y="7037"/>
                    <a:pt x="5008" y="7053"/>
                    <a:pt x="5034" y="7078"/>
                  </a:cubicBezTo>
                  <a:lnTo>
                    <a:pt x="5024" y="7088"/>
                  </a:lnTo>
                  <a:cubicBezTo>
                    <a:pt x="5034" y="7105"/>
                    <a:pt x="5043" y="7113"/>
                    <a:pt x="5043" y="7129"/>
                  </a:cubicBezTo>
                  <a:lnTo>
                    <a:pt x="5059" y="7129"/>
                  </a:lnTo>
                  <a:cubicBezTo>
                    <a:pt x="5051" y="7164"/>
                    <a:pt x="5086" y="7164"/>
                    <a:pt x="5094" y="7181"/>
                  </a:cubicBezTo>
                  <a:lnTo>
                    <a:pt x="5094" y="7224"/>
                  </a:lnTo>
                  <a:lnTo>
                    <a:pt x="5127" y="7224"/>
                  </a:lnTo>
                  <a:cubicBezTo>
                    <a:pt x="5138" y="7243"/>
                    <a:pt x="5138" y="7251"/>
                    <a:pt x="5146" y="7268"/>
                  </a:cubicBezTo>
                  <a:cubicBezTo>
                    <a:pt x="5146" y="7276"/>
                    <a:pt x="5146" y="7284"/>
                    <a:pt x="5154" y="7303"/>
                  </a:cubicBezTo>
                  <a:cubicBezTo>
                    <a:pt x="5162" y="7311"/>
                    <a:pt x="5179" y="7311"/>
                    <a:pt x="5189" y="7319"/>
                  </a:cubicBezTo>
                  <a:cubicBezTo>
                    <a:pt x="5197" y="7327"/>
                    <a:pt x="5197" y="7336"/>
                    <a:pt x="5206" y="7346"/>
                  </a:cubicBezTo>
                  <a:cubicBezTo>
                    <a:pt x="5222" y="7362"/>
                    <a:pt x="5241" y="7387"/>
                    <a:pt x="5257" y="7414"/>
                  </a:cubicBezTo>
                  <a:cubicBezTo>
                    <a:pt x="5282" y="7457"/>
                    <a:pt x="5317" y="7474"/>
                    <a:pt x="5344" y="7500"/>
                  </a:cubicBezTo>
                  <a:cubicBezTo>
                    <a:pt x="5368" y="7500"/>
                    <a:pt x="5377" y="7517"/>
                    <a:pt x="5385" y="7525"/>
                  </a:cubicBezTo>
                  <a:cubicBezTo>
                    <a:pt x="5385" y="7533"/>
                    <a:pt x="5395" y="7542"/>
                    <a:pt x="5403" y="7542"/>
                  </a:cubicBezTo>
                  <a:cubicBezTo>
                    <a:pt x="5412" y="7542"/>
                    <a:pt x="5420" y="7533"/>
                    <a:pt x="5420" y="7533"/>
                  </a:cubicBezTo>
                  <a:cubicBezTo>
                    <a:pt x="5428" y="7552"/>
                    <a:pt x="5428" y="7568"/>
                    <a:pt x="5436" y="7585"/>
                  </a:cubicBezTo>
                  <a:cubicBezTo>
                    <a:pt x="5447" y="7604"/>
                    <a:pt x="5463" y="7612"/>
                    <a:pt x="5471" y="7628"/>
                  </a:cubicBezTo>
                  <a:lnTo>
                    <a:pt x="5471" y="7637"/>
                  </a:lnTo>
                  <a:cubicBezTo>
                    <a:pt x="5480" y="7655"/>
                    <a:pt x="5488" y="7672"/>
                    <a:pt x="5488" y="7680"/>
                  </a:cubicBezTo>
                  <a:cubicBezTo>
                    <a:pt x="5507" y="7688"/>
                    <a:pt x="5515" y="7696"/>
                    <a:pt x="5523" y="7696"/>
                  </a:cubicBezTo>
                  <a:cubicBezTo>
                    <a:pt x="5523" y="7707"/>
                    <a:pt x="5531" y="7715"/>
                    <a:pt x="5531" y="7723"/>
                  </a:cubicBezTo>
                  <a:cubicBezTo>
                    <a:pt x="5539" y="7723"/>
                    <a:pt x="5539" y="7723"/>
                    <a:pt x="5550" y="7731"/>
                  </a:cubicBezTo>
                  <a:cubicBezTo>
                    <a:pt x="5558" y="7748"/>
                    <a:pt x="5558" y="7758"/>
                    <a:pt x="5566" y="7775"/>
                  </a:cubicBezTo>
                  <a:cubicBezTo>
                    <a:pt x="5566" y="7783"/>
                    <a:pt x="5575" y="7783"/>
                    <a:pt x="5583" y="7783"/>
                  </a:cubicBezTo>
                  <a:cubicBezTo>
                    <a:pt x="5583" y="7810"/>
                    <a:pt x="5591" y="7834"/>
                    <a:pt x="5610" y="7843"/>
                  </a:cubicBezTo>
                  <a:lnTo>
                    <a:pt x="5661" y="7894"/>
                  </a:lnTo>
                  <a:cubicBezTo>
                    <a:pt x="5669" y="7902"/>
                    <a:pt x="5686" y="7913"/>
                    <a:pt x="5694" y="7921"/>
                  </a:cubicBezTo>
                  <a:cubicBezTo>
                    <a:pt x="5713" y="7946"/>
                    <a:pt x="5737" y="7964"/>
                    <a:pt x="5764" y="7989"/>
                  </a:cubicBezTo>
                  <a:cubicBezTo>
                    <a:pt x="5781" y="7997"/>
                    <a:pt x="5789" y="8016"/>
                    <a:pt x="5807" y="8024"/>
                  </a:cubicBezTo>
                  <a:cubicBezTo>
                    <a:pt x="5824" y="8041"/>
                    <a:pt x="5849" y="8049"/>
                    <a:pt x="5876" y="8067"/>
                  </a:cubicBezTo>
                  <a:lnTo>
                    <a:pt x="5876" y="8092"/>
                  </a:lnTo>
                  <a:cubicBezTo>
                    <a:pt x="5892" y="8092"/>
                    <a:pt x="5911" y="8100"/>
                    <a:pt x="5927" y="8100"/>
                  </a:cubicBezTo>
                  <a:cubicBezTo>
                    <a:pt x="5935" y="8109"/>
                    <a:pt x="5944" y="8119"/>
                    <a:pt x="5952" y="8127"/>
                  </a:cubicBezTo>
                  <a:cubicBezTo>
                    <a:pt x="5970" y="8119"/>
                    <a:pt x="5979" y="8109"/>
                    <a:pt x="5995" y="8100"/>
                  </a:cubicBezTo>
                  <a:cubicBezTo>
                    <a:pt x="5995" y="8109"/>
                    <a:pt x="5995" y="8119"/>
                    <a:pt x="6003" y="8135"/>
                  </a:cubicBezTo>
                  <a:cubicBezTo>
                    <a:pt x="6003" y="8119"/>
                    <a:pt x="6003" y="8109"/>
                    <a:pt x="6014" y="8100"/>
                  </a:cubicBezTo>
                  <a:cubicBezTo>
                    <a:pt x="6003" y="8092"/>
                    <a:pt x="5995" y="8084"/>
                    <a:pt x="5987" y="8084"/>
                  </a:cubicBezTo>
                  <a:cubicBezTo>
                    <a:pt x="5995" y="8076"/>
                    <a:pt x="5995" y="8076"/>
                    <a:pt x="5995" y="8067"/>
                  </a:cubicBezTo>
                  <a:cubicBezTo>
                    <a:pt x="5970" y="8067"/>
                    <a:pt x="5970" y="8032"/>
                    <a:pt x="5962" y="8016"/>
                  </a:cubicBezTo>
                  <a:cubicBezTo>
                    <a:pt x="5927" y="8016"/>
                    <a:pt x="5927" y="8016"/>
                    <a:pt x="5911" y="7981"/>
                  </a:cubicBezTo>
                  <a:cubicBezTo>
                    <a:pt x="5867" y="7946"/>
                    <a:pt x="5824" y="7929"/>
                    <a:pt x="5824" y="7869"/>
                  </a:cubicBezTo>
                  <a:cubicBezTo>
                    <a:pt x="5807" y="7869"/>
                    <a:pt x="5807" y="7851"/>
                    <a:pt x="5807" y="7843"/>
                  </a:cubicBezTo>
                  <a:cubicBezTo>
                    <a:pt x="5789" y="7834"/>
                    <a:pt x="5789" y="7834"/>
                    <a:pt x="5781" y="7834"/>
                  </a:cubicBezTo>
                  <a:cubicBezTo>
                    <a:pt x="5781" y="7818"/>
                    <a:pt x="5772" y="7810"/>
                    <a:pt x="5772" y="7799"/>
                  </a:cubicBezTo>
                  <a:cubicBezTo>
                    <a:pt x="5764" y="7799"/>
                    <a:pt x="5756" y="7791"/>
                    <a:pt x="5737" y="7791"/>
                  </a:cubicBezTo>
                  <a:cubicBezTo>
                    <a:pt x="5729" y="7783"/>
                    <a:pt x="5729" y="7775"/>
                    <a:pt x="5721" y="7766"/>
                  </a:cubicBezTo>
                  <a:cubicBezTo>
                    <a:pt x="5704" y="7758"/>
                    <a:pt x="5686" y="7758"/>
                    <a:pt x="5678" y="7748"/>
                  </a:cubicBezTo>
                  <a:cubicBezTo>
                    <a:pt x="5661" y="7723"/>
                    <a:pt x="5634" y="7696"/>
                    <a:pt x="5618" y="7663"/>
                  </a:cubicBezTo>
                  <a:lnTo>
                    <a:pt x="5601" y="7663"/>
                  </a:lnTo>
                  <a:cubicBezTo>
                    <a:pt x="5591" y="7645"/>
                    <a:pt x="5583" y="7628"/>
                    <a:pt x="5575" y="7620"/>
                  </a:cubicBezTo>
                  <a:cubicBezTo>
                    <a:pt x="5558" y="7593"/>
                    <a:pt x="5531" y="7568"/>
                    <a:pt x="5523" y="7533"/>
                  </a:cubicBezTo>
                  <a:cubicBezTo>
                    <a:pt x="5507" y="7509"/>
                    <a:pt x="5471" y="7490"/>
                    <a:pt x="5455" y="7465"/>
                  </a:cubicBezTo>
                  <a:lnTo>
                    <a:pt x="5455" y="7457"/>
                  </a:lnTo>
                  <a:lnTo>
                    <a:pt x="5428" y="7457"/>
                  </a:lnTo>
                  <a:cubicBezTo>
                    <a:pt x="5420" y="7430"/>
                    <a:pt x="5412" y="7414"/>
                    <a:pt x="5385" y="7406"/>
                  </a:cubicBezTo>
                  <a:cubicBezTo>
                    <a:pt x="5352" y="7303"/>
                    <a:pt x="5292" y="7208"/>
                    <a:pt x="5206" y="7129"/>
                  </a:cubicBezTo>
                  <a:cubicBezTo>
                    <a:pt x="5214" y="7096"/>
                    <a:pt x="5179" y="7070"/>
                    <a:pt x="5162" y="7037"/>
                  </a:cubicBezTo>
                  <a:cubicBezTo>
                    <a:pt x="5162" y="7037"/>
                    <a:pt x="5162" y="7026"/>
                    <a:pt x="5170" y="7018"/>
                  </a:cubicBezTo>
                  <a:cubicBezTo>
                    <a:pt x="5162" y="7018"/>
                    <a:pt x="5154" y="7010"/>
                    <a:pt x="5146" y="7010"/>
                  </a:cubicBezTo>
                  <a:cubicBezTo>
                    <a:pt x="5138" y="6967"/>
                    <a:pt x="5094" y="6934"/>
                    <a:pt x="5086" y="6890"/>
                  </a:cubicBezTo>
                  <a:cubicBezTo>
                    <a:pt x="5086" y="6882"/>
                    <a:pt x="5086" y="6872"/>
                    <a:pt x="5076" y="6872"/>
                  </a:cubicBezTo>
                  <a:lnTo>
                    <a:pt x="5034" y="6831"/>
                  </a:lnTo>
                  <a:lnTo>
                    <a:pt x="5034" y="6804"/>
                  </a:lnTo>
                  <a:cubicBezTo>
                    <a:pt x="4999" y="6795"/>
                    <a:pt x="4983" y="6760"/>
                    <a:pt x="4964" y="6736"/>
                  </a:cubicBezTo>
                  <a:cubicBezTo>
                    <a:pt x="4948" y="6701"/>
                    <a:pt x="4940" y="6657"/>
                    <a:pt x="4931" y="6624"/>
                  </a:cubicBezTo>
                  <a:lnTo>
                    <a:pt x="4956" y="6624"/>
                  </a:lnTo>
                  <a:cubicBezTo>
                    <a:pt x="4956" y="6614"/>
                    <a:pt x="4948" y="6606"/>
                    <a:pt x="4948" y="6589"/>
                  </a:cubicBezTo>
                  <a:cubicBezTo>
                    <a:pt x="4983" y="6589"/>
                    <a:pt x="4983" y="6641"/>
                    <a:pt x="5016" y="6641"/>
                  </a:cubicBezTo>
                  <a:cubicBezTo>
                    <a:pt x="5008" y="6666"/>
                    <a:pt x="5024" y="6676"/>
                    <a:pt x="5043" y="6684"/>
                  </a:cubicBezTo>
                  <a:cubicBezTo>
                    <a:pt x="5051" y="6692"/>
                    <a:pt x="5067" y="6701"/>
                    <a:pt x="5076" y="6701"/>
                  </a:cubicBezTo>
                  <a:cubicBezTo>
                    <a:pt x="5086" y="6744"/>
                    <a:pt x="5111" y="6760"/>
                    <a:pt x="5146" y="6779"/>
                  </a:cubicBezTo>
                  <a:cubicBezTo>
                    <a:pt x="5162" y="6804"/>
                    <a:pt x="5170" y="6820"/>
                    <a:pt x="5189" y="6847"/>
                  </a:cubicBezTo>
                  <a:lnTo>
                    <a:pt x="5179" y="6847"/>
                  </a:lnTo>
                  <a:cubicBezTo>
                    <a:pt x="5189" y="6863"/>
                    <a:pt x="5206" y="6882"/>
                    <a:pt x="5214" y="6899"/>
                  </a:cubicBezTo>
                  <a:cubicBezTo>
                    <a:pt x="5230" y="6923"/>
                    <a:pt x="5249" y="6958"/>
                    <a:pt x="5265" y="6985"/>
                  </a:cubicBezTo>
                  <a:cubicBezTo>
                    <a:pt x="5282" y="7010"/>
                    <a:pt x="5292" y="7045"/>
                    <a:pt x="5317" y="7061"/>
                  </a:cubicBezTo>
                  <a:cubicBezTo>
                    <a:pt x="5333" y="7088"/>
                    <a:pt x="5344" y="7113"/>
                    <a:pt x="5352" y="7129"/>
                  </a:cubicBezTo>
                  <a:cubicBezTo>
                    <a:pt x="5360" y="7140"/>
                    <a:pt x="5368" y="7140"/>
                    <a:pt x="5377" y="7148"/>
                  </a:cubicBezTo>
                  <a:cubicBezTo>
                    <a:pt x="5395" y="7156"/>
                    <a:pt x="5403" y="7181"/>
                    <a:pt x="5412" y="7200"/>
                  </a:cubicBezTo>
                  <a:cubicBezTo>
                    <a:pt x="5436" y="7224"/>
                    <a:pt x="5455" y="7243"/>
                    <a:pt x="5480" y="7268"/>
                  </a:cubicBezTo>
                  <a:cubicBezTo>
                    <a:pt x="5488" y="7284"/>
                    <a:pt x="5498" y="7303"/>
                    <a:pt x="5515" y="7311"/>
                  </a:cubicBezTo>
                  <a:cubicBezTo>
                    <a:pt x="5539" y="7319"/>
                    <a:pt x="5550" y="7346"/>
                    <a:pt x="5550" y="7362"/>
                  </a:cubicBezTo>
                  <a:cubicBezTo>
                    <a:pt x="5566" y="7379"/>
                    <a:pt x="5575" y="7387"/>
                    <a:pt x="5583" y="7406"/>
                  </a:cubicBezTo>
                  <a:cubicBezTo>
                    <a:pt x="5601" y="7422"/>
                    <a:pt x="5610" y="7449"/>
                    <a:pt x="5626" y="7449"/>
                  </a:cubicBezTo>
                  <a:cubicBezTo>
                    <a:pt x="5643" y="7465"/>
                    <a:pt x="5661" y="7482"/>
                    <a:pt x="5678" y="7490"/>
                  </a:cubicBezTo>
                  <a:cubicBezTo>
                    <a:pt x="5694" y="7525"/>
                    <a:pt x="5713" y="7560"/>
                    <a:pt x="5729" y="7593"/>
                  </a:cubicBezTo>
                  <a:cubicBezTo>
                    <a:pt x="5756" y="7628"/>
                    <a:pt x="5789" y="7672"/>
                    <a:pt x="5816" y="7707"/>
                  </a:cubicBezTo>
                  <a:cubicBezTo>
                    <a:pt x="5832" y="7723"/>
                    <a:pt x="5849" y="7748"/>
                    <a:pt x="5867" y="7775"/>
                  </a:cubicBezTo>
                  <a:cubicBezTo>
                    <a:pt x="5876" y="7783"/>
                    <a:pt x="5892" y="7791"/>
                    <a:pt x="5900" y="7810"/>
                  </a:cubicBezTo>
                  <a:cubicBezTo>
                    <a:pt x="5911" y="7810"/>
                    <a:pt x="5919" y="7810"/>
                    <a:pt x="5935" y="7799"/>
                  </a:cubicBezTo>
                  <a:lnTo>
                    <a:pt x="5935" y="7799"/>
                  </a:lnTo>
                  <a:cubicBezTo>
                    <a:pt x="5927" y="7818"/>
                    <a:pt x="5927" y="7826"/>
                    <a:pt x="5919" y="7834"/>
                  </a:cubicBezTo>
                  <a:cubicBezTo>
                    <a:pt x="5935" y="7834"/>
                    <a:pt x="5944" y="7826"/>
                    <a:pt x="5962" y="7826"/>
                  </a:cubicBezTo>
                  <a:lnTo>
                    <a:pt x="5962" y="7834"/>
                  </a:lnTo>
                  <a:cubicBezTo>
                    <a:pt x="5979" y="7843"/>
                    <a:pt x="5987" y="7843"/>
                    <a:pt x="5995" y="7843"/>
                  </a:cubicBezTo>
                  <a:cubicBezTo>
                    <a:pt x="6030" y="7869"/>
                    <a:pt x="6055" y="7886"/>
                    <a:pt x="6082" y="7902"/>
                  </a:cubicBezTo>
                  <a:cubicBezTo>
                    <a:pt x="6117" y="7921"/>
                    <a:pt x="6141" y="7937"/>
                    <a:pt x="6168" y="7954"/>
                  </a:cubicBezTo>
                  <a:lnTo>
                    <a:pt x="6176" y="7954"/>
                  </a:lnTo>
                  <a:cubicBezTo>
                    <a:pt x="6191" y="7971"/>
                    <a:pt x="6206" y="7999"/>
                    <a:pt x="6240" y="7999"/>
                  </a:cubicBezTo>
                  <a:cubicBezTo>
                    <a:pt x="6244" y="7999"/>
                    <a:pt x="6248" y="7998"/>
                    <a:pt x="6253" y="7997"/>
                  </a:cubicBezTo>
                  <a:cubicBezTo>
                    <a:pt x="6253" y="8006"/>
                    <a:pt x="6261" y="8006"/>
                    <a:pt x="6261" y="8006"/>
                  </a:cubicBezTo>
                  <a:cubicBezTo>
                    <a:pt x="6288" y="8006"/>
                    <a:pt x="6304" y="8006"/>
                    <a:pt x="6323" y="7997"/>
                  </a:cubicBezTo>
                  <a:cubicBezTo>
                    <a:pt x="6323" y="7989"/>
                    <a:pt x="6331" y="7981"/>
                    <a:pt x="6331" y="7973"/>
                  </a:cubicBezTo>
                  <a:cubicBezTo>
                    <a:pt x="6313" y="7946"/>
                    <a:pt x="6296" y="7929"/>
                    <a:pt x="6288" y="7902"/>
                  </a:cubicBezTo>
                  <a:cubicBezTo>
                    <a:pt x="6261" y="7894"/>
                    <a:pt x="6245" y="7894"/>
                    <a:pt x="6236" y="7869"/>
                  </a:cubicBezTo>
                  <a:cubicBezTo>
                    <a:pt x="6233" y="7871"/>
                    <a:pt x="6230" y="7871"/>
                    <a:pt x="6227" y="7871"/>
                  </a:cubicBezTo>
                  <a:cubicBezTo>
                    <a:pt x="6207" y="7871"/>
                    <a:pt x="6200" y="7850"/>
                    <a:pt x="6193" y="7843"/>
                  </a:cubicBezTo>
                  <a:cubicBezTo>
                    <a:pt x="6185" y="7834"/>
                    <a:pt x="6185" y="7826"/>
                    <a:pt x="6176" y="7818"/>
                  </a:cubicBezTo>
                  <a:cubicBezTo>
                    <a:pt x="6158" y="7810"/>
                    <a:pt x="6141" y="7799"/>
                    <a:pt x="6133" y="7791"/>
                  </a:cubicBezTo>
                  <a:cubicBezTo>
                    <a:pt x="6098" y="7766"/>
                    <a:pt x="6073" y="7740"/>
                    <a:pt x="6047" y="7715"/>
                  </a:cubicBezTo>
                  <a:cubicBezTo>
                    <a:pt x="6030" y="7707"/>
                    <a:pt x="6014" y="7688"/>
                    <a:pt x="5995" y="7663"/>
                  </a:cubicBezTo>
                  <a:cubicBezTo>
                    <a:pt x="5970" y="7628"/>
                    <a:pt x="5935" y="7593"/>
                    <a:pt x="5892" y="7552"/>
                  </a:cubicBezTo>
                  <a:cubicBezTo>
                    <a:pt x="5884" y="7525"/>
                    <a:pt x="5859" y="7509"/>
                    <a:pt x="5832" y="7482"/>
                  </a:cubicBezTo>
                  <a:cubicBezTo>
                    <a:pt x="5807" y="7465"/>
                    <a:pt x="5781" y="7449"/>
                    <a:pt x="5781" y="7414"/>
                  </a:cubicBezTo>
                  <a:cubicBezTo>
                    <a:pt x="5764" y="7387"/>
                    <a:pt x="5737" y="7362"/>
                    <a:pt x="5721" y="7346"/>
                  </a:cubicBezTo>
                  <a:cubicBezTo>
                    <a:pt x="5713" y="7327"/>
                    <a:pt x="5694" y="7319"/>
                    <a:pt x="5694" y="7303"/>
                  </a:cubicBezTo>
                  <a:cubicBezTo>
                    <a:pt x="5686" y="7268"/>
                    <a:pt x="5661" y="7243"/>
                    <a:pt x="5634" y="7216"/>
                  </a:cubicBezTo>
                  <a:cubicBezTo>
                    <a:pt x="5634" y="7208"/>
                    <a:pt x="5626" y="7200"/>
                    <a:pt x="5618" y="7191"/>
                  </a:cubicBezTo>
                  <a:cubicBezTo>
                    <a:pt x="5618" y="7181"/>
                    <a:pt x="5610" y="7173"/>
                    <a:pt x="5601" y="7156"/>
                  </a:cubicBezTo>
                  <a:cubicBezTo>
                    <a:pt x="5601" y="7140"/>
                    <a:pt x="5591" y="7121"/>
                    <a:pt x="5575" y="7105"/>
                  </a:cubicBezTo>
                  <a:cubicBezTo>
                    <a:pt x="5539" y="7061"/>
                    <a:pt x="5515" y="7026"/>
                    <a:pt x="5480" y="6993"/>
                  </a:cubicBezTo>
                  <a:cubicBezTo>
                    <a:pt x="5488" y="6975"/>
                    <a:pt x="5488" y="6967"/>
                    <a:pt x="5488" y="6958"/>
                  </a:cubicBezTo>
                  <a:cubicBezTo>
                    <a:pt x="5471" y="6934"/>
                    <a:pt x="5463" y="6923"/>
                    <a:pt x="5455" y="6907"/>
                  </a:cubicBezTo>
                  <a:cubicBezTo>
                    <a:pt x="5447" y="6890"/>
                    <a:pt x="5436" y="6872"/>
                    <a:pt x="5428" y="6855"/>
                  </a:cubicBezTo>
                  <a:cubicBezTo>
                    <a:pt x="5412" y="6820"/>
                    <a:pt x="5385" y="6787"/>
                    <a:pt x="5360" y="6760"/>
                  </a:cubicBezTo>
                  <a:cubicBezTo>
                    <a:pt x="5333" y="6717"/>
                    <a:pt x="5300" y="6676"/>
                    <a:pt x="5282" y="6624"/>
                  </a:cubicBezTo>
                  <a:cubicBezTo>
                    <a:pt x="5257" y="6589"/>
                    <a:pt x="5257" y="6546"/>
                    <a:pt x="5249" y="6503"/>
                  </a:cubicBezTo>
                  <a:cubicBezTo>
                    <a:pt x="5249" y="6478"/>
                    <a:pt x="5249" y="6451"/>
                    <a:pt x="5241" y="6426"/>
                  </a:cubicBezTo>
                  <a:cubicBezTo>
                    <a:pt x="5241" y="6400"/>
                    <a:pt x="5230" y="6375"/>
                    <a:pt x="5230" y="6356"/>
                  </a:cubicBezTo>
                  <a:cubicBezTo>
                    <a:pt x="5230" y="6356"/>
                    <a:pt x="5230" y="6348"/>
                    <a:pt x="5241" y="6348"/>
                  </a:cubicBezTo>
                  <a:cubicBezTo>
                    <a:pt x="5222" y="6332"/>
                    <a:pt x="5214" y="6305"/>
                    <a:pt x="5222" y="6288"/>
                  </a:cubicBezTo>
                  <a:cubicBezTo>
                    <a:pt x="5230" y="6280"/>
                    <a:pt x="5241" y="6280"/>
                    <a:pt x="5249" y="6280"/>
                  </a:cubicBezTo>
                  <a:cubicBezTo>
                    <a:pt x="5241" y="6272"/>
                    <a:pt x="5241" y="6264"/>
                    <a:pt x="5230" y="6253"/>
                  </a:cubicBezTo>
                  <a:cubicBezTo>
                    <a:pt x="5222" y="6264"/>
                    <a:pt x="5222" y="6264"/>
                    <a:pt x="5214" y="6264"/>
                  </a:cubicBezTo>
                  <a:cubicBezTo>
                    <a:pt x="5214" y="6245"/>
                    <a:pt x="5222" y="6237"/>
                    <a:pt x="5230" y="6220"/>
                  </a:cubicBezTo>
                  <a:lnTo>
                    <a:pt x="5230" y="6220"/>
                  </a:lnTo>
                  <a:cubicBezTo>
                    <a:pt x="5222" y="6229"/>
                    <a:pt x="5222" y="6229"/>
                    <a:pt x="5214" y="6229"/>
                  </a:cubicBezTo>
                  <a:cubicBezTo>
                    <a:pt x="5206" y="6212"/>
                    <a:pt x="5206" y="6194"/>
                    <a:pt x="5197" y="6185"/>
                  </a:cubicBezTo>
                  <a:cubicBezTo>
                    <a:pt x="5179" y="6169"/>
                    <a:pt x="5170" y="6134"/>
                    <a:pt x="5170" y="6109"/>
                  </a:cubicBezTo>
                  <a:cubicBezTo>
                    <a:pt x="5162" y="6082"/>
                    <a:pt x="5170" y="6057"/>
                    <a:pt x="5162" y="6031"/>
                  </a:cubicBezTo>
                  <a:cubicBezTo>
                    <a:pt x="5154" y="5996"/>
                    <a:pt x="5138" y="5954"/>
                    <a:pt x="5127" y="5911"/>
                  </a:cubicBezTo>
                  <a:cubicBezTo>
                    <a:pt x="5127" y="5893"/>
                    <a:pt x="5119" y="5876"/>
                    <a:pt x="5119" y="5841"/>
                  </a:cubicBezTo>
                  <a:cubicBezTo>
                    <a:pt x="5102" y="5816"/>
                    <a:pt x="5094" y="5781"/>
                    <a:pt x="5094" y="5738"/>
                  </a:cubicBezTo>
                  <a:cubicBezTo>
                    <a:pt x="5094" y="5730"/>
                    <a:pt x="5102" y="5713"/>
                    <a:pt x="5094" y="5713"/>
                  </a:cubicBezTo>
                  <a:cubicBezTo>
                    <a:pt x="5076" y="5678"/>
                    <a:pt x="5086" y="5635"/>
                    <a:pt x="5067" y="5602"/>
                  </a:cubicBezTo>
                  <a:cubicBezTo>
                    <a:pt x="5067" y="5594"/>
                    <a:pt x="5076" y="5583"/>
                    <a:pt x="5086" y="5575"/>
                  </a:cubicBezTo>
                  <a:cubicBezTo>
                    <a:pt x="5086" y="5567"/>
                    <a:pt x="5076" y="5559"/>
                    <a:pt x="5076" y="5559"/>
                  </a:cubicBezTo>
                  <a:cubicBezTo>
                    <a:pt x="5076" y="5515"/>
                    <a:pt x="5059" y="5491"/>
                    <a:pt x="5043" y="5456"/>
                  </a:cubicBezTo>
                  <a:cubicBezTo>
                    <a:pt x="5034" y="5420"/>
                    <a:pt x="5016" y="5388"/>
                    <a:pt x="4999" y="5352"/>
                  </a:cubicBezTo>
                  <a:cubicBezTo>
                    <a:pt x="4991" y="5326"/>
                    <a:pt x="4983" y="5293"/>
                    <a:pt x="4964" y="5284"/>
                  </a:cubicBezTo>
                  <a:cubicBezTo>
                    <a:pt x="4921" y="5258"/>
                    <a:pt x="4913" y="5214"/>
                    <a:pt x="4896" y="5171"/>
                  </a:cubicBezTo>
                  <a:cubicBezTo>
                    <a:pt x="4888" y="5155"/>
                    <a:pt x="4880" y="5138"/>
                    <a:pt x="4870" y="5120"/>
                  </a:cubicBezTo>
                  <a:cubicBezTo>
                    <a:pt x="4853" y="5087"/>
                    <a:pt x="4853" y="5043"/>
                    <a:pt x="4845" y="5000"/>
                  </a:cubicBezTo>
                  <a:cubicBezTo>
                    <a:pt x="4818" y="4992"/>
                    <a:pt x="4818" y="4992"/>
                    <a:pt x="4828" y="4965"/>
                  </a:cubicBezTo>
                  <a:cubicBezTo>
                    <a:pt x="4802" y="4880"/>
                    <a:pt x="4742" y="4821"/>
                    <a:pt x="4698" y="4742"/>
                  </a:cubicBezTo>
                  <a:lnTo>
                    <a:pt x="4698" y="4718"/>
                  </a:lnTo>
                  <a:cubicBezTo>
                    <a:pt x="4655" y="4682"/>
                    <a:pt x="4655" y="4604"/>
                    <a:pt x="4604" y="4571"/>
                  </a:cubicBezTo>
                  <a:lnTo>
                    <a:pt x="4604" y="4553"/>
                  </a:lnTo>
                  <a:cubicBezTo>
                    <a:pt x="4587" y="4536"/>
                    <a:pt x="4579" y="4520"/>
                    <a:pt x="4560" y="4511"/>
                  </a:cubicBezTo>
                  <a:cubicBezTo>
                    <a:pt x="4552" y="4501"/>
                    <a:pt x="4544" y="4493"/>
                    <a:pt x="4536" y="4485"/>
                  </a:cubicBezTo>
                  <a:cubicBezTo>
                    <a:pt x="4519" y="4485"/>
                    <a:pt x="4509" y="4476"/>
                    <a:pt x="4509" y="4460"/>
                  </a:cubicBezTo>
                  <a:cubicBezTo>
                    <a:pt x="4501" y="4441"/>
                    <a:pt x="4492" y="4433"/>
                    <a:pt x="4492" y="4425"/>
                  </a:cubicBezTo>
                  <a:cubicBezTo>
                    <a:pt x="4476" y="4417"/>
                    <a:pt x="4468" y="4417"/>
                    <a:pt x="4457" y="4408"/>
                  </a:cubicBezTo>
                  <a:cubicBezTo>
                    <a:pt x="4441" y="4390"/>
                    <a:pt x="4424" y="4382"/>
                    <a:pt x="4416" y="4365"/>
                  </a:cubicBezTo>
                  <a:cubicBezTo>
                    <a:pt x="4373" y="4314"/>
                    <a:pt x="4338" y="4262"/>
                    <a:pt x="4303" y="4210"/>
                  </a:cubicBezTo>
                  <a:cubicBezTo>
                    <a:pt x="4294" y="4202"/>
                    <a:pt x="4294" y="4184"/>
                    <a:pt x="4286" y="4175"/>
                  </a:cubicBezTo>
                  <a:cubicBezTo>
                    <a:pt x="4261" y="4151"/>
                    <a:pt x="4243" y="4116"/>
                    <a:pt x="4210" y="4089"/>
                  </a:cubicBezTo>
                  <a:cubicBezTo>
                    <a:pt x="4167" y="4056"/>
                    <a:pt x="4115" y="4013"/>
                    <a:pt x="4064" y="3977"/>
                  </a:cubicBezTo>
                  <a:cubicBezTo>
                    <a:pt x="4064" y="3969"/>
                    <a:pt x="4055" y="3961"/>
                    <a:pt x="4055" y="3953"/>
                  </a:cubicBezTo>
                  <a:cubicBezTo>
                    <a:pt x="4028" y="3934"/>
                    <a:pt x="4012" y="3918"/>
                    <a:pt x="3993" y="3893"/>
                  </a:cubicBezTo>
                  <a:cubicBezTo>
                    <a:pt x="3969" y="3866"/>
                    <a:pt x="3952" y="3841"/>
                    <a:pt x="3925" y="3823"/>
                  </a:cubicBezTo>
                  <a:cubicBezTo>
                    <a:pt x="3890" y="3780"/>
                    <a:pt x="3857" y="3747"/>
                    <a:pt x="3814" y="3712"/>
                  </a:cubicBezTo>
                  <a:cubicBezTo>
                    <a:pt x="3787" y="3677"/>
                    <a:pt x="3746" y="3652"/>
                    <a:pt x="3719" y="3625"/>
                  </a:cubicBezTo>
                  <a:cubicBezTo>
                    <a:pt x="3703" y="3617"/>
                    <a:pt x="3695" y="3600"/>
                    <a:pt x="3684" y="3592"/>
                  </a:cubicBezTo>
                  <a:cubicBezTo>
                    <a:pt x="3668" y="3565"/>
                    <a:pt x="3651" y="3549"/>
                    <a:pt x="3624" y="3522"/>
                  </a:cubicBezTo>
                  <a:cubicBezTo>
                    <a:pt x="3591" y="3497"/>
                    <a:pt x="3565" y="3470"/>
                    <a:pt x="3530" y="3446"/>
                  </a:cubicBezTo>
                  <a:cubicBezTo>
                    <a:pt x="3513" y="3429"/>
                    <a:pt x="3505" y="3402"/>
                    <a:pt x="3505" y="3378"/>
                  </a:cubicBezTo>
                  <a:cubicBezTo>
                    <a:pt x="3470" y="3326"/>
                    <a:pt x="3418" y="3299"/>
                    <a:pt x="3367" y="3264"/>
                  </a:cubicBezTo>
                  <a:cubicBezTo>
                    <a:pt x="3367" y="3264"/>
                    <a:pt x="3358" y="3264"/>
                    <a:pt x="3350" y="3275"/>
                  </a:cubicBezTo>
                  <a:cubicBezTo>
                    <a:pt x="3323" y="3256"/>
                    <a:pt x="3307" y="3248"/>
                    <a:pt x="3290" y="3231"/>
                  </a:cubicBezTo>
                  <a:cubicBezTo>
                    <a:pt x="3282" y="3213"/>
                    <a:pt x="3282" y="3196"/>
                    <a:pt x="3264" y="3188"/>
                  </a:cubicBezTo>
                  <a:cubicBezTo>
                    <a:pt x="3239" y="3145"/>
                    <a:pt x="3196" y="3101"/>
                    <a:pt x="3161" y="3058"/>
                  </a:cubicBezTo>
                  <a:cubicBezTo>
                    <a:pt x="3136" y="3025"/>
                    <a:pt x="3101" y="2990"/>
                    <a:pt x="3058" y="2965"/>
                  </a:cubicBezTo>
                  <a:cubicBezTo>
                    <a:pt x="3049" y="2955"/>
                    <a:pt x="3041" y="2947"/>
                    <a:pt x="3033" y="2939"/>
                  </a:cubicBezTo>
                  <a:cubicBezTo>
                    <a:pt x="3014" y="2914"/>
                    <a:pt x="2998" y="2887"/>
                    <a:pt x="2981" y="2862"/>
                  </a:cubicBezTo>
                  <a:cubicBezTo>
                    <a:pt x="2963" y="2844"/>
                    <a:pt x="2954" y="2827"/>
                    <a:pt x="2963" y="2811"/>
                  </a:cubicBezTo>
                  <a:cubicBezTo>
                    <a:pt x="2946" y="2767"/>
                    <a:pt x="2921" y="2732"/>
                    <a:pt x="2895" y="2689"/>
                  </a:cubicBezTo>
                  <a:cubicBezTo>
                    <a:pt x="2903" y="2673"/>
                    <a:pt x="2903" y="2664"/>
                    <a:pt x="2903" y="2656"/>
                  </a:cubicBezTo>
                  <a:cubicBezTo>
                    <a:pt x="2878" y="2605"/>
                    <a:pt x="2851" y="2561"/>
                    <a:pt x="2818" y="2510"/>
                  </a:cubicBezTo>
                  <a:cubicBezTo>
                    <a:pt x="2808" y="2491"/>
                    <a:pt x="2783" y="2466"/>
                    <a:pt x="2757" y="2450"/>
                  </a:cubicBezTo>
                  <a:lnTo>
                    <a:pt x="2757" y="2466"/>
                  </a:lnTo>
                  <a:cubicBezTo>
                    <a:pt x="2705" y="2415"/>
                    <a:pt x="2664" y="2372"/>
                    <a:pt x="2637" y="2312"/>
                  </a:cubicBezTo>
                  <a:cubicBezTo>
                    <a:pt x="2629" y="2312"/>
                    <a:pt x="2629" y="2320"/>
                    <a:pt x="2621" y="2320"/>
                  </a:cubicBezTo>
                  <a:lnTo>
                    <a:pt x="2542" y="2244"/>
                  </a:lnTo>
                  <a:cubicBezTo>
                    <a:pt x="2550" y="2234"/>
                    <a:pt x="2550" y="2225"/>
                    <a:pt x="2561" y="2209"/>
                  </a:cubicBezTo>
                  <a:cubicBezTo>
                    <a:pt x="2550" y="2201"/>
                    <a:pt x="2550" y="2192"/>
                    <a:pt x="2542" y="2182"/>
                  </a:cubicBezTo>
                  <a:cubicBezTo>
                    <a:pt x="2534" y="2182"/>
                    <a:pt x="2526" y="2182"/>
                    <a:pt x="2509" y="2192"/>
                  </a:cubicBezTo>
                  <a:cubicBezTo>
                    <a:pt x="2509" y="2165"/>
                    <a:pt x="2466" y="2174"/>
                    <a:pt x="2466" y="2141"/>
                  </a:cubicBezTo>
                  <a:cubicBezTo>
                    <a:pt x="2466" y="2130"/>
                    <a:pt x="2474" y="2114"/>
                    <a:pt x="2474" y="2106"/>
                  </a:cubicBezTo>
                  <a:cubicBezTo>
                    <a:pt x="2466" y="2097"/>
                    <a:pt x="2458" y="2079"/>
                    <a:pt x="2447" y="2071"/>
                  </a:cubicBezTo>
                  <a:cubicBezTo>
                    <a:pt x="2439" y="2079"/>
                    <a:pt x="2439" y="2097"/>
                    <a:pt x="2439" y="2114"/>
                  </a:cubicBezTo>
                  <a:cubicBezTo>
                    <a:pt x="2414" y="2089"/>
                    <a:pt x="2406" y="2071"/>
                    <a:pt x="2396" y="2046"/>
                  </a:cubicBezTo>
                  <a:cubicBezTo>
                    <a:pt x="2379" y="2011"/>
                    <a:pt x="2363" y="1986"/>
                    <a:pt x="2344" y="1959"/>
                  </a:cubicBezTo>
                  <a:cubicBezTo>
                    <a:pt x="2303" y="1943"/>
                    <a:pt x="2276" y="1916"/>
                    <a:pt x="2252" y="1883"/>
                  </a:cubicBezTo>
                  <a:lnTo>
                    <a:pt x="2225" y="1856"/>
                  </a:lnTo>
                  <a:cubicBezTo>
                    <a:pt x="2200" y="1840"/>
                    <a:pt x="2190" y="1832"/>
                    <a:pt x="2181" y="1805"/>
                  </a:cubicBezTo>
                  <a:cubicBezTo>
                    <a:pt x="2181" y="1796"/>
                    <a:pt x="2173" y="1780"/>
                    <a:pt x="2165" y="1780"/>
                  </a:cubicBezTo>
                  <a:cubicBezTo>
                    <a:pt x="2138" y="1753"/>
                    <a:pt x="2113" y="1737"/>
                    <a:pt x="2105" y="1702"/>
                  </a:cubicBezTo>
                  <a:cubicBezTo>
                    <a:pt x="2105" y="1693"/>
                    <a:pt x="2105" y="1693"/>
                    <a:pt x="2097" y="1693"/>
                  </a:cubicBezTo>
                  <a:cubicBezTo>
                    <a:pt x="2070" y="1677"/>
                    <a:pt x="2045" y="1650"/>
                    <a:pt x="2027" y="1625"/>
                  </a:cubicBezTo>
                  <a:cubicBezTo>
                    <a:pt x="2027" y="1615"/>
                    <a:pt x="2019" y="1615"/>
                    <a:pt x="2010" y="1607"/>
                  </a:cubicBezTo>
                  <a:lnTo>
                    <a:pt x="1932" y="1531"/>
                  </a:lnTo>
                  <a:cubicBezTo>
                    <a:pt x="1932" y="1512"/>
                    <a:pt x="1942" y="1512"/>
                    <a:pt x="1942" y="1504"/>
                  </a:cubicBezTo>
                  <a:cubicBezTo>
                    <a:pt x="1924" y="1487"/>
                    <a:pt x="1915" y="1471"/>
                    <a:pt x="1899" y="1471"/>
                  </a:cubicBezTo>
                  <a:cubicBezTo>
                    <a:pt x="1856" y="1460"/>
                    <a:pt x="1829" y="1428"/>
                    <a:pt x="1804" y="1401"/>
                  </a:cubicBezTo>
                  <a:cubicBezTo>
                    <a:pt x="1804" y="1392"/>
                    <a:pt x="1812" y="1392"/>
                    <a:pt x="1812" y="1392"/>
                  </a:cubicBezTo>
                  <a:cubicBezTo>
                    <a:pt x="1796" y="1384"/>
                    <a:pt x="1788" y="1368"/>
                    <a:pt x="1769" y="1357"/>
                  </a:cubicBezTo>
                  <a:cubicBezTo>
                    <a:pt x="1753" y="1349"/>
                    <a:pt x="1744" y="1341"/>
                    <a:pt x="1736" y="1324"/>
                  </a:cubicBezTo>
                  <a:cubicBezTo>
                    <a:pt x="1701" y="1289"/>
                    <a:pt x="1674" y="1246"/>
                    <a:pt x="1650" y="1213"/>
                  </a:cubicBezTo>
                  <a:lnTo>
                    <a:pt x="1582" y="1143"/>
                  </a:lnTo>
                  <a:cubicBezTo>
                    <a:pt x="1563" y="1127"/>
                    <a:pt x="1546" y="1100"/>
                    <a:pt x="1538" y="1083"/>
                  </a:cubicBezTo>
                  <a:cubicBezTo>
                    <a:pt x="1520" y="1067"/>
                    <a:pt x="1511" y="1067"/>
                    <a:pt x="1495" y="1067"/>
                  </a:cubicBezTo>
                  <a:cubicBezTo>
                    <a:pt x="1435" y="1032"/>
                    <a:pt x="1384" y="980"/>
                    <a:pt x="1340" y="929"/>
                  </a:cubicBezTo>
                  <a:lnTo>
                    <a:pt x="1340" y="904"/>
                  </a:lnTo>
                  <a:cubicBezTo>
                    <a:pt x="1332" y="894"/>
                    <a:pt x="1324" y="885"/>
                    <a:pt x="1314" y="877"/>
                  </a:cubicBezTo>
                  <a:cubicBezTo>
                    <a:pt x="1324" y="869"/>
                    <a:pt x="1332" y="869"/>
                    <a:pt x="1332" y="869"/>
                  </a:cubicBezTo>
                  <a:cubicBezTo>
                    <a:pt x="1314" y="842"/>
                    <a:pt x="1272" y="842"/>
                    <a:pt x="1262" y="817"/>
                  </a:cubicBezTo>
                  <a:cubicBezTo>
                    <a:pt x="1272" y="801"/>
                    <a:pt x="1272" y="782"/>
                    <a:pt x="1272" y="774"/>
                  </a:cubicBezTo>
                  <a:cubicBezTo>
                    <a:pt x="1266" y="769"/>
                    <a:pt x="1258" y="768"/>
                    <a:pt x="1250" y="768"/>
                  </a:cubicBezTo>
                  <a:cubicBezTo>
                    <a:pt x="1246" y="768"/>
                    <a:pt x="1242" y="768"/>
                    <a:pt x="1238" y="768"/>
                  </a:cubicBezTo>
                  <a:cubicBezTo>
                    <a:pt x="1226" y="768"/>
                    <a:pt x="1216" y="766"/>
                    <a:pt x="1210" y="749"/>
                  </a:cubicBezTo>
                  <a:lnTo>
                    <a:pt x="1246" y="749"/>
                  </a:lnTo>
                  <a:cubicBezTo>
                    <a:pt x="1194" y="714"/>
                    <a:pt x="1142" y="679"/>
                    <a:pt x="1099" y="636"/>
                  </a:cubicBezTo>
                  <a:cubicBezTo>
                    <a:pt x="1091" y="646"/>
                    <a:pt x="1083" y="654"/>
                    <a:pt x="1066" y="663"/>
                  </a:cubicBezTo>
                  <a:cubicBezTo>
                    <a:pt x="1031" y="646"/>
                    <a:pt x="988" y="628"/>
                    <a:pt x="963" y="584"/>
                  </a:cubicBezTo>
                  <a:cubicBezTo>
                    <a:pt x="971" y="576"/>
                    <a:pt x="971" y="568"/>
                    <a:pt x="971" y="560"/>
                  </a:cubicBezTo>
                  <a:lnTo>
                    <a:pt x="963" y="560"/>
                  </a:lnTo>
                  <a:cubicBezTo>
                    <a:pt x="953" y="551"/>
                    <a:pt x="945" y="543"/>
                    <a:pt x="936" y="525"/>
                  </a:cubicBezTo>
                  <a:cubicBezTo>
                    <a:pt x="931" y="542"/>
                    <a:pt x="929" y="548"/>
                    <a:pt x="924" y="548"/>
                  </a:cubicBezTo>
                  <a:cubicBezTo>
                    <a:pt x="921" y="548"/>
                    <a:pt x="917" y="546"/>
                    <a:pt x="912" y="543"/>
                  </a:cubicBezTo>
                  <a:lnTo>
                    <a:pt x="912" y="516"/>
                  </a:lnTo>
                  <a:cubicBezTo>
                    <a:pt x="901" y="508"/>
                    <a:pt x="893" y="508"/>
                    <a:pt x="885" y="500"/>
                  </a:cubicBezTo>
                  <a:cubicBezTo>
                    <a:pt x="877" y="508"/>
                    <a:pt x="868" y="516"/>
                    <a:pt x="850" y="525"/>
                  </a:cubicBezTo>
                  <a:cubicBezTo>
                    <a:pt x="841" y="508"/>
                    <a:pt x="841" y="492"/>
                    <a:pt x="850" y="481"/>
                  </a:cubicBezTo>
                  <a:cubicBezTo>
                    <a:pt x="833" y="465"/>
                    <a:pt x="825" y="440"/>
                    <a:pt x="790" y="430"/>
                  </a:cubicBezTo>
                  <a:lnTo>
                    <a:pt x="765" y="457"/>
                  </a:lnTo>
                  <a:cubicBezTo>
                    <a:pt x="687" y="405"/>
                    <a:pt x="611" y="362"/>
                    <a:pt x="524" y="310"/>
                  </a:cubicBezTo>
                  <a:cubicBezTo>
                    <a:pt x="508" y="294"/>
                    <a:pt x="345" y="199"/>
                    <a:pt x="293" y="191"/>
                  </a:cubicBezTo>
                  <a:cubicBezTo>
                    <a:pt x="266" y="156"/>
                    <a:pt x="231" y="156"/>
                    <a:pt x="198" y="139"/>
                  </a:cubicBezTo>
                  <a:cubicBezTo>
                    <a:pt x="190" y="139"/>
                    <a:pt x="172" y="131"/>
                    <a:pt x="163" y="131"/>
                  </a:cubicBezTo>
                  <a:cubicBezTo>
                    <a:pt x="128" y="104"/>
                    <a:pt x="95" y="79"/>
                    <a:pt x="60" y="53"/>
                  </a:cubicBezTo>
                  <a:cubicBezTo>
                    <a:pt x="60" y="36"/>
                    <a:pt x="52" y="17"/>
                    <a:pt x="35" y="9"/>
                  </a:cubicBezTo>
                  <a:cubicBezTo>
                    <a:pt x="25" y="9"/>
                    <a:pt x="9"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6" name="Google Shape;1436;p21"/>
            <p:cNvSpPr/>
            <p:nvPr/>
          </p:nvSpPr>
          <p:spPr>
            <a:xfrm>
              <a:off x="-118158" y="-172711"/>
              <a:ext cx="432500" cy="596403"/>
            </a:xfrm>
            <a:custGeom>
              <a:avLst/>
              <a:gdLst/>
              <a:ahLst/>
              <a:cxnLst/>
              <a:rect l="l" t="t" r="r" b="b"/>
              <a:pathLst>
                <a:path w="4818" h="5970" extrusionOk="0">
                  <a:moveTo>
                    <a:pt x="264" y="281"/>
                  </a:moveTo>
                  <a:cubicBezTo>
                    <a:pt x="265" y="281"/>
                    <a:pt x="266" y="282"/>
                    <a:pt x="266" y="285"/>
                  </a:cubicBezTo>
                  <a:cubicBezTo>
                    <a:pt x="293" y="301"/>
                    <a:pt x="326" y="301"/>
                    <a:pt x="345" y="336"/>
                  </a:cubicBezTo>
                  <a:cubicBezTo>
                    <a:pt x="353" y="353"/>
                    <a:pt x="361" y="361"/>
                    <a:pt x="369" y="369"/>
                  </a:cubicBezTo>
                  <a:lnTo>
                    <a:pt x="369" y="388"/>
                  </a:lnTo>
                  <a:cubicBezTo>
                    <a:pt x="326" y="361"/>
                    <a:pt x="275" y="336"/>
                    <a:pt x="250" y="285"/>
                  </a:cubicBezTo>
                  <a:cubicBezTo>
                    <a:pt x="255" y="285"/>
                    <a:pt x="261" y="281"/>
                    <a:pt x="264" y="281"/>
                  </a:cubicBezTo>
                  <a:close/>
                  <a:moveTo>
                    <a:pt x="953" y="1692"/>
                  </a:moveTo>
                  <a:cubicBezTo>
                    <a:pt x="996" y="1692"/>
                    <a:pt x="1015" y="1709"/>
                    <a:pt x="1023" y="1752"/>
                  </a:cubicBezTo>
                  <a:cubicBezTo>
                    <a:pt x="996" y="1744"/>
                    <a:pt x="980" y="1719"/>
                    <a:pt x="953" y="1692"/>
                  </a:cubicBezTo>
                  <a:close/>
                  <a:moveTo>
                    <a:pt x="2886" y="3368"/>
                  </a:moveTo>
                  <a:cubicBezTo>
                    <a:pt x="2903" y="3385"/>
                    <a:pt x="2911" y="3428"/>
                    <a:pt x="2903" y="3461"/>
                  </a:cubicBezTo>
                  <a:cubicBezTo>
                    <a:pt x="2886" y="3453"/>
                    <a:pt x="2878" y="3420"/>
                    <a:pt x="2886" y="3368"/>
                  </a:cubicBezTo>
                  <a:close/>
                  <a:moveTo>
                    <a:pt x="2689" y="3729"/>
                  </a:moveTo>
                  <a:lnTo>
                    <a:pt x="2689" y="3729"/>
                  </a:lnTo>
                  <a:cubicBezTo>
                    <a:pt x="2724" y="3737"/>
                    <a:pt x="2732" y="3754"/>
                    <a:pt x="2724" y="3789"/>
                  </a:cubicBezTo>
                  <a:cubicBezTo>
                    <a:pt x="2705" y="3770"/>
                    <a:pt x="2705" y="3746"/>
                    <a:pt x="2689" y="3729"/>
                  </a:cubicBezTo>
                  <a:close/>
                  <a:moveTo>
                    <a:pt x="2783" y="3857"/>
                  </a:moveTo>
                  <a:cubicBezTo>
                    <a:pt x="2800" y="3884"/>
                    <a:pt x="2818" y="3900"/>
                    <a:pt x="2818" y="3925"/>
                  </a:cubicBezTo>
                  <a:cubicBezTo>
                    <a:pt x="2860" y="3987"/>
                    <a:pt x="2886" y="4047"/>
                    <a:pt x="2921" y="4106"/>
                  </a:cubicBezTo>
                  <a:lnTo>
                    <a:pt x="2921" y="4131"/>
                  </a:lnTo>
                  <a:lnTo>
                    <a:pt x="2911" y="4141"/>
                  </a:lnTo>
                  <a:cubicBezTo>
                    <a:pt x="2903" y="4123"/>
                    <a:pt x="2903" y="4115"/>
                    <a:pt x="2895" y="4106"/>
                  </a:cubicBezTo>
                  <a:cubicBezTo>
                    <a:pt x="2878" y="4090"/>
                    <a:pt x="2870" y="4063"/>
                    <a:pt x="2835" y="4047"/>
                  </a:cubicBezTo>
                  <a:cubicBezTo>
                    <a:pt x="2835" y="4047"/>
                    <a:pt x="2835" y="4038"/>
                    <a:pt x="2827" y="4038"/>
                  </a:cubicBezTo>
                  <a:cubicBezTo>
                    <a:pt x="2818" y="4012"/>
                    <a:pt x="2800" y="3987"/>
                    <a:pt x="2792" y="3960"/>
                  </a:cubicBezTo>
                  <a:cubicBezTo>
                    <a:pt x="2783" y="3944"/>
                    <a:pt x="2783" y="3925"/>
                    <a:pt x="2783" y="3917"/>
                  </a:cubicBezTo>
                  <a:lnTo>
                    <a:pt x="2783" y="3857"/>
                  </a:lnTo>
                  <a:close/>
                  <a:moveTo>
                    <a:pt x="0" y="0"/>
                  </a:moveTo>
                  <a:lnTo>
                    <a:pt x="0" y="678"/>
                  </a:lnTo>
                  <a:lnTo>
                    <a:pt x="25" y="705"/>
                  </a:lnTo>
                  <a:cubicBezTo>
                    <a:pt x="44" y="722"/>
                    <a:pt x="60" y="740"/>
                    <a:pt x="77" y="748"/>
                  </a:cubicBezTo>
                  <a:cubicBezTo>
                    <a:pt x="95" y="757"/>
                    <a:pt x="103" y="765"/>
                    <a:pt x="120" y="773"/>
                  </a:cubicBezTo>
                  <a:cubicBezTo>
                    <a:pt x="163" y="833"/>
                    <a:pt x="198" y="884"/>
                    <a:pt x="258" y="928"/>
                  </a:cubicBezTo>
                  <a:cubicBezTo>
                    <a:pt x="266" y="936"/>
                    <a:pt x="283" y="936"/>
                    <a:pt x="283" y="946"/>
                  </a:cubicBezTo>
                  <a:cubicBezTo>
                    <a:pt x="310" y="979"/>
                    <a:pt x="334" y="1006"/>
                    <a:pt x="361" y="1039"/>
                  </a:cubicBezTo>
                  <a:cubicBezTo>
                    <a:pt x="368" y="1054"/>
                    <a:pt x="380" y="1068"/>
                    <a:pt x="399" y="1068"/>
                  </a:cubicBezTo>
                  <a:cubicBezTo>
                    <a:pt x="403" y="1068"/>
                    <a:pt x="408" y="1067"/>
                    <a:pt x="413" y="1066"/>
                  </a:cubicBezTo>
                  <a:cubicBezTo>
                    <a:pt x="481" y="1126"/>
                    <a:pt x="508" y="1169"/>
                    <a:pt x="508" y="1229"/>
                  </a:cubicBezTo>
                  <a:cubicBezTo>
                    <a:pt x="524" y="1255"/>
                    <a:pt x="541" y="1280"/>
                    <a:pt x="559" y="1307"/>
                  </a:cubicBezTo>
                  <a:cubicBezTo>
                    <a:pt x="576" y="1323"/>
                    <a:pt x="584" y="1332"/>
                    <a:pt x="592" y="1340"/>
                  </a:cubicBezTo>
                  <a:cubicBezTo>
                    <a:pt x="619" y="1367"/>
                    <a:pt x="635" y="1392"/>
                    <a:pt x="662" y="1410"/>
                  </a:cubicBezTo>
                  <a:cubicBezTo>
                    <a:pt x="654" y="1392"/>
                    <a:pt x="644" y="1375"/>
                    <a:pt x="627" y="1348"/>
                  </a:cubicBezTo>
                  <a:cubicBezTo>
                    <a:pt x="627" y="1348"/>
                    <a:pt x="627" y="1340"/>
                    <a:pt x="619" y="1332"/>
                  </a:cubicBezTo>
                  <a:cubicBezTo>
                    <a:pt x="644" y="1332"/>
                    <a:pt x="679" y="1375"/>
                    <a:pt x="679" y="1400"/>
                  </a:cubicBezTo>
                  <a:cubicBezTo>
                    <a:pt x="679" y="1410"/>
                    <a:pt x="670" y="1410"/>
                    <a:pt x="662" y="1410"/>
                  </a:cubicBezTo>
                  <a:lnTo>
                    <a:pt x="662" y="1427"/>
                  </a:lnTo>
                  <a:lnTo>
                    <a:pt x="687" y="1427"/>
                  </a:lnTo>
                  <a:cubicBezTo>
                    <a:pt x="730" y="1513"/>
                    <a:pt x="773" y="1589"/>
                    <a:pt x="850" y="1633"/>
                  </a:cubicBezTo>
                  <a:cubicBezTo>
                    <a:pt x="860" y="1633"/>
                    <a:pt x="860" y="1624"/>
                    <a:pt x="868" y="1624"/>
                  </a:cubicBezTo>
                  <a:cubicBezTo>
                    <a:pt x="885" y="1657"/>
                    <a:pt x="912" y="1684"/>
                    <a:pt x="936" y="1709"/>
                  </a:cubicBezTo>
                  <a:cubicBezTo>
                    <a:pt x="953" y="1736"/>
                    <a:pt x="980" y="1761"/>
                    <a:pt x="1004" y="1787"/>
                  </a:cubicBezTo>
                  <a:cubicBezTo>
                    <a:pt x="1015" y="1787"/>
                    <a:pt x="1031" y="1796"/>
                    <a:pt x="1039" y="1796"/>
                  </a:cubicBezTo>
                  <a:cubicBezTo>
                    <a:pt x="1048" y="1804"/>
                    <a:pt x="1066" y="1804"/>
                    <a:pt x="1074" y="1812"/>
                  </a:cubicBezTo>
                  <a:cubicBezTo>
                    <a:pt x="1099" y="1839"/>
                    <a:pt x="1118" y="1855"/>
                    <a:pt x="1134" y="1874"/>
                  </a:cubicBezTo>
                  <a:cubicBezTo>
                    <a:pt x="1151" y="1890"/>
                    <a:pt x="1169" y="1907"/>
                    <a:pt x="1186" y="1934"/>
                  </a:cubicBezTo>
                  <a:lnTo>
                    <a:pt x="1169" y="1934"/>
                  </a:lnTo>
                  <a:cubicBezTo>
                    <a:pt x="1177" y="1950"/>
                    <a:pt x="1194" y="1958"/>
                    <a:pt x="1210" y="1967"/>
                  </a:cubicBezTo>
                  <a:cubicBezTo>
                    <a:pt x="1262" y="2018"/>
                    <a:pt x="1314" y="2061"/>
                    <a:pt x="1375" y="2105"/>
                  </a:cubicBezTo>
                  <a:cubicBezTo>
                    <a:pt x="1392" y="2121"/>
                    <a:pt x="1417" y="2148"/>
                    <a:pt x="1435" y="2156"/>
                  </a:cubicBezTo>
                  <a:cubicBezTo>
                    <a:pt x="1478" y="2165"/>
                    <a:pt x="1503" y="2183"/>
                    <a:pt x="1530" y="2208"/>
                  </a:cubicBezTo>
                  <a:cubicBezTo>
                    <a:pt x="1582" y="2251"/>
                    <a:pt x="1633" y="2286"/>
                    <a:pt x="1658" y="2346"/>
                  </a:cubicBezTo>
                  <a:cubicBezTo>
                    <a:pt x="1718" y="2398"/>
                    <a:pt x="1753" y="2466"/>
                    <a:pt x="1821" y="2509"/>
                  </a:cubicBezTo>
                  <a:cubicBezTo>
                    <a:pt x="1839" y="2525"/>
                    <a:pt x="1856" y="2544"/>
                    <a:pt x="1880" y="2544"/>
                  </a:cubicBezTo>
                  <a:lnTo>
                    <a:pt x="1891" y="2552"/>
                  </a:lnTo>
                  <a:cubicBezTo>
                    <a:pt x="1932" y="2585"/>
                    <a:pt x="1975" y="2628"/>
                    <a:pt x="2019" y="2663"/>
                  </a:cubicBezTo>
                  <a:cubicBezTo>
                    <a:pt x="2019" y="2672"/>
                    <a:pt x="2027" y="2680"/>
                    <a:pt x="2027" y="2680"/>
                  </a:cubicBezTo>
                  <a:lnTo>
                    <a:pt x="2027" y="2688"/>
                  </a:lnTo>
                  <a:cubicBezTo>
                    <a:pt x="2010" y="2680"/>
                    <a:pt x="1994" y="2672"/>
                    <a:pt x="1967" y="2663"/>
                  </a:cubicBezTo>
                  <a:cubicBezTo>
                    <a:pt x="1951" y="2647"/>
                    <a:pt x="1932" y="2628"/>
                    <a:pt x="1915" y="2620"/>
                  </a:cubicBezTo>
                  <a:lnTo>
                    <a:pt x="1915" y="2620"/>
                  </a:lnTo>
                  <a:cubicBezTo>
                    <a:pt x="1932" y="2647"/>
                    <a:pt x="1951" y="2672"/>
                    <a:pt x="1984" y="2688"/>
                  </a:cubicBezTo>
                  <a:cubicBezTo>
                    <a:pt x="1994" y="2688"/>
                    <a:pt x="1994" y="2698"/>
                    <a:pt x="1994" y="2698"/>
                  </a:cubicBezTo>
                  <a:cubicBezTo>
                    <a:pt x="2027" y="2731"/>
                    <a:pt x="2054" y="2766"/>
                    <a:pt x="2097" y="2791"/>
                  </a:cubicBezTo>
                  <a:cubicBezTo>
                    <a:pt x="2105" y="2791"/>
                    <a:pt x="2105" y="2802"/>
                    <a:pt x="2113" y="2810"/>
                  </a:cubicBezTo>
                  <a:cubicBezTo>
                    <a:pt x="2130" y="2835"/>
                    <a:pt x="2148" y="2853"/>
                    <a:pt x="2165" y="2878"/>
                  </a:cubicBezTo>
                  <a:lnTo>
                    <a:pt x="2200" y="2878"/>
                  </a:lnTo>
                  <a:cubicBezTo>
                    <a:pt x="2216" y="2905"/>
                    <a:pt x="2233" y="2938"/>
                    <a:pt x="2252" y="2964"/>
                  </a:cubicBezTo>
                  <a:cubicBezTo>
                    <a:pt x="2276" y="3008"/>
                    <a:pt x="2293" y="3049"/>
                    <a:pt x="2328" y="3084"/>
                  </a:cubicBezTo>
                  <a:cubicBezTo>
                    <a:pt x="2344" y="3119"/>
                    <a:pt x="2355" y="3144"/>
                    <a:pt x="2355" y="3179"/>
                  </a:cubicBezTo>
                  <a:cubicBezTo>
                    <a:pt x="2355" y="3195"/>
                    <a:pt x="2363" y="3204"/>
                    <a:pt x="2363" y="3222"/>
                  </a:cubicBezTo>
                  <a:lnTo>
                    <a:pt x="2379" y="3239"/>
                  </a:lnTo>
                  <a:cubicBezTo>
                    <a:pt x="2379" y="3282"/>
                    <a:pt x="2414" y="3317"/>
                    <a:pt x="2431" y="3350"/>
                  </a:cubicBezTo>
                  <a:cubicBezTo>
                    <a:pt x="2447" y="3393"/>
                    <a:pt x="2466" y="3436"/>
                    <a:pt x="2491" y="3472"/>
                  </a:cubicBezTo>
                  <a:cubicBezTo>
                    <a:pt x="2499" y="3453"/>
                    <a:pt x="2499" y="3445"/>
                    <a:pt x="2499" y="3428"/>
                  </a:cubicBezTo>
                  <a:cubicBezTo>
                    <a:pt x="2509" y="3436"/>
                    <a:pt x="2517" y="3445"/>
                    <a:pt x="2526" y="3453"/>
                  </a:cubicBezTo>
                  <a:cubicBezTo>
                    <a:pt x="2534" y="3480"/>
                    <a:pt x="2542" y="3504"/>
                    <a:pt x="2550" y="3531"/>
                  </a:cubicBezTo>
                  <a:cubicBezTo>
                    <a:pt x="2569" y="3591"/>
                    <a:pt x="2569" y="3651"/>
                    <a:pt x="2612" y="3702"/>
                  </a:cubicBezTo>
                  <a:cubicBezTo>
                    <a:pt x="2621" y="3702"/>
                    <a:pt x="2621" y="3711"/>
                    <a:pt x="2621" y="3711"/>
                  </a:cubicBezTo>
                  <a:cubicBezTo>
                    <a:pt x="2629" y="3729"/>
                    <a:pt x="2637" y="3754"/>
                    <a:pt x="2653" y="3770"/>
                  </a:cubicBezTo>
                  <a:cubicBezTo>
                    <a:pt x="2672" y="3789"/>
                    <a:pt x="2680" y="3797"/>
                    <a:pt x="2680" y="3814"/>
                  </a:cubicBezTo>
                  <a:cubicBezTo>
                    <a:pt x="2689" y="3849"/>
                    <a:pt x="2697" y="3884"/>
                    <a:pt x="2724" y="3917"/>
                  </a:cubicBezTo>
                  <a:cubicBezTo>
                    <a:pt x="2732" y="3884"/>
                    <a:pt x="2705" y="3865"/>
                    <a:pt x="2705" y="3841"/>
                  </a:cubicBezTo>
                  <a:cubicBezTo>
                    <a:pt x="2710" y="3838"/>
                    <a:pt x="2714" y="3837"/>
                    <a:pt x="2717" y="3837"/>
                  </a:cubicBezTo>
                  <a:cubicBezTo>
                    <a:pt x="2724" y="3837"/>
                    <a:pt x="2724" y="3843"/>
                    <a:pt x="2724" y="3849"/>
                  </a:cubicBezTo>
                  <a:cubicBezTo>
                    <a:pt x="2740" y="3884"/>
                    <a:pt x="2757" y="3917"/>
                    <a:pt x="2767" y="3952"/>
                  </a:cubicBezTo>
                  <a:cubicBezTo>
                    <a:pt x="2775" y="3960"/>
                    <a:pt x="2775" y="3977"/>
                    <a:pt x="2783" y="3987"/>
                  </a:cubicBezTo>
                  <a:cubicBezTo>
                    <a:pt x="2800" y="4012"/>
                    <a:pt x="2818" y="4047"/>
                    <a:pt x="2827" y="4071"/>
                  </a:cubicBezTo>
                  <a:cubicBezTo>
                    <a:pt x="2843" y="4098"/>
                    <a:pt x="2851" y="4123"/>
                    <a:pt x="2860" y="4150"/>
                  </a:cubicBezTo>
                  <a:cubicBezTo>
                    <a:pt x="2870" y="4166"/>
                    <a:pt x="2878" y="4183"/>
                    <a:pt x="2886" y="4201"/>
                  </a:cubicBezTo>
                  <a:cubicBezTo>
                    <a:pt x="2903" y="4253"/>
                    <a:pt x="2938" y="4304"/>
                    <a:pt x="2973" y="4348"/>
                  </a:cubicBezTo>
                  <a:cubicBezTo>
                    <a:pt x="2954" y="4296"/>
                    <a:pt x="2938" y="4253"/>
                    <a:pt x="2911" y="4201"/>
                  </a:cubicBezTo>
                  <a:cubicBezTo>
                    <a:pt x="2921" y="4201"/>
                    <a:pt x="2930" y="4201"/>
                    <a:pt x="2938" y="4193"/>
                  </a:cubicBezTo>
                  <a:lnTo>
                    <a:pt x="2930" y="4193"/>
                  </a:lnTo>
                  <a:cubicBezTo>
                    <a:pt x="2930" y="4174"/>
                    <a:pt x="2911" y="4166"/>
                    <a:pt x="2930" y="4150"/>
                  </a:cubicBezTo>
                  <a:cubicBezTo>
                    <a:pt x="2938" y="4166"/>
                    <a:pt x="2946" y="4174"/>
                    <a:pt x="2954" y="4183"/>
                  </a:cubicBezTo>
                  <a:lnTo>
                    <a:pt x="2954" y="4209"/>
                  </a:lnTo>
                  <a:cubicBezTo>
                    <a:pt x="2963" y="4218"/>
                    <a:pt x="2973" y="4226"/>
                    <a:pt x="2990" y="4245"/>
                  </a:cubicBezTo>
                  <a:lnTo>
                    <a:pt x="2990" y="4218"/>
                  </a:lnTo>
                  <a:cubicBezTo>
                    <a:pt x="3006" y="4226"/>
                    <a:pt x="3014" y="4245"/>
                    <a:pt x="3025" y="4253"/>
                  </a:cubicBezTo>
                  <a:cubicBezTo>
                    <a:pt x="3033" y="4278"/>
                    <a:pt x="3049" y="4296"/>
                    <a:pt x="3058" y="4313"/>
                  </a:cubicBezTo>
                  <a:cubicBezTo>
                    <a:pt x="3076" y="4337"/>
                    <a:pt x="3093" y="4356"/>
                    <a:pt x="3101" y="4381"/>
                  </a:cubicBezTo>
                  <a:cubicBezTo>
                    <a:pt x="3109" y="4399"/>
                    <a:pt x="3117" y="4407"/>
                    <a:pt x="3128" y="4432"/>
                  </a:cubicBezTo>
                  <a:cubicBezTo>
                    <a:pt x="3128" y="4432"/>
                    <a:pt x="3136" y="4440"/>
                    <a:pt x="3144" y="4440"/>
                  </a:cubicBezTo>
                  <a:lnTo>
                    <a:pt x="3161" y="4440"/>
                  </a:lnTo>
                  <a:lnTo>
                    <a:pt x="3161" y="4451"/>
                  </a:lnTo>
                  <a:cubicBezTo>
                    <a:pt x="3187" y="4502"/>
                    <a:pt x="3204" y="4554"/>
                    <a:pt x="3247" y="4578"/>
                  </a:cubicBezTo>
                  <a:cubicBezTo>
                    <a:pt x="3255" y="4587"/>
                    <a:pt x="3264" y="4595"/>
                    <a:pt x="3264" y="4605"/>
                  </a:cubicBezTo>
                  <a:cubicBezTo>
                    <a:pt x="3272" y="4614"/>
                    <a:pt x="3290" y="4630"/>
                    <a:pt x="3299" y="4647"/>
                  </a:cubicBezTo>
                  <a:lnTo>
                    <a:pt x="3323" y="4647"/>
                  </a:lnTo>
                  <a:cubicBezTo>
                    <a:pt x="3350" y="4673"/>
                    <a:pt x="3367" y="4717"/>
                    <a:pt x="3410" y="4733"/>
                  </a:cubicBezTo>
                  <a:lnTo>
                    <a:pt x="3410" y="4760"/>
                  </a:lnTo>
                  <a:cubicBezTo>
                    <a:pt x="3418" y="4760"/>
                    <a:pt x="3418" y="4760"/>
                    <a:pt x="3427" y="4768"/>
                  </a:cubicBezTo>
                  <a:cubicBezTo>
                    <a:pt x="3418" y="4793"/>
                    <a:pt x="3427" y="4801"/>
                    <a:pt x="3445" y="4820"/>
                  </a:cubicBezTo>
                  <a:cubicBezTo>
                    <a:pt x="3453" y="4820"/>
                    <a:pt x="3462" y="4828"/>
                    <a:pt x="3470" y="4836"/>
                  </a:cubicBezTo>
                  <a:cubicBezTo>
                    <a:pt x="3478" y="4853"/>
                    <a:pt x="3488" y="4871"/>
                    <a:pt x="3513" y="4871"/>
                  </a:cubicBezTo>
                  <a:lnTo>
                    <a:pt x="3513" y="4879"/>
                  </a:lnTo>
                  <a:cubicBezTo>
                    <a:pt x="3516" y="4879"/>
                    <a:pt x="3519" y="4878"/>
                    <a:pt x="3521" y="4878"/>
                  </a:cubicBezTo>
                  <a:cubicBezTo>
                    <a:pt x="3542" y="4878"/>
                    <a:pt x="3551" y="4906"/>
                    <a:pt x="3573" y="4923"/>
                  </a:cubicBezTo>
                  <a:cubicBezTo>
                    <a:pt x="3573" y="4896"/>
                    <a:pt x="3540" y="4888"/>
                    <a:pt x="3548" y="4863"/>
                  </a:cubicBezTo>
                  <a:lnTo>
                    <a:pt x="3548" y="4863"/>
                  </a:lnTo>
                  <a:cubicBezTo>
                    <a:pt x="3573" y="4879"/>
                    <a:pt x="3608" y="4879"/>
                    <a:pt x="3608" y="4923"/>
                  </a:cubicBezTo>
                  <a:lnTo>
                    <a:pt x="3624" y="4923"/>
                  </a:lnTo>
                  <a:cubicBezTo>
                    <a:pt x="3643" y="4931"/>
                    <a:pt x="3651" y="4939"/>
                    <a:pt x="3659" y="4956"/>
                  </a:cubicBezTo>
                  <a:cubicBezTo>
                    <a:pt x="3676" y="4974"/>
                    <a:pt x="3695" y="4991"/>
                    <a:pt x="3703" y="5018"/>
                  </a:cubicBezTo>
                  <a:cubicBezTo>
                    <a:pt x="3719" y="5034"/>
                    <a:pt x="3727" y="5051"/>
                    <a:pt x="3746" y="5069"/>
                  </a:cubicBezTo>
                  <a:lnTo>
                    <a:pt x="3787" y="5110"/>
                  </a:lnTo>
                  <a:cubicBezTo>
                    <a:pt x="3787" y="5121"/>
                    <a:pt x="3798" y="5129"/>
                    <a:pt x="3806" y="5137"/>
                  </a:cubicBezTo>
                  <a:cubicBezTo>
                    <a:pt x="3839" y="5162"/>
                    <a:pt x="3874" y="5197"/>
                    <a:pt x="3909" y="5224"/>
                  </a:cubicBezTo>
                  <a:lnTo>
                    <a:pt x="3917" y="5224"/>
                  </a:lnTo>
                  <a:lnTo>
                    <a:pt x="3917" y="5213"/>
                  </a:lnTo>
                  <a:cubicBezTo>
                    <a:pt x="3942" y="5248"/>
                    <a:pt x="3969" y="5275"/>
                    <a:pt x="3985" y="5300"/>
                  </a:cubicBezTo>
                  <a:cubicBezTo>
                    <a:pt x="4004" y="5308"/>
                    <a:pt x="4012" y="5308"/>
                    <a:pt x="4012" y="5308"/>
                  </a:cubicBezTo>
                  <a:lnTo>
                    <a:pt x="4055" y="5352"/>
                  </a:lnTo>
                  <a:cubicBezTo>
                    <a:pt x="4072" y="5378"/>
                    <a:pt x="4096" y="5395"/>
                    <a:pt x="4123" y="5411"/>
                  </a:cubicBezTo>
                  <a:cubicBezTo>
                    <a:pt x="4123" y="5420"/>
                    <a:pt x="4132" y="5420"/>
                    <a:pt x="4140" y="5430"/>
                  </a:cubicBezTo>
                  <a:cubicBezTo>
                    <a:pt x="4158" y="5446"/>
                    <a:pt x="4175" y="5463"/>
                    <a:pt x="4191" y="5481"/>
                  </a:cubicBezTo>
                  <a:cubicBezTo>
                    <a:pt x="4200" y="5490"/>
                    <a:pt x="4200" y="5490"/>
                    <a:pt x="4210" y="5490"/>
                  </a:cubicBezTo>
                  <a:cubicBezTo>
                    <a:pt x="4235" y="5498"/>
                    <a:pt x="4243" y="5514"/>
                    <a:pt x="4251" y="5533"/>
                  </a:cubicBezTo>
                  <a:cubicBezTo>
                    <a:pt x="4270" y="5541"/>
                    <a:pt x="4286" y="5541"/>
                    <a:pt x="4313" y="5549"/>
                  </a:cubicBezTo>
                  <a:cubicBezTo>
                    <a:pt x="4303" y="5558"/>
                    <a:pt x="4294" y="5566"/>
                    <a:pt x="4286" y="5574"/>
                  </a:cubicBezTo>
                  <a:cubicBezTo>
                    <a:pt x="4303" y="5574"/>
                    <a:pt x="4321" y="5574"/>
                    <a:pt x="4329" y="5566"/>
                  </a:cubicBezTo>
                  <a:lnTo>
                    <a:pt x="4329" y="5593"/>
                  </a:lnTo>
                  <a:cubicBezTo>
                    <a:pt x="4354" y="5626"/>
                    <a:pt x="4381" y="5661"/>
                    <a:pt x="4397" y="5688"/>
                  </a:cubicBezTo>
                  <a:cubicBezTo>
                    <a:pt x="4416" y="5696"/>
                    <a:pt x="4433" y="5696"/>
                    <a:pt x="4441" y="5704"/>
                  </a:cubicBezTo>
                  <a:cubicBezTo>
                    <a:pt x="4441" y="5696"/>
                    <a:pt x="4449" y="5696"/>
                    <a:pt x="4449" y="5688"/>
                  </a:cubicBezTo>
                  <a:cubicBezTo>
                    <a:pt x="4468" y="5704"/>
                    <a:pt x="4468" y="5712"/>
                    <a:pt x="4484" y="5729"/>
                  </a:cubicBezTo>
                  <a:lnTo>
                    <a:pt x="4536" y="5780"/>
                  </a:lnTo>
                  <a:cubicBezTo>
                    <a:pt x="4544" y="5791"/>
                    <a:pt x="4544" y="5799"/>
                    <a:pt x="4544" y="5799"/>
                  </a:cubicBezTo>
                  <a:cubicBezTo>
                    <a:pt x="4560" y="5815"/>
                    <a:pt x="4579" y="5832"/>
                    <a:pt x="4587" y="5842"/>
                  </a:cubicBezTo>
                  <a:cubicBezTo>
                    <a:pt x="4595" y="5832"/>
                    <a:pt x="4595" y="5832"/>
                    <a:pt x="4604" y="5824"/>
                  </a:cubicBezTo>
                  <a:cubicBezTo>
                    <a:pt x="4612" y="5824"/>
                    <a:pt x="4622" y="5832"/>
                    <a:pt x="4630" y="5842"/>
                  </a:cubicBezTo>
                  <a:cubicBezTo>
                    <a:pt x="4630" y="5842"/>
                    <a:pt x="4622" y="5850"/>
                    <a:pt x="4612" y="5850"/>
                  </a:cubicBezTo>
                  <a:cubicBezTo>
                    <a:pt x="4639" y="5867"/>
                    <a:pt x="4655" y="5875"/>
                    <a:pt x="4663" y="5894"/>
                  </a:cubicBezTo>
                  <a:cubicBezTo>
                    <a:pt x="4682" y="5902"/>
                    <a:pt x="4690" y="5918"/>
                    <a:pt x="4707" y="5927"/>
                  </a:cubicBezTo>
                  <a:cubicBezTo>
                    <a:pt x="4715" y="5935"/>
                    <a:pt x="4733" y="5935"/>
                    <a:pt x="4750" y="5945"/>
                  </a:cubicBezTo>
                  <a:lnTo>
                    <a:pt x="4750" y="5962"/>
                  </a:lnTo>
                  <a:cubicBezTo>
                    <a:pt x="4758" y="5962"/>
                    <a:pt x="4766" y="5962"/>
                    <a:pt x="4777" y="5970"/>
                  </a:cubicBezTo>
                  <a:lnTo>
                    <a:pt x="4777" y="5953"/>
                  </a:lnTo>
                  <a:lnTo>
                    <a:pt x="4777" y="5935"/>
                  </a:lnTo>
                  <a:cubicBezTo>
                    <a:pt x="4785" y="5945"/>
                    <a:pt x="4793" y="5945"/>
                    <a:pt x="4802" y="5953"/>
                  </a:cubicBezTo>
                  <a:cubicBezTo>
                    <a:pt x="4810" y="5953"/>
                    <a:pt x="4818" y="5953"/>
                    <a:pt x="4818" y="5945"/>
                  </a:cubicBezTo>
                  <a:cubicBezTo>
                    <a:pt x="4777" y="5918"/>
                    <a:pt x="4742" y="5894"/>
                    <a:pt x="4698" y="5859"/>
                  </a:cubicBezTo>
                  <a:lnTo>
                    <a:pt x="4698" y="5850"/>
                  </a:lnTo>
                  <a:cubicBezTo>
                    <a:pt x="4682" y="5842"/>
                    <a:pt x="4655" y="5842"/>
                    <a:pt x="4655" y="5815"/>
                  </a:cubicBezTo>
                  <a:cubicBezTo>
                    <a:pt x="4647" y="5824"/>
                    <a:pt x="4639" y="5824"/>
                    <a:pt x="4639" y="5824"/>
                  </a:cubicBezTo>
                  <a:cubicBezTo>
                    <a:pt x="4630" y="5815"/>
                    <a:pt x="4622" y="5807"/>
                    <a:pt x="4622" y="5799"/>
                  </a:cubicBezTo>
                  <a:cubicBezTo>
                    <a:pt x="4595" y="5799"/>
                    <a:pt x="4587" y="5799"/>
                    <a:pt x="4579" y="5780"/>
                  </a:cubicBezTo>
                  <a:cubicBezTo>
                    <a:pt x="4571" y="5764"/>
                    <a:pt x="4571" y="5756"/>
                    <a:pt x="4560" y="5739"/>
                  </a:cubicBezTo>
                  <a:cubicBezTo>
                    <a:pt x="4560" y="5729"/>
                    <a:pt x="4560" y="5729"/>
                    <a:pt x="4571" y="5721"/>
                  </a:cubicBezTo>
                  <a:cubicBezTo>
                    <a:pt x="4560" y="5721"/>
                    <a:pt x="4544" y="5721"/>
                    <a:pt x="4544" y="5712"/>
                  </a:cubicBezTo>
                  <a:cubicBezTo>
                    <a:pt x="4527" y="5696"/>
                    <a:pt x="4519" y="5677"/>
                    <a:pt x="4501" y="5661"/>
                  </a:cubicBezTo>
                  <a:cubicBezTo>
                    <a:pt x="4468" y="5652"/>
                    <a:pt x="4449" y="5617"/>
                    <a:pt x="4424" y="5601"/>
                  </a:cubicBezTo>
                  <a:lnTo>
                    <a:pt x="4406" y="5601"/>
                  </a:lnTo>
                  <a:cubicBezTo>
                    <a:pt x="4364" y="5574"/>
                    <a:pt x="4381" y="5523"/>
                    <a:pt x="4346" y="5490"/>
                  </a:cubicBezTo>
                  <a:cubicBezTo>
                    <a:pt x="4338" y="5490"/>
                    <a:pt x="4338" y="5490"/>
                    <a:pt x="4338" y="5498"/>
                  </a:cubicBezTo>
                  <a:cubicBezTo>
                    <a:pt x="4321" y="5481"/>
                    <a:pt x="4313" y="5463"/>
                    <a:pt x="4303" y="5455"/>
                  </a:cubicBezTo>
                  <a:cubicBezTo>
                    <a:pt x="4294" y="5463"/>
                    <a:pt x="4294" y="5463"/>
                    <a:pt x="4294" y="5471"/>
                  </a:cubicBezTo>
                  <a:cubicBezTo>
                    <a:pt x="4286" y="5455"/>
                    <a:pt x="4286" y="5438"/>
                    <a:pt x="4278" y="5420"/>
                  </a:cubicBezTo>
                  <a:cubicBezTo>
                    <a:pt x="4270" y="5411"/>
                    <a:pt x="4251" y="5403"/>
                    <a:pt x="4235" y="5387"/>
                  </a:cubicBezTo>
                  <a:lnTo>
                    <a:pt x="4226" y="5378"/>
                  </a:lnTo>
                  <a:cubicBezTo>
                    <a:pt x="4218" y="5360"/>
                    <a:pt x="4243" y="5360"/>
                    <a:pt x="4226" y="5343"/>
                  </a:cubicBezTo>
                  <a:lnTo>
                    <a:pt x="4226" y="5343"/>
                  </a:lnTo>
                  <a:cubicBezTo>
                    <a:pt x="4218" y="5352"/>
                    <a:pt x="4218" y="5352"/>
                    <a:pt x="4218" y="5360"/>
                  </a:cubicBezTo>
                  <a:cubicBezTo>
                    <a:pt x="4183" y="5316"/>
                    <a:pt x="4148" y="5283"/>
                    <a:pt x="4123" y="5240"/>
                  </a:cubicBezTo>
                  <a:cubicBezTo>
                    <a:pt x="4115" y="5240"/>
                    <a:pt x="4107" y="5240"/>
                    <a:pt x="4088" y="5248"/>
                  </a:cubicBezTo>
                  <a:cubicBezTo>
                    <a:pt x="4072" y="5232"/>
                    <a:pt x="4045" y="5224"/>
                    <a:pt x="4037" y="5197"/>
                  </a:cubicBezTo>
                  <a:cubicBezTo>
                    <a:pt x="4045" y="5189"/>
                    <a:pt x="4045" y="5189"/>
                    <a:pt x="4055" y="5180"/>
                  </a:cubicBezTo>
                  <a:cubicBezTo>
                    <a:pt x="4055" y="5172"/>
                    <a:pt x="4045" y="5154"/>
                    <a:pt x="4045" y="5145"/>
                  </a:cubicBezTo>
                  <a:cubicBezTo>
                    <a:pt x="4037" y="5154"/>
                    <a:pt x="4037" y="5162"/>
                    <a:pt x="4028" y="5172"/>
                  </a:cubicBezTo>
                  <a:cubicBezTo>
                    <a:pt x="4028" y="5154"/>
                    <a:pt x="4020" y="5137"/>
                    <a:pt x="4020" y="5121"/>
                  </a:cubicBezTo>
                  <a:cubicBezTo>
                    <a:pt x="4012" y="5129"/>
                    <a:pt x="4005" y="5133"/>
                    <a:pt x="3999" y="5133"/>
                  </a:cubicBezTo>
                  <a:cubicBezTo>
                    <a:pt x="3992" y="5133"/>
                    <a:pt x="3985" y="5129"/>
                    <a:pt x="3977" y="5121"/>
                  </a:cubicBezTo>
                  <a:cubicBezTo>
                    <a:pt x="3969" y="5110"/>
                    <a:pt x="3952" y="5094"/>
                    <a:pt x="3942" y="5077"/>
                  </a:cubicBezTo>
                  <a:cubicBezTo>
                    <a:pt x="3925" y="5059"/>
                    <a:pt x="3917" y="5034"/>
                    <a:pt x="3909" y="5018"/>
                  </a:cubicBezTo>
                  <a:cubicBezTo>
                    <a:pt x="3874" y="4983"/>
                    <a:pt x="3849" y="4947"/>
                    <a:pt x="3822" y="4915"/>
                  </a:cubicBezTo>
                  <a:cubicBezTo>
                    <a:pt x="3806" y="4904"/>
                    <a:pt x="3798" y="4904"/>
                    <a:pt x="3787" y="4896"/>
                  </a:cubicBezTo>
                  <a:cubicBezTo>
                    <a:pt x="3771" y="4871"/>
                    <a:pt x="3754" y="4844"/>
                    <a:pt x="3727" y="4828"/>
                  </a:cubicBezTo>
                  <a:cubicBezTo>
                    <a:pt x="3727" y="4820"/>
                    <a:pt x="3727" y="4801"/>
                    <a:pt x="3719" y="4793"/>
                  </a:cubicBezTo>
                  <a:cubicBezTo>
                    <a:pt x="3729" y="4790"/>
                    <a:pt x="3735" y="4788"/>
                    <a:pt x="3739" y="4788"/>
                  </a:cubicBezTo>
                  <a:cubicBezTo>
                    <a:pt x="3747" y="4788"/>
                    <a:pt x="3749" y="4794"/>
                    <a:pt x="3754" y="4811"/>
                  </a:cubicBezTo>
                  <a:cubicBezTo>
                    <a:pt x="3754" y="4820"/>
                    <a:pt x="3763" y="4836"/>
                    <a:pt x="3771" y="4844"/>
                  </a:cubicBezTo>
                  <a:cubicBezTo>
                    <a:pt x="3779" y="4853"/>
                    <a:pt x="3798" y="4863"/>
                    <a:pt x="3806" y="4871"/>
                  </a:cubicBezTo>
                  <a:cubicBezTo>
                    <a:pt x="3814" y="4879"/>
                    <a:pt x="3814" y="4879"/>
                    <a:pt x="3822" y="4879"/>
                  </a:cubicBezTo>
                  <a:cubicBezTo>
                    <a:pt x="3814" y="4863"/>
                    <a:pt x="3806" y="4853"/>
                    <a:pt x="3806" y="4836"/>
                  </a:cubicBezTo>
                  <a:lnTo>
                    <a:pt x="3798" y="4836"/>
                  </a:lnTo>
                  <a:cubicBezTo>
                    <a:pt x="3779" y="4820"/>
                    <a:pt x="3771" y="4801"/>
                    <a:pt x="3754" y="4793"/>
                  </a:cubicBezTo>
                  <a:cubicBezTo>
                    <a:pt x="3746" y="4785"/>
                    <a:pt x="3736" y="4768"/>
                    <a:pt x="3719" y="4750"/>
                  </a:cubicBezTo>
                  <a:lnTo>
                    <a:pt x="3719" y="4776"/>
                  </a:lnTo>
                  <a:lnTo>
                    <a:pt x="3711" y="4776"/>
                  </a:lnTo>
                  <a:cubicBezTo>
                    <a:pt x="3703" y="4768"/>
                    <a:pt x="3695" y="4750"/>
                    <a:pt x="3684" y="4741"/>
                  </a:cubicBezTo>
                  <a:lnTo>
                    <a:pt x="3684" y="4717"/>
                  </a:lnTo>
                  <a:cubicBezTo>
                    <a:pt x="3668" y="4698"/>
                    <a:pt x="3659" y="4682"/>
                    <a:pt x="3643" y="4665"/>
                  </a:cubicBezTo>
                  <a:cubicBezTo>
                    <a:pt x="3624" y="4647"/>
                    <a:pt x="3608" y="4630"/>
                    <a:pt x="3581" y="4622"/>
                  </a:cubicBezTo>
                  <a:cubicBezTo>
                    <a:pt x="3565" y="4614"/>
                    <a:pt x="3540" y="4595"/>
                    <a:pt x="3521" y="4570"/>
                  </a:cubicBezTo>
                  <a:cubicBezTo>
                    <a:pt x="3497" y="4554"/>
                    <a:pt x="3478" y="4527"/>
                    <a:pt x="3462" y="4510"/>
                  </a:cubicBezTo>
                  <a:cubicBezTo>
                    <a:pt x="3453" y="4502"/>
                    <a:pt x="3453" y="4502"/>
                    <a:pt x="3453" y="4492"/>
                  </a:cubicBezTo>
                  <a:cubicBezTo>
                    <a:pt x="3418" y="4492"/>
                    <a:pt x="3402" y="4475"/>
                    <a:pt x="3402" y="4440"/>
                  </a:cubicBezTo>
                  <a:lnTo>
                    <a:pt x="3410" y="4440"/>
                  </a:lnTo>
                  <a:cubicBezTo>
                    <a:pt x="3394" y="4407"/>
                    <a:pt x="3385" y="4372"/>
                    <a:pt x="3350" y="4348"/>
                  </a:cubicBezTo>
                  <a:lnTo>
                    <a:pt x="3350" y="4348"/>
                  </a:lnTo>
                  <a:cubicBezTo>
                    <a:pt x="3367" y="4381"/>
                    <a:pt x="3375" y="4416"/>
                    <a:pt x="3394" y="4440"/>
                  </a:cubicBezTo>
                  <a:lnTo>
                    <a:pt x="3385" y="4440"/>
                  </a:lnTo>
                  <a:cubicBezTo>
                    <a:pt x="3350" y="4416"/>
                    <a:pt x="3323" y="4381"/>
                    <a:pt x="3299" y="4356"/>
                  </a:cubicBezTo>
                  <a:cubicBezTo>
                    <a:pt x="3290" y="4321"/>
                    <a:pt x="3290" y="4304"/>
                    <a:pt x="3282" y="4278"/>
                  </a:cubicBezTo>
                  <a:cubicBezTo>
                    <a:pt x="3264" y="4253"/>
                    <a:pt x="3239" y="4218"/>
                    <a:pt x="3231" y="4183"/>
                  </a:cubicBezTo>
                  <a:cubicBezTo>
                    <a:pt x="3212" y="4123"/>
                    <a:pt x="3179" y="4063"/>
                    <a:pt x="3152" y="4003"/>
                  </a:cubicBezTo>
                  <a:cubicBezTo>
                    <a:pt x="3152" y="4003"/>
                    <a:pt x="3152" y="3995"/>
                    <a:pt x="3144" y="3987"/>
                  </a:cubicBezTo>
                  <a:lnTo>
                    <a:pt x="3144" y="3987"/>
                  </a:lnTo>
                  <a:cubicBezTo>
                    <a:pt x="3117" y="4020"/>
                    <a:pt x="3152" y="4038"/>
                    <a:pt x="3152" y="4071"/>
                  </a:cubicBezTo>
                  <a:cubicBezTo>
                    <a:pt x="3144" y="4063"/>
                    <a:pt x="3144" y="4063"/>
                    <a:pt x="3136" y="4055"/>
                  </a:cubicBezTo>
                  <a:cubicBezTo>
                    <a:pt x="3117" y="4028"/>
                    <a:pt x="3101" y="4003"/>
                    <a:pt x="3084" y="3987"/>
                  </a:cubicBezTo>
                  <a:cubicBezTo>
                    <a:pt x="3066" y="3977"/>
                    <a:pt x="3066" y="3960"/>
                    <a:pt x="3058" y="3944"/>
                  </a:cubicBezTo>
                  <a:cubicBezTo>
                    <a:pt x="3041" y="3900"/>
                    <a:pt x="3025" y="3857"/>
                    <a:pt x="3006" y="3814"/>
                  </a:cubicBezTo>
                  <a:cubicBezTo>
                    <a:pt x="2998" y="3781"/>
                    <a:pt x="2981" y="3746"/>
                    <a:pt x="2990" y="3711"/>
                  </a:cubicBezTo>
                  <a:cubicBezTo>
                    <a:pt x="2990" y="3694"/>
                    <a:pt x="2981" y="3686"/>
                    <a:pt x="2981" y="3678"/>
                  </a:cubicBezTo>
                  <a:cubicBezTo>
                    <a:pt x="2973" y="3634"/>
                    <a:pt x="2946" y="3599"/>
                    <a:pt x="2946" y="3556"/>
                  </a:cubicBezTo>
                  <a:cubicBezTo>
                    <a:pt x="2938" y="3556"/>
                    <a:pt x="2930" y="3548"/>
                    <a:pt x="2930" y="3540"/>
                  </a:cubicBezTo>
                  <a:cubicBezTo>
                    <a:pt x="2930" y="3496"/>
                    <a:pt x="2903" y="3453"/>
                    <a:pt x="2930" y="3420"/>
                  </a:cubicBezTo>
                  <a:cubicBezTo>
                    <a:pt x="2921" y="3393"/>
                    <a:pt x="2911" y="3368"/>
                    <a:pt x="2903" y="3342"/>
                  </a:cubicBezTo>
                  <a:lnTo>
                    <a:pt x="2911" y="3333"/>
                  </a:lnTo>
                  <a:lnTo>
                    <a:pt x="2911" y="3333"/>
                  </a:lnTo>
                  <a:cubicBezTo>
                    <a:pt x="2907" y="3335"/>
                    <a:pt x="2903" y="3336"/>
                    <a:pt x="2899" y="3336"/>
                  </a:cubicBezTo>
                  <a:cubicBezTo>
                    <a:pt x="2884" y="3336"/>
                    <a:pt x="2878" y="3322"/>
                    <a:pt x="2878" y="3307"/>
                  </a:cubicBezTo>
                  <a:cubicBezTo>
                    <a:pt x="2870" y="3290"/>
                    <a:pt x="2870" y="3274"/>
                    <a:pt x="2860" y="3255"/>
                  </a:cubicBezTo>
                  <a:cubicBezTo>
                    <a:pt x="2843" y="3239"/>
                    <a:pt x="2835" y="3222"/>
                    <a:pt x="2835" y="3195"/>
                  </a:cubicBezTo>
                  <a:cubicBezTo>
                    <a:pt x="2835" y="3187"/>
                    <a:pt x="2827" y="3179"/>
                    <a:pt x="2818" y="3171"/>
                  </a:cubicBezTo>
                  <a:cubicBezTo>
                    <a:pt x="2818" y="3187"/>
                    <a:pt x="2808" y="3195"/>
                    <a:pt x="2808" y="3214"/>
                  </a:cubicBezTo>
                  <a:cubicBezTo>
                    <a:pt x="2783" y="3171"/>
                    <a:pt x="2783" y="3127"/>
                    <a:pt x="2775" y="3084"/>
                  </a:cubicBezTo>
                  <a:cubicBezTo>
                    <a:pt x="2800" y="3084"/>
                    <a:pt x="2800" y="3111"/>
                    <a:pt x="2808" y="3127"/>
                  </a:cubicBezTo>
                  <a:cubicBezTo>
                    <a:pt x="2818" y="3127"/>
                    <a:pt x="2827" y="3127"/>
                    <a:pt x="2827" y="3135"/>
                  </a:cubicBezTo>
                  <a:cubicBezTo>
                    <a:pt x="2835" y="3135"/>
                    <a:pt x="2835" y="3127"/>
                    <a:pt x="2835" y="3127"/>
                  </a:cubicBezTo>
                  <a:cubicBezTo>
                    <a:pt x="2775" y="3016"/>
                    <a:pt x="2715" y="2905"/>
                    <a:pt x="2664" y="2791"/>
                  </a:cubicBezTo>
                  <a:lnTo>
                    <a:pt x="2629" y="2791"/>
                  </a:lnTo>
                  <a:cubicBezTo>
                    <a:pt x="2612" y="2758"/>
                    <a:pt x="2594" y="2731"/>
                    <a:pt x="2577" y="2698"/>
                  </a:cubicBezTo>
                  <a:cubicBezTo>
                    <a:pt x="2569" y="2680"/>
                    <a:pt x="2569" y="2663"/>
                    <a:pt x="2561" y="2647"/>
                  </a:cubicBezTo>
                  <a:cubicBezTo>
                    <a:pt x="2534" y="2620"/>
                    <a:pt x="2526" y="2585"/>
                    <a:pt x="2499" y="2560"/>
                  </a:cubicBezTo>
                  <a:lnTo>
                    <a:pt x="2474" y="2534"/>
                  </a:lnTo>
                  <a:cubicBezTo>
                    <a:pt x="2466" y="2509"/>
                    <a:pt x="2458" y="2482"/>
                    <a:pt x="2439" y="2449"/>
                  </a:cubicBezTo>
                  <a:lnTo>
                    <a:pt x="2431" y="2449"/>
                  </a:lnTo>
                  <a:cubicBezTo>
                    <a:pt x="2431" y="2449"/>
                    <a:pt x="2423" y="2449"/>
                    <a:pt x="2423" y="2457"/>
                  </a:cubicBezTo>
                  <a:cubicBezTo>
                    <a:pt x="2406" y="2449"/>
                    <a:pt x="2396" y="2441"/>
                    <a:pt x="2388" y="2430"/>
                  </a:cubicBezTo>
                  <a:lnTo>
                    <a:pt x="2388" y="2414"/>
                  </a:lnTo>
                  <a:cubicBezTo>
                    <a:pt x="2355" y="2389"/>
                    <a:pt x="2311" y="2354"/>
                    <a:pt x="2268" y="2327"/>
                  </a:cubicBezTo>
                  <a:cubicBezTo>
                    <a:pt x="2252" y="2319"/>
                    <a:pt x="2225" y="2303"/>
                    <a:pt x="2208" y="2286"/>
                  </a:cubicBezTo>
                  <a:cubicBezTo>
                    <a:pt x="2190" y="2268"/>
                    <a:pt x="2173" y="2259"/>
                    <a:pt x="2148" y="2259"/>
                  </a:cubicBezTo>
                  <a:cubicBezTo>
                    <a:pt x="2138" y="2243"/>
                    <a:pt x="2130" y="2235"/>
                    <a:pt x="2122" y="2216"/>
                  </a:cubicBezTo>
                  <a:cubicBezTo>
                    <a:pt x="2130" y="2216"/>
                    <a:pt x="2138" y="2208"/>
                    <a:pt x="2148" y="2208"/>
                  </a:cubicBezTo>
                  <a:cubicBezTo>
                    <a:pt x="2130" y="2200"/>
                    <a:pt x="2130" y="2191"/>
                    <a:pt x="2122" y="2183"/>
                  </a:cubicBezTo>
                  <a:cubicBezTo>
                    <a:pt x="2070" y="2148"/>
                    <a:pt x="2019" y="2121"/>
                    <a:pt x="1975" y="2070"/>
                  </a:cubicBezTo>
                  <a:cubicBezTo>
                    <a:pt x="1967" y="2061"/>
                    <a:pt x="1951" y="2053"/>
                    <a:pt x="1942" y="2045"/>
                  </a:cubicBezTo>
                  <a:cubicBezTo>
                    <a:pt x="1915" y="2029"/>
                    <a:pt x="1880" y="2002"/>
                    <a:pt x="1856" y="1985"/>
                  </a:cubicBezTo>
                  <a:cubicBezTo>
                    <a:pt x="1847" y="1977"/>
                    <a:pt x="1847" y="1977"/>
                    <a:pt x="1847" y="1958"/>
                  </a:cubicBezTo>
                  <a:lnTo>
                    <a:pt x="1847" y="1958"/>
                  </a:lnTo>
                  <a:cubicBezTo>
                    <a:pt x="1880" y="1967"/>
                    <a:pt x="1907" y="1993"/>
                    <a:pt x="1942" y="1993"/>
                  </a:cubicBezTo>
                  <a:cubicBezTo>
                    <a:pt x="1924" y="1977"/>
                    <a:pt x="1915" y="1958"/>
                    <a:pt x="1899" y="1950"/>
                  </a:cubicBezTo>
                  <a:cubicBezTo>
                    <a:pt x="1829" y="1899"/>
                    <a:pt x="1761" y="1847"/>
                    <a:pt x="1693" y="1804"/>
                  </a:cubicBezTo>
                  <a:cubicBezTo>
                    <a:pt x="1685" y="1804"/>
                    <a:pt x="1685" y="1812"/>
                    <a:pt x="1685" y="1822"/>
                  </a:cubicBezTo>
                  <a:cubicBezTo>
                    <a:pt x="1666" y="1812"/>
                    <a:pt x="1650" y="1812"/>
                    <a:pt x="1641" y="1804"/>
                  </a:cubicBezTo>
                  <a:cubicBezTo>
                    <a:pt x="1623" y="1796"/>
                    <a:pt x="1598" y="1779"/>
                    <a:pt x="1582" y="1761"/>
                  </a:cubicBezTo>
                  <a:cubicBezTo>
                    <a:pt x="1571" y="1744"/>
                    <a:pt x="1563" y="1728"/>
                    <a:pt x="1546" y="1719"/>
                  </a:cubicBezTo>
                  <a:cubicBezTo>
                    <a:pt x="1538" y="1701"/>
                    <a:pt x="1530" y="1692"/>
                    <a:pt x="1511" y="1684"/>
                  </a:cubicBezTo>
                  <a:cubicBezTo>
                    <a:pt x="1468" y="1668"/>
                    <a:pt x="1400" y="1606"/>
                    <a:pt x="1392" y="1565"/>
                  </a:cubicBezTo>
                  <a:lnTo>
                    <a:pt x="1392" y="1565"/>
                  </a:lnTo>
                  <a:cubicBezTo>
                    <a:pt x="1400" y="1573"/>
                    <a:pt x="1417" y="1573"/>
                    <a:pt x="1427" y="1573"/>
                  </a:cubicBezTo>
                  <a:cubicBezTo>
                    <a:pt x="1427" y="1565"/>
                    <a:pt x="1417" y="1565"/>
                    <a:pt x="1417" y="1565"/>
                  </a:cubicBezTo>
                  <a:cubicBezTo>
                    <a:pt x="1375" y="1538"/>
                    <a:pt x="1332" y="1513"/>
                    <a:pt x="1305" y="1470"/>
                  </a:cubicBezTo>
                  <a:cubicBezTo>
                    <a:pt x="1281" y="1435"/>
                    <a:pt x="1246" y="1392"/>
                    <a:pt x="1221" y="1359"/>
                  </a:cubicBezTo>
                  <a:lnTo>
                    <a:pt x="1202" y="1359"/>
                  </a:lnTo>
                  <a:cubicBezTo>
                    <a:pt x="1159" y="1340"/>
                    <a:pt x="1134" y="1315"/>
                    <a:pt x="1107" y="1280"/>
                  </a:cubicBezTo>
                  <a:cubicBezTo>
                    <a:pt x="1074" y="1229"/>
                    <a:pt x="1039" y="1177"/>
                    <a:pt x="1004" y="1126"/>
                  </a:cubicBezTo>
                  <a:cubicBezTo>
                    <a:pt x="1004" y="1126"/>
                    <a:pt x="1004" y="1117"/>
                    <a:pt x="996" y="1117"/>
                  </a:cubicBezTo>
                  <a:cubicBezTo>
                    <a:pt x="988" y="1126"/>
                    <a:pt x="980" y="1126"/>
                    <a:pt x="971" y="1134"/>
                  </a:cubicBezTo>
                  <a:cubicBezTo>
                    <a:pt x="953" y="1109"/>
                    <a:pt x="928" y="1082"/>
                    <a:pt x="912" y="1066"/>
                  </a:cubicBezTo>
                  <a:lnTo>
                    <a:pt x="920" y="1058"/>
                  </a:lnTo>
                  <a:cubicBezTo>
                    <a:pt x="893" y="1031"/>
                    <a:pt x="877" y="1006"/>
                    <a:pt x="850" y="979"/>
                  </a:cubicBezTo>
                  <a:cubicBezTo>
                    <a:pt x="841" y="971"/>
                    <a:pt x="833" y="963"/>
                    <a:pt x="833" y="955"/>
                  </a:cubicBezTo>
                  <a:cubicBezTo>
                    <a:pt x="833" y="946"/>
                    <a:pt x="841" y="936"/>
                    <a:pt x="841" y="919"/>
                  </a:cubicBezTo>
                  <a:cubicBezTo>
                    <a:pt x="833" y="903"/>
                    <a:pt x="817" y="895"/>
                    <a:pt x="798" y="876"/>
                  </a:cubicBezTo>
                  <a:cubicBezTo>
                    <a:pt x="790" y="860"/>
                    <a:pt x="773" y="833"/>
                    <a:pt x="765" y="816"/>
                  </a:cubicBezTo>
                  <a:cubicBezTo>
                    <a:pt x="765" y="800"/>
                    <a:pt x="765" y="781"/>
                    <a:pt x="757" y="765"/>
                  </a:cubicBezTo>
                  <a:cubicBezTo>
                    <a:pt x="738" y="740"/>
                    <a:pt x="714" y="705"/>
                    <a:pt x="695" y="678"/>
                  </a:cubicBezTo>
                  <a:cubicBezTo>
                    <a:pt x="679" y="645"/>
                    <a:pt x="654" y="602"/>
                    <a:pt x="635" y="567"/>
                  </a:cubicBezTo>
                  <a:cubicBezTo>
                    <a:pt x="627" y="559"/>
                    <a:pt x="619" y="550"/>
                    <a:pt x="602" y="550"/>
                  </a:cubicBezTo>
                  <a:cubicBezTo>
                    <a:pt x="592" y="575"/>
                    <a:pt x="627" y="602"/>
                    <a:pt x="627" y="637"/>
                  </a:cubicBezTo>
                  <a:cubicBezTo>
                    <a:pt x="619" y="627"/>
                    <a:pt x="611" y="618"/>
                    <a:pt x="602" y="618"/>
                  </a:cubicBezTo>
                  <a:cubicBezTo>
                    <a:pt x="592" y="610"/>
                    <a:pt x="592" y="594"/>
                    <a:pt x="584" y="586"/>
                  </a:cubicBezTo>
                  <a:cubicBezTo>
                    <a:pt x="551" y="550"/>
                    <a:pt x="524" y="507"/>
                    <a:pt x="499" y="472"/>
                  </a:cubicBezTo>
                  <a:cubicBezTo>
                    <a:pt x="489" y="456"/>
                    <a:pt x="481" y="439"/>
                    <a:pt x="499" y="421"/>
                  </a:cubicBezTo>
                  <a:cubicBezTo>
                    <a:pt x="448" y="379"/>
                    <a:pt x="396" y="336"/>
                    <a:pt x="345" y="293"/>
                  </a:cubicBezTo>
                  <a:cubicBezTo>
                    <a:pt x="301" y="258"/>
                    <a:pt x="250" y="214"/>
                    <a:pt x="198" y="181"/>
                  </a:cubicBezTo>
                  <a:cubicBezTo>
                    <a:pt x="190" y="173"/>
                    <a:pt x="180" y="173"/>
                    <a:pt x="180" y="155"/>
                  </a:cubicBezTo>
                  <a:lnTo>
                    <a:pt x="180" y="155"/>
                  </a:lnTo>
                  <a:cubicBezTo>
                    <a:pt x="200" y="165"/>
                    <a:pt x="208" y="170"/>
                    <a:pt x="215" y="170"/>
                  </a:cubicBezTo>
                  <a:cubicBezTo>
                    <a:pt x="220" y="170"/>
                    <a:pt x="224" y="167"/>
                    <a:pt x="231" y="163"/>
                  </a:cubicBezTo>
                  <a:cubicBezTo>
                    <a:pt x="215" y="155"/>
                    <a:pt x="207" y="146"/>
                    <a:pt x="198" y="138"/>
                  </a:cubicBezTo>
                  <a:cubicBezTo>
                    <a:pt x="155" y="111"/>
                    <a:pt x="120" y="78"/>
                    <a:pt x="87" y="52"/>
                  </a:cubicBezTo>
                  <a:cubicBezTo>
                    <a:pt x="52" y="35"/>
                    <a:pt x="25" y="19"/>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7" name="Google Shape;1437;p21"/>
            <p:cNvSpPr/>
            <p:nvPr/>
          </p:nvSpPr>
          <p:spPr>
            <a:xfrm>
              <a:off x="-118158" y="-303081"/>
              <a:ext cx="520472" cy="711388"/>
            </a:xfrm>
            <a:custGeom>
              <a:avLst/>
              <a:gdLst/>
              <a:ahLst/>
              <a:cxnLst/>
              <a:rect l="l" t="t" r="r" b="b"/>
              <a:pathLst>
                <a:path w="5798" h="7121" extrusionOk="0">
                  <a:moveTo>
                    <a:pt x="0" y="0"/>
                  </a:moveTo>
                  <a:lnTo>
                    <a:pt x="0" y="464"/>
                  </a:lnTo>
                  <a:cubicBezTo>
                    <a:pt x="35" y="480"/>
                    <a:pt x="68" y="507"/>
                    <a:pt x="95" y="540"/>
                  </a:cubicBezTo>
                  <a:cubicBezTo>
                    <a:pt x="103" y="559"/>
                    <a:pt x="120" y="567"/>
                    <a:pt x="139" y="575"/>
                  </a:cubicBezTo>
                  <a:cubicBezTo>
                    <a:pt x="139" y="592"/>
                    <a:pt x="147" y="602"/>
                    <a:pt x="155" y="619"/>
                  </a:cubicBezTo>
                  <a:cubicBezTo>
                    <a:pt x="163" y="627"/>
                    <a:pt x="172" y="627"/>
                    <a:pt x="180" y="635"/>
                  </a:cubicBezTo>
                  <a:cubicBezTo>
                    <a:pt x="198" y="662"/>
                    <a:pt x="223" y="687"/>
                    <a:pt x="242" y="695"/>
                  </a:cubicBezTo>
                  <a:cubicBezTo>
                    <a:pt x="283" y="738"/>
                    <a:pt x="326" y="781"/>
                    <a:pt x="361" y="825"/>
                  </a:cubicBezTo>
                  <a:cubicBezTo>
                    <a:pt x="361" y="833"/>
                    <a:pt x="361" y="841"/>
                    <a:pt x="369" y="849"/>
                  </a:cubicBezTo>
                  <a:cubicBezTo>
                    <a:pt x="386" y="876"/>
                    <a:pt x="413" y="901"/>
                    <a:pt x="437" y="920"/>
                  </a:cubicBezTo>
                  <a:cubicBezTo>
                    <a:pt x="448" y="928"/>
                    <a:pt x="456" y="928"/>
                    <a:pt x="464" y="936"/>
                  </a:cubicBezTo>
                  <a:cubicBezTo>
                    <a:pt x="489" y="979"/>
                    <a:pt x="532" y="1004"/>
                    <a:pt x="567" y="1039"/>
                  </a:cubicBezTo>
                  <a:cubicBezTo>
                    <a:pt x="567" y="1031"/>
                    <a:pt x="567" y="1031"/>
                    <a:pt x="576" y="1023"/>
                  </a:cubicBezTo>
                  <a:cubicBezTo>
                    <a:pt x="592" y="1039"/>
                    <a:pt x="619" y="1056"/>
                    <a:pt x="644" y="1074"/>
                  </a:cubicBezTo>
                  <a:cubicBezTo>
                    <a:pt x="654" y="1107"/>
                    <a:pt x="670" y="1134"/>
                    <a:pt x="695" y="1159"/>
                  </a:cubicBezTo>
                  <a:cubicBezTo>
                    <a:pt x="730" y="1194"/>
                    <a:pt x="765" y="1221"/>
                    <a:pt x="790" y="1254"/>
                  </a:cubicBezTo>
                  <a:cubicBezTo>
                    <a:pt x="809" y="1272"/>
                    <a:pt x="825" y="1297"/>
                    <a:pt x="850" y="1305"/>
                  </a:cubicBezTo>
                  <a:cubicBezTo>
                    <a:pt x="885" y="1340"/>
                    <a:pt x="920" y="1365"/>
                    <a:pt x="945" y="1408"/>
                  </a:cubicBezTo>
                  <a:cubicBezTo>
                    <a:pt x="980" y="1451"/>
                    <a:pt x="1023" y="1503"/>
                    <a:pt x="1066" y="1546"/>
                  </a:cubicBezTo>
                  <a:cubicBezTo>
                    <a:pt x="1074" y="1563"/>
                    <a:pt x="1091" y="1581"/>
                    <a:pt x="1107" y="1598"/>
                  </a:cubicBezTo>
                  <a:lnTo>
                    <a:pt x="1186" y="1674"/>
                  </a:lnTo>
                  <a:cubicBezTo>
                    <a:pt x="1210" y="1701"/>
                    <a:pt x="1229" y="1736"/>
                    <a:pt x="1246" y="1761"/>
                  </a:cubicBezTo>
                  <a:cubicBezTo>
                    <a:pt x="1281" y="1812"/>
                    <a:pt x="1324" y="1855"/>
                    <a:pt x="1349" y="1907"/>
                  </a:cubicBezTo>
                  <a:cubicBezTo>
                    <a:pt x="1357" y="1915"/>
                    <a:pt x="1365" y="1923"/>
                    <a:pt x="1365" y="1923"/>
                  </a:cubicBezTo>
                  <a:lnTo>
                    <a:pt x="1375" y="1932"/>
                  </a:lnTo>
                  <a:lnTo>
                    <a:pt x="1375" y="1959"/>
                  </a:lnTo>
                  <a:cubicBezTo>
                    <a:pt x="1384" y="1967"/>
                    <a:pt x="1400" y="1975"/>
                    <a:pt x="1400" y="1994"/>
                  </a:cubicBezTo>
                  <a:lnTo>
                    <a:pt x="1384" y="1994"/>
                  </a:lnTo>
                  <a:cubicBezTo>
                    <a:pt x="1392" y="2035"/>
                    <a:pt x="1427" y="2053"/>
                    <a:pt x="1443" y="2086"/>
                  </a:cubicBezTo>
                  <a:cubicBezTo>
                    <a:pt x="1468" y="2086"/>
                    <a:pt x="1478" y="2086"/>
                    <a:pt x="1487" y="2121"/>
                  </a:cubicBezTo>
                  <a:lnTo>
                    <a:pt x="1495" y="2113"/>
                  </a:lnTo>
                  <a:cubicBezTo>
                    <a:pt x="1495" y="2121"/>
                    <a:pt x="1503" y="2130"/>
                    <a:pt x="1503" y="2130"/>
                  </a:cubicBezTo>
                  <a:cubicBezTo>
                    <a:pt x="1503" y="2138"/>
                    <a:pt x="1503" y="2138"/>
                    <a:pt x="1495" y="2148"/>
                  </a:cubicBezTo>
                  <a:cubicBezTo>
                    <a:pt x="1511" y="2156"/>
                    <a:pt x="1520" y="2173"/>
                    <a:pt x="1530" y="2189"/>
                  </a:cubicBezTo>
                  <a:cubicBezTo>
                    <a:pt x="1535" y="2188"/>
                    <a:pt x="1540" y="2187"/>
                    <a:pt x="1545" y="2187"/>
                  </a:cubicBezTo>
                  <a:cubicBezTo>
                    <a:pt x="1569" y="2187"/>
                    <a:pt x="1584" y="2204"/>
                    <a:pt x="1598" y="2224"/>
                  </a:cubicBezTo>
                  <a:cubicBezTo>
                    <a:pt x="1615" y="2233"/>
                    <a:pt x="1623" y="2251"/>
                    <a:pt x="1633" y="2268"/>
                  </a:cubicBezTo>
                  <a:cubicBezTo>
                    <a:pt x="1641" y="2276"/>
                    <a:pt x="1650" y="2292"/>
                    <a:pt x="1666" y="2303"/>
                  </a:cubicBezTo>
                  <a:cubicBezTo>
                    <a:pt x="1658" y="2311"/>
                    <a:pt x="1650" y="2311"/>
                    <a:pt x="1641" y="2311"/>
                  </a:cubicBezTo>
                  <a:cubicBezTo>
                    <a:pt x="1645" y="2319"/>
                    <a:pt x="1650" y="2321"/>
                    <a:pt x="1654" y="2321"/>
                  </a:cubicBezTo>
                  <a:cubicBezTo>
                    <a:pt x="1658" y="2321"/>
                    <a:pt x="1662" y="2319"/>
                    <a:pt x="1666" y="2319"/>
                  </a:cubicBezTo>
                  <a:cubicBezTo>
                    <a:pt x="1674" y="2319"/>
                    <a:pt x="1685" y="2319"/>
                    <a:pt x="1701" y="2328"/>
                  </a:cubicBezTo>
                  <a:cubicBezTo>
                    <a:pt x="1693" y="2336"/>
                    <a:pt x="1685" y="2336"/>
                    <a:pt x="1674" y="2336"/>
                  </a:cubicBezTo>
                  <a:cubicBezTo>
                    <a:pt x="1685" y="2344"/>
                    <a:pt x="1685" y="2344"/>
                    <a:pt x="1685" y="2354"/>
                  </a:cubicBezTo>
                  <a:cubicBezTo>
                    <a:pt x="1693" y="2344"/>
                    <a:pt x="1701" y="2344"/>
                    <a:pt x="1709" y="2336"/>
                  </a:cubicBezTo>
                  <a:cubicBezTo>
                    <a:pt x="1736" y="2354"/>
                    <a:pt x="1753" y="2371"/>
                    <a:pt x="1753" y="2406"/>
                  </a:cubicBezTo>
                  <a:lnTo>
                    <a:pt x="1777" y="2406"/>
                  </a:lnTo>
                  <a:cubicBezTo>
                    <a:pt x="1777" y="2414"/>
                    <a:pt x="1769" y="2422"/>
                    <a:pt x="1769" y="2431"/>
                  </a:cubicBezTo>
                  <a:cubicBezTo>
                    <a:pt x="1777" y="2439"/>
                    <a:pt x="1788" y="2439"/>
                    <a:pt x="1796" y="2447"/>
                  </a:cubicBezTo>
                  <a:cubicBezTo>
                    <a:pt x="1821" y="2457"/>
                    <a:pt x="1847" y="2466"/>
                    <a:pt x="1864" y="2482"/>
                  </a:cubicBezTo>
                  <a:cubicBezTo>
                    <a:pt x="1942" y="2534"/>
                    <a:pt x="2010" y="2593"/>
                    <a:pt x="2070" y="2653"/>
                  </a:cubicBezTo>
                  <a:cubicBezTo>
                    <a:pt x="2130" y="2697"/>
                    <a:pt x="2181" y="2740"/>
                    <a:pt x="2241" y="2775"/>
                  </a:cubicBezTo>
                  <a:cubicBezTo>
                    <a:pt x="2268" y="2800"/>
                    <a:pt x="2311" y="2818"/>
                    <a:pt x="2311" y="2859"/>
                  </a:cubicBezTo>
                  <a:cubicBezTo>
                    <a:pt x="2336" y="2886"/>
                    <a:pt x="2355" y="2911"/>
                    <a:pt x="2379" y="2938"/>
                  </a:cubicBezTo>
                  <a:cubicBezTo>
                    <a:pt x="2406" y="2962"/>
                    <a:pt x="2431" y="2981"/>
                    <a:pt x="2458" y="3006"/>
                  </a:cubicBezTo>
                  <a:cubicBezTo>
                    <a:pt x="2482" y="3033"/>
                    <a:pt x="2509" y="3057"/>
                    <a:pt x="2542" y="3084"/>
                  </a:cubicBezTo>
                  <a:cubicBezTo>
                    <a:pt x="2561" y="3109"/>
                    <a:pt x="2585" y="3136"/>
                    <a:pt x="2594" y="3160"/>
                  </a:cubicBezTo>
                  <a:lnTo>
                    <a:pt x="2594" y="3169"/>
                  </a:lnTo>
                  <a:cubicBezTo>
                    <a:pt x="2602" y="3169"/>
                    <a:pt x="2612" y="3160"/>
                    <a:pt x="2621" y="3160"/>
                  </a:cubicBezTo>
                  <a:cubicBezTo>
                    <a:pt x="2629" y="3187"/>
                    <a:pt x="2645" y="3204"/>
                    <a:pt x="2653" y="3230"/>
                  </a:cubicBezTo>
                  <a:cubicBezTo>
                    <a:pt x="2664" y="3230"/>
                    <a:pt x="2672" y="3239"/>
                    <a:pt x="2672" y="3247"/>
                  </a:cubicBezTo>
                  <a:cubicBezTo>
                    <a:pt x="2697" y="3263"/>
                    <a:pt x="2724" y="3298"/>
                    <a:pt x="2757" y="3315"/>
                  </a:cubicBezTo>
                  <a:cubicBezTo>
                    <a:pt x="2767" y="3315"/>
                    <a:pt x="2767" y="3315"/>
                    <a:pt x="2775" y="3323"/>
                  </a:cubicBezTo>
                  <a:cubicBezTo>
                    <a:pt x="2783" y="3342"/>
                    <a:pt x="2800" y="3358"/>
                    <a:pt x="2818" y="3375"/>
                  </a:cubicBezTo>
                  <a:cubicBezTo>
                    <a:pt x="2843" y="3402"/>
                    <a:pt x="2860" y="3437"/>
                    <a:pt x="2895" y="3453"/>
                  </a:cubicBezTo>
                  <a:cubicBezTo>
                    <a:pt x="2903" y="3453"/>
                    <a:pt x="2903" y="3470"/>
                    <a:pt x="2911" y="3478"/>
                  </a:cubicBezTo>
                  <a:cubicBezTo>
                    <a:pt x="2911" y="3478"/>
                    <a:pt x="2930" y="3488"/>
                    <a:pt x="2930" y="3496"/>
                  </a:cubicBezTo>
                  <a:cubicBezTo>
                    <a:pt x="2954" y="3513"/>
                    <a:pt x="2973" y="3540"/>
                    <a:pt x="2990" y="3564"/>
                  </a:cubicBezTo>
                  <a:cubicBezTo>
                    <a:pt x="3014" y="3608"/>
                    <a:pt x="3041" y="3651"/>
                    <a:pt x="3066" y="3684"/>
                  </a:cubicBezTo>
                  <a:cubicBezTo>
                    <a:pt x="3101" y="3719"/>
                    <a:pt x="3136" y="3754"/>
                    <a:pt x="3152" y="3797"/>
                  </a:cubicBezTo>
                  <a:cubicBezTo>
                    <a:pt x="3169" y="3839"/>
                    <a:pt x="3204" y="3874"/>
                    <a:pt x="3204" y="3925"/>
                  </a:cubicBezTo>
                  <a:cubicBezTo>
                    <a:pt x="3212" y="3925"/>
                    <a:pt x="3220" y="3933"/>
                    <a:pt x="3220" y="3942"/>
                  </a:cubicBezTo>
                  <a:lnTo>
                    <a:pt x="3220" y="3968"/>
                  </a:lnTo>
                  <a:cubicBezTo>
                    <a:pt x="3247" y="3977"/>
                    <a:pt x="3247" y="3993"/>
                    <a:pt x="3255" y="4012"/>
                  </a:cubicBezTo>
                  <a:lnTo>
                    <a:pt x="3255" y="4045"/>
                  </a:lnTo>
                  <a:cubicBezTo>
                    <a:pt x="3272" y="4063"/>
                    <a:pt x="3272" y="4080"/>
                    <a:pt x="3272" y="4107"/>
                  </a:cubicBezTo>
                  <a:cubicBezTo>
                    <a:pt x="3272" y="4140"/>
                    <a:pt x="3272" y="4175"/>
                    <a:pt x="3315" y="4199"/>
                  </a:cubicBezTo>
                  <a:cubicBezTo>
                    <a:pt x="3315" y="4199"/>
                    <a:pt x="3323" y="4210"/>
                    <a:pt x="3323" y="4218"/>
                  </a:cubicBezTo>
                  <a:cubicBezTo>
                    <a:pt x="3334" y="4261"/>
                    <a:pt x="3342" y="4302"/>
                    <a:pt x="3350" y="4337"/>
                  </a:cubicBezTo>
                  <a:cubicBezTo>
                    <a:pt x="3358" y="4346"/>
                    <a:pt x="3367" y="4354"/>
                    <a:pt x="3375" y="4354"/>
                  </a:cubicBezTo>
                  <a:cubicBezTo>
                    <a:pt x="3375" y="4364"/>
                    <a:pt x="3367" y="4381"/>
                    <a:pt x="3367" y="4389"/>
                  </a:cubicBezTo>
                  <a:cubicBezTo>
                    <a:pt x="3375" y="4405"/>
                    <a:pt x="3385" y="4424"/>
                    <a:pt x="3394" y="4440"/>
                  </a:cubicBezTo>
                  <a:cubicBezTo>
                    <a:pt x="3402" y="4457"/>
                    <a:pt x="3410" y="4467"/>
                    <a:pt x="3418" y="4492"/>
                  </a:cubicBezTo>
                  <a:cubicBezTo>
                    <a:pt x="3418" y="4492"/>
                    <a:pt x="3410" y="4492"/>
                    <a:pt x="3410" y="4500"/>
                  </a:cubicBezTo>
                  <a:lnTo>
                    <a:pt x="3445" y="4500"/>
                  </a:lnTo>
                  <a:cubicBezTo>
                    <a:pt x="3453" y="4527"/>
                    <a:pt x="3462" y="4552"/>
                    <a:pt x="3470" y="4570"/>
                  </a:cubicBezTo>
                  <a:lnTo>
                    <a:pt x="3462" y="4570"/>
                  </a:lnTo>
                  <a:cubicBezTo>
                    <a:pt x="3453" y="4603"/>
                    <a:pt x="3453" y="4630"/>
                    <a:pt x="3445" y="4655"/>
                  </a:cubicBezTo>
                  <a:cubicBezTo>
                    <a:pt x="3478" y="4690"/>
                    <a:pt x="3488" y="4725"/>
                    <a:pt x="3497" y="4758"/>
                  </a:cubicBezTo>
                  <a:cubicBezTo>
                    <a:pt x="3513" y="4836"/>
                    <a:pt x="3556" y="4904"/>
                    <a:pt x="3600" y="4972"/>
                  </a:cubicBezTo>
                  <a:cubicBezTo>
                    <a:pt x="3616" y="4991"/>
                    <a:pt x="3624" y="5007"/>
                    <a:pt x="3624" y="5024"/>
                  </a:cubicBezTo>
                  <a:cubicBezTo>
                    <a:pt x="3633" y="5034"/>
                    <a:pt x="3643" y="5042"/>
                    <a:pt x="3659" y="5051"/>
                  </a:cubicBezTo>
                  <a:cubicBezTo>
                    <a:pt x="3651" y="5051"/>
                    <a:pt x="3643" y="5051"/>
                    <a:pt x="3633" y="5059"/>
                  </a:cubicBezTo>
                  <a:cubicBezTo>
                    <a:pt x="3643" y="5067"/>
                    <a:pt x="3651" y="5075"/>
                    <a:pt x="3651" y="5086"/>
                  </a:cubicBezTo>
                  <a:cubicBezTo>
                    <a:pt x="3676" y="5119"/>
                    <a:pt x="3703" y="5154"/>
                    <a:pt x="3719" y="5189"/>
                  </a:cubicBezTo>
                  <a:cubicBezTo>
                    <a:pt x="3736" y="5222"/>
                    <a:pt x="3754" y="5249"/>
                    <a:pt x="3771" y="5273"/>
                  </a:cubicBezTo>
                  <a:cubicBezTo>
                    <a:pt x="3806" y="5300"/>
                    <a:pt x="3806" y="5333"/>
                    <a:pt x="3831" y="5368"/>
                  </a:cubicBezTo>
                  <a:cubicBezTo>
                    <a:pt x="3839" y="5376"/>
                    <a:pt x="3839" y="5395"/>
                    <a:pt x="3849" y="5411"/>
                  </a:cubicBezTo>
                  <a:cubicBezTo>
                    <a:pt x="3874" y="5436"/>
                    <a:pt x="3890" y="5463"/>
                    <a:pt x="3917" y="5488"/>
                  </a:cubicBezTo>
                  <a:cubicBezTo>
                    <a:pt x="3942" y="5506"/>
                    <a:pt x="3960" y="5531"/>
                    <a:pt x="3985" y="5539"/>
                  </a:cubicBezTo>
                  <a:cubicBezTo>
                    <a:pt x="3993" y="5550"/>
                    <a:pt x="4004" y="5566"/>
                    <a:pt x="4020" y="5566"/>
                  </a:cubicBezTo>
                  <a:cubicBezTo>
                    <a:pt x="4028" y="5601"/>
                    <a:pt x="4055" y="5609"/>
                    <a:pt x="4072" y="5618"/>
                  </a:cubicBezTo>
                  <a:cubicBezTo>
                    <a:pt x="4096" y="5634"/>
                    <a:pt x="4123" y="5653"/>
                    <a:pt x="4140" y="5669"/>
                  </a:cubicBezTo>
                  <a:cubicBezTo>
                    <a:pt x="4191" y="5729"/>
                    <a:pt x="4235" y="5797"/>
                    <a:pt x="4286" y="5859"/>
                  </a:cubicBezTo>
                  <a:cubicBezTo>
                    <a:pt x="4294" y="5867"/>
                    <a:pt x="4294" y="5867"/>
                    <a:pt x="4294" y="5875"/>
                  </a:cubicBezTo>
                  <a:cubicBezTo>
                    <a:pt x="4286" y="5875"/>
                    <a:pt x="4286" y="5875"/>
                    <a:pt x="4278" y="5883"/>
                  </a:cubicBezTo>
                  <a:cubicBezTo>
                    <a:pt x="4294" y="5892"/>
                    <a:pt x="4303" y="5900"/>
                    <a:pt x="4321" y="5910"/>
                  </a:cubicBezTo>
                  <a:cubicBezTo>
                    <a:pt x="4346" y="5935"/>
                    <a:pt x="4381" y="5962"/>
                    <a:pt x="4406" y="5987"/>
                  </a:cubicBezTo>
                  <a:lnTo>
                    <a:pt x="4406" y="6003"/>
                  </a:lnTo>
                  <a:cubicBezTo>
                    <a:pt x="4424" y="6013"/>
                    <a:pt x="4441" y="6022"/>
                    <a:pt x="4449" y="6038"/>
                  </a:cubicBezTo>
                  <a:cubicBezTo>
                    <a:pt x="4476" y="6065"/>
                    <a:pt x="4501" y="6090"/>
                    <a:pt x="4527" y="6125"/>
                  </a:cubicBezTo>
                  <a:cubicBezTo>
                    <a:pt x="4571" y="6158"/>
                    <a:pt x="4604" y="6193"/>
                    <a:pt x="4647" y="6236"/>
                  </a:cubicBezTo>
                  <a:cubicBezTo>
                    <a:pt x="4655" y="6252"/>
                    <a:pt x="4674" y="6261"/>
                    <a:pt x="4690" y="6261"/>
                  </a:cubicBezTo>
                  <a:cubicBezTo>
                    <a:pt x="4698" y="6296"/>
                    <a:pt x="4715" y="6312"/>
                    <a:pt x="4750" y="6312"/>
                  </a:cubicBezTo>
                  <a:lnTo>
                    <a:pt x="4750" y="6339"/>
                  </a:lnTo>
                  <a:cubicBezTo>
                    <a:pt x="4777" y="6356"/>
                    <a:pt x="4802" y="6382"/>
                    <a:pt x="4818" y="6426"/>
                  </a:cubicBezTo>
                  <a:cubicBezTo>
                    <a:pt x="4828" y="6426"/>
                    <a:pt x="4837" y="6426"/>
                    <a:pt x="4837" y="6434"/>
                  </a:cubicBezTo>
                  <a:cubicBezTo>
                    <a:pt x="4853" y="6450"/>
                    <a:pt x="4870" y="6477"/>
                    <a:pt x="4888" y="6494"/>
                  </a:cubicBezTo>
                  <a:cubicBezTo>
                    <a:pt x="4896" y="6510"/>
                    <a:pt x="4905" y="6518"/>
                    <a:pt x="4921" y="6537"/>
                  </a:cubicBezTo>
                  <a:lnTo>
                    <a:pt x="4921" y="6518"/>
                  </a:lnTo>
                  <a:cubicBezTo>
                    <a:pt x="4931" y="6518"/>
                    <a:pt x="4940" y="6518"/>
                    <a:pt x="4948" y="6529"/>
                  </a:cubicBezTo>
                  <a:lnTo>
                    <a:pt x="4948" y="6545"/>
                  </a:lnTo>
                  <a:cubicBezTo>
                    <a:pt x="4973" y="6562"/>
                    <a:pt x="4999" y="6588"/>
                    <a:pt x="5024" y="6605"/>
                  </a:cubicBezTo>
                  <a:lnTo>
                    <a:pt x="5043" y="6605"/>
                  </a:lnTo>
                  <a:cubicBezTo>
                    <a:pt x="5051" y="6613"/>
                    <a:pt x="5059" y="6621"/>
                    <a:pt x="5059" y="6640"/>
                  </a:cubicBezTo>
                  <a:cubicBezTo>
                    <a:pt x="5067" y="6632"/>
                    <a:pt x="5076" y="6632"/>
                    <a:pt x="5086" y="6632"/>
                  </a:cubicBezTo>
                  <a:cubicBezTo>
                    <a:pt x="5094" y="6648"/>
                    <a:pt x="5094" y="6657"/>
                    <a:pt x="5102" y="6673"/>
                  </a:cubicBezTo>
                  <a:cubicBezTo>
                    <a:pt x="5117" y="6682"/>
                    <a:pt x="5132" y="6701"/>
                    <a:pt x="5152" y="6701"/>
                  </a:cubicBezTo>
                  <a:cubicBezTo>
                    <a:pt x="5156" y="6701"/>
                    <a:pt x="5159" y="6701"/>
                    <a:pt x="5162" y="6700"/>
                  </a:cubicBezTo>
                  <a:lnTo>
                    <a:pt x="5162" y="6725"/>
                  </a:lnTo>
                  <a:cubicBezTo>
                    <a:pt x="5214" y="6743"/>
                    <a:pt x="5257" y="6768"/>
                    <a:pt x="5300" y="6786"/>
                  </a:cubicBezTo>
                  <a:lnTo>
                    <a:pt x="5300" y="6819"/>
                  </a:lnTo>
                  <a:cubicBezTo>
                    <a:pt x="5309" y="6803"/>
                    <a:pt x="5309" y="6803"/>
                    <a:pt x="5317" y="6786"/>
                  </a:cubicBezTo>
                  <a:cubicBezTo>
                    <a:pt x="5325" y="6803"/>
                    <a:pt x="5333" y="6811"/>
                    <a:pt x="5333" y="6819"/>
                  </a:cubicBezTo>
                  <a:cubicBezTo>
                    <a:pt x="5342" y="6841"/>
                    <a:pt x="5355" y="6857"/>
                    <a:pt x="5373" y="6857"/>
                  </a:cubicBezTo>
                  <a:cubicBezTo>
                    <a:pt x="5376" y="6857"/>
                    <a:pt x="5381" y="6856"/>
                    <a:pt x="5385" y="6854"/>
                  </a:cubicBezTo>
                  <a:cubicBezTo>
                    <a:pt x="5395" y="6871"/>
                    <a:pt x="5403" y="6879"/>
                    <a:pt x="5403" y="6889"/>
                  </a:cubicBezTo>
                  <a:cubicBezTo>
                    <a:pt x="5420" y="6889"/>
                    <a:pt x="5428" y="6898"/>
                    <a:pt x="5436" y="6898"/>
                  </a:cubicBezTo>
                  <a:cubicBezTo>
                    <a:pt x="5436" y="6914"/>
                    <a:pt x="5447" y="6922"/>
                    <a:pt x="5447" y="6931"/>
                  </a:cubicBezTo>
                  <a:cubicBezTo>
                    <a:pt x="5450" y="6930"/>
                    <a:pt x="5453" y="6929"/>
                    <a:pt x="5457" y="6929"/>
                  </a:cubicBezTo>
                  <a:cubicBezTo>
                    <a:pt x="5488" y="6929"/>
                    <a:pt x="5525" y="6961"/>
                    <a:pt x="5539" y="6993"/>
                  </a:cubicBezTo>
                  <a:cubicBezTo>
                    <a:pt x="5550" y="7001"/>
                    <a:pt x="5558" y="7009"/>
                    <a:pt x="5566" y="7017"/>
                  </a:cubicBezTo>
                  <a:cubicBezTo>
                    <a:pt x="5570" y="7014"/>
                    <a:pt x="5573" y="7012"/>
                    <a:pt x="5577" y="7012"/>
                  </a:cubicBezTo>
                  <a:cubicBezTo>
                    <a:pt x="5581" y="7012"/>
                    <a:pt x="5586" y="7016"/>
                    <a:pt x="5591" y="7026"/>
                  </a:cubicBezTo>
                  <a:lnTo>
                    <a:pt x="5583" y="7034"/>
                  </a:lnTo>
                  <a:cubicBezTo>
                    <a:pt x="5618" y="7077"/>
                    <a:pt x="5669" y="7077"/>
                    <a:pt x="5704" y="7120"/>
                  </a:cubicBezTo>
                  <a:cubicBezTo>
                    <a:pt x="5713" y="7104"/>
                    <a:pt x="5721" y="7096"/>
                    <a:pt x="5729" y="7085"/>
                  </a:cubicBezTo>
                  <a:cubicBezTo>
                    <a:pt x="5755" y="7090"/>
                    <a:pt x="5768" y="7093"/>
                    <a:pt x="5776" y="7093"/>
                  </a:cubicBezTo>
                  <a:cubicBezTo>
                    <a:pt x="5785" y="7093"/>
                    <a:pt x="5789" y="7090"/>
                    <a:pt x="5797" y="7085"/>
                  </a:cubicBezTo>
                  <a:cubicBezTo>
                    <a:pt x="5789" y="7061"/>
                    <a:pt x="5789" y="7044"/>
                    <a:pt x="5781" y="7017"/>
                  </a:cubicBezTo>
                  <a:cubicBezTo>
                    <a:pt x="5764" y="7009"/>
                    <a:pt x="5737" y="7009"/>
                    <a:pt x="5713" y="7009"/>
                  </a:cubicBezTo>
                  <a:lnTo>
                    <a:pt x="5713" y="6993"/>
                  </a:lnTo>
                  <a:cubicBezTo>
                    <a:pt x="5703" y="7001"/>
                    <a:pt x="5695" y="7005"/>
                    <a:pt x="5686" y="7005"/>
                  </a:cubicBezTo>
                  <a:cubicBezTo>
                    <a:pt x="5678" y="7005"/>
                    <a:pt x="5669" y="7001"/>
                    <a:pt x="5661" y="6993"/>
                  </a:cubicBezTo>
                  <a:cubicBezTo>
                    <a:pt x="5669" y="6993"/>
                    <a:pt x="5678" y="6993"/>
                    <a:pt x="5694" y="6982"/>
                  </a:cubicBezTo>
                  <a:cubicBezTo>
                    <a:pt x="5678" y="6974"/>
                    <a:pt x="5669" y="6966"/>
                    <a:pt x="5661" y="6957"/>
                  </a:cubicBezTo>
                  <a:lnTo>
                    <a:pt x="5643" y="6974"/>
                  </a:lnTo>
                  <a:cubicBezTo>
                    <a:pt x="5643" y="6966"/>
                    <a:pt x="5643" y="6957"/>
                    <a:pt x="5634" y="6949"/>
                  </a:cubicBezTo>
                  <a:cubicBezTo>
                    <a:pt x="5634" y="6957"/>
                    <a:pt x="5634" y="6957"/>
                    <a:pt x="5626" y="6966"/>
                  </a:cubicBezTo>
                  <a:cubicBezTo>
                    <a:pt x="5618" y="6957"/>
                    <a:pt x="5601" y="6949"/>
                    <a:pt x="5591" y="6931"/>
                  </a:cubicBezTo>
                  <a:lnTo>
                    <a:pt x="5591" y="6914"/>
                  </a:lnTo>
                  <a:lnTo>
                    <a:pt x="5558" y="6914"/>
                  </a:lnTo>
                  <a:lnTo>
                    <a:pt x="5558" y="6898"/>
                  </a:lnTo>
                  <a:lnTo>
                    <a:pt x="5507" y="6898"/>
                  </a:lnTo>
                  <a:cubicBezTo>
                    <a:pt x="5515" y="6879"/>
                    <a:pt x="5515" y="6879"/>
                    <a:pt x="5515" y="6871"/>
                  </a:cubicBezTo>
                  <a:cubicBezTo>
                    <a:pt x="5507" y="6863"/>
                    <a:pt x="5498" y="6846"/>
                    <a:pt x="5488" y="6838"/>
                  </a:cubicBezTo>
                  <a:cubicBezTo>
                    <a:pt x="5488" y="6838"/>
                    <a:pt x="5488" y="6846"/>
                    <a:pt x="5480" y="6846"/>
                  </a:cubicBezTo>
                  <a:cubicBezTo>
                    <a:pt x="5471" y="6838"/>
                    <a:pt x="5463" y="6819"/>
                    <a:pt x="5463" y="6811"/>
                  </a:cubicBezTo>
                  <a:cubicBezTo>
                    <a:pt x="5428" y="6795"/>
                    <a:pt x="5403" y="6768"/>
                    <a:pt x="5377" y="6751"/>
                  </a:cubicBezTo>
                  <a:lnTo>
                    <a:pt x="5377" y="6786"/>
                  </a:lnTo>
                  <a:cubicBezTo>
                    <a:pt x="5352" y="6768"/>
                    <a:pt x="5344" y="6743"/>
                    <a:pt x="5333" y="6725"/>
                  </a:cubicBezTo>
                  <a:lnTo>
                    <a:pt x="5309" y="6725"/>
                  </a:lnTo>
                  <a:lnTo>
                    <a:pt x="5309" y="6708"/>
                  </a:lnTo>
                  <a:cubicBezTo>
                    <a:pt x="5265" y="6683"/>
                    <a:pt x="5230" y="6665"/>
                    <a:pt x="5189" y="6648"/>
                  </a:cubicBezTo>
                  <a:cubicBezTo>
                    <a:pt x="5197" y="6640"/>
                    <a:pt x="5197" y="6632"/>
                    <a:pt x="5197" y="6632"/>
                  </a:cubicBezTo>
                  <a:cubicBezTo>
                    <a:pt x="5179" y="6632"/>
                    <a:pt x="5162" y="6621"/>
                    <a:pt x="5146" y="6621"/>
                  </a:cubicBezTo>
                  <a:cubicBezTo>
                    <a:pt x="5154" y="6570"/>
                    <a:pt x="5119" y="6553"/>
                    <a:pt x="5086" y="6537"/>
                  </a:cubicBezTo>
                  <a:cubicBezTo>
                    <a:pt x="5067" y="6510"/>
                    <a:pt x="5059" y="6494"/>
                    <a:pt x="5043" y="6467"/>
                  </a:cubicBezTo>
                  <a:cubicBezTo>
                    <a:pt x="4999" y="6415"/>
                    <a:pt x="4956" y="6364"/>
                    <a:pt x="4905" y="6323"/>
                  </a:cubicBezTo>
                  <a:lnTo>
                    <a:pt x="4896" y="6323"/>
                  </a:lnTo>
                  <a:cubicBezTo>
                    <a:pt x="4888" y="6312"/>
                    <a:pt x="4880" y="6304"/>
                    <a:pt x="4880" y="6296"/>
                  </a:cubicBezTo>
                  <a:cubicBezTo>
                    <a:pt x="4861" y="6288"/>
                    <a:pt x="4845" y="6271"/>
                    <a:pt x="4828" y="6261"/>
                  </a:cubicBezTo>
                  <a:lnTo>
                    <a:pt x="4828" y="6236"/>
                  </a:lnTo>
                  <a:cubicBezTo>
                    <a:pt x="4810" y="6209"/>
                    <a:pt x="4802" y="6201"/>
                    <a:pt x="4793" y="6184"/>
                  </a:cubicBezTo>
                  <a:cubicBezTo>
                    <a:pt x="4785" y="6168"/>
                    <a:pt x="4777" y="6149"/>
                    <a:pt x="4758" y="6149"/>
                  </a:cubicBezTo>
                  <a:cubicBezTo>
                    <a:pt x="4733" y="6125"/>
                    <a:pt x="4715" y="6098"/>
                    <a:pt x="4698" y="6073"/>
                  </a:cubicBezTo>
                  <a:cubicBezTo>
                    <a:pt x="4682" y="6065"/>
                    <a:pt x="4663" y="6055"/>
                    <a:pt x="4655" y="6038"/>
                  </a:cubicBezTo>
                  <a:cubicBezTo>
                    <a:pt x="4630" y="6022"/>
                    <a:pt x="4612" y="6003"/>
                    <a:pt x="4604" y="5978"/>
                  </a:cubicBezTo>
                  <a:lnTo>
                    <a:pt x="4595" y="5978"/>
                  </a:lnTo>
                  <a:cubicBezTo>
                    <a:pt x="4579" y="5952"/>
                    <a:pt x="4560" y="5927"/>
                    <a:pt x="4536" y="5910"/>
                  </a:cubicBezTo>
                  <a:cubicBezTo>
                    <a:pt x="4527" y="5883"/>
                    <a:pt x="4509" y="5867"/>
                    <a:pt x="4492" y="5848"/>
                  </a:cubicBezTo>
                  <a:cubicBezTo>
                    <a:pt x="4476" y="5832"/>
                    <a:pt x="4457" y="5815"/>
                    <a:pt x="4441" y="5797"/>
                  </a:cubicBezTo>
                  <a:cubicBezTo>
                    <a:pt x="4424" y="5780"/>
                    <a:pt x="4424" y="5756"/>
                    <a:pt x="4397" y="5745"/>
                  </a:cubicBezTo>
                  <a:cubicBezTo>
                    <a:pt x="4397" y="5737"/>
                    <a:pt x="4389" y="5729"/>
                    <a:pt x="4389" y="5729"/>
                  </a:cubicBezTo>
                  <a:cubicBezTo>
                    <a:pt x="4381" y="5712"/>
                    <a:pt x="4381" y="5694"/>
                    <a:pt x="4373" y="5677"/>
                  </a:cubicBezTo>
                  <a:cubicBezTo>
                    <a:pt x="4346" y="5653"/>
                    <a:pt x="4329" y="5626"/>
                    <a:pt x="4303" y="5591"/>
                  </a:cubicBezTo>
                  <a:cubicBezTo>
                    <a:pt x="4294" y="5574"/>
                    <a:pt x="4286" y="5566"/>
                    <a:pt x="4278" y="5550"/>
                  </a:cubicBezTo>
                  <a:cubicBezTo>
                    <a:pt x="4278" y="5539"/>
                    <a:pt x="4261" y="5531"/>
                    <a:pt x="4251" y="5514"/>
                  </a:cubicBezTo>
                  <a:cubicBezTo>
                    <a:pt x="4243" y="5488"/>
                    <a:pt x="4218" y="5479"/>
                    <a:pt x="4191" y="5463"/>
                  </a:cubicBezTo>
                  <a:cubicBezTo>
                    <a:pt x="4175" y="5446"/>
                    <a:pt x="4167" y="5420"/>
                    <a:pt x="4148" y="5411"/>
                  </a:cubicBezTo>
                  <a:cubicBezTo>
                    <a:pt x="4123" y="5395"/>
                    <a:pt x="4096" y="5368"/>
                    <a:pt x="4072" y="5343"/>
                  </a:cubicBezTo>
                  <a:cubicBezTo>
                    <a:pt x="4072" y="5333"/>
                    <a:pt x="4064" y="5325"/>
                    <a:pt x="4064" y="5317"/>
                  </a:cubicBezTo>
                  <a:cubicBezTo>
                    <a:pt x="4045" y="5282"/>
                    <a:pt x="4037" y="5240"/>
                    <a:pt x="4004" y="5205"/>
                  </a:cubicBezTo>
                  <a:cubicBezTo>
                    <a:pt x="4004" y="5205"/>
                    <a:pt x="4004" y="5197"/>
                    <a:pt x="3993" y="5189"/>
                  </a:cubicBezTo>
                  <a:cubicBezTo>
                    <a:pt x="3977" y="5162"/>
                    <a:pt x="3960" y="5127"/>
                    <a:pt x="3934" y="5102"/>
                  </a:cubicBezTo>
                  <a:cubicBezTo>
                    <a:pt x="3917" y="5075"/>
                    <a:pt x="3901" y="5051"/>
                    <a:pt x="3882" y="5016"/>
                  </a:cubicBezTo>
                  <a:cubicBezTo>
                    <a:pt x="3874" y="4991"/>
                    <a:pt x="3857" y="4964"/>
                    <a:pt x="3839" y="4931"/>
                  </a:cubicBezTo>
                  <a:cubicBezTo>
                    <a:pt x="3831" y="4896"/>
                    <a:pt x="3798" y="4869"/>
                    <a:pt x="3806" y="4818"/>
                  </a:cubicBezTo>
                  <a:lnTo>
                    <a:pt x="3787" y="4818"/>
                  </a:lnTo>
                  <a:lnTo>
                    <a:pt x="3787" y="4785"/>
                  </a:lnTo>
                  <a:cubicBezTo>
                    <a:pt x="3787" y="4777"/>
                    <a:pt x="3779" y="4777"/>
                    <a:pt x="3771" y="4766"/>
                  </a:cubicBezTo>
                  <a:cubicBezTo>
                    <a:pt x="3763" y="4725"/>
                    <a:pt x="3746" y="4690"/>
                    <a:pt x="3736" y="4655"/>
                  </a:cubicBezTo>
                  <a:cubicBezTo>
                    <a:pt x="3736" y="4638"/>
                    <a:pt x="3727" y="4630"/>
                    <a:pt x="3727" y="4612"/>
                  </a:cubicBezTo>
                  <a:lnTo>
                    <a:pt x="3727" y="4570"/>
                  </a:lnTo>
                  <a:cubicBezTo>
                    <a:pt x="3719" y="4535"/>
                    <a:pt x="3711" y="4500"/>
                    <a:pt x="3711" y="4457"/>
                  </a:cubicBezTo>
                  <a:cubicBezTo>
                    <a:pt x="3703" y="4432"/>
                    <a:pt x="3695" y="4397"/>
                    <a:pt x="3684" y="4364"/>
                  </a:cubicBezTo>
                  <a:cubicBezTo>
                    <a:pt x="3659" y="4354"/>
                    <a:pt x="3651" y="4337"/>
                    <a:pt x="3651" y="4321"/>
                  </a:cubicBezTo>
                  <a:cubicBezTo>
                    <a:pt x="3651" y="4302"/>
                    <a:pt x="3651" y="4294"/>
                    <a:pt x="3643" y="4286"/>
                  </a:cubicBezTo>
                  <a:cubicBezTo>
                    <a:pt x="3616" y="4269"/>
                    <a:pt x="3608" y="4234"/>
                    <a:pt x="3608" y="4210"/>
                  </a:cubicBezTo>
                  <a:cubicBezTo>
                    <a:pt x="3616" y="4199"/>
                    <a:pt x="3616" y="4199"/>
                    <a:pt x="3624" y="4191"/>
                  </a:cubicBezTo>
                  <a:lnTo>
                    <a:pt x="3624" y="4166"/>
                  </a:lnTo>
                  <a:cubicBezTo>
                    <a:pt x="3608" y="4123"/>
                    <a:pt x="3591" y="4080"/>
                    <a:pt x="3573" y="4028"/>
                  </a:cubicBezTo>
                  <a:cubicBezTo>
                    <a:pt x="3565" y="4020"/>
                    <a:pt x="3565" y="4012"/>
                    <a:pt x="3556" y="4012"/>
                  </a:cubicBezTo>
                  <a:cubicBezTo>
                    <a:pt x="3540" y="3977"/>
                    <a:pt x="3530" y="3942"/>
                    <a:pt x="3521" y="3909"/>
                  </a:cubicBezTo>
                  <a:cubicBezTo>
                    <a:pt x="3513" y="3882"/>
                    <a:pt x="3497" y="3857"/>
                    <a:pt x="3478" y="3830"/>
                  </a:cubicBezTo>
                  <a:lnTo>
                    <a:pt x="3478" y="3806"/>
                  </a:lnTo>
                  <a:lnTo>
                    <a:pt x="3462" y="3806"/>
                  </a:lnTo>
                  <a:cubicBezTo>
                    <a:pt x="3462" y="3779"/>
                    <a:pt x="3470" y="3762"/>
                    <a:pt x="3453" y="3735"/>
                  </a:cubicBezTo>
                  <a:cubicBezTo>
                    <a:pt x="3453" y="3746"/>
                    <a:pt x="3445" y="3746"/>
                    <a:pt x="3445" y="3746"/>
                  </a:cubicBezTo>
                  <a:cubicBezTo>
                    <a:pt x="3418" y="3719"/>
                    <a:pt x="3418" y="3676"/>
                    <a:pt x="3385" y="3659"/>
                  </a:cubicBezTo>
                  <a:lnTo>
                    <a:pt x="3375" y="3651"/>
                  </a:lnTo>
                  <a:cubicBezTo>
                    <a:pt x="3375" y="3624"/>
                    <a:pt x="3358" y="3616"/>
                    <a:pt x="3350" y="3599"/>
                  </a:cubicBezTo>
                  <a:cubicBezTo>
                    <a:pt x="3342" y="3591"/>
                    <a:pt x="3334" y="3573"/>
                    <a:pt x="3323" y="3564"/>
                  </a:cubicBezTo>
                  <a:cubicBezTo>
                    <a:pt x="3315" y="3556"/>
                    <a:pt x="3315" y="3540"/>
                    <a:pt x="3307" y="3529"/>
                  </a:cubicBezTo>
                  <a:cubicBezTo>
                    <a:pt x="3307" y="3521"/>
                    <a:pt x="3307" y="3505"/>
                    <a:pt x="3299" y="3488"/>
                  </a:cubicBezTo>
                  <a:cubicBezTo>
                    <a:pt x="3299" y="3488"/>
                    <a:pt x="3290" y="3478"/>
                    <a:pt x="3282" y="3478"/>
                  </a:cubicBezTo>
                  <a:cubicBezTo>
                    <a:pt x="3282" y="3470"/>
                    <a:pt x="3290" y="3461"/>
                    <a:pt x="3282" y="3461"/>
                  </a:cubicBezTo>
                  <a:cubicBezTo>
                    <a:pt x="3272" y="3445"/>
                    <a:pt x="3255" y="3418"/>
                    <a:pt x="3239" y="3402"/>
                  </a:cubicBezTo>
                  <a:cubicBezTo>
                    <a:pt x="3231" y="3393"/>
                    <a:pt x="3220" y="3385"/>
                    <a:pt x="3220" y="3375"/>
                  </a:cubicBezTo>
                  <a:cubicBezTo>
                    <a:pt x="3204" y="3350"/>
                    <a:pt x="3196" y="3323"/>
                    <a:pt x="3179" y="3298"/>
                  </a:cubicBezTo>
                  <a:cubicBezTo>
                    <a:pt x="3161" y="3272"/>
                    <a:pt x="3152" y="3255"/>
                    <a:pt x="3109" y="3255"/>
                  </a:cubicBezTo>
                  <a:cubicBezTo>
                    <a:pt x="3109" y="3239"/>
                    <a:pt x="3101" y="3230"/>
                    <a:pt x="3093" y="3220"/>
                  </a:cubicBezTo>
                  <a:cubicBezTo>
                    <a:pt x="3066" y="3204"/>
                    <a:pt x="3049" y="3187"/>
                    <a:pt x="3033" y="3179"/>
                  </a:cubicBezTo>
                  <a:cubicBezTo>
                    <a:pt x="3014" y="3144"/>
                    <a:pt x="3014" y="3117"/>
                    <a:pt x="2981" y="3092"/>
                  </a:cubicBezTo>
                  <a:cubicBezTo>
                    <a:pt x="2946" y="3076"/>
                    <a:pt x="2921" y="3033"/>
                    <a:pt x="2895" y="3006"/>
                  </a:cubicBezTo>
                  <a:cubicBezTo>
                    <a:pt x="2808" y="2954"/>
                    <a:pt x="2732" y="2903"/>
                    <a:pt x="2680" y="2818"/>
                  </a:cubicBezTo>
                  <a:cubicBezTo>
                    <a:pt x="2653" y="2800"/>
                    <a:pt x="2637" y="2783"/>
                    <a:pt x="2629" y="2767"/>
                  </a:cubicBezTo>
                  <a:cubicBezTo>
                    <a:pt x="2612" y="2756"/>
                    <a:pt x="2602" y="2756"/>
                    <a:pt x="2594" y="2748"/>
                  </a:cubicBezTo>
                  <a:cubicBezTo>
                    <a:pt x="2577" y="2723"/>
                    <a:pt x="2561" y="2705"/>
                    <a:pt x="2550" y="2680"/>
                  </a:cubicBezTo>
                  <a:cubicBezTo>
                    <a:pt x="2550" y="2672"/>
                    <a:pt x="2542" y="2664"/>
                    <a:pt x="2534" y="2664"/>
                  </a:cubicBezTo>
                  <a:lnTo>
                    <a:pt x="2458" y="2585"/>
                  </a:lnTo>
                  <a:cubicBezTo>
                    <a:pt x="2414" y="2560"/>
                    <a:pt x="2363" y="2525"/>
                    <a:pt x="2320" y="2499"/>
                  </a:cubicBezTo>
                  <a:cubicBezTo>
                    <a:pt x="2320" y="2490"/>
                    <a:pt x="2311" y="2490"/>
                    <a:pt x="2311" y="2490"/>
                  </a:cubicBezTo>
                  <a:cubicBezTo>
                    <a:pt x="2284" y="2474"/>
                    <a:pt x="2260" y="2457"/>
                    <a:pt x="2233" y="2439"/>
                  </a:cubicBezTo>
                  <a:cubicBezTo>
                    <a:pt x="2216" y="2431"/>
                    <a:pt x="2208" y="2422"/>
                    <a:pt x="2190" y="2414"/>
                  </a:cubicBezTo>
                  <a:cubicBezTo>
                    <a:pt x="2181" y="2387"/>
                    <a:pt x="2157" y="2371"/>
                    <a:pt x="2157" y="2336"/>
                  </a:cubicBezTo>
                  <a:cubicBezTo>
                    <a:pt x="2157" y="2328"/>
                    <a:pt x="2138" y="2311"/>
                    <a:pt x="2130" y="2311"/>
                  </a:cubicBezTo>
                  <a:cubicBezTo>
                    <a:pt x="2105" y="2303"/>
                    <a:pt x="2087" y="2284"/>
                    <a:pt x="2070" y="2268"/>
                  </a:cubicBezTo>
                  <a:cubicBezTo>
                    <a:pt x="2035" y="2241"/>
                    <a:pt x="1994" y="2216"/>
                    <a:pt x="1967" y="2173"/>
                  </a:cubicBezTo>
                  <a:cubicBezTo>
                    <a:pt x="1951" y="2148"/>
                    <a:pt x="1932" y="2121"/>
                    <a:pt x="1907" y="2097"/>
                  </a:cubicBezTo>
                  <a:cubicBezTo>
                    <a:pt x="1907" y="2086"/>
                    <a:pt x="1899" y="2078"/>
                    <a:pt x="1880" y="2070"/>
                  </a:cubicBezTo>
                  <a:cubicBezTo>
                    <a:pt x="1847" y="2045"/>
                    <a:pt x="1821" y="2018"/>
                    <a:pt x="1804" y="1983"/>
                  </a:cubicBezTo>
                  <a:cubicBezTo>
                    <a:pt x="1761" y="1959"/>
                    <a:pt x="1753" y="1907"/>
                    <a:pt x="1709" y="1891"/>
                  </a:cubicBezTo>
                  <a:cubicBezTo>
                    <a:pt x="1701" y="1855"/>
                    <a:pt x="1674" y="1839"/>
                    <a:pt x="1666" y="1804"/>
                  </a:cubicBezTo>
                  <a:cubicBezTo>
                    <a:pt x="1650" y="1804"/>
                    <a:pt x="1633" y="1796"/>
                    <a:pt x="1633" y="1777"/>
                  </a:cubicBezTo>
                  <a:cubicBezTo>
                    <a:pt x="1623" y="1769"/>
                    <a:pt x="1615" y="1761"/>
                    <a:pt x="1606" y="1752"/>
                  </a:cubicBezTo>
                  <a:cubicBezTo>
                    <a:pt x="1582" y="1726"/>
                    <a:pt x="1546" y="1693"/>
                    <a:pt x="1530" y="1649"/>
                  </a:cubicBezTo>
                  <a:cubicBezTo>
                    <a:pt x="1511" y="1606"/>
                    <a:pt x="1495" y="1554"/>
                    <a:pt x="1478" y="1511"/>
                  </a:cubicBezTo>
                  <a:cubicBezTo>
                    <a:pt x="1443" y="1486"/>
                    <a:pt x="1417" y="1451"/>
                    <a:pt x="1400" y="1408"/>
                  </a:cubicBezTo>
                  <a:cubicBezTo>
                    <a:pt x="1400" y="1383"/>
                    <a:pt x="1392" y="1365"/>
                    <a:pt x="1384" y="1348"/>
                  </a:cubicBezTo>
                  <a:cubicBezTo>
                    <a:pt x="1365" y="1340"/>
                    <a:pt x="1340" y="1340"/>
                    <a:pt x="1340" y="1313"/>
                  </a:cubicBezTo>
                  <a:cubicBezTo>
                    <a:pt x="1305" y="1297"/>
                    <a:pt x="1281" y="1262"/>
                    <a:pt x="1237" y="1254"/>
                  </a:cubicBezTo>
                  <a:lnTo>
                    <a:pt x="1229" y="1254"/>
                  </a:lnTo>
                  <a:cubicBezTo>
                    <a:pt x="1210" y="1221"/>
                    <a:pt x="1177" y="1185"/>
                    <a:pt x="1177" y="1142"/>
                  </a:cubicBezTo>
                  <a:cubicBezTo>
                    <a:pt x="1177" y="1134"/>
                    <a:pt x="1169" y="1126"/>
                    <a:pt x="1169" y="1117"/>
                  </a:cubicBezTo>
                  <a:cubicBezTo>
                    <a:pt x="1142" y="1099"/>
                    <a:pt x="1126" y="1074"/>
                    <a:pt x="1099" y="1047"/>
                  </a:cubicBezTo>
                  <a:cubicBezTo>
                    <a:pt x="1099" y="1039"/>
                    <a:pt x="1099" y="1031"/>
                    <a:pt x="1091" y="1023"/>
                  </a:cubicBezTo>
                  <a:cubicBezTo>
                    <a:pt x="1091" y="1031"/>
                    <a:pt x="1091" y="1031"/>
                    <a:pt x="1083" y="1039"/>
                  </a:cubicBezTo>
                  <a:cubicBezTo>
                    <a:pt x="1048" y="1031"/>
                    <a:pt x="1048" y="988"/>
                    <a:pt x="1023" y="971"/>
                  </a:cubicBezTo>
                  <a:cubicBezTo>
                    <a:pt x="1023" y="971"/>
                    <a:pt x="1015" y="971"/>
                    <a:pt x="1004" y="979"/>
                  </a:cubicBezTo>
                  <a:cubicBezTo>
                    <a:pt x="1004" y="971"/>
                    <a:pt x="996" y="971"/>
                    <a:pt x="996" y="963"/>
                  </a:cubicBezTo>
                  <a:lnTo>
                    <a:pt x="996" y="944"/>
                  </a:lnTo>
                  <a:cubicBezTo>
                    <a:pt x="988" y="936"/>
                    <a:pt x="980" y="936"/>
                    <a:pt x="963" y="936"/>
                  </a:cubicBezTo>
                  <a:cubicBezTo>
                    <a:pt x="963" y="911"/>
                    <a:pt x="963" y="893"/>
                    <a:pt x="936" y="885"/>
                  </a:cubicBezTo>
                  <a:cubicBezTo>
                    <a:pt x="901" y="868"/>
                    <a:pt x="877" y="849"/>
                    <a:pt x="860" y="817"/>
                  </a:cubicBezTo>
                  <a:cubicBezTo>
                    <a:pt x="860" y="808"/>
                    <a:pt x="850" y="798"/>
                    <a:pt x="841" y="790"/>
                  </a:cubicBezTo>
                  <a:cubicBezTo>
                    <a:pt x="798" y="773"/>
                    <a:pt x="773" y="746"/>
                    <a:pt x="747" y="722"/>
                  </a:cubicBezTo>
                  <a:cubicBezTo>
                    <a:pt x="714" y="695"/>
                    <a:pt x="679" y="670"/>
                    <a:pt x="662" y="627"/>
                  </a:cubicBezTo>
                  <a:cubicBezTo>
                    <a:pt x="654" y="627"/>
                    <a:pt x="635" y="627"/>
                    <a:pt x="619" y="635"/>
                  </a:cubicBezTo>
                  <a:cubicBezTo>
                    <a:pt x="602" y="619"/>
                    <a:pt x="592" y="602"/>
                    <a:pt x="576" y="592"/>
                  </a:cubicBezTo>
                  <a:cubicBezTo>
                    <a:pt x="551" y="575"/>
                    <a:pt x="541" y="559"/>
                    <a:pt x="541" y="532"/>
                  </a:cubicBezTo>
                  <a:cubicBezTo>
                    <a:pt x="532" y="524"/>
                    <a:pt x="524" y="516"/>
                    <a:pt x="516" y="516"/>
                  </a:cubicBezTo>
                  <a:lnTo>
                    <a:pt x="489" y="489"/>
                  </a:lnTo>
                  <a:cubicBezTo>
                    <a:pt x="472" y="472"/>
                    <a:pt x="456" y="464"/>
                    <a:pt x="448" y="448"/>
                  </a:cubicBezTo>
                  <a:cubicBezTo>
                    <a:pt x="429" y="421"/>
                    <a:pt x="421" y="412"/>
                    <a:pt x="404" y="404"/>
                  </a:cubicBezTo>
                  <a:cubicBezTo>
                    <a:pt x="386" y="386"/>
                    <a:pt x="378" y="369"/>
                    <a:pt x="361" y="361"/>
                  </a:cubicBezTo>
                  <a:cubicBezTo>
                    <a:pt x="353" y="353"/>
                    <a:pt x="345" y="334"/>
                    <a:pt x="345" y="326"/>
                  </a:cubicBezTo>
                  <a:cubicBezTo>
                    <a:pt x="293" y="318"/>
                    <a:pt x="275" y="283"/>
                    <a:pt x="266" y="241"/>
                  </a:cubicBezTo>
                  <a:cubicBezTo>
                    <a:pt x="242" y="241"/>
                    <a:pt x="223" y="223"/>
                    <a:pt x="207" y="198"/>
                  </a:cubicBezTo>
                  <a:cubicBezTo>
                    <a:pt x="207" y="190"/>
                    <a:pt x="198" y="190"/>
                    <a:pt x="198" y="180"/>
                  </a:cubicBezTo>
                  <a:cubicBezTo>
                    <a:pt x="172" y="163"/>
                    <a:pt x="147" y="138"/>
                    <a:pt x="128" y="111"/>
                  </a:cubicBezTo>
                  <a:cubicBezTo>
                    <a:pt x="112" y="95"/>
                    <a:pt x="95" y="76"/>
                    <a:pt x="60" y="68"/>
                  </a:cubicBezTo>
                  <a:cubicBezTo>
                    <a:pt x="35" y="60"/>
                    <a:pt x="9" y="43"/>
                    <a:pt x="9" y="8"/>
                  </a:cubicBezTo>
                  <a:cubicBezTo>
                    <a:pt x="9" y="0"/>
                    <a:pt x="0"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8" name="Google Shape;1438;p21"/>
            <p:cNvSpPr/>
            <p:nvPr/>
          </p:nvSpPr>
          <p:spPr>
            <a:xfrm>
              <a:off x="-118158" y="-87696"/>
              <a:ext cx="442733" cy="581818"/>
            </a:xfrm>
            <a:custGeom>
              <a:avLst/>
              <a:gdLst/>
              <a:ahLst/>
              <a:cxnLst/>
              <a:rect l="l" t="t" r="r" b="b"/>
              <a:pathLst>
                <a:path w="4932" h="5824" extrusionOk="0">
                  <a:moveTo>
                    <a:pt x="0" y="0"/>
                  </a:moveTo>
                  <a:lnTo>
                    <a:pt x="0" y="627"/>
                  </a:lnTo>
                  <a:lnTo>
                    <a:pt x="9" y="635"/>
                  </a:lnTo>
                  <a:cubicBezTo>
                    <a:pt x="25" y="662"/>
                    <a:pt x="44" y="687"/>
                    <a:pt x="60" y="703"/>
                  </a:cubicBezTo>
                  <a:cubicBezTo>
                    <a:pt x="77" y="730"/>
                    <a:pt x="95" y="755"/>
                    <a:pt x="112" y="782"/>
                  </a:cubicBezTo>
                  <a:cubicBezTo>
                    <a:pt x="139" y="825"/>
                    <a:pt x="172" y="858"/>
                    <a:pt x="198" y="901"/>
                  </a:cubicBezTo>
                  <a:cubicBezTo>
                    <a:pt x="215" y="936"/>
                    <a:pt x="231" y="971"/>
                    <a:pt x="275" y="996"/>
                  </a:cubicBezTo>
                  <a:lnTo>
                    <a:pt x="275" y="1004"/>
                  </a:lnTo>
                  <a:lnTo>
                    <a:pt x="266" y="1004"/>
                  </a:lnTo>
                  <a:cubicBezTo>
                    <a:pt x="275" y="1023"/>
                    <a:pt x="283" y="1031"/>
                    <a:pt x="293" y="1039"/>
                  </a:cubicBezTo>
                  <a:cubicBezTo>
                    <a:pt x="353" y="1074"/>
                    <a:pt x="378" y="1134"/>
                    <a:pt x="421" y="1178"/>
                  </a:cubicBezTo>
                  <a:cubicBezTo>
                    <a:pt x="437" y="1178"/>
                    <a:pt x="437" y="1167"/>
                    <a:pt x="456" y="1167"/>
                  </a:cubicBezTo>
                  <a:cubicBezTo>
                    <a:pt x="464" y="1178"/>
                    <a:pt x="472" y="1194"/>
                    <a:pt x="489" y="1202"/>
                  </a:cubicBezTo>
                  <a:cubicBezTo>
                    <a:pt x="516" y="1237"/>
                    <a:pt x="551" y="1262"/>
                    <a:pt x="576" y="1297"/>
                  </a:cubicBezTo>
                  <a:cubicBezTo>
                    <a:pt x="602" y="1322"/>
                    <a:pt x="627" y="1357"/>
                    <a:pt x="654" y="1384"/>
                  </a:cubicBezTo>
                  <a:cubicBezTo>
                    <a:pt x="670" y="1400"/>
                    <a:pt x="687" y="1417"/>
                    <a:pt x="705" y="1425"/>
                  </a:cubicBezTo>
                  <a:cubicBezTo>
                    <a:pt x="705" y="1435"/>
                    <a:pt x="705" y="1443"/>
                    <a:pt x="695" y="1452"/>
                  </a:cubicBezTo>
                  <a:cubicBezTo>
                    <a:pt x="757" y="1476"/>
                    <a:pt x="809" y="1528"/>
                    <a:pt x="850" y="1563"/>
                  </a:cubicBezTo>
                  <a:lnTo>
                    <a:pt x="868" y="1563"/>
                  </a:lnTo>
                  <a:cubicBezTo>
                    <a:pt x="893" y="1579"/>
                    <a:pt x="928" y="1590"/>
                    <a:pt x="953" y="1615"/>
                  </a:cubicBezTo>
                  <a:cubicBezTo>
                    <a:pt x="988" y="1641"/>
                    <a:pt x="1023" y="1674"/>
                    <a:pt x="1066" y="1709"/>
                  </a:cubicBezTo>
                  <a:cubicBezTo>
                    <a:pt x="1083" y="1726"/>
                    <a:pt x="1107" y="1734"/>
                    <a:pt x="1142" y="1744"/>
                  </a:cubicBezTo>
                  <a:lnTo>
                    <a:pt x="1159" y="1761"/>
                  </a:lnTo>
                  <a:cubicBezTo>
                    <a:pt x="1202" y="1804"/>
                    <a:pt x="1254" y="1856"/>
                    <a:pt x="1297" y="1907"/>
                  </a:cubicBezTo>
                  <a:cubicBezTo>
                    <a:pt x="1340" y="1951"/>
                    <a:pt x="1375" y="2010"/>
                    <a:pt x="1427" y="2054"/>
                  </a:cubicBezTo>
                  <a:cubicBezTo>
                    <a:pt x="1452" y="2078"/>
                    <a:pt x="1478" y="2105"/>
                    <a:pt x="1511" y="2130"/>
                  </a:cubicBezTo>
                  <a:cubicBezTo>
                    <a:pt x="1511" y="2138"/>
                    <a:pt x="1520" y="2146"/>
                    <a:pt x="1520" y="2157"/>
                  </a:cubicBezTo>
                  <a:lnTo>
                    <a:pt x="1538" y="2157"/>
                  </a:lnTo>
                  <a:cubicBezTo>
                    <a:pt x="1563" y="2181"/>
                    <a:pt x="1590" y="2216"/>
                    <a:pt x="1615" y="2241"/>
                  </a:cubicBezTo>
                  <a:cubicBezTo>
                    <a:pt x="1650" y="2276"/>
                    <a:pt x="1674" y="2311"/>
                    <a:pt x="1709" y="2344"/>
                  </a:cubicBezTo>
                  <a:cubicBezTo>
                    <a:pt x="1718" y="2353"/>
                    <a:pt x="1736" y="2363"/>
                    <a:pt x="1744" y="2371"/>
                  </a:cubicBezTo>
                  <a:cubicBezTo>
                    <a:pt x="1769" y="2388"/>
                    <a:pt x="1788" y="2404"/>
                    <a:pt x="1796" y="2431"/>
                  </a:cubicBezTo>
                  <a:cubicBezTo>
                    <a:pt x="1829" y="2491"/>
                    <a:pt x="1856" y="2550"/>
                    <a:pt x="1891" y="2610"/>
                  </a:cubicBezTo>
                  <a:cubicBezTo>
                    <a:pt x="1907" y="2645"/>
                    <a:pt x="1924" y="2672"/>
                    <a:pt x="1942" y="2705"/>
                  </a:cubicBezTo>
                  <a:cubicBezTo>
                    <a:pt x="1951" y="2713"/>
                    <a:pt x="1959" y="2732"/>
                    <a:pt x="1967" y="2748"/>
                  </a:cubicBezTo>
                  <a:cubicBezTo>
                    <a:pt x="1967" y="2765"/>
                    <a:pt x="1975" y="2792"/>
                    <a:pt x="1994" y="2800"/>
                  </a:cubicBezTo>
                  <a:cubicBezTo>
                    <a:pt x="1994" y="2808"/>
                    <a:pt x="2002" y="2808"/>
                    <a:pt x="2002" y="2816"/>
                  </a:cubicBezTo>
                  <a:cubicBezTo>
                    <a:pt x="2010" y="2827"/>
                    <a:pt x="2027" y="2835"/>
                    <a:pt x="2035" y="2851"/>
                  </a:cubicBezTo>
                  <a:lnTo>
                    <a:pt x="2045" y="2860"/>
                  </a:lnTo>
                  <a:cubicBezTo>
                    <a:pt x="2062" y="2886"/>
                    <a:pt x="2078" y="2911"/>
                    <a:pt x="2078" y="2938"/>
                  </a:cubicBezTo>
                  <a:cubicBezTo>
                    <a:pt x="2097" y="2998"/>
                    <a:pt x="2138" y="3049"/>
                    <a:pt x="2157" y="3117"/>
                  </a:cubicBezTo>
                  <a:cubicBezTo>
                    <a:pt x="2165" y="3136"/>
                    <a:pt x="2173" y="3161"/>
                    <a:pt x="2190" y="3187"/>
                  </a:cubicBezTo>
                  <a:cubicBezTo>
                    <a:pt x="2200" y="3212"/>
                    <a:pt x="2208" y="3239"/>
                    <a:pt x="2216" y="3264"/>
                  </a:cubicBezTo>
                  <a:cubicBezTo>
                    <a:pt x="2225" y="3280"/>
                    <a:pt x="2233" y="3290"/>
                    <a:pt x="2241" y="3307"/>
                  </a:cubicBezTo>
                  <a:cubicBezTo>
                    <a:pt x="2260" y="3323"/>
                    <a:pt x="2268" y="3350"/>
                    <a:pt x="2284" y="3367"/>
                  </a:cubicBezTo>
                  <a:cubicBezTo>
                    <a:pt x="2293" y="3383"/>
                    <a:pt x="2303" y="3410"/>
                    <a:pt x="2311" y="3418"/>
                  </a:cubicBezTo>
                  <a:cubicBezTo>
                    <a:pt x="2344" y="3445"/>
                    <a:pt x="2363" y="3486"/>
                    <a:pt x="2388" y="3521"/>
                  </a:cubicBezTo>
                  <a:cubicBezTo>
                    <a:pt x="2396" y="3548"/>
                    <a:pt x="2396" y="3565"/>
                    <a:pt x="2423" y="3573"/>
                  </a:cubicBezTo>
                  <a:cubicBezTo>
                    <a:pt x="2431" y="3573"/>
                    <a:pt x="2431" y="3581"/>
                    <a:pt x="2439" y="3589"/>
                  </a:cubicBezTo>
                  <a:cubicBezTo>
                    <a:pt x="2466" y="3633"/>
                    <a:pt x="2482" y="3676"/>
                    <a:pt x="2509" y="3719"/>
                  </a:cubicBezTo>
                  <a:cubicBezTo>
                    <a:pt x="2526" y="3744"/>
                    <a:pt x="2542" y="3763"/>
                    <a:pt x="2561" y="3787"/>
                  </a:cubicBezTo>
                  <a:cubicBezTo>
                    <a:pt x="2585" y="3822"/>
                    <a:pt x="2612" y="3847"/>
                    <a:pt x="2629" y="3890"/>
                  </a:cubicBezTo>
                  <a:cubicBezTo>
                    <a:pt x="2645" y="3909"/>
                    <a:pt x="2653" y="3934"/>
                    <a:pt x="2672" y="3942"/>
                  </a:cubicBezTo>
                  <a:cubicBezTo>
                    <a:pt x="2697" y="3969"/>
                    <a:pt x="2724" y="3993"/>
                    <a:pt x="2748" y="4028"/>
                  </a:cubicBezTo>
                  <a:cubicBezTo>
                    <a:pt x="2775" y="4064"/>
                    <a:pt x="2800" y="4096"/>
                    <a:pt x="2827" y="4132"/>
                  </a:cubicBezTo>
                  <a:cubicBezTo>
                    <a:pt x="2851" y="4156"/>
                    <a:pt x="2878" y="4191"/>
                    <a:pt x="2903" y="4218"/>
                  </a:cubicBezTo>
                  <a:cubicBezTo>
                    <a:pt x="2930" y="4243"/>
                    <a:pt x="2946" y="4259"/>
                    <a:pt x="2973" y="4278"/>
                  </a:cubicBezTo>
                  <a:cubicBezTo>
                    <a:pt x="2998" y="4303"/>
                    <a:pt x="3025" y="4329"/>
                    <a:pt x="3058" y="4346"/>
                  </a:cubicBezTo>
                  <a:cubicBezTo>
                    <a:pt x="3093" y="4362"/>
                    <a:pt x="3109" y="4381"/>
                    <a:pt x="3136" y="4406"/>
                  </a:cubicBezTo>
                  <a:cubicBezTo>
                    <a:pt x="3144" y="4414"/>
                    <a:pt x="3152" y="4424"/>
                    <a:pt x="3169" y="4432"/>
                  </a:cubicBezTo>
                  <a:cubicBezTo>
                    <a:pt x="3179" y="4441"/>
                    <a:pt x="3187" y="4449"/>
                    <a:pt x="3196" y="4449"/>
                  </a:cubicBezTo>
                  <a:cubicBezTo>
                    <a:pt x="3220" y="4476"/>
                    <a:pt x="3247" y="4509"/>
                    <a:pt x="3272" y="4527"/>
                  </a:cubicBezTo>
                  <a:cubicBezTo>
                    <a:pt x="3290" y="4544"/>
                    <a:pt x="3315" y="4552"/>
                    <a:pt x="3323" y="4560"/>
                  </a:cubicBezTo>
                  <a:cubicBezTo>
                    <a:pt x="3342" y="4579"/>
                    <a:pt x="3367" y="4595"/>
                    <a:pt x="3375" y="4620"/>
                  </a:cubicBezTo>
                  <a:cubicBezTo>
                    <a:pt x="3375" y="4639"/>
                    <a:pt x="3394" y="4647"/>
                    <a:pt x="3402" y="4655"/>
                  </a:cubicBezTo>
                  <a:cubicBezTo>
                    <a:pt x="3418" y="4672"/>
                    <a:pt x="3445" y="4690"/>
                    <a:pt x="3462" y="4715"/>
                  </a:cubicBezTo>
                  <a:cubicBezTo>
                    <a:pt x="3488" y="4733"/>
                    <a:pt x="3505" y="4758"/>
                    <a:pt x="3530" y="4785"/>
                  </a:cubicBezTo>
                  <a:cubicBezTo>
                    <a:pt x="3540" y="4793"/>
                    <a:pt x="3556" y="4801"/>
                    <a:pt x="3565" y="4810"/>
                  </a:cubicBezTo>
                  <a:cubicBezTo>
                    <a:pt x="3573" y="4810"/>
                    <a:pt x="3581" y="4818"/>
                    <a:pt x="3591" y="4818"/>
                  </a:cubicBezTo>
                  <a:cubicBezTo>
                    <a:pt x="3616" y="4845"/>
                    <a:pt x="3643" y="4878"/>
                    <a:pt x="3676" y="4896"/>
                  </a:cubicBezTo>
                  <a:cubicBezTo>
                    <a:pt x="3703" y="4905"/>
                    <a:pt x="3727" y="4929"/>
                    <a:pt x="3746" y="4948"/>
                  </a:cubicBezTo>
                  <a:cubicBezTo>
                    <a:pt x="3771" y="4973"/>
                    <a:pt x="3798" y="4999"/>
                    <a:pt x="3822" y="5016"/>
                  </a:cubicBezTo>
                  <a:lnTo>
                    <a:pt x="3882" y="5076"/>
                  </a:lnTo>
                  <a:lnTo>
                    <a:pt x="3890" y="5067"/>
                  </a:lnTo>
                  <a:cubicBezTo>
                    <a:pt x="3901" y="5076"/>
                    <a:pt x="3901" y="5084"/>
                    <a:pt x="3901" y="5084"/>
                  </a:cubicBezTo>
                  <a:cubicBezTo>
                    <a:pt x="3909" y="5102"/>
                    <a:pt x="3917" y="5111"/>
                    <a:pt x="3925" y="5119"/>
                  </a:cubicBezTo>
                  <a:cubicBezTo>
                    <a:pt x="3952" y="5135"/>
                    <a:pt x="3969" y="5154"/>
                    <a:pt x="3993" y="5179"/>
                  </a:cubicBezTo>
                  <a:cubicBezTo>
                    <a:pt x="4004" y="5187"/>
                    <a:pt x="4020" y="5187"/>
                    <a:pt x="4028" y="5206"/>
                  </a:cubicBezTo>
                  <a:cubicBezTo>
                    <a:pt x="4064" y="5230"/>
                    <a:pt x="4088" y="5257"/>
                    <a:pt x="4123" y="5274"/>
                  </a:cubicBezTo>
                  <a:cubicBezTo>
                    <a:pt x="4148" y="5282"/>
                    <a:pt x="4167" y="5309"/>
                    <a:pt x="4183" y="5325"/>
                  </a:cubicBezTo>
                  <a:cubicBezTo>
                    <a:pt x="4200" y="5333"/>
                    <a:pt x="4210" y="5333"/>
                    <a:pt x="4218" y="5342"/>
                  </a:cubicBezTo>
                  <a:cubicBezTo>
                    <a:pt x="4226" y="5342"/>
                    <a:pt x="4226" y="5342"/>
                    <a:pt x="4243" y="5360"/>
                  </a:cubicBezTo>
                  <a:cubicBezTo>
                    <a:pt x="4251" y="5377"/>
                    <a:pt x="4270" y="5393"/>
                    <a:pt x="4278" y="5403"/>
                  </a:cubicBezTo>
                  <a:lnTo>
                    <a:pt x="4278" y="5412"/>
                  </a:lnTo>
                  <a:lnTo>
                    <a:pt x="4294" y="5393"/>
                  </a:lnTo>
                  <a:cubicBezTo>
                    <a:pt x="4313" y="5420"/>
                    <a:pt x="4329" y="5436"/>
                    <a:pt x="4354" y="5455"/>
                  </a:cubicBezTo>
                  <a:cubicBezTo>
                    <a:pt x="4381" y="5463"/>
                    <a:pt x="4397" y="5488"/>
                    <a:pt x="4424" y="5507"/>
                  </a:cubicBezTo>
                  <a:cubicBezTo>
                    <a:pt x="4433" y="5515"/>
                    <a:pt x="4449" y="5523"/>
                    <a:pt x="4457" y="5531"/>
                  </a:cubicBezTo>
                  <a:cubicBezTo>
                    <a:pt x="4476" y="5539"/>
                    <a:pt x="4484" y="5558"/>
                    <a:pt x="4501" y="5566"/>
                  </a:cubicBezTo>
                  <a:lnTo>
                    <a:pt x="4536" y="5566"/>
                  </a:lnTo>
                  <a:cubicBezTo>
                    <a:pt x="4536" y="5575"/>
                    <a:pt x="4536" y="5583"/>
                    <a:pt x="4527" y="5583"/>
                  </a:cubicBezTo>
                  <a:cubicBezTo>
                    <a:pt x="4536" y="5591"/>
                    <a:pt x="4544" y="5599"/>
                    <a:pt x="4552" y="5610"/>
                  </a:cubicBezTo>
                  <a:lnTo>
                    <a:pt x="4560" y="5599"/>
                  </a:lnTo>
                  <a:cubicBezTo>
                    <a:pt x="4560" y="5610"/>
                    <a:pt x="4571" y="5618"/>
                    <a:pt x="4571" y="5626"/>
                  </a:cubicBezTo>
                  <a:lnTo>
                    <a:pt x="4595" y="5626"/>
                  </a:lnTo>
                  <a:cubicBezTo>
                    <a:pt x="4604" y="5634"/>
                    <a:pt x="4604" y="5643"/>
                    <a:pt x="4612" y="5651"/>
                  </a:cubicBezTo>
                  <a:lnTo>
                    <a:pt x="4630" y="5651"/>
                  </a:lnTo>
                  <a:cubicBezTo>
                    <a:pt x="4639" y="5678"/>
                    <a:pt x="4655" y="5702"/>
                    <a:pt x="4682" y="5702"/>
                  </a:cubicBezTo>
                  <a:cubicBezTo>
                    <a:pt x="4715" y="5721"/>
                    <a:pt x="4742" y="5737"/>
                    <a:pt x="4766" y="5746"/>
                  </a:cubicBezTo>
                  <a:cubicBezTo>
                    <a:pt x="4785" y="5737"/>
                    <a:pt x="4802" y="5729"/>
                    <a:pt x="4810" y="5721"/>
                  </a:cubicBezTo>
                  <a:lnTo>
                    <a:pt x="4837" y="5746"/>
                  </a:lnTo>
                  <a:cubicBezTo>
                    <a:pt x="4828" y="5754"/>
                    <a:pt x="4818" y="5754"/>
                    <a:pt x="4810" y="5754"/>
                  </a:cubicBezTo>
                  <a:cubicBezTo>
                    <a:pt x="4810" y="5754"/>
                    <a:pt x="4802" y="5764"/>
                    <a:pt x="4793" y="5764"/>
                  </a:cubicBezTo>
                  <a:lnTo>
                    <a:pt x="4837" y="5764"/>
                  </a:lnTo>
                  <a:cubicBezTo>
                    <a:pt x="4853" y="5772"/>
                    <a:pt x="4845" y="5781"/>
                    <a:pt x="4837" y="5789"/>
                  </a:cubicBezTo>
                  <a:cubicBezTo>
                    <a:pt x="4845" y="5797"/>
                    <a:pt x="4853" y="5797"/>
                    <a:pt x="4853" y="5797"/>
                  </a:cubicBezTo>
                  <a:cubicBezTo>
                    <a:pt x="4870" y="5781"/>
                    <a:pt x="4845" y="5764"/>
                    <a:pt x="4870" y="5746"/>
                  </a:cubicBezTo>
                  <a:cubicBezTo>
                    <a:pt x="4888" y="5754"/>
                    <a:pt x="4896" y="5764"/>
                    <a:pt x="4896" y="5781"/>
                  </a:cubicBezTo>
                  <a:cubicBezTo>
                    <a:pt x="4888" y="5789"/>
                    <a:pt x="4880" y="5789"/>
                    <a:pt x="4870" y="5797"/>
                  </a:cubicBezTo>
                  <a:cubicBezTo>
                    <a:pt x="4888" y="5805"/>
                    <a:pt x="4905" y="5797"/>
                    <a:pt x="4913" y="5824"/>
                  </a:cubicBezTo>
                  <a:cubicBezTo>
                    <a:pt x="4913" y="5805"/>
                    <a:pt x="4921" y="5797"/>
                    <a:pt x="4931" y="5789"/>
                  </a:cubicBezTo>
                  <a:lnTo>
                    <a:pt x="4905" y="5789"/>
                  </a:lnTo>
                  <a:cubicBezTo>
                    <a:pt x="4896" y="5772"/>
                    <a:pt x="4913" y="5772"/>
                    <a:pt x="4921" y="5764"/>
                  </a:cubicBezTo>
                  <a:cubicBezTo>
                    <a:pt x="4913" y="5764"/>
                    <a:pt x="4913" y="5764"/>
                    <a:pt x="4913" y="5754"/>
                  </a:cubicBezTo>
                  <a:cubicBezTo>
                    <a:pt x="4913" y="5754"/>
                    <a:pt x="4921" y="5746"/>
                    <a:pt x="4931" y="5746"/>
                  </a:cubicBezTo>
                  <a:cubicBezTo>
                    <a:pt x="4913" y="5737"/>
                    <a:pt x="4913" y="5737"/>
                    <a:pt x="4905" y="5737"/>
                  </a:cubicBezTo>
                  <a:lnTo>
                    <a:pt x="4905" y="5713"/>
                  </a:lnTo>
                  <a:cubicBezTo>
                    <a:pt x="4888" y="5694"/>
                    <a:pt x="4880" y="5686"/>
                    <a:pt x="4870" y="5669"/>
                  </a:cubicBezTo>
                  <a:cubicBezTo>
                    <a:pt x="4853" y="5651"/>
                    <a:pt x="4845" y="5643"/>
                    <a:pt x="4828" y="5634"/>
                  </a:cubicBezTo>
                  <a:cubicBezTo>
                    <a:pt x="4802" y="5618"/>
                    <a:pt x="4785" y="5610"/>
                    <a:pt x="4777" y="5583"/>
                  </a:cubicBezTo>
                  <a:cubicBezTo>
                    <a:pt x="4766" y="5575"/>
                    <a:pt x="4750" y="5566"/>
                    <a:pt x="4733" y="5558"/>
                  </a:cubicBezTo>
                  <a:cubicBezTo>
                    <a:pt x="4733" y="5558"/>
                    <a:pt x="4725" y="5548"/>
                    <a:pt x="4725" y="5531"/>
                  </a:cubicBezTo>
                  <a:cubicBezTo>
                    <a:pt x="4714" y="5535"/>
                    <a:pt x="4705" y="5537"/>
                    <a:pt x="4696" y="5537"/>
                  </a:cubicBezTo>
                  <a:cubicBezTo>
                    <a:pt x="4684" y="5537"/>
                    <a:pt x="4674" y="5533"/>
                    <a:pt x="4663" y="5523"/>
                  </a:cubicBezTo>
                  <a:cubicBezTo>
                    <a:pt x="4647" y="5523"/>
                    <a:pt x="4630" y="5523"/>
                    <a:pt x="4612" y="5531"/>
                  </a:cubicBezTo>
                  <a:cubicBezTo>
                    <a:pt x="4604" y="5515"/>
                    <a:pt x="4595" y="5496"/>
                    <a:pt x="4579" y="5488"/>
                  </a:cubicBezTo>
                  <a:lnTo>
                    <a:pt x="4587" y="5480"/>
                  </a:lnTo>
                  <a:cubicBezTo>
                    <a:pt x="4560" y="5471"/>
                    <a:pt x="4536" y="5463"/>
                    <a:pt x="4509" y="5445"/>
                  </a:cubicBezTo>
                  <a:cubicBezTo>
                    <a:pt x="4501" y="5445"/>
                    <a:pt x="4492" y="5445"/>
                    <a:pt x="4484" y="5455"/>
                  </a:cubicBezTo>
                  <a:cubicBezTo>
                    <a:pt x="4468" y="5445"/>
                    <a:pt x="4468" y="5436"/>
                    <a:pt x="4468" y="5420"/>
                  </a:cubicBezTo>
                  <a:cubicBezTo>
                    <a:pt x="4449" y="5412"/>
                    <a:pt x="4441" y="5412"/>
                    <a:pt x="4424" y="5403"/>
                  </a:cubicBezTo>
                  <a:cubicBezTo>
                    <a:pt x="4424" y="5385"/>
                    <a:pt x="4424" y="5377"/>
                    <a:pt x="4433" y="5368"/>
                  </a:cubicBezTo>
                  <a:cubicBezTo>
                    <a:pt x="4406" y="5368"/>
                    <a:pt x="4397" y="5368"/>
                    <a:pt x="4381" y="5377"/>
                  </a:cubicBezTo>
                  <a:cubicBezTo>
                    <a:pt x="4364" y="5342"/>
                    <a:pt x="4329" y="5325"/>
                    <a:pt x="4329" y="5290"/>
                  </a:cubicBezTo>
                  <a:cubicBezTo>
                    <a:pt x="4321" y="5282"/>
                    <a:pt x="4321" y="5274"/>
                    <a:pt x="4313" y="5274"/>
                  </a:cubicBezTo>
                  <a:lnTo>
                    <a:pt x="4286" y="5274"/>
                  </a:lnTo>
                  <a:lnTo>
                    <a:pt x="4243" y="5230"/>
                  </a:lnTo>
                  <a:cubicBezTo>
                    <a:pt x="4235" y="5214"/>
                    <a:pt x="4226" y="5206"/>
                    <a:pt x="4218" y="5187"/>
                  </a:cubicBezTo>
                  <a:cubicBezTo>
                    <a:pt x="4226" y="5170"/>
                    <a:pt x="4218" y="5154"/>
                    <a:pt x="4210" y="5146"/>
                  </a:cubicBezTo>
                  <a:cubicBezTo>
                    <a:pt x="4191" y="5127"/>
                    <a:pt x="4175" y="5119"/>
                    <a:pt x="4158" y="5102"/>
                  </a:cubicBezTo>
                  <a:cubicBezTo>
                    <a:pt x="4140" y="5084"/>
                    <a:pt x="4115" y="5067"/>
                    <a:pt x="4107" y="5043"/>
                  </a:cubicBezTo>
                  <a:cubicBezTo>
                    <a:pt x="4088" y="5016"/>
                    <a:pt x="4064" y="5008"/>
                    <a:pt x="4037" y="4999"/>
                  </a:cubicBezTo>
                  <a:cubicBezTo>
                    <a:pt x="4037" y="4991"/>
                    <a:pt x="4037" y="4973"/>
                    <a:pt x="4028" y="4973"/>
                  </a:cubicBezTo>
                  <a:cubicBezTo>
                    <a:pt x="4020" y="4964"/>
                    <a:pt x="4012" y="4964"/>
                    <a:pt x="4004" y="4964"/>
                  </a:cubicBezTo>
                  <a:cubicBezTo>
                    <a:pt x="3993" y="4956"/>
                    <a:pt x="3993" y="4948"/>
                    <a:pt x="3985" y="4940"/>
                  </a:cubicBezTo>
                  <a:cubicBezTo>
                    <a:pt x="3977" y="4929"/>
                    <a:pt x="3969" y="4929"/>
                    <a:pt x="3952" y="4921"/>
                  </a:cubicBezTo>
                  <a:lnTo>
                    <a:pt x="3952" y="4905"/>
                  </a:lnTo>
                  <a:cubicBezTo>
                    <a:pt x="3934" y="4896"/>
                    <a:pt x="3925" y="4888"/>
                    <a:pt x="3925" y="4870"/>
                  </a:cubicBezTo>
                  <a:cubicBezTo>
                    <a:pt x="3925" y="4861"/>
                    <a:pt x="3917" y="4853"/>
                    <a:pt x="3917" y="4853"/>
                  </a:cubicBezTo>
                  <a:cubicBezTo>
                    <a:pt x="3890" y="4826"/>
                    <a:pt x="3874" y="4793"/>
                    <a:pt x="3849" y="4766"/>
                  </a:cubicBezTo>
                  <a:cubicBezTo>
                    <a:pt x="3822" y="4742"/>
                    <a:pt x="3787" y="4723"/>
                    <a:pt x="3763" y="4707"/>
                  </a:cubicBezTo>
                  <a:cubicBezTo>
                    <a:pt x="3754" y="4698"/>
                    <a:pt x="3746" y="4690"/>
                    <a:pt x="3736" y="4682"/>
                  </a:cubicBezTo>
                  <a:cubicBezTo>
                    <a:pt x="3703" y="4630"/>
                    <a:pt x="3651" y="4595"/>
                    <a:pt x="3608" y="4552"/>
                  </a:cubicBezTo>
                  <a:cubicBezTo>
                    <a:pt x="3600" y="4544"/>
                    <a:pt x="3581" y="4527"/>
                    <a:pt x="3573" y="4509"/>
                  </a:cubicBezTo>
                  <a:cubicBezTo>
                    <a:pt x="3565" y="4501"/>
                    <a:pt x="3556" y="4484"/>
                    <a:pt x="3548" y="4465"/>
                  </a:cubicBezTo>
                  <a:cubicBezTo>
                    <a:pt x="3513" y="4449"/>
                    <a:pt x="3488" y="4432"/>
                    <a:pt x="3462" y="4397"/>
                  </a:cubicBezTo>
                  <a:cubicBezTo>
                    <a:pt x="3427" y="4362"/>
                    <a:pt x="3394" y="4311"/>
                    <a:pt x="3350" y="4259"/>
                  </a:cubicBezTo>
                  <a:lnTo>
                    <a:pt x="3350" y="4251"/>
                  </a:lnTo>
                  <a:cubicBezTo>
                    <a:pt x="3307" y="4191"/>
                    <a:pt x="3264" y="4140"/>
                    <a:pt x="3196" y="4096"/>
                  </a:cubicBezTo>
                  <a:cubicBezTo>
                    <a:pt x="3196" y="4096"/>
                    <a:pt x="3187" y="4105"/>
                    <a:pt x="3179" y="4105"/>
                  </a:cubicBezTo>
                  <a:cubicBezTo>
                    <a:pt x="3169" y="4088"/>
                    <a:pt x="3152" y="4072"/>
                    <a:pt x="3136" y="4072"/>
                  </a:cubicBezTo>
                  <a:cubicBezTo>
                    <a:pt x="3093" y="4045"/>
                    <a:pt x="3058" y="4012"/>
                    <a:pt x="3025" y="3977"/>
                  </a:cubicBezTo>
                  <a:lnTo>
                    <a:pt x="3025" y="3960"/>
                  </a:lnTo>
                  <a:cubicBezTo>
                    <a:pt x="2981" y="3899"/>
                    <a:pt x="2938" y="3847"/>
                    <a:pt x="2886" y="3787"/>
                  </a:cubicBezTo>
                  <a:cubicBezTo>
                    <a:pt x="2895" y="3787"/>
                    <a:pt x="2895" y="3779"/>
                    <a:pt x="2895" y="3771"/>
                  </a:cubicBezTo>
                  <a:cubicBezTo>
                    <a:pt x="2878" y="3763"/>
                    <a:pt x="2860" y="3744"/>
                    <a:pt x="2860" y="3736"/>
                  </a:cubicBezTo>
                  <a:cubicBezTo>
                    <a:pt x="2851" y="3711"/>
                    <a:pt x="2835" y="3692"/>
                    <a:pt x="2818" y="3676"/>
                  </a:cubicBezTo>
                  <a:cubicBezTo>
                    <a:pt x="2808" y="3668"/>
                    <a:pt x="2792" y="3659"/>
                    <a:pt x="2792" y="3651"/>
                  </a:cubicBezTo>
                  <a:cubicBezTo>
                    <a:pt x="2775" y="3624"/>
                    <a:pt x="2757" y="3600"/>
                    <a:pt x="2732" y="3589"/>
                  </a:cubicBezTo>
                  <a:cubicBezTo>
                    <a:pt x="2724" y="3573"/>
                    <a:pt x="2724" y="3556"/>
                    <a:pt x="2715" y="3538"/>
                  </a:cubicBezTo>
                  <a:cubicBezTo>
                    <a:pt x="2697" y="3513"/>
                    <a:pt x="2672" y="3497"/>
                    <a:pt x="2680" y="3462"/>
                  </a:cubicBezTo>
                  <a:lnTo>
                    <a:pt x="2664" y="3462"/>
                  </a:lnTo>
                  <a:cubicBezTo>
                    <a:pt x="2664" y="3435"/>
                    <a:pt x="2653" y="3402"/>
                    <a:pt x="2629" y="3394"/>
                  </a:cubicBezTo>
                  <a:cubicBezTo>
                    <a:pt x="2621" y="3383"/>
                    <a:pt x="2621" y="3383"/>
                    <a:pt x="2612" y="3375"/>
                  </a:cubicBezTo>
                  <a:cubicBezTo>
                    <a:pt x="2612" y="3367"/>
                    <a:pt x="2612" y="3358"/>
                    <a:pt x="2602" y="3350"/>
                  </a:cubicBezTo>
                  <a:cubicBezTo>
                    <a:pt x="2569" y="3323"/>
                    <a:pt x="2542" y="3280"/>
                    <a:pt x="2534" y="3239"/>
                  </a:cubicBezTo>
                  <a:cubicBezTo>
                    <a:pt x="2534" y="3229"/>
                    <a:pt x="2526" y="3229"/>
                    <a:pt x="2526" y="3220"/>
                  </a:cubicBezTo>
                  <a:cubicBezTo>
                    <a:pt x="2517" y="3212"/>
                    <a:pt x="2509" y="3196"/>
                    <a:pt x="2509" y="3177"/>
                  </a:cubicBezTo>
                  <a:cubicBezTo>
                    <a:pt x="2499" y="3126"/>
                    <a:pt x="2482" y="3084"/>
                    <a:pt x="2458" y="3041"/>
                  </a:cubicBezTo>
                  <a:cubicBezTo>
                    <a:pt x="2439" y="3006"/>
                    <a:pt x="2423" y="2963"/>
                    <a:pt x="2396" y="2919"/>
                  </a:cubicBezTo>
                  <a:cubicBezTo>
                    <a:pt x="2388" y="2919"/>
                    <a:pt x="2388" y="2911"/>
                    <a:pt x="2388" y="2903"/>
                  </a:cubicBezTo>
                  <a:cubicBezTo>
                    <a:pt x="2379" y="2878"/>
                    <a:pt x="2371" y="2851"/>
                    <a:pt x="2371" y="2827"/>
                  </a:cubicBezTo>
                  <a:cubicBezTo>
                    <a:pt x="2363" y="2792"/>
                    <a:pt x="2355" y="2748"/>
                    <a:pt x="2355" y="2713"/>
                  </a:cubicBezTo>
                  <a:cubicBezTo>
                    <a:pt x="2344" y="2705"/>
                    <a:pt x="2344" y="2689"/>
                    <a:pt x="2344" y="2672"/>
                  </a:cubicBezTo>
                  <a:cubicBezTo>
                    <a:pt x="2344" y="2662"/>
                    <a:pt x="2328" y="2653"/>
                    <a:pt x="2328" y="2637"/>
                  </a:cubicBezTo>
                  <a:cubicBezTo>
                    <a:pt x="2328" y="2594"/>
                    <a:pt x="2311" y="2550"/>
                    <a:pt x="2284" y="2517"/>
                  </a:cubicBezTo>
                  <a:cubicBezTo>
                    <a:pt x="2284" y="2507"/>
                    <a:pt x="2276" y="2507"/>
                    <a:pt x="2276" y="2499"/>
                  </a:cubicBezTo>
                  <a:cubicBezTo>
                    <a:pt x="2252" y="2456"/>
                    <a:pt x="2225" y="2404"/>
                    <a:pt x="2200" y="2363"/>
                  </a:cubicBezTo>
                  <a:lnTo>
                    <a:pt x="2200" y="2353"/>
                  </a:lnTo>
                  <a:cubicBezTo>
                    <a:pt x="2181" y="2353"/>
                    <a:pt x="2173" y="2336"/>
                    <a:pt x="2173" y="2320"/>
                  </a:cubicBezTo>
                  <a:cubicBezTo>
                    <a:pt x="2157" y="2284"/>
                    <a:pt x="2138" y="2249"/>
                    <a:pt x="2113" y="2216"/>
                  </a:cubicBezTo>
                  <a:cubicBezTo>
                    <a:pt x="2105" y="2216"/>
                    <a:pt x="2105" y="2208"/>
                    <a:pt x="2105" y="2198"/>
                  </a:cubicBezTo>
                  <a:cubicBezTo>
                    <a:pt x="2097" y="2190"/>
                    <a:pt x="2097" y="2181"/>
                    <a:pt x="2097" y="2181"/>
                  </a:cubicBezTo>
                  <a:cubicBezTo>
                    <a:pt x="2070" y="2146"/>
                    <a:pt x="2045" y="2122"/>
                    <a:pt x="2019" y="2087"/>
                  </a:cubicBezTo>
                  <a:cubicBezTo>
                    <a:pt x="2010" y="2078"/>
                    <a:pt x="2002" y="2054"/>
                    <a:pt x="1984" y="2035"/>
                  </a:cubicBezTo>
                  <a:cubicBezTo>
                    <a:pt x="1984" y="2027"/>
                    <a:pt x="1975" y="2019"/>
                    <a:pt x="1967" y="2010"/>
                  </a:cubicBezTo>
                  <a:cubicBezTo>
                    <a:pt x="1942" y="1984"/>
                    <a:pt x="1924" y="1951"/>
                    <a:pt x="1899" y="1924"/>
                  </a:cubicBezTo>
                  <a:cubicBezTo>
                    <a:pt x="1899" y="1915"/>
                    <a:pt x="1891" y="1915"/>
                    <a:pt x="1880" y="1915"/>
                  </a:cubicBezTo>
                  <a:cubicBezTo>
                    <a:pt x="1872" y="1899"/>
                    <a:pt x="1856" y="1880"/>
                    <a:pt x="1847" y="1880"/>
                  </a:cubicBezTo>
                  <a:lnTo>
                    <a:pt x="1821" y="1880"/>
                  </a:lnTo>
                  <a:cubicBezTo>
                    <a:pt x="1788" y="1856"/>
                    <a:pt x="1761" y="1837"/>
                    <a:pt x="1726" y="1821"/>
                  </a:cubicBezTo>
                  <a:cubicBezTo>
                    <a:pt x="1693" y="1796"/>
                    <a:pt x="1658" y="1769"/>
                    <a:pt x="1623" y="1734"/>
                  </a:cubicBezTo>
                  <a:cubicBezTo>
                    <a:pt x="1590" y="1701"/>
                    <a:pt x="1555" y="1666"/>
                    <a:pt x="1538" y="1615"/>
                  </a:cubicBezTo>
                  <a:lnTo>
                    <a:pt x="1530" y="1615"/>
                  </a:lnTo>
                  <a:cubicBezTo>
                    <a:pt x="1495" y="1606"/>
                    <a:pt x="1495" y="1606"/>
                    <a:pt x="1495" y="1579"/>
                  </a:cubicBezTo>
                  <a:cubicBezTo>
                    <a:pt x="1478" y="1579"/>
                    <a:pt x="1468" y="1571"/>
                    <a:pt x="1460" y="1563"/>
                  </a:cubicBezTo>
                  <a:cubicBezTo>
                    <a:pt x="1460" y="1563"/>
                    <a:pt x="1460" y="1555"/>
                    <a:pt x="1452" y="1547"/>
                  </a:cubicBezTo>
                  <a:cubicBezTo>
                    <a:pt x="1452" y="1555"/>
                    <a:pt x="1443" y="1555"/>
                    <a:pt x="1443" y="1555"/>
                  </a:cubicBezTo>
                  <a:cubicBezTo>
                    <a:pt x="1427" y="1547"/>
                    <a:pt x="1408" y="1538"/>
                    <a:pt x="1392" y="1520"/>
                  </a:cubicBezTo>
                  <a:cubicBezTo>
                    <a:pt x="1365" y="1503"/>
                    <a:pt x="1340" y="1487"/>
                    <a:pt x="1314" y="1468"/>
                  </a:cubicBezTo>
                  <a:cubicBezTo>
                    <a:pt x="1272" y="1435"/>
                    <a:pt x="1221" y="1400"/>
                    <a:pt x="1186" y="1357"/>
                  </a:cubicBezTo>
                  <a:cubicBezTo>
                    <a:pt x="1159" y="1332"/>
                    <a:pt x="1142" y="1297"/>
                    <a:pt x="1118" y="1297"/>
                  </a:cubicBezTo>
                  <a:cubicBezTo>
                    <a:pt x="1074" y="1270"/>
                    <a:pt x="1048" y="1246"/>
                    <a:pt x="1015" y="1219"/>
                  </a:cubicBezTo>
                  <a:cubicBezTo>
                    <a:pt x="1004" y="1210"/>
                    <a:pt x="988" y="1210"/>
                    <a:pt x="980" y="1202"/>
                  </a:cubicBezTo>
                  <a:cubicBezTo>
                    <a:pt x="953" y="1167"/>
                    <a:pt x="920" y="1142"/>
                    <a:pt x="893" y="1107"/>
                  </a:cubicBezTo>
                  <a:cubicBezTo>
                    <a:pt x="885" y="1107"/>
                    <a:pt x="885" y="1099"/>
                    <a:pt x="885" y="1099"/>
                  </a:cubicBezTo>
                  <a:cubicBezTo>
                    <a:pt x="877" y="1064"/>
                    <a:pt x="850" y="1048"/>
                    <a:pt x="833" y="1031"/>
                  </a:cubicBezTo>
                  <a:cubicBezTo>
                    <a:pt x="798" y="988"/>
                    <a:pt x="773" y="953"/>
                    <a:pt x="730" y="920"/>
                  </a:cubicBezTo>
                  <a:cubicBezTo>
                    <a:pt x="695" y="893"/>
                    <a:pt x="654" y="858"/>
                    <a:pt x="619" y="833"/>
                  </a:cubicBezTo>
                  <a:lnTo>
                    <a:pt x="592" y="806"/>
                  </a:lnTo>
                  <a:cubicBezTo>
                    <a:pt x="584" y="773"/>
                    <a:pt x="567" y="755"/>
                    <a:pt x="541" y="738"/>
                  </a:cubicBezTo>
                  <a:cubicBezTo>
                    <a:pt x="532" y="730"/>
                    <a:pt x="524" y="714"/>
                    <a:pt x="516" y="703"/>
                  </a:cubicBezTo>
                  <a:cubicBezTo>
                    <a:pt x="499" y="687"/>
                    <a:pt x="499" y="670"/>
                    <a:pt x="489" y="652"/>
                  </a:cubicBezTo>
                  <a:cubicBezTo>
                    <a:pt x="481" y="635"/>
                    <a:pt x="464" y="627"/>
                    <a:pt x="464" y="611"/>
                  </a:cubicBezTo>
                  <a:cubicBezTo>
                    <a:pt x="464" y="600"/>
                    <a:pt x="456" y="600"/>
                    <a:pt x="456" y="600"/>
                  </a:cubicBezTo>
                  <a:cubicBezTo>
                    <a:pt x="448" y="592"/>
                    <a:pt x="437" y="592"/>
                    <a:pt x="437" y="592"/>
                  </a:cubicBezTo>
                  <a:cubicBezTo>
                    <a:pt x="429" y="584"/>
                    <a:pt x="421" y="567"/>
                    <a:pt x="413" y="559"/>
                  </a:cubicBezTo>
                  <a:cubicBezTo>
                    <a:pt x="396" y="549"/>
                    <a:pt x="386" y="532"/>
                    <a:pt x="386" y="516"/>
                  </a:cubicBezTo>
                  <a:cubicBezTo>
                    <a:pt x="386" y="508"/>
                    <a:pt x="378" y="497"/>
                    <a:pt x="369" y="489"/>
                  </a:cubicBezTo>
                  <a:cubicBezTo>
                    <a:pt x="353" y="481"/>
                    <a:pt x="334" y="472"/>
                    <a:pt x="326" y="464"/>
                  </a:cubicBezTo>
                  <a:cubicBezTo>
                    <a:pt x="318" y="437"/>
                    <a:pt x="310" y="421"/>
                    <a:pt x="310" y="404"/>
                  </a:cubicBezTo>
                  <a:lnTo>
                    <a:pt x="301" y="413"/>
                  </a:lnTo>
                  <a:cubicBezTo>
                    <a:pt x="293" y="394"/>
                    <a:pt x="283" y="386"/>
                    <a:pt x="275" y="369"/>
                  </a:cubicBezTo>
                  <a:cubicBezTo>
                    <a:pt x="250" y="343"/>
                    <a:pt x="231" y="318"/>
                    <a:pt x="215" y="291"/>
                  </a:cubicBezTo>
                  <a:cubicBezTo>
                    <a:pt x="207" y="266"/>
                    <a:pt x="190" y="250"/>
                    <a:pt x="198" y="231"/>
                  </a:cubicBezTo>
                  <a:cubicBezTo>
                    <a:pt x="172" y="198"/>
                    <a:pt x="155" y="163"/>
                    <a:pt x="139" y="136"/>
                  </a:cubicBezTo>
                  <a:cubicBezTo>
                    <a:pt x="120" y="112"/>
                    <a:pt x="112" y="95"/>
                    <a:pt x="95" y="77"/>
                  </a:cubicBezTo>
                  <a:cubicBezTo>
                    <a:pt x="77" y="60"/>
                    <a:pt x="68" y="44"/>
                    <a:pt x="52" y="25"/>
                  </a:cubicBezTo>
                  <a:cubicBezTo>
                    <a:pt x="35" y="17"/>
                    <a:pt x="1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9" name="Google Shape;1439;p21"/>
            <p:cNvSpPr/>
            <p:nvPr/>
          </p:nvSpPr>
          <p:spPr>
            <a:xfrm>
              <a:off x="-118158" y="-242941"/>
              <a:ext cx="488066" cy="659840"/>
            </a:xfrm>
            <a:custGeom>
              <a:avLst/>
              <a:gdLst/>
              <a:ahLst/>
              <a:cxnLst/>
              <a:rect l="l" t="t" r="r" b="b"/>
              <a:pathLst>
                <a:path w="5437" h="6605" extrusionOk="0">
                  <a:moveTo>
                    <a:pt x="0" y="0"/>
                  </a:moveTo>
                  <a:lnTo>
                    <a:pt x="0" y="394"/>
                  </a:lnTo>
                  <a:lnTo>
                    <a:pt x="17" y="394"/>
                  </a:lnTo>
                  <a:cubicBezTo>
                    <a:pt x="44" y="394"/>
                    <a:pt x="60" y="402"/>
                    <a:pt x="60" y="437"/>
                  </a:cubicBezTo>
                  <a:lnTo>
                    <a:pt x="60" y="464"/>
                  </a:lnTo>
                  <a:cubicBezTo>
                    <a:pt x="68" y="480"/>
                    <a:pt x="87" y="480"/>
                    <a:pt x="95" y="489"/>
                  </a:cubicBezTo>
                  <a:cubicBezTo>
                    <a:pt x="103" y="497"/>
                    <a:pt x="112" y="505"/>
                    <a:pt x="128" y="515"/>
                  </a:cubicBezTo>
                  <a:cubicBezTo>
                    <a:pt x="147" y="515"/>
                    <a:pt x="155" y="532"/>
                    <a:pt x="163" y="540"/>
                  </a:cubicBezTo>
                  <a:cubicBezTo>
                    <a:pt x="172" y="557"/>
                    <a:pt x="180" y="575"/>
                    <a:pt x="198" y="592"/>
                  </a:cubicBezTo>
                  <a:cubicBezTo>
                    <a:pt x="231" y="619"/>
                    <a:pt x="258" y="652"/>
                    <a:pt x="310" y="670"/>
                  </a:cubicBezTo>
                  <a:lnTo>
                    <a:pt x="318" y="670"/>
                  </a:lnTo>
                  <a:cubicBezTo>
                    <a:pt x="318" y="687"/>
                    <a:pt x="334" y="687"/>
                    <a:pt x="345" y="687"/>
                  </a:cubicBezTo>
                  <a:cubicBezTo>
                    <a:pt x="345" y="711"/>
                    <a:pt x="361" y="730"/>
                    <a:pt x="378" y="746"/>
                  </a:cubicBezTo>
                  <a:cubicBezTo>
                    <a:pt x="396" y="755"/>
                    <a:pt x="413" y="773"/>
                    <a:pt x="429" y="781"/>
                  </a:cubicBezTo>
                  <a:cubicBezTo>
                    <a:pt x="437" y="790"/>
                    <a:pt x="448" y="798"/>
                    <a:pt x="448" y="806"/>
                  </a:cubicBezTo>
                  <a:cubicBezTo>
                    <a:pt x="464" y="825"/>
                    <a:pt x="464" y="841"/>
                    <a:pt x="481" y="849"/>
                  </a:cubicBezTo>
                  <a:cubicBezTo>
                    <a:pt x="516" y="884"/>
                    <a:pt x="551" y="909"/>
                    <a:pt x="584" y="944"/>
                  </a:cubicBezTo>
                  <a:cubicBezTo>
                    <a:pt x="602" y="952"/>
                    <a:pt x="611" y="961"/>
                    <a:pt x="627" y="979"/>
                  </a:cubicBezTo>
                  <a:cubicBezTo>
                    <a:pt x="635" y="996"/>
                    <a:pt x="644" y="1012"/>
                    <a:pt x="662" y="1021"/>
                  </a:cubicBezTo>
                  <a:cubicBezTo>
                    <a:pt x="687" y="1047"/>
                    <a:pt x="705" y="1082"/>
                    <a:pt x="730" y="1107"/>
                  </a:cubicBezTo>
                  <a:cubicBezTo>
                    <a:pt x="773" y="1150"/>
                    <a:pt x="817" y="1194"/>
                    <a:pt x="850" y="1237"/>
                  </a:cubicBezTo>
                  <a:lnTo>
                    <a:pt x="850" y="1245"/>
                  </a:lnTo>
                  <a:lnTo>
                    <a:pt x="841" y="1245"/>
                  </a:lnTo>
                  <a:cubicBezTo>
                    <a:pt x="850" y="1262"/>
                    <a:pt x="868" y="1278"/>
                    <a:pt x="893" y="1278"/>
                  </a:cubicBezTo>
                  <a:cubicBezTo>
                    <a:pt x="912" y="1305"/>
                    <a:pt x="928" y="1330"/>
                    <a:pt x="945" y="1357"/>
                  </a:cubicBezTo>
                  <a:cubicBezTo>
                    <a:pt x="963" y="1373"/>
                    <a:pt x="971" y="1392"/>
                    <a:pt x="988" y="1400"/>
                  </a:cubicBezTo>
                  <a:cubicBezTo>
                    <a:pt x="996" y="1408"/>
                    <a:pt x="1004" y="1416"/>
                    <a:pt x="1004" y="1433"/>
                  </a:cubicBezTo>
                  <a:cubicBezTo>
                    <a:pt x="1015" y="1460"/>
                    <a:pt x="1039" y="1484"/>
                    <a:pt x="1066" y="1511"/>
                  </a:cubicBezTo>
                  <a:cubicBezTo>
                    <a:pt x="1066" y="1519"/>
                    <a:pt x="1074" y="1528"/>
                    <a:pt x="1083" y="1536"/>
                  </a:cubicBezTo>
                  <a:cubicBezTo>
                    <a:pt x="1091" y="1554"/>
                    <a:pt x="1091" y="1563"/>
                    <a:pt x="1099" y="1579"/>
                  </a:cubicBezTo>
                  <a:cubicBezTo>
                    <a:pt x="1107" y="1587"/>
                    <a:pt x="1107" y="1606"/>
                    <a:pt x="1107" y="1614"/>
                  </a:cubicBezTo>
                  <a:cubicBezTo>
                    <a:pt x="1134" y="1622"/>
                    <a:pt x="1142" y="1631"/>
                    <a:pt x="1151" y="1658"/>
                  </a:cubicBezTo>
                  <a:cubicBezTo>
                    <a:pt x="1151" y="1666"/>
                    <a:pt x="1151" y="1682"/>
                    <a:pt x="1159" y="1690"/>
                  </a:cubicBezTo>
                  <a:cubicBezTo>
                    <a:pt x="1177" y="1709"/>
                    <a:pt x="1194" y="1734"/>
                    <a:pt x="1210" y="1752"/>
                  </a:cubicBezTo>
                  <a:cubicBezTo>
                    <a:pt x="1237" y="1769"/>
                    <a:pt x="1262" y="1794"/>
                    <a:pt x="1289" y="1812"/>
                  </a:cubicBezTo>
                  <a:cubicBezTo>
                    <a:pt x="1297" y="1820"/>
                    <a:pt x="1305" y="1837"/>
                    <a:pt x="1324" y="1845"/>
                  </a:cubicBezTo>
                  <a:cubicBezTo>
                    <a:pt x="1349" y="1864"/>
                    <a:pt x="1365" y="1880"/>
                    <a:pt x="1384" y="1907"/>
                  </a:cubicBezTo>
                  <a:lnTo>
                    <a:pt x="1400" y="1907"/>
                  </a:lnTo>
                  <a:cubicBezTo>
                    <a:pt x="1400" y="1923"/>
                    <a:pt x="1408" y="1940"/>
                    <a:pt x="1408" y="1958"/>
                  </a:cubicBezTo>
                  <a:cubicBezTo>
                    <a:pt x="1427" y="1967"/>
                    <a:pt x="1435" y="1975"/>
                    <a:pt x="1443" y="1975"/>
                  </a:cubicBezTo>
                  <a:cubicBezTo>
                    <a:pt x="1443" y="2000"/>
                    <a:pt x="1452" y="2018"/>
                    <a:pt x="1478" y="2035"/>
                  </a:cubicBezTo>
                  <a:cubicBezTo>
                    <a:pt x="1478" y="2035"/>
                    <a:pt x="1487" y="2035"/>
                    <a:pt x="1487" y="2043"/>
                  </a:cubicBezTo>
                  <a:cubicBezTo>
                    <a:pt x="1511" y="2070"/>
                    <a:pt x="1546" y="2103"/>
                    <a:pt x="1590" y="2103"/>
                  </a:cubicBezTo>
                  <a:lnTo>
                    <a:pt x="1598" y="2113"/>
                  </a:lnTo>
                  <a:cubicBezTo>
                    <a:pt x="1623" y="2130"/>
                    <a:pt x="1641" y="2146"/>
                    <a:pt x="1666" y="2165"/>
                  </a:cubicBezTo>
                  <a:cubicBezTo>
                    <a:pt x="1693" y="2181"/>
                    <a:pt x="1726" y="2206"/>
                    <a:pt x="1761" y="2233"/>
                  </a:cubicBezTo>
                  <a:cubicBezTo>
                    <a:pt x="1777" y="2241"/>
                    <a:pt x="1788" y="2257"/>
                    <a:pt x="1804" y="2268"/>
                  </a:cubicBezTo>
                  <a:cubicBezTo>
                    <a:pt x="1839" y="2301"/>
                    <a:pt x="1880" y="2336"/>
                    <a:pt x="1915" y="2360"/>
                  </a:cubicBezTo>
                  <a:cubicBezTo>
                    <a:pt x="1932" y="2387"/>
                    <a:pt x="1959" y="2395"/>
                    <a:pt x="1975" y="2422"/>
                  </a:cubicBezTo>
                  <a:cubicBezTo>
                    <a:pt x="1984" y="2439"/>
                    <a:pt x="2002" y="2447"/>
                    <a:pt x="2010" y="2455"/>
                  </a:cubicBezTo>
                  <a:cubicBezTo>
                    <a:pt x="2019" y="2447"/>
                    <a:pt x="2019" y="2447"/>
                    <a:pt x="2027" y="2447"/>
                  </a:cubicBezTo>
                  <a:cubicBezTo>
                    <a:pt x="2027" y="2455"/>
                    <a:pt x="2035" y="2455"/>
                    <a:pt x="2035" y="2464"/>
                  </a:cubicBezTo>
                  <a:cubicBezTo>
                    <a:pt x="2035" y="2464"/>
                    <a:pt x="2035" y="2455"/>
                    <a:pt x="2045" y="2455"/>
                  </a:cubicBezTo>
                  <a:cubicBezTo>
                    <a:pt x="2062" y="2464"/>
                    <a:pt x="2070" y="2490"/>
                    <a:pt x="2070" y="2507"/>
                  </a:cubicBezTo>
                  <a:cubicBezTo>
                    <a:pt x="2070" y="2525"/>
                    <a:pt x="2078" y="2542"/>
                    <a:pt x="2097" y="2542"/>
                  </a:cubicBezTo>
                  <a:cubicBezTo>
                    <a:pt x="2130" y="2550"/>
                    <a:pt x="2148" y="2577"/>
                    <a:pt x="2173" y="2602"/>
                  </a:cubicBezTo>
                  <a:cubicBezTo>
                    <a:pt x="2190" y="2637"/>
                    <a:pt x="2225" y="2661"/>
                    <a:pt x="2252" y="2688"/>
                  </a:cubicBezTo>
                  <a:cubicBezTo>
                    <a:pt x="2284" y="2713"/>
                    <a:pt x="2311" y="2740"/>
                    <a:pt x="2344" y="2773"/>
                  </a:cubicBezTo>
                  <a:cubicBezTo>
                    <a:pt x="2344" y="2783"/>
                    <a:pt x="2355" y="2783"/>
                    <a:pt x="2355" y="2791"/>
                  </a:cubicBezTo>
                  <a:cubicBezTo>
                    <a:pt x="2355" y="2808"/>
                    <a:pt x="2363" y="2824"/>
                    <a:pt x="2379" y="2835"/>
                  </a:cubicBezTo>
                  <a:cubicBezTo>
                    <a:pt x="2406" y="2868"/>
                    <a:pt x="2431" y="2894"/>
                    <a:pt x="2466" y="2911"/>
                  </a:cubicBezTo>
                  <a:cubicBezTo>
                    <a:pt x="2482" y="2919"/>
                    <a:pt x="2491" y="2927"/>
                    <a:pt x="2491" y="2938"/>
                  </a:cubicBezTo>
                  <a:cubicBezTo>
                    <a:pt x="2534" y="2989"/>
                    <a:pt x="2577" y="3022"/>
                    <a:pt x="2621" y="3065"/>
                  </a:cubicBezTo>
                  <a:cubicBezTo>
                    <a:pt x="2645" y="3092"/>
                    <a:pt x="2672" y="3117"/>
                    <a:pt x="2697" y="3152"/>
                  </a:cubicBezTo>
                  <a:cubicBezTo>
                    <a:pt x="2715" y="3177"/>
                    <a:pt x="2732" y="3204"/>
                    <a:pt x="2748" y="3228"/>
                  </a:cubicBezTo>
                  <a:cubicBezTo>
                    <a:pt x="2767" y="3247"/>
                    <a:pt x="2775" y="3263"/>
                    <a:pt x="2783" y="3280"/>
                  </a:cubicBezTo>
                  <a:cubicBezTo>
                    <a:pt x="2800" y="3307"/>
                    <a:pt x="2808" y="3323"/>
                    <a:pt x="2827" y="3340"/>
                  </a:cubicBezTo>
                  <a:cubicBezTo>
                    <a:pt x="2851" y="3375"/>
                    <a:pt x="2886" y="3410"/>
                    <a:pt x="2903" y="3461"/>
                  </a:cubicBezTo>
                  <a:cubicBezTo>
                    <a:pt x="2903" y="3469"/>
                    <a:pt x="2911" y="3478"/>
                    <a:pt x="2903" y="3494"/>
                  </a:cubicBezTo>
                  <a:cubicBezTo>
                    <a:pt x="2903" y="3505"/>
                    <a:pt x="2903" y="3521"/>
                    <a:pt x="2911" y="3529"/>
                  </a:cubicBezTo>
                  <a:cubicBezTo>
                    <a:pt x="2930" y="3573"/>
                    <a:pt x="2938" y="3616"/>
                    <a:pt x="2973" y="3641"/>
                  </a:cubicBezTo>
                  <a:cubicBezTo>
                    <a:pt x="2981" y="3649"/>
                    <a:pt x="2981" y="3659"/>
                    <a:pt x="2981" y="3676"/>
                  </a:cubicBezTo>
                  <a:cubicBezTo>
                    <a:pt x="2990" y="3692"/>
                    <a:pt x="2990" y="3727"/>
                    <a:pt x="2998" y="3744"/>
                  </a:cubicBezTo>
                  <a:cubicBezTo>
                    <a:pt x="3025" y="3803"/>
                    <a:pt x="3049" y="3865"/>
                    <a:pt x="3093" y="3925"/>
                  </a:cubicBezTo>
                  <a:cubicBezTo>
                    <a:pt x="3093" y="3925"/>
                    <a:pt x="3093" y="3933"/>
                    <a:pt x="3101" y="3942"/>
                  </a:cubicBezTo>
                  <a:cubicBezTo>
                    <a:pt x="3101" y="3950"/>
                    <a:pt x="3101" y="3968"/>
                    <a:pt x="3109" y="3977"/>
                  </a:cubicBezTo>
                  <a:cubicBezTo>
                    <a:pt x="3128" y="4010"/>
                    <a:pt x="3144" y="4036"/>
                    <a:pt x="3117" y="4080"/>
                  </a:cubicBezTo>
                  <a:cubicBezTo>
                    <a:pt x="3128" y="4088"/>
                    <a:pt x="3136" y="4096"/>
                    <a:pt x="3152" y="4104"/>
                  </a:cubicBezTo>
                  <a:lnTo>
                    <a:pt x="3152" y="4156"/>
                  </a:lnTo>
                  <a:cubicBezTo>
                    <a:pt x="3161" y="4164"/>
                    <a:pt x="3169" y="4191"/>
                    <a:pt x="3161" y="4216"/>
                  </a:cubicBezTo>
                  <a:cubicBezTo>
                    <a:pt x="3179" y="4226"/>
                    <a:pt x="3187" y="4234"/>
                    <a:pt x="3187" y="4251"/>
                  </a:cubicBezTo>
                  <a:cubicBezTo>
                    <a:pt x="3196" y="4278"/>
                    <a:pt x="3204" y="4294"/>
                    <a:pt x="3220" y="4319"/>
                  </a:cubicBezTo>
                  <a:cubicBezTo>
                    <a:pt x="3231" y="4346"/>
                    <a:pt x="3255" y="4381"/>
                    <a:pt x="3272" y="4405"/>
                  </a:cubicBezTo>
                  <a:lnTo>
                    <a:pt x="3350" y="4560"/>
                  </a:lnTo>
                  <a:cubicBezTo>
                    <a:pt x="3350" y="4568"/>
                    <a:pt x="3367" y="4587"/>
                    <a:pt x="3375" y="4587"/>
                  </a:cubicBezTo>
                  <a:cubicBezTo>
                    <a:pt x="3394" y="4595"/>
                    <a:pt x="3402" y="4603"/>
                    <a:pt x="3402" y="4620"/>
                  </a:cubicBezTo>
                  <a:cubicBezTo>
                    <a:pt x="3410" y="4680"/>
                    <a:pt x="3445" y="4723"/>
                    <a:pt x="3470" y="4766"/>
                  </a:cubicBezTo>
                  <a:cubicBezTo>
                    <a:pt x="3497" y="4809"/>
                    <a:pt x="3521" y="4844"/>
                    <a:pt x="3540" y="4877"/>
                  </a:cubicBezTo>
                  <a:cubicBezTo>
                    <a:pt x="3556" y="4904"/>
                    <a:pt x="3565" y="4929"/>
                    <a:pt x="3581" y="4956"/>
                  </a:cubicBezTo>
                  <a:cubicBezTo>
                    <a:pt x="3591" y="4964"/>
                    <a:pt x="3608" y="4972"/>
                    <a:pt x="3616" y="4981"/>
                  </a:cubicBezTo>
                  <a:cubicBezTo>
                    <a:pt x="3643" y="5016"/>
                    <a:pt x="3659" y="5040"/>
                    <a:pt x="3684" y="5067"/>
                  </a:cubicBezTo>
                  <a:cubicBezTo>
                    <a:pt x="3695" y="5084"/>
                    <a:pt x="3703" y="5092"/>
                    <a:pt x="3711" y="5092"/>
                  </a:cubicBezTo>
                  <a:cubicBezTo>
                    <a:pt x="3746" y="5119"/>
                    <a:pt x="3771" y="5135"/>
                    <a:pt x="3798" y="5170"/>
                  </a:cubicBezTo>
                  <a:cubicBezTo>
                    <a:pt x="3806" y="5187"/>
                    <a:pt x="3814" y="5195"/>
                    <a:pt x="3839" y="5195"/>
                  </a:cubicBezTo>
                  <a:cubicBezTo>
                    <a:pt x="3849" y="5195"/>
                    <a:pt x="3857" y="5205"/>
                    <a:pt x="3857" y="5213"/>
                  </a:cubicBezTo>
                  <a:cubicBezTo>
                    <a:pt x="3882" y="5238"/>
                    <a:pt x="3917" y="5257"/>
                    <a:pt x="3934" y="5290"/>
                  </a:cubicBezTo>
                  <a:cubicBezTo>
                    <a:pt x="3934" y="5298"/>
                    <a:pt x="3934" y="5298"/>
                    <a:pt x="3942" y="5298"/>
                  </a:cubicBezTo>
                  <a:cubicBezTo>
                    <a:pt x="3993" y="5333"/>
                    <a:pt x="4028" y="5385"/>
                    <a:pt x="4055" y="5444"/>
                  </a:cubicBezTo>
                  <a:cubicBezTo>
                    <a:pt x="4064" y="5463"/>
                    <a:pt x="4072" y="5488"/>
                    <a:pt x="4107" y="5488"/>
                  </a:cubicBezTo>
                  <a:cubicBezTo>
                    <a:pt x="4115" y="5523"/>
                    <a:pt x="4123" y="5547"/>
                    <a:pt x="4167" y="5566"/>
                  </a:cubicBezTo>
                  <a:cubicBezTo>
                    <a:pt x="4175" y="5566"/>
                    <a:pt x="4175" y="5574"/>
                    <a:pt x="4183" y="5582"/>
                  </a:cubicBezTo>
                  <a:cubicBezTo>
                    <a:pt x="4218" y="5618"/>
                    <a:pt x="4251" y="5650"/>
                    <a:pt x="4286" y="5686"/>
                  </a:cubicBezTo>
                  <a:cubicBezTo>
                    <a:pt x="4294" y="5694"/>
                    <a:pt x="4294" y="5694"/>
                    <a:pt x="4303" y="5702"/>
                  </a:cubicBezTo>
                  <a:cubicBezTo>
                    <a:pt x="4313" y="5710"/>
                    <a:pt x="4329" y="5721"/>
                    <a:pt x="4338" y="5729"/>
                  </a:cubicBezTo>
                  <a:cubicBezTo>
                    <a:pt x="4354" y="5745"/>
                    <a:pt x="4373" y="5762"/>
                    <a:pt x="4389" y="5780"/>
                  </a:cubicBezTo>
                  <a:cubicBezTo>
                    <a:pt x="4416" y="5797"/>
                    <a:pt x="4433" y="5805"/>
                    <a:pt x="4449" y="5824"/>
                  </a:cubicBezTo>
                  <a:cubicBezTo>
                    <a:pt x="4468" y="5832"/>
                    <a:pt x="4468" y="5848"/>
                    <a:pt x="4484" y="5848"/>
                  </a:cubicBezTo>
                  <a:cubicBezTo>
                    <a:pt x="4484" y="5848"/>
                    <a:pt x="4492" y="5857"/>
                    <a:pt x="4492" y="5865"/>
                  </a:cubicBezTo>
                  <a:cubicBezTo>
                    <a:pt x="4492" y="5900"/>
                    <a:pt x="4519" y="5908"/>
                    <a:pt x="4544" y="5916"/>
                  </a:cubicBezTo>
                  <a:cubicBezTo>
                    <a:pt x="4544" y="5927"/>
                    <a:pt x="4552" y="5935"/>
                    <a:pt x="4552" y="5943"/>
                  </a:cubicBezTo>
                  <a:lnTo>
                    <a:pt x="4560" y="5935"/>
                  </a:lnTo>
                  <a:cubicBezTo>
                    <a:pt x="4571" y="5943"/>
                    <a:pt x="4579" y="5951"/>
                    <a:pt x="4579" y="5960"/>
                  </a:cubicBezTo>
                  <a:cubicBezTo>
                    <a:pt x="4587" y="5978"/>
                    <a:pt x="4595" y="5995"/>
                    <a:pt x="4612" y="6011"/>
                  </a:cubicBezTo>
                  <a:cubicBezTo>
                    <a:pt x="4639" y="6019"/>
                    <a:pt x="4655" y="6038"/>
                    <a:pt x="4674" y="6055"/>
                  </a:cubicBezTo>
                  <a:lnTo>
                    <a:pt x="4750" y="6133"/>
                  </a:lnTo>
                  <a:cubicBezTo>
                    <a:pt x="4766" y="6149"/>
                    <a:pt x="4793" y="6158"/>
                    <a:pt x="4818" y="6174"/>
                  </a:cubicBezTo>
                  <a:cubicBezTo>
                    <a:pt x="4818" y="6193"/>
                    <a:pt x="4818" y="6209"/>
                    <a:pt x="4837" y="6217"/>
                  </a:cubicBezTo>
                  <a:cubicBezTo>
                    <a:pt x="4853" y="6226"/>
                    <a:pt x="4870" y="6236"/>
                    <a:pt x="4896" y="6252"/>
                  </a:cubicBezTo>
                  <a:cubicBezTo>
                    <a:pt x="4905" y="6269"/>
                    <a:pt x="4905" y="6296"/>
                    <a:pt x="4940" y="6296"/>
                  </a:cubicBezTo>
                  <a:cubicBezTo>
                    <a:pt x="4956" y="6320"/>
                    <a:pt x="4983" y="6329"/>
                    <a:pt x="4999" y="6339"/>
                  </a:cubicBezTo>
                  <a:cubicBezTo>
                    <a:pt x="5034" y="6355"/>
                    <a:pt x="5076" y="6355"/>
                    <a:pt x="5102" y="6391"/>
                  </a:cubicBezTo>
                  <a:lnTo>
                    <a:pt x="5138" y="6391"/>
                  </a:lnTo>
                  <a:cubicBezTo>
                    <a:pt x="5138" y="6407"/>
                    <a:pt x="5146" y="6424"/>
                    <a:pt x="5154" y="6442"/>
                  </a:cubicBezTo>
                  <a:cubicBezTo>
                    <a:pt x="5154" y="6450"/>
                    <a:pt x="5162" y="6459"/>
                    <a:pt x="5179" y="6467"/>
                  </a:cubicBezTo>
                  <a:cubicBezTo>
                    <a:pt x="5179" y="6459"/>
                    <a:pt x="5189" y="6459"/>
                    <a:pt x="5197" y="6450"/>
                  </a:cubicBezTo>
                  <a:cubicBezTo>
                    <a:pt x="5206" y="6467"/>
                    <a:pt x="5214" y="6475"/>
                    <a:pt x="5214" y="6483"/>
                  </a:cubicBezTo>
                  <a:cubicBezTo>
                    <a:pt x="5241" y="6483"/>
                    <a:pt x="5265" y="6502"/>
                    <a:pt x="5274" y="6518"/>
                  </a:cubicBezTo>
                  <a:lnTo>
                    <a:pt x="5274" y="6545"/>
                  </a:lnTo>
                  <a:cubicBezTo>
                    <a:pt x="5282" y="6535"/>
                    <a:pt x="5282" y="6535"/>
                    <a:pt x="5292" y="6535"/>
                  </a:cubicBezTo>
                  <a:cubicBezTo>
                    <a:pt x="5300" y="6545"/>
                    <a:pt x="5300" y="6553"/>
                    <a:pt x="5309" y="6562"/>
                  </a:cubicBezTo>
                  <a:cubicBezTo>
                    <a:pt x="5325" y="6562"/>
                    <a:pt x="5344" y="6570"/>
                    <a:pt x="5368" y="6570"/>
                  </a:cubicBezTo>
                  <a:cubicBezTo>
                    <a:pt x="5377" y="6570"/>
                    <a:pt x="5377" y="6570"/>
                    <a:pt x="5385" y="6562"/>
                  </a:cubicBezTo>
                  <a:cubicBezTo>
                    <a:pt x="5395" y="6570"/>
                    <a:pt x="5395" y="6586"/>
                    <a:pt x="5395" y="6597"/>
                  </a:cubicBezTo>
                  <a:cubicBezTo>
                    <a:pt x="5412" y="6597"/>
                    <a:pt x="5420" y="6597"/>
                    <a:pt x="5436" y="6605"/>
                  </a:cubicBezTo>
                  <a:cubicBezTo>
                    <a:pt x="5428" y="6597"/>
                    <a:pt x="5420" y="6586"/>
                    <a:pt x="5420" y="6586"/>
                  </a:cubicBezTo>
                  <a:lnTo>
                    <a:pt x="5420" y="6553"/>
                  </a:lnTo>
                  <a:cubicBezTo>
                    <a:pt x="5403" y="6553"/>
                    <a:pt x="5403" y="6545"/>
                    <a:pt x="5395" y="6545"/>
                  </a:cubicBezTo>
                  <a:cubicBezTo>
                    <a:pt x="5385" y="6527"/>
                    <a:pt x="5377" y="6518"/>
                    <a:pt x="5360" y="6502"/>
                  </a:cubicBezTo>
                  <a:cubicBezTo>
                    <a:pt x="5352" y="6494"/>
                    <a:pt x="5344" y="6475"/>
                    <a:pt x="5344" y="6467"/>
                  </a:cubicBezTo>
                  <a:cubicBezTo>
                    <a:pt x="5333" y="6467"/>
                    <a:pt x="5325" y="6467"/>
                    <a:pt x="5325" y="6475"/>
                  </a:cubicBezTo>
                  <a:cubicBezTo>
                    <a:pt x="5309" y="6459"/>
                    <a:pt x="5292" y="6432"/>
                    <a:pt x="5274" y="6432"/>
                  </a:cubicBezTo>
                  <a:lnTo>
                    <a:pt x="5249" y="6432"/>
                  </a:lnTo>
                  <a:cubicBezTo>
                    <a:pt x="5249" y="6424"/>
                    <a:pt x="5241" y="6415"/>
                    <a:pt x="5241" y="6407"/>
                  </a:cubicBezTo>
                  <a:cubicBezTo>
                    <a:pt x="5222" y="6399"/>
                    <a:pt x="5214" y="6391"/>
                    <a:pt x="5206" y="6372"/>
                  </a:cubicBezTo>
                  <a:cubicBezTo>
                    <a:pt x="5197" y="6364"/>
                    <a:pt x="5179" y="6355"/>
                    <a:pt x="5170" y="6347"/>
                  </a:cubicBezTo>
                  <a:cubicBezTo>
                    <a:pt x="5162" y="6355"/>
                    <a:pt x="5162" y="6364"/>
                    <a:pt x="5154" y="6364"/>
                  </a:cubicBezTo>
                  <a:cubicBezTo>
                    <a:pt x="5146" y="6347"/>
                    <a:pt x="5127" y="6320"/>
                    <a:pt x="5111" y="6312"/>
                  </a:cubicBezTo>
                  <a:cubicBezTo>
                    <a:pt x="5086" y="6296"/>
                    <a:pt x="5059" y="6277"/>
                    <a:pt x="5034" y="6261"/>
                  </a:cubicBezTo>
                  <a:cubicBezTo>
                    <a:pt x="5016" y="6244"/>
                    <a:pt x="4999" y="6244"/>
                    <a:pt x="4991" y="6226"/>
                  </a:cubicBezTo>
                  <a:cubicBezTo>
                    <a:pt x="4983" y="6209"/>
                    <a:pt x="4964" y="6209"/>
                    <a:pt x="4948" y="6201"/>
                  </a:cubicBezTo>
                  <a:lnTo>
                    <a:pt x="4940" y="6193"/>
                  </a:lnTo>
                  <a:cubicBezTo>
                    <a:pt x="4921" y="6174"/>
                    <a:pt x="4913" y="6166"/>
                    <a:pt x="4905" y="6149"/>
                  </a:cubicBezTo>
                  <a:cubicBezTo>
                    <a:pt x="4896" y="6149"/>
                    <a:pt x="4896" y="6133"/>
                    <a:pt x="4888" y="6123"/>
                  </a:cubicBezTo>
                  <a:cubicBezTo>
                    <a:pt x="4861" y="6098"/>
                    <a:pt x="4845" y="6063"/>
                    <a:pt x="4810" y="6046"/>
                  </a:cubicBezTo>
                  <a:cubicBezTo>
                    <a:pt x="4802" y="6038"/>
                    <a:pt x="4802" y="6038"/>
                    <a:pt x="4793" y="6030"/>
                  </a:cubicBezTo>
                  <a:cubicBezTo>
                    <a:pt x="4766" y="5995"/>
                    <a:pt x="4733" y="5960"/>
                    <a:pt x="4690" y="5935"/>
                  </a:cubicBezTo>
                  <a:cubicBezTo>
                    <a:pt x="4682" y="5927"/>
                    <a:pt x="4674" y="5916"/>
                    <a:pt x="4663" y="5908"/>
                  </a:cubicBezTo>
                  <a:cubicBezTo>
                    <a:pt x="4647" y="5892"/>
                    <a:pt x="4630" y="5883"/>
                    <a:pt x="4612" y="5865"/>
                  </a:cubicBezTo>
                  <a:cubicBezTo>
                    <a:pt x="4604" y="5848"/>
                    <a:pt x="4595" y="5824"/>
                    <a:pt x="4579" y="5805"/>
                  </a:cubicBezTo>
                  <a:cubicBezTo>
                    <a:pt x="4579" y="5797"/>
                    <a:pt x="4571" y="5797"/>
                    <a:pt x="4560" y="5789"/>
                  </a:cubicBezTo>
                  <a:cubicBezTo>
                    <a:pt x="4552" y="5762"/>
                    <a:pt x="4536" y="5745"/>
                    <a:pt x="4509" y="5721"/>
                  </a:cubicBezTo>
                  <a:cubicBezTo>
                    <a:pt x="4501" y="5710"/>
                    <a:pt x="4492" y="5702"/>
                    <a:pt x="4476" y="5694"/>
                  </a:cubicBezTo>
                  <a:cubicBezTo>
                    <a:pt x="4457" y="5677"/>
                    <a:pt x="4441" y="5650"/>
                    <a:pt x="4416" y="5626"/>
                  </a:cubicBezTo>
                  <a:cubicBezTo>
                    <a:pt x="4389" y="5607"/>
                    <a:pt x="4364" y="5582"/>
                    <a:pt x="4346" y="5566"/>
                  </a:cubicBezTo>
                  <a:cubicBezTo>
                    <a:pt x="4338" y="5547"/>
                    <a:pt x="4338" y="5539"/>
                    <a:pt x="4329" y="5531"/>
                  </a:cubicBezTo>
                  <a:cubicBezTo>
                    <a:pt x="4321" y="5523"/>
                    <a:pt x="4303" y="5514"/>
                    <a:pt x="4294" y="5504"/>
                  </a:cubicBezTo>
                  <a:cubicBezTo>
                    <a:pt x="4278" y="5471"/>
                    <a:pt x="4251" y="5444"/>
                    <a:pt x="4226" y="5420"/>
                  </a:cubicBezTo>
                  <a:cubicBezTo>
                    <a:pt x="4218" y="5385"/>
                    <a:pt x="4191" y="5360"/>
                    <a:pt x="4167" y="5341"/>
                  </a:cubicBezTo>
                  <a:lnTo>
                    <a:pt x="4148" y="5325"/>
                  </a:lnTo>
                  <a:cubicBezTo>
                    <a:pt x="4123" y="5290"/>
                    <a:pt x="4107" y="5257"/>
                    <a:pt x="4080" y="5213"/>
                  </a:cubicBezTo>
                  <a:cubicBezTo>
                    <a:pt x="4064" y="5195"/>
                    <a:pt x="4037" y="5170"/>
                    <a:pt x="4020" y="5143"/>
                  </a:cubicBezTo>
                  <a:cubicBezTo>
                    <a:pt x="3993" y="5119"/>
                    <a:pt x="3977" y="5102"/>
                    <a:pt x="3960" y="5075"/>
                  </a:cubicBezTo>
                  <a:cubicBezTo>
                    <a:pt x="3925" y="5051"/>
                    <a:pt x="3901" y="5024"/>
                    <a:pt x="3866" y="4989"/>
                  </a:cubicBezTo>
                  <a:lnTo>
                    <a:pt x="3866" y="4981"/>
                  </a:lnTo>
                  <a:cubicBezTo>
                    <a:pt x="3857" y="4972"/>
                    <a:pt x="3849" y="4964"/>
                    <a:pt x="3839" y="4956"/>
                  </a:cubicBezTo>
                  <a:lnTo>
                    <a:pt x="3814" y="4956"/>
                  </a:lnTo>
                  <a:cubicBezTo>
                    <a:pt x="3806" y="4948"/>
                    <a:pt x="3806" y="4937"/>
                    <a:pt x="3798" y="4929"/>
                  </a:cubicBezTo>
                  <a:cubicBezTo>
                    <a:pt x="3798" y="4921"/>
                    <a:pt x="3787" y="4904"/>
                    <a:pt x="3787" y="4896"/>
                  </a:cubicBezTo>
                  <a:cubicBezTo>
                    <a:pt x="3763" y="4869"/>
                    <a:pt x="3746" y="4834"/>
                    <a:pt x="3727" y="4801"/>
                  </a:cubicBezTo>
                  <a:cubicBezTo>
                    <a:pt x="3695" y="4750"/>
                    <a:pt x="3668" y="4698"/>
                    <a:pt x="3624" y="4655"/>
                  </a:cubicBezTo>
                  <a:cubicBezTo>
                    <a:pt x="3616" y="4647"/>
                    <a:pt x="3608" y="4638"/>
                    <a:pt x="3600" y="4620"/>
                  </a:cubicBezTo>
                  <a:cubicBezTo>
                    <a:pt x="3573" y="4576"/>
                    <a:pt x="3548" y="4544"/>
                    <a:pt x="3530" y="4500"/>
                  </a:cubicBezTo>
                  <a:cubicBezTo>
                    <a:pt x="3505" y="4465"/>
                    <a:pt x="3488" y="4422"/>
                    <a:pt x="3470" y="4381"/>
                  </a:cubicBezTo>
                  <a:cubicBezTo>
                    <a:pt x="3445" y="4329"/>
                    <a:pt x="3437" y="4259"/>
                    <a:pt x="3402" y="4207"/>
                  </a:cubicBezTo>
                  <a:cubicBezTo>
                    <a:pt x="3402" y="4199"/>
                    <a:pt x="3402" y="4199"/>
                    <a:pt x="3394" y="4191"/>
                  </a:cubicBezTo>
                  <a:cubicBezTo>
                    <a:pt x="3394" y="4148"/>
                    <a:pt x="3385" y="4113"/>
                    <a:pt x="3375" y="4071"/>
                  </a:cubicBezTo>
                  <a:cubicBezTo>
                    <a:pt x="3375" y="4045"/>
                    <a:pt x="3367" y="4020"/>
                    <a:pt x="3358" y="3985"/>
                  </a:cubicBezTo>
                  <a:cubicBezTo>
                    <a:pt x="3358" y="3985"/>
                    <a:pt x="3358" y="3977"/>
                    <a:pt x="3367" y="3968"/>
                  </a:cubicBezTo>
                  <a:cubicBezTo>
                    <a:pt x="3342" y="3898"/>
                    <a:pt x="3290" y="3847"/>
                    <a:pt x="3290" y="3762"/>
                  </a:cubicBezTo>
                  <a:cubicBezTo>
                    <a:pt x="3255" y="3744"/>
                    <a:pt x="3255" y="3711"/>
                    <a:pt x="3247" y="3676"/>
                  </a:cubicBezTo>
                  <a:cubicBezTo>
                    <a:pt x="3264" y="3649"/>
                    <a:pt x="3239" y="3624"/>
                    <a:pt x="3239" y="3597"/>
                  </a:cubicBezTo>
                  <a:lnTo>
                    <a:pt x="3239" y="3589"/>
                  </a:lnTo>
                  <a:cubicBezTo>
                    <a:pt x="3231" y="3581"/>
                    <a:pt x="3220" y="3573"/>
                    <a:pt x="3212" y="3573"/>
                  </a:cubicBezTo>
                  <a:lnTo>
                    <a:pt x="3212" y="3538"/>
                  </a:lnTo>
                  <a:cubicBezTo>
                    <a:pt x="3204" y="3529"/>
                    <a:pt x="3196" y="3529"/>
                    <a:pt x="3196" y="3521"/>
                  </a:cubicBezTo>
                  <a:cubicBezTo>
                    <a:pt x="3187" y="3513"/>
                    <a:pt x="3187" y="3494"/>
                    <a:pt x="3179" y="3486"/>
                  </a:cubicBezTo>
                  <a:cubicBezTo>
                    <a:pt x="3161" y="3453"/>
                    <a:pt x="3152" y="3410"/>
                    <a:pt x="3128" y="3375"/>
                  </a:cubicBezTo>
                  <a:cubicBezTo>
                    <a:pt x="3109" y="3350"/>
                    <a:pt x="3101" y="3323"/>
                    <a:pt x="3084" y="3298"/>
                  </a:cubicBezTo>
                  <a:cubicBezTo>
                    <a:pt x="3076" y="3272"/>
                    <a:pt x="3076" y="3255"/>
                    <a:pt x="3049" y="3247"/>
                  </a:cubicBezTo>
                  <a:cubicBezTo>
                    <a:pt x="3041" y="3237"/>
                    <a:pt x="3033" y="3228"/>
                    <a:pt x="3025" y="3212"/>
                  </a:cubicBezTo>
                  <a:cubicBezTo>
                    <a:pt x="3014" y="3169"/>
                    <a:pt x="2973" y="3133"/>
                    <a:pt x="2963" y="3092"/>
                  </a:cubicBezTo>
                  <a:cubicBezTo>
                    <a:pt x="2963" y="3082"/>
                    <a:pt x="2963" y="3082"/>
                    <a:pt x="2954" y="3082"/>
                  </a:cubicBezTo>
                  <a:cubicBezTo>
                    <a:pt x="2946" y="3074"/>
                    <a:pt x="2938" y="3065"/>
                    <a:pt x="2938" y="3057"/>
                  </a:cubicBezTo>
                  <a:cubicBezTo>
                    <a:pt x="2921" y="3030"/>
                    <a:pt x="2911" y="3014"/>
                    <a:pt x="2895" y="2997"/>
                  </a:cubicBezTo>
                  <a:cubicBezTo>
                    <a:pt x="2886" y="2979"/>
                    <a:pt x="2878" y="2971"/>
                    <a:pt x="2895" y="2962"/>
                  </a:cubicBezTo>
                  <a:cubicBezTo>
                    <a:pt x="2860" y="2927"/>
                    <a:pt x="2860" y="2927"/>
                    <a:pt x="2860" y="2903"/>
                  </a:cubicBezTo>
                  <a:cubicBezTo>
                    <a:pt x="2835" y="2903"/>
                    <a:pt x="2827" y="2876"/>
                    <a:pt x="2808" y="2868"/>
                  </a:cubicBezTo>
                  <a:cubicBezTo>
                    <a:pt x="2792" y="2851"/>
                    <a:pt x="2775" y="2824"/>
                    <a:pt x="2748" y="2816"/>
                  </a:cubicBezTo>
                  <a:cubicBezTo>
                    <a:pt x="2732" y="2800"/>
                    <a:pt x="2724" y="2791"/>
                    <a:pt x="2715" y="2773"/>
                  </a:cubicBezTo>
                  <a:cubicBezTo>
                    <a:pt x="2705" y="2764"/>
                    <a:pt x="2697" y="2756"/>
                    <a:pt x="2689" y="2748"/>
                  </a:cubicBezTo>
                  <a:cubicBezTo>
                    <a:pt x="2672" y="2732"/>
                    <a:pt x="2645" y="2721"/>
                    <a:pt x="2629" y="2705"/>
                  </a:cubicBezTo>
                  <a:cubicBezTo>
                    <a:pt x="2612" y="2696"/>
                    <a:pt x="2594" y="2680"/>
                    <a:pt x="2585" y="2661"/>
                  </a:cubicBezTo>
                  <a:cubicBezTo>
                    <a:pt x="2561" y="2637"/>
                    <a:pt x="2534" y="2618"/>
                    <a:pt x="2509" y="2602"/>
                  </a:cubicBezTo>
                  <a:cubicBezTo>
                    <a:pt x="2491" y="2593"/>
                    <a:pt x="2474" y="2585"/>
                    <a:pt x="2466" y="2567"/>
                  </a:cubicBezTo>
                  <a:cubicBezTo>
                    <a:pt x="2458" y="2558"/>
                    <a:pt x="2447" y="2550"/>
                    <a:pt x="2439" y="2542"/>
                  </a:cubicBezTo>
                  <a:cubicBezTo>
                    <a:pt x="2431" y="2534"/>
                    <a:pt x="2423" y="2525"/>
                    <a:pt x="2423" y="2525"/>
                  </a:cubicBezTo>
                  <a:cubicBezTo>
                    <a:pt x="2414" y="2499"/>
                    <a:pt x="2396" y="2490"/>
                    <a:pt x="2379" y="2474"/>
                  </a:cubicBezTo>
                  <a:cubicBezTo>
                    <a:pt x="2328" y="2439"/>
                    <a:pt x="2284" y="2395"/>
                    <a:pt x="2241" y="2352"/>
                  </a:cubicBezTo>
                  <a:cubicBezTo>
                    <a:pt x="2241" y="2336"/>
                    <a:pt x="2241" y="2319"/>
                    <a:pt x="2233" y="2309"/>
                  </a:cubicBezTo>
                  <a:cubicBezTo>
                    <a:pt x="2208" y="2284"/>
                    <a:pt x="2181" y="2257"/>
                    <a:pt x="2148" y="2241"/>
                  </a:cubicBezTo>
                  <a:cubicBezTo>
                    <a:pt x="2130" y="2224"/>
                    <a:pt x="2105" y="2206"/>
                    <a:pt x="2087" y="2198"/>
                  </a:cubicBezTo>
                  <a:cubicBezTo>
                    <a:pt x="2062" y="2181"/>
                    <a:pt x="2035" y="2165"/>
                    <a:pt x="2019" y="2146"/>
                  </a:cubicBezTo>
                  <a:cubicBezTo>
                    <a:pt x="2002" y="2138"/>
                    <a:pt x="1994" y="2130"/>
                    <a:pt x="1975" y="2121"/>
                  </a:cubicBezTo>
                  <a:cubicBezTo>
                    <a:pt x="1975" y="2121"/>
                    <a:pt x="1967" y="2121"/>
                    <a:pt x="1967" y="2130"/>
                  </a:cubicBezTo>
                  <a:cubicBezTo>
                    <a:pt x="1959" y="2113"/>
                    <a:pt x="1959" y="2103"/>
                    <a:pt x="1959" y="2103"/>
                  </a:cubicBezTo>
                  <a:cubicBezTo>
                    <a:pt x="1942" y="2095"/>
                    <a:pt x="1924" y="2086"/>
                    <a:pt x="1907" y="2078"/>
                  </a:cubicBezTo>
                  <a:cubicBezTo>
                    <a:pt x="1891" y="2051"/>
                    <a:pt x="1872" y="2026"/>
                    <a:pt x="1847" y="2000"/>
                  </a:cubicBezTo>
                  <a:cubicBezTo>
                    <a:pt x="1856" y="2000"/>
                    <a:pt x="1856" y="1991"/>
                    <a:pt x="1864" y="1991"/>
                  </a:cubicBezTo>
                  <a:cubicBezTo>
                    <a:pt x="1796" y="1940"/>
                    <a:pt x="1736" y="1897"/>
                    <a:pt x="1685" y="1855"/>
                  </a:cubicBezTo>
                  <a:cubicBezTo>
                    <a:pt x="1641" y="1777"/>
                    <a:pt x="1582" y="1734"/>
                    <a:pt x="1511" y="1682"/>
                  </a:cubicBezTo>
                  <a:cubicBezTo>
                    <a:pt x="1487" y="1666"/>
                    <a:pt x="1468" y="1622"/>
                    <a:pt x="1435" y="1587"/>
                  </a:cubicBezTo>
                  <a:cubicBezTo>
                    <a:pt x="1427" y="1579"/>
                    <a:pt x="1427" y="1563"/>
                    <a:pt x="1417" y="1546"/>
                  </a:cubicBezTo>
                  <a:cubicBezTo>
                    <a:pt x="1392" y="1528"/>
                    <a:pt x="1375" y="1495"/>
                    <a:pt x="1357" y="1468"/>
                  </a:cubicBezTo>
                  <a:cubicBezTo>
                    <a:pt x="1349" y="1476"/>
                    <a:pt x="1349" y="1476"/>
                    <a:pt x="1340" y="1476"/>
                  </a:cubicBezTo>
                  <a:cubicBezTo>
                    <a:pt x="1332" y="1468"/>
                    <a:pt x="1324" y="1460"/>
                    <a:pt x="1305" y="1451"/>
                  </a:cubicBezTo>
                  <a:cubicBezTo>
                    <a:pt x="1297" y="1425"/>
                    <a:pt x="1281" y="1392"/>
                    <a:pt x="1272" y="1365"/>
                  </a:cubicBezTo>
                  <a:cubicBezTo>
                    <a:pt x="1272" y="1365"/>
                    <a:pt x="1272" y="1357"/>
                    <a:pt x="1281" y="1348"/>
                  </a:cubicBezTo>
                  <a:cubicBezTo>
                    <a:pt x="1262" y="1340"/>
                    <a:pt x="1254" y="1330"/>
                    <a:pt x="1246" y="1330"/>
                  </a:cubicBezTo>
                  <a:cubicBezTo>
                    <a:pt x="1246" y="1321"/>
                    <a:pt x="1246" y="1313"/>
                    <a:pt x="1237" y="1305"/>
                  </a:cubicBezTo>
                  <a:cubicBezTo>
                    <a:pt x="1221" y="1278"/>
                    <a:pt x="1202" y="1253"/>
                    <a:pt x="1186" y="1227"/>
                  </a:cubicBezTo>
                  <a:cubicBezTo>
                    <a:pt x="1177" y="1210"/>
                    <a:pt x="1159" y="1194"/>
                    <a:pt x="1151" y="1175"/>
                  </a:cubicBezTo>
                  <a:cubicBezTo>
                    <a:pt x="1134" y="1142"/>
                    <a:pt x="1118" y="1115"/>
                    <a:pt x="1099" y="1091"/>
                  </a:cubicBezTo>
                  <a:cubicBezTo>
                    <a:pt x="1099" y="1082"/>
                    <a:pt x="1099" y="1082"/>
                    <a:pt x="1091" y="1082"/>
                  </a:cubicBezTo>
                  <a:cubicBezTo>
                    <a:pt x="1091" y="1072"/>
                    <a:pt x="1099" y="1064"/>
                    <a:pt x="1099" y="1056"/>
                  </a:cubicBezTo>
                  <a:cubicBezTo>
                    <a:pt x="1091" y="1047"/>
                    <a:pt x="1083" y="1039"/>
                    <a:pt x="1074" y="1039"/>
                  </a:cubicBezTo>
                  <a:cubicBezTo>
                    <a:pt x="1074" y="1021"/>
                    <a:pt x="1074" y="1012"/>
                    <a:pt x="1066" y="1012"/>
                  </a:cubicBezTo>
                  <a:cubicBezTo>
                    <a:pt x="1048" y="996"/>
                    <a:pt x="1031" y="979"/>
                    <a:pt x="1004" y="961"/>
                  </a:cubicBezTo>
                  <a:lnTo>
                    <a:pt x="988" y="961"/>
                  </a:lnTo>
                  <a:cubicBezTo>
                    <a:pt x="953" y="928"/>
                    <a:pt x="953" y="928"/>
                    <a:pt x="963" y="884"/>
                  </a:cubicBezTo>
                  <a:cubicBezTo>
                    <a:pt x="953" y="866"/>
                    <a:pt x="936" y="849"/>
                    <a:pt x="928" y="833"/>
                  </a:cubicBezTo>
                  <a:cubicBezTo>
                    <a:pt x="919" y="836"/>
                    <a:pt x="913" y="837"/>
                    <a:pt x="908" y="837"/>
                  </a:cubicBezTo>
                  <a:cubicBezTo>
                    <a:pt x="898" y="837"/>
                    <a:pt x="890" y="830"/>
                    <a:pt x="868" y="806"/>
                  </a:cubicBezTo>
                  <a:lnTo>
                    <a:pt x="868" y="798"/>
                  </a:lnTo>
                  <a:cubicBezTo>
                    <a:pt x="850" y="773"/>
                    <a:pt x="817" y="755"/>
                    <a:pt x="817" y="730"/>
                  </a:cubicBezTo>
                  <a:cubicBezTo>
                    <a:pt x="798" y="711"/>
                    <a:pt x="773" y="711"/>
                    <a:pt x="765" y="687"/>
                  </a:cubicBezTo>
                  <a:cubicBezTo>
                    <a:pt x="747" y="687"/>
                    <a:pt x="738" y="670"/>
                    <a:pt x="730" y="660"/>
                  </a:cubicBezTo>
                  <a:cubicBezTo>
                    <a:pt x="730" y="652"/>
                    <a:pt x="722" y="643"/>
                    <a:pt x="722" y="643"/>
                  </a:cubicBezTo>
                  <a:cubicBezTo>
                    <a:pt x="687" y="635"/>
                    <a:pt x="679" y="608"/>
                    <a:pt x="662" y="592"/>
                  </a:cubicBezTo>
                  <a:cubicBezTo>
                    <a:pt x="654" y="583"/>
                    <a:pt x="644" y="583"/>
                    <a:pt x="644" y="575"/>
                  </a:cubicBezTo>
                  <a:cubicBezTo>
                    <a:pt x="619" y="557"/>
                    <a:pt x="592" y="540"/>
                    <a:pt x="576" y="524"/>
                  </a:cubicBezTo>
                  <a:cubicBezTo>
                    <a:pt x="567" y="524"/>
                    <a:pt x="567" y="515"/>
                    <a:pt x="567" y="515"/>
                  </a:cubicBezTo>
                  <a:cubicBezTo>
                    <a:pt x="559" y="497"/>
                    <a:pt x="551" y="489"/>
                    <a:pt x="541" y="480"/>
                  </a:cubicBezTo>
                  <a:cubicBezTo>
                    <a:pt x="508" y="445"/>
                    <a:pt x="472" y="421"/>
                    <a:pt x="429" y="394"/>
                  </a:cubicBezTo>
                  <a:cubicBezTo>
                    <a:pt x="413" y="377"/>
                    <a:pt x="378" y="361"/>
                    <a:pt x="361" y="342"/>
                  </a:cubicBezTo>
                  <a:cubicBezTo>
                    <a:pt x="326" y="309"/>
                    <a:pt x="293" y="274"/>
                    <a:pt x="258" y="239"/>
                  </a:cubicBezTo>
                  <a:cubicBezTo>
                    <a:pt x="258" y="239"/>
                    <a:pt x="250" y="231"/>
                    <a:pt x="242" y="231"/>
                  </a:cubicBezTo>
                  <a:cubicBezTo>
                    <a:pt x="215" y="206"/>
                    <a:pt x="180" y="179"/>
                    <a:pt x="147" y="144"/>
                  </a:cubicBezTo>
                  <a:cubicBezTo>
                    <a:pt x="155" y="144"/>
                    <a:pt x="155" y="136"/>
                    <a:pt x="163" y="136"/>
                  </a:cubicBezTo>
                  <a:cubicBezTo>
                    <a:pt x="155" y="128"/>
                    <a:pt x="147" y="120"/>
                    <a:pt x="139" y="111"/>
                  </a:cubicBezTo>
                  <a:cubicBezTo>
                    <a:pt x="95" y="76"/>
                    <a:pt x="44" y="41"/>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0" name="Google Shape;1440;p21"/>
            <p:cNvSpPr/>
            <p:nvPr/>
          </p:nvSpPr>
          <p:spPr>
            <a:xfrm>
              <a:off x="-118158" y="-364919"/>
              <a:ext cx="445696" cy="650449"/>
            </a:xfrm>
            <a:custGeom>
              <a:avLst/>
              <a:gdLst/>
              <a:ahLst/>
              <a:cxnLst/>
              <a:rect l="l" t="t" r="r" b="b"/>
              <a:pathLst>
                <a:path w="4965" h="6511" extrusionOk="0">
                  <a:moveTo>
                    <a:pt x="3026" y="3128"/>
                  </a:moveTo>
                  <a:cubicBezTo>
                    <a:pt x="3038" y="3128"/>
                    <a:pt x="3046" y="3141"/>
                    <a:pt x="3058" y="3153"/>
                  </a:cubicBezTo>
                  <a:cubicBezTo>
                    <a:pt x="3049" y="3161"/>
                    <a:pt x="3049" y="3169"/>
                    <a:pt x="3033" y="3179"/>
                  </a:cubicBezTo>
                  <a:cubicBezTo>
                    <a:pt x="3033" y="3161"/>
                    <a:pt x="3006" y="3153"/>
                    <a:pt x="3006" y="3136"/>
                  </a:cubicBezTo>
                  <a:cubicBezTo>
                    <a:pt x="3014" y="3131"/>
                    <a:pt x="3020" y="3128"/>
                    <a:pt x="3026" y="3128"/>
                  </a:cubicBezTo>
                  <a:close/>
                  <a:moveTo>
                    <a:pt x="3358" y="3445"/>
                  </a:moveTo>
                  <a:cubicBezTo>
                    <a:pt x="3375" y="3462"/>
                    <a:pt x="3394" y="3470"/>
                    <a:pt x="3410" y="3478"/>
                  </a:cubicBezTo>
                  <a:cubicBezTo>
                    <a:pt x="3410" y="3489"/>
                    <a:pt x="3410" y="3497"/>
                    <a:pt x="3418" y="3513"/>
                  </a:cubicBezTo>
                  <a:cubicBezTo>
                    <a:pt x="3385" y="3497"/>
                    <a:pt x="3375" y="3478"/>
                    <a:pt x="3358" y="3454"/>
                  </a:cubicBezTo>
                  <a:lnTo>
                    <a:pt x="3358" y="3445"/>
                  </a:lnTo>
                  <a:close/>
                  <a:moveTo>
                    <a:pt x="0" y="1"/>
                  </a:moveTo>
                  <a:lnTo>
                    <a:pt x="0" y="378"/>
                  </a:lnTo>
                  <a:lnTo>
                    <a:pt x="9" y="378"/>
                  </a:lnTo>
                  <a:cubicBezTo>
                    <a:pt x="20" y="384"/>
                    <a:pt x="33" y="391"/>
                    <a:pt x="45" y="391"/>
                  </a:cubicBezTo>
                  <a:cubicBezTo>
                    <a:pt x="50" y="391"/>
                    <a:pt x="55" y="389"/>
                    <a:pt x="60" y="386"/>
                  </a:cubicBezTo>
                  <a:cubicBezTo>
                    <a:pt x="63" y="385"/>
                    <a:pt x="66" y="384"/>
                    <a:pt x="69" y="384"/>
                  </a:cubicBezTo>
                  <a:cubicBezTo>
                    <a:pt x="83" y="384"/>
                    <a:pt x="100" y="398"/>
                    <a:pt x="120" y="405"/>
                  </a:cubicBezTo>
                  <a:cubicBezTo>
                    <a:pt x="103" y="405"/>
                    <a:pt x="103" y="413"/>
                    <a:pt x="95" y="413"/>
                  </a:cubicBezTo>
                  <a:cubicBezTo>
                    <a:pt x="103" y="421"/>
                    <a:pt x="103" y="438"/>
                    <a:pt x="103" y="456"/>
                  </a:cubicBezTo>
                  <a:cubicBezTo>
                    <a:pt x="112" y="448"/>
                    <a:pt x="112" y="430"/>
                    <a:pt x="120" y="421"/>
                  </a:cubicBezTo>
                  <a:cubicBezTo>
                    <a:pt x="139" y="438"/>
                    <a:pt x="155" y="456"/>
                    <a:pt x="172" y="465"/>
                  </a:cubicBezTo>
                  <a:lnTo>
                    <a:pt x="190" y="465"/>
                  </a:lnTo>
                  <a:cubicBezTo>
                    <a:pt x="207" y="489"/>
                    <a:pt x="223" y="500"/>
                    <a:pt x="258" y="508"/>
                  </a:cubicBezTo>
                  <a:cubicBezTo>
                    <a:pt x="275" y="516"/>
                    <a:pt x="293" y="516"/>
                    <a:pt x="301" y="524"/>
                  </a:cubicBezTo>
                  <a:cubicBezTo>
                    <a:pt x="334" y="551"/>
                    <a:pt x="369" y="568"/>
                    <a:pt x="396" y="584"/>
                  </a:cubicBezTo>
                  <a:cubicBezTo>
                    <a:pt x="404" y="592"/>
                    <a:pt x="413" y="592"/>
                    <a:pt x="413" y="603"/>
                  </a:cubicBezTo>
                  <a:cubicBezTo>
                    <a:pt x="421" y="611"/>
                    <a:pt x="437" y="619"/>
                    <a:pt x="437" y="636"/>
                  </a:cubicBezTo>
                  <a:cubicBezTo>
                    <a:pt x="448" y="636"/>
                    <a:pt x="448" y="644"/>
                    <a:pt x="456" y="654"/>
                  </a:cubicBezTo>
                  <a:cubicBezTo>
                    <a:pt x="448" y="662"/>
                    <a:pt x="437" y="662"/>
                    <a:pt x="437" y="671"/>
                  </a:cubicBezTo>
                  <a:cubicBezTo>
                    <a:pt x="442" y="669"/>
                    <a:pt x="447" y="669"/>
                    <a:pt x="451" y="669"/>
                  </a:cubicBezTo>
                  <a:cubicBezTo>
                    <a:pt x="471" y="669"/>
                    <a:pt x="486" y="682"/>
                    <a:pt x="508" y="695"/>
                  </a:cubicBezTo>
                  <a:cubicBezTo>
                    <a:pt x="508" y="730"/>
                    <a:pt x="524" y="757"/>
                    <a:pt x="559" y="774"/>
                  </a:cubicBezTo>
                  <a:cubicBezTo>
                    <a:pt x="584" y="790"/>
                    <a:pt x="619" y="817"/>
                    <a:pt x="627" y="850"/>
                  </a:cubicBezTo>
                  <a:cubicBezTo>
                    <a:pt x="644" y="869"/>
                    <a:pt x="662" y="877"/>
                    <a:pt x="670" y="885"/>
                  </a:cubicBezTo>
                  <a:cubicBezTo>
                    <a:pt x="687" y="928"/>
                    <a:pt x="722" y="945"/>
                    <a:pt x="747" y="980"/>
                  </a:cubicBezTo>
                  <a:cubicBezTo>
                    <a:pt x="765" y="996"/>
                    <a:pt x="782" y="1015"/>
                    <a:pt x="782" y="1040"/>
                  </a:cubicBezTo>
                  <a:cubicBezTo>
                    <a:pt x="833" y="1083"/>
                    <a:pt x="885" y="1126"/>
                    <a:pt x="928" y="1186"/>
                  </a:cubicBezTo>
                  <a:cubicBezTo>
                    <a:pt x="953" y="1203"/>
                    <a:pt x="980" y="1211"/>
                    <a:pt x="1004" y="1229"/>
                  </a:cubicBezTo>
                  <a:cubicBezTo>
                    <a:pt x="1015" y="1238"/>
                    <a:pt x="1031" y="1238"/>
                    <a:pt x="1031" y="1246"/>
                  </a:cubicBezTo>
                  <a:cubicBezTo>
                    <a:pt x="1031" y="1273"/>
                    <a:pt x="1048" y="1281"/>
                    <a:pt x="1066" y="1289"/>
                  </a:cubicBezTo>
                  <a:cubicBezTo>
                    <a:pt x="1099" y="1314"/>
                    <a:pt x="1118" y="1349"/>
                    <a:pt x="1126" y="1384"/>
                  </a:cubicBezTo>
                  <a:cubicBezTo>
                    <a:pt x="1134" y="1392"/>
                    <a:pt x="1151" y="1400"/>
                    <a:pt x="1159" y="1409"/>
                  </a:cubicBezTo>
                  <a:cubicBezTo>
                    <a:pt x="1169" y="1417"/>
                    <a:pt x="1186" y="1436"/>
                    <a:pt x="1194" y="1452"/>
                  </a:cubicBezTo>
                  <a:cubicBezTo>
                    <a:pt x="1210" y="1479"/>
                    <a:pt x="1229" y="1495"/>
                    <a:pt x="1254" y="1504"/>
                  </a:cubicBezTo>
                  <a:cubicBezTo>
                    <a:pt x="1281" y="1504"/>
                    <a:pt x="1297" y="1520"/>
                    <a:pt x="1305" y="1547"/>
                  </a:cubicBezTo>
                  <a:cubicBezTo>
                    <a:pt x="1305" y="1555"/>
                    <a:pt x="1314" y="1563"/>
                    <a:pt x="1324" y="1563"/>
                  </a:cubicBezTo>
                  <a:cubicBezTo>
                    <a:pt x="1332" y="1572"/>
                    <a:pt x="1340" y="1590"/>
                    <a:pt x="1340" y="1607"/>
                  </a:cubicBezTo>
                  <a:cubicBezTo>
                    <a:pt x="1340" y="1607"/>
                    <a:pt x="1349" y="1598"/>
                    <a:pt x="1349" y="1590"/>
                  </a:cubicBezTo>
                  <a:cubicBezTo>
                    <a:pt x="1357" y="1590"/>
                    <a:pt x="1365" y="1598"/>
                    <a:pt x="1375" y="1607"/>
                  </a:cubicBezTo>
                  <a:lnTo>
                    <a:pt x="1365" y="1607"/>
                  </a:lnTo>
                  <a:cubicBezTo>
                    <a:pt x="1375" y="1623"/>
                    <a:pt x="1384" y="1642"/>
                    <a:pt x="1384" y="1658"/>
                  </a:cubicBezTo>
                  <a:cubicBezTo>
                    <a:pt x="1392" y="1666"/>
                    <a:pt x="1400" y="1666"/>
                    <a:pt x="1408" y="1675"/>
                  </a:cubicBezTo>
                  <a:cubicBezTo>
                    <a:pt x="1427" y="1701"/>
                    <a:pt x="1452" y="1736"/>
                    <a:pt x="1478" y="1761"/>
                  </a:cubicBezTo>
                  <a:cubicBezTo>
                    <a:pt x="1487" y="1769"/>
                    <a:pt x="1503" y="1778"/>
                    <a:pt x="1511" y="1796"/>
                  </a:cubicBezTo>
                  <a:cubicBezTo>
                    <a:pt x="1520" y="1813"/>
                    <a:pt x="1530" y="1821"/>
                    <a:pt x="1546" y="1821"/>
                  </a:cubicBezTo>
                  <a:cubicBezTo>
                    <a:pt x="1555" y="1829"/>
                    <a:pt x="1563" y="1840"/>
                    <a:pt x="1563" y="1840"/>
                  </a:cubicBezTo>
                  <a:cubicBezTo>
                    <a:pt x="1571" y="1856"/>
                    <a:pt x="1571" y="1873"/>
                    <a:pt x="1571" y="1891"/>
                  </a:cubicBezTo>
                  <a:lnTo>
                    <a:pt x="1606" y="1891"/>
                  </a:lnTo>
                  <a:lnTo>
                    <a:pt x="1633" y="1916"/>
                  </a:lnTo>
                  <a:cubicBezTo>
                    <a:pt x="1641" y="1959"/>
                    <a:pt x="1666" y="1994"/>
                    <a:pt x="1709" y="2011"/>
                  </a:cubicBezTo>
                  <a:cubicBezTo>
                    <a:pt x="1718" y="2019"/>
                    <a:pt x="1718" y="2027"/>
                    <a:pt x="1726" y="2035"/>
                  </a:cubicBezTo>
                  <a:cubicBezTo>
                    <a:pt x="1753" y="2070"/>
                    <a:pt x="1777" y="2097"/>
                    <a:pt x="1804" y="2130"/>
                  </a:cubicBezTo>
                  <a:cubicBezTo>
                    <a:pt x="1812" y="2149"/>
                    <a:pt x="1829" y="2165"/>
                    <a:pt x="1821" y="2190"/>
                  </a:cubicBezTo>
                  <a:cubicBezTo>
                    <a:pt x="1821" y="2190"/>
                    <a:pt x="1812" y="2200"/>
                    <a:pt x="1804" y="2200"/>
                  </a:cubicBezTo>
                  <a:cubicBezTo>
                    <a:pt x="1829" y="2242"/>
                    <a:pt x="1856" y="2277"/>
                    <a:pt x="1872" y="2312"/>
                  </a:cubicBezTo>
                  <a:cubicBezTo>
                    <a:pt x="1899" y="2345"/>
                    <a:pt x="1924" y="2388"/>
                    <a:pt x="1951" y="2423"/>
                  </a:cubicBezTo>
                  <a:lnTo>
                    <a:pt x="1942" y="2423"/>
                  </a:lnTo>
                  <a:cubicBezTo>
                    <a:pt x="1959" y="2431"/>
                    <a:pt x="1967" y="2431"/>
                    <a:pt x="1984" y="2439"/>
                  </a:cubicBezTo>
                  <a:lnTo>
                    <a:pt x="1994" y="2448"/>
                  </a:lnTo>
                  <a:cubicBezTo>
                    <a:pt x="2019" y="2483"/>
                    <a:pt x="2045" y="2510"/>
                    <a:pt x="2070" y="2534"/>
                  </a:cubicBezTo>
                  <a:cubicBezTo>
                    <a:pt x="2087" y="2551"/>
                    <a:pt x="2105" y="2561"/>
                    <a:pt x="2113" y="2578"/>
                  </a:cubicBezTo>
                  <a:cubicBezTo>
                    <a:pt x="2138" y="2602"/>
                    <a:pt x="2148" y="2621"/>
                    <a:pt x="2165" y="2646"/>
                  </a:cubicBezTo>
                  <a:cubicBezTo>
                    <a:pt x="2173" y="2654"/>
                    <a:pt x="2181" y="2664"/>
                    <a:pt x="2200" y="2664"/>
                  </a:cubicBezTo>
                  <a:cubicBezTo>
                    <a:pt x="2225" y="2664"/>
                    <a:pt x="2252" y="2664"/>
                    <a:pt x="2268" y="2689"/>
                  </a:cubicBezTo>
                  <a:cubicBezTo>
                    <a:pt x="2284" y="2724"/>
                    <a:pt x="2311" y="2749"/>
                    <a:pt x="2344" y="2775"/>
                  </a:cubicBezTo>
                  <a:cubicBezTo>
                    <a:pt x="2344" y="2775"/>
                    <a:pt x="2355" y="2784"/>
                    <a:pt x="2363" y="2792"/>
                  </a:cubicBezTo>
                  <a:cubicBezTo>
                    <a:pt x="2379" y="2808"/>
                    <a:pt x="2396" y="2827"/>
                    <a:pt x="2431" y="2835"/>
                  </a:cubicBezTo>
                  <a:lnTo>
                    <a:pt x="2431" y="2860"/>
                  </a:lnTo>
                  <a:cubicBezTo>
                    <a:pt x="2439" y="2852"/>
                    <a:pt x="2439" y="2852"/>
                    <a:pt x="2447" y="2843"/>
                  </a:cubicBezTo>
                  <a:cubicBezTo>
                    <a:pt x="2491" y="2887"/>
                    <a:pt x="2542" y="2930"/>
                    <a:pt x="2585" y="2963"/>
                  </a:cubicBezTo>
                  <a:lnTo>
                    <a:pt x="2585" y="2973"/>
                  </a:lnTo>
                  <a:cubicBezTo>
                    <a:pt x="2602" y="2982"/>
                    <a:pt x="2621" y="2990"/>
                    <a:pt x="2637" y="3006"/>
                  </a:cubicBezTo>
                  <a:cubicBezTo>
                    <a:pt x="2637" y="3006"/>
                    <a:pt x="2637" y="3015"/>
                    <a:pt x="2645" y="3033"/>
                  </a:cubicBezTo>
                  <a:cubicBezTo>
                    <a:pt x="2650" y="3032"/>
                    <a:pt x="2654" y="3031"/>
                    <a:pt x="2657" y="3031"/>
                  </a:cubicBezTo>
                  <a:cubicBezTo>
                    <a:pt x="2680" y="3031"/>
                    <a:pt x="2681" y="3053"/>
                    <a:pt x="2689" y="3076"/>
                  </a:cubicBezTo>
                  <a:cubicBezTo>
                    <a:pt x="2715" y="3093"/>
                    <a:pt x="2748" y="3118"/>
                    <a:pt x="2767" y="3153"/>
                  </a:cubicBezTo>
                  <a:cubicBezTo>
                    <a:pt x="2767" y="3161"/>
                    <a:pt x="2775" y="3161"/>
                    <a:pt x="2775" y="3169"/>
                  </a:cubicBezTo>
                  <a:cubicBezTo>
                    <a:pt x="2800" y="3179"/>
                    <a:pt x="2818" y="3196"/>
                    <a:pt x="2835" y="3212"/>
                  </a:cubicBezTo>
                  <a:cubicBezTo>
                    <a:pt x="2860" y="3231"/>
                    <a:pt x="2870" y="3256"/>
                    <a:pt x="2903" y="3272"/>
                  </a:cubicBezTo>
                  <a:cubicBezTo>
                    <a:pt x="2911" y="3283"/>
                    <a:pt x="2930" y="3299"/>
                    <a:pt x="2938" y="3307"/>
                  </a:cubicBezTo>
                  <a:lnTo>
                    <a:pt x="2938" y="3324"/>
                  </a:lnTo>
                  <a:cubicBezTo>
                    <a:pt x="2981" y="3334"/>
                    <a:pt x="2998" y="3351"/>
                    <a:pt x="2998" y="3394"/>
                  </a:cubicBezTo>
                  <a:cubicBezTo>
                    <a:pt x="3006" y="3402"/>
                    <a:pt x="3025" y="3410"/>
                    <a:pt x="3041" y="3419"/>
                  </a:cubicBezTo>
                  <a:cubicBezTo>
                    <a:pt x="3049" y="3427"/>
                    <a:pt x="3049" y="3437"/>
                    <a:pt x="3058" y="3454"/>
                  </a:cubicBezTo>
                  <a:cubicBezTo>
                    <a:pt x="3066" y="3445"/>
                    <a:pt x="3066" y="3445"/>
                    <a:pt x="3076" y="3445"/>
                  </a:cubicBezTo>
                  <a:cubicBezTo>
                    <a:pt x="3084" y="3478"/>
                    <a:pt x="3109" y="3489"/>
                    <a:pt x="3136" y="3505"/>
                  </a:cubicBezTo>
                  <a:cubicBezTo>
                    <a:pt x="3161" y="3522"/>
                    <a:pt x="3179" y="3540"/>
                    <a:pt x="3196" y="3557"/>
                  </a:cubicBezTo>
                  <a:cubicBezTo>
                    <a:pt x="3220" y="3581"/>
                    <a:pt x="3247" y="3608"/>
                    <a:pt x="3272" y="3643"/>
                  </a:cubicBezTo>
                  <a:cubicBezTo>
                    <a:pt x="3299" y="3668"/>
                    <a:pt x="3323" y="3695"/>
                    <a:pt x="3323" y="3736"/>
                  </a:cubicBezTo>
                  <a:cubicBezTo>
                    <a:pt x="3342" y="3755"/>
                    <a:pt x="3375" y="3746"/>
                    <a:pt x="3367" y="3788"/>
                  </a:cubicBezTo>
                  <a:lnTo>
                    <a:pt x="3385" y="3788"/>
                  </a:lnTo>
                  <a:cubicBezTo>
                    <a:pt x="3394" y="3806"/>
                    <a:pt x="3402" y="3814"/>
                    <a:pt x="3410" y="3831"/>
                  </a:cubicBezTo>
                  <a:cubicBezTo>
                    <a:pt x="3418" y="3839"/>
                    <a:pt x="3427" y="3839"/>
                    <a:pt x="3437" y="3849"/>
                  </a:cubicBezTo>
                  <a:cubicBezTo>
                    <a:pt x="3445" y="3866"/>
                    <a:pt x="3453" y="3882"/>
                    <a:pt x="3470" y="3901"/>
                  </a:cubicBezTo>
                  <a:cubicBezTo>
                    <a:pt x="3488" y="3917"/>
                    <a:pt x="3505" y="3934"/>
                    <a:pt x="3521" y="3953"/>
                  </a:cubicBezTo>
                  <a:cubicBezTo>
                    <a:pt x="3530" y="3961"/>
                    <a:pt x="3540" y="3969"/>
                    <a:pt x="3540" y="3977"/>
                  </a:cubicBezTo>
                  <a:cubicBezTo>
                    <a:pt x="3556" y="4012"/>
                    <a:pt x="3573" y="4045"/>
                    <a:pt x="3600" y="4072"/>
                  </a:cubicBezTo>
                  <a:cubicBezTo>
                    <a:pt x="3600" y="4097"/>
                    <a:pt x="3608" y="4115"/>
                    <a:pt x="3608" y="4132"/>
                  </a:cubicBezTo>
                  <a:cubicBezTo>
                    <a:pt x="3616" y="4140"/>
                    <a:pt x="3624" y="4140"/>
                    <a:pt x="3624" y="4140"/>
                  </a:cubicBezTo>
                  <a:cubicBezTo>
                    <a:pt x="3633" y="4159"/>
                    <a:pt x="3643" y="4175"/>
                    <a:pt x="3651" y="4192"/>
                  </a:cubicBezTo>
                  <a:cubicBezTo>
                    <a:pt x="3659" y="4218"/>
                    <a:pt x="3676" y="4243"/>
                    <a:pt x="3684" y="4270"/>
                  </a:cubicBezTo>
                  <a:cubicBezTo>
                    <a:pt x="3695" y="4286"/>
                    <a:pt x="3703" y="4295"/>
                    <a:pt x="3703" y="4313"/>
                  </a:cubicBezTo>
                  <a:cubicBezTo>
                    <a:pt x="3719" y="4338"/>
                    <a:pt x="3746" y="4365"/>
                    <a:pt x="3727" y="4398"/>
                  </a:cubicBezTo>
                  <a:lnTo>
                    <a:pt x="3746" y="4416"/>
                  </a:lnTo>
                  <a:cubicBezTo>
                    <a:pt x="3754" y="4433"/>
                    <a:pt x="3754" y="4449"/>
                    <a:pt x="3754" y="4468"/>
                  </a:cubicBezTo>
                  <a:lnTo>
                    <a:pt x="3763" y="4468"/>
                  </a:lnTo>
                  <a:cubicBezTo>
                    <a:pt x="3787" y="4509"/>
                    <a:pt x="3806" y="4552"/>
                    <a:pt x="3822" y="4596"/>
                  </a:cubicBezTo>
                  <a:cubicBezTo>
                    <a:pt x="3831" y="4631"/>
                    <a:pt x="3849" y="4664"/>
                    <a:pt x="3849" y="4690"/>
                  </a:cubicBezTo>
                  <a:cubicBezTo>
                    <a:pt x="3857" y="4726"/>
                    <a:pt x="3866" y="4742"/>
                    <a:pt x="3874" y="4767"/>
                  </a:cubicBezTo>
                  <a:cubicBezTo>
                    <a:pt x="3882" y="4785"/>
                    <a:pt x="3882" y="4794"/>
                    <a:pt x="3882" y="4810"/>
                  </a:cubicBezTo>
                  <a:cubicBezTo>
                    <a:pt x="3890" y="4837"/>
                    <a:pt x="3890" y="4870"/>
                    <a:pt x="3917" y="4888"/>
                  </a:cubicBezTo>
                  <a:cubicBezTo>
                    <a:pt x="3925" y="4897"/>
                    <a:pt x="3934" y="4905"/>
                    <a:pt x="3934" y="4913"/>
                  </a:cubicBezTo>
                  <a:lnTo>
                    <a:pt x="3934" y="4973"/>
                  </a:lnTo>
                  <a:cubicBezTo>
                    <a:pt x="3942" y="5000"/>
                    <a:pt x="3942" y="5024"/>
                    <a:pt x="3952" y="5043"/>
                  </a:cubicBezTo>
                  <a:lnTo>
                    <a:pt x="3952" y="5068"/>
                  </a:lnTo>
                  <a:cubicBezTo>
                    <a:pt x="3952" y="5086"/>
                    <a:pt x="3952" y="5095"/>
                    <a:pt x="3960" y="5103"/>
                  </a:cubicBezTo>
                  <a:cubicBezTo>
                    <a:pt x="3977" y="5119"/>
                    <a:pt x="3969" y="5146"/>
                    <a:pt x="3977" y="5163"/>
                  </a:cubicBezTo>
                  <a:cubicBezTo>
                    <a:pt x="3977" y="5171"/>
                    <a:pt x="3977" y="5189"/>
                    <a:pt x="3985" y="5198"/>
                  </a:cubicBezTo>
                  <a:cubicBezTo>
                    <a:pt x="4004" y="5222"/>
                    <a:pt x="4004" y="5257"/>
                    <a:pt x="4004" y="5282"/>
                  </a:cubicBezTo>
                  <a:cubicBezTo>
                    <a:pt x="4012" y="5301"/>
                    <a:pt x="4020" y="5301"/>
                    <a:pt x="4028" y="5317"/>
                  </a:cubicBezTo>
                  <a:cubicBezTo>
                    <a:pt x="4037" y="5344"/>
                    <a:pt x="4055" y="5377"/>
                    <a:pt x="4064" y="5404"/>
                  </a:cubicBezTo>
                  <a:cubicBezTo>
                    <a:pt x="4072" y="5420"/>
                    <a:pt x="4080" y="5428"/>
                    <a:pt x="4080" y="5447"/>
                  </a:cubicBezTo>
                  <a:cubicBezTo>
                    <a:pt x="4088" y="5464"/>
                    <a:pt x="4096" y="5472"/>
                    <a:pt x="4107" y="5480"/>
                  </a:cubicBezTo>
                  <a:cubicBezTo>
                    <a:pt x="4107" y="5499"/>
                    <a:pt x="4115" y="5507"/>
                    <a:pt x="4123" y="5515"/>
                  </a:cubicBezTo>
                  <a:cubicBezTo>
                    <a:pt x="4123" y="5523"/>
                    <a:pt x="4132" y="5532"/>
                    <a:pt x="4132" y="5540"/>
                  </a:cubicBezTo>
                  <a:cubicBezTo>
                    <a:pt x="4158" y="5567"/>
                    <a:pt x="4167" y="5602"/>
                    <a:pt x="4183" y="5626"/>
                  </a:cubicBezTo>
                  <a:cubicBezTo>
                    <a:pt x="4200" y="5670"/>
                    <a:pt x="4226" y="5705"/>
                    <a:pt x="4251" y="5738"/>
                  </a:cubicBezTo>
                  <a:cubicBezTo>
                    <a:pt x="4278" y="5773"/>
                    <a:pt x="4294" y="5816"/>
                    <a:pt x="4329" y="5833"/>
                  </a:cubicBezTo>
                  <a:cubicBezTo>
                    <a:pt x="4346" y="5841"/>
                    <a:pt x="4354" y="5849"/>
                    <a:pt x="4364" y="5859"/>
                  </a:cubicBezTo>
                  <a:cubicBezTo>
                    <a:pt x="4381" y="5901"/>
                    <a:pt x="4424" y="5919"/>
                    <a:pt x="4449" y="5936"/>
                  </a:cubicBezTo>
                  <a:cubicBezTo>
                    <a:pt x="4468" y="5962"/>
                    <a:pt x="4484" y="5979"/>
                    <a:pt x="4492" y="5995"/>
                  </a:cubicBezTo>
                  <a:lnTo>
                    <a:pt x="4519" y="5995"/>
                  </a:lnTo>
                  <a:lnTo>
                    <a:pt x="4519" y="6039"/>
                  </a:lnTo>
                  <a:lnTo>
                    <a:pt x="4552" y="6039"/>
                  </a:lnTo>
                  <a:cubicBezTo>
                    <a:pt x="4560" y="6047"/>
                    <a:pt x="4571" y="6065"/>
                    <a:pt x="4579" y="6082"/>
                  </a:cubicBezTo>
                  <a:cubicBezTo>
                    <a:pt x="4587" y="6082"/>
                    <a:pt x="4587" y="6090"/>
                    <a:pt x="4587" y="6090"/>
                  </a:cubicBezTo>
                  <a:cubicBezTo>
                    <a:pt x="4587" y="6107"/>
                    <a:pt x="4595" y="6117"/>
                    <a:pt x="4595" y="6133"/>
                  </a:cubicBezTo>
                  <a:cubicBezTo>
                    <a:pt x="4604" y="6142"/>
                    <a:pt x="4622" y="6150"/>
                    <a:pt x="4639" y="6158"/>
                  </a:cubicBezTo>
                  <a:lnTo>
                    <a:pt x="4639" y="6193"/>
                  </a:lnTo>
                  <a:cubicBezTo>
                    <a:pt x="4655" y="6220"/>
                    <a:pt x="4674" y="6245"/>
                    <a:pt x="4690" y="6272"/>
                  </a:cubicBezTo>
                  <a:cubicBezTo>
                    <a:pt x="4698" y="6280"/>
                    <a:pt x="4707" y="6288"/>
                    <a:pt x="4725" y="6296"/>
                  </a:cubicBezTo>
                  <a:cubicBezTo>
                    <a:pt x="4750" y="6305"/>
                    <a:pt x="4758" y="6323"/>
                    <a:pt x="4766" y="6348"/>
                  </a:cubicBezTo>
                  <a:cubicBezTo>
                    <a:pt x="4777" y="6348"/>
                    <a:pt x="4777" y="6356"/>
                    <a:pt x="4777" y="6356"/>
                  </a:cubicBezTo>
                  <a:lnTo>
                    <a:pt x="4793" y="6356"/>
                  </a:lnTo>
                  <a:cubicBezTo>
                    <a:pt x="4818" y="6383"/>
                    <a:pt x="4845" y="6416"/>
                    <a:pt x="4870" y="6443"/>
                  </a:cubicBezTo>
                  <a:cubicBezTo>
                    <a:pt x="4905" y="6451"/>
                    <a:pt x="4913" y="6459"/>
                    <a:pt x="4921" y="6486"/>
                  </a:cubicBezTo>
                  <a:cubicBezTo>
                    <a:pt x="4931" y="6494"/>
                    <a:pt x="4948" y="6502"/>
                    <a:pt x="4964" y="6511"/>
                  </a:cubicBezTo>
                  <a:lnTo>
                    <a:pt x="4964" y="6494"/>
                  </a:lnTo>
                  <a:lnTo>
                    <a:pt x="4956" y="6494"/>
                  </a:lnTo>
                  <a:cubicBezTo>
                    <a:pt x="4940" y="6467"/>
                    <a:pt x="4921" y="6443"/>
                    <a:pt x="4905" y="6416"/>
                  </a:cubicBezTo>
                  <a:cubicBezTo>
                    <a:pt x="4905" y="6399"/>
                    <a:pt x="4905" y="6375"/>
                    <a:pt x="4880" y="6356"/>
                  </a:cubicBezTo>
                  <a:cubicBezTo>
                    <a:pt x="4853" y="6348"/>
                    <a:pt x="4837" y="6323"/>
                    <a:pt x="4818" y="6296"/>
                  </a:cubicBezTo>
                  <a:cubicBezTo>
                    <a:pt x="4810" y="6288"/>
                    <a:pt x="4802" y="6280"/>
                    <a:pt x="4793" y="6272"/>
                  </a:cubicBezTo>
                  <a:lnTo>
                    <a:pt x="4793" y="6253"/>
                  </a:lnTo>
                  <a:cubicBezTo>
                    <a:pt x="4785" y="6237"/>
                    <a:pt x="4777" y="6220"/>
                    <a:pt x="4766" y="6202"/>
                  </a:cubicBezTo>
                  <a:cubicBezTo>
                    <a:pt x="4758" y="6202"/>
                    <a:pt x="4758" y="6193"/>
                    <a:pt x="4750" y="6193"/>
                  </a:cubicBezTo>
                  <a:cubicBezTo>
                    <a:pt x="4750" y="6185"/>
                    <a:pt x="4750" y="6185"/>
                    <a:pt x="4758" y="6177"/>
                  </a:cubicBezTo>
                  <a:cubicBezTo>
                    <a:pt x="4750" y="6142"/>
                    <a:pt x="4715" y="6142"/>
                    <a:pt x="4698" y="6133"/>
                  </a:cubicBezTo>
                  <a:cubicBezTo>
                    <a:pt x="4690" y="6107"/>
                    <a:pt x="4682" y="6090"/>
                    <a:pt x="4674" y="6074"/>
                  </a:cubicBezTo>
                  <a:cubicBezTo>
                    <a:pt x="4663" y="6065"/>
                    <a:pt x="4655" y="6055"/>
                    <a:pt x="4655" y="6047"/>
                  </a:cubicBezTo>
                  <a:cubicBezTo>
                    <a:pt x="4639" y="6014"/>
                    <a:pt x="4622" y="5987"/>
                    <a:pt x="4595" y="5962"/>
                  </a:cubicBezTo>
                  <a:lnTo>
                    <a:pt x="4571" y="5936"/>
                  </a:lnTo>
                  <a:cubicBezTo>
                    <a:pt x="4579" y="5927"/>
                    <a:pt x="4587" y="5927"/>
                    <a:pt x="4587" y="5919"/>
                  </a:cubicBezTo>
                  <a:cubicBezTo>
                    <a:pt x="4544" y="5876"/>
                    <a:pt x="4492" y="5841"/>
                    <a:pt x="4468" y="5781"/>
                  </a:cubicBezTo>
                  <a:lnTo>
                    <a:pt x="4441" y="5781"/>
                  </a:lnTo>
                  <a:cubicBezTo>
                    <a:pt x="4441" y="5773"/>
                    <a:pt x="4433" y="5773"/>
                    <a:pt x="4433" y="5765"/>
                  </a:cubicBezTo>
                  <a:cubicBezTo>
                    <a:pt x="4416" y="5746"/>
                    <a:pt x="4406" y="5729"/>
                    <a:pt x="4397" y="5705"/>
                  </a:cubicBezTo>
                  <a:cubicBezTo>
                    <a:pt x="4389" y="5686"/>
                    <a:pt x="4381" y="5678"/>
                    <a:pt x="4373" y="5670"/>
                  </a:cubicBezTo>
                  <a:cubicBezTo>
                    <a:pt x="4364" y="5653"/>
                    <a:pt x="4354" y="5635"/>
                    <a:pt x="4338" y="5618"/>
                  </a:cubicBezTo>
                  <a:cubicBezTo>
                    <a:pt x="4321" y="5591"/>
                    <a:pt x="4313" y="5567"/>
                    <a:pt x="4313" y="5540"/>
                  </a:cubicBezTo>
                  <a:lnTo>
                    <a:pt x="4313" y="5532"/>
                  </a:lnTo>
                  <a:cubicBezTo>
                    <a:pt x="4294" y="5507"/>
                    <a:pt x="4278" y="5472"/>
                    <a:pt x="4270" y="5447"/>
                  </a:cubicBezTo>
                  <a:cubicBezTo>
                    <a:pt x="4261" y="5437"/>
                    <a:pt x="4261" y="5437"/>
                    <a:pt x="4261" y="5428"/>
                  </a:cubicBezTo>
                  <a:lnTo>
                    <a:pt x="4261" y="5428"/>
                  </a:lnTo>
                  <a:cubicBezTo>
                    <a:pt x="4271" y="5433"/>
                    <a:pt x="4278" y="5439"/>
                    <a:pt x="4284" y="5439"/>
                  </a:cubicBezTo>
                  <a:cubicBezTo>
                    <a:pt x="4288" y="5439"/>
                    <a:pt x="4291" y="5436"/>
                    <a:pt x="4294" y="5428"/>
                  </a:cubicBezTo>
                  <a:cubicBezTo>
                    <a:pt x="4286" y="5428"/>
                    <a:pt x="4286" y="5420"/>
                    <a:pt x="4278" y="5420"/>
                  </a:cubicBezTo>
                  <a:cubicBezTo>
                    <a:pt x="4270" y="5412"/>
                    <a:pt x="4261" y="5396"/>
                    <a:pt x="4261" y="5385"/>
                  </a:cubicBezTo>
                  <a:lnTo>
                    <a:pt x="4251" y="5385"/>
                  </a:lnTo>
                  <a:cubicBezTo>
                    <a:pt x="4251" y="5404"/>
                    <a:pt x="4251" y="5412"/>
                    <a:pt x="4261" y="5420"/>
                  </a:cubicBezTo>
                  <a:cubicBezTo>
                    <a:pt x="4226" y="5396"/>
                    <a:pt x="4200" y="5360"/>
                    <a:pt x="4210" y="5317"/>
                  </a:cubicBezTo>
                  <a:cubicBezTo>
                    <a:pt x="4210" y="5282"/>
                    <a:pt x="4200" y="5249"/>
                    <a:pt x="4191" y="5214"/>
                  </a:cubicBezTo>
                  <a:cubicBezTo>
                    <a:pt x="4183" y="5206"/>
                    <a:pt x="4183" y="5189"/>
                    <a:pt x="4183" y="5171"/>
                  </a:cubicBezTo>
                  <a:lnTo>
                    <a:pt x="4183" y="5128"/>
                  </a:lnTo>
                  <a:cubicBezTo>
                    <a:pt x="4158" y="5111"/>
                    <a:pt x="4148" y="5086"/>
                    <a:pt x="4148" y="5051"/>
                  </a:cubicBezTo>
                  <a:cubicBezTo>
                    <a:pt x="4148" y="5016"/>
                    <a:pt x="4148" y="4983"/>
                    <a:pt x="4132" y="4956"/>
                  </a:cubicBezTo>
                  <a:cubicBezTo>
                    <a:pt x="4115" y="4940"/>
                    <a:pt x="4115" y="4921"/>
                    <a:pt x="4115" y="4905"/>
                  </a:cubicBezTo>
                  <a:cubicBezTo>
                    <a:pt x="4096" y="4853"/>
                    <a:pt x="4080" y="4818"/>
                    <a:pt x="4064" y="4777"/>
                  </a:cubicBezTo>
                  <a:cubicBezTo>
                    <a:pt x="4096" y="4742"/>
                    <a:pt x="4088" y="4690"/>
                    <a:pt x="4045" y="4664"/>
                  </a:cubicBezTo>
                  <a:cubicBezTo>
                    <a:pt x="4037" y="4682"/>
                    <a:pt x="4037" y="4699"/>
                    <a:pt x="4037" y="4707"/>
                  </a:cubicBezTo>
                  <a:cubicBezTo>
                    <a:pt x="4055" y="4734"/>
                    <a:pt x="4064" y="4750"/>
                    <a:pt x="4055" y="4777"/>
                  </a:cubicBezTo>
                  <a:cubicBezTo>
                    <a:pt x="4028" y="4759"/>
                    <a:pt x="4020" y="4742"/>
                    <a:pt x="4037" y="4715"/>
                  </a:cubicBezTo>
                  <a:cubicBezTo>
                    <a:pt x="4020" y="4715"/>
                    <a:pt x="4012" y="4707"/>
                    <a:pt x="4020" y="4690"/>
                  </a:cubicBezTo>
                  <a:lnTo>
                    <a:pt x="4020" y="4664"/>
                  </a:lnTo>
                  <a:cubicBezTo>
                    <a:pt x="4020" y="4647"/>
                    <a:pt x="4012" y="4639"/>
                    <a:pt x="4012" y="4622"/>
                  </a:cubicBezTo>
                  <a:cubicBezTo>
                    <a:pt x="4020" y="4612"/>
                    <a:pt x="4028" y="4604"/>
                    <a:pt x="4037" y="4604"/>
                  </a:cubicBezTo>
                  <a:cubicBezTo>
                    <a:pt x="4045" y="4579"/>
                    <a:pt x="4037" y="4561"/>
                    <a:pt x="4028" y="4544"/>
                  </a:cubicBezTo>
                  <a:cubicBezTo>
                    <a:pt x="4020" y="4536"/>
                    <a:pt x="4012" y="4519"/>
                    <a:pt x="4004" y="4509"/>
                  </a:cubicBezTo>
                  <a:cubicBezTo>
                    <a:pt x="3952" y="4458"/>
                    <a:pt x="3952" y="4390"/>
                    <a:pt x="3925" y="4330"/>
                  </a:cubicBezTo>
                  <a:cubicBezTo>
                    <a:pt x="3925" y="4295"/>
                    <a:pt x="3909" y="4270"/>
                    <a:pt x="3901" y="4235"/>
                  </a:cubicBezTo>
                  <a:cubicBezTo>
                    <a:pt x="3882" y="4200"/>
                    <a:pt x="3866" y="4159"/>
                    <a:pt x="3831" y="4132"/>
                  </a:cubicBezTo>
                  <a:cubicBezTo>
                    <a:pt x="3822" y="4115"/>
                    <a:pt x="3814" y="4107"/>
                    <a:pt x="3806" y="4089"/>
                  </a:cubicBezTo>
                  <a:lnTo>
                    <a:pt x="3814" y="4089"/>
                  </a:lnTo>
                  <a:cubicBezTo>
                    <a:pt x="3814" y="4072"/>
                    <a:pt x="3822" y="4064"/>
                    <a:pt x="3814" y="4045"/>
                  </a:cubicBezTo>
                  <a:cubicBezTo>
                    <a:pt x="3806" y="4012"/>
                    <a:pt x="3798" y="3977"/>
                    <a:pt x="3787" y="3942"/>
                  </a:cubicBezTo>
                  <a:cubicBezTo>
                    <a:pt x="3779" y="3934"/>
                    <a:pt x="3771" y="3926"/>
                    <a:pt x="3771" y="3917"/>
                  </a:cubicBezTo>
                  <a:lnTo>
                    <a:pt x="3771" y="3942"/>
                  </a:lnTo>
                  <a:cubicBezTo>
                    <a:pt x="3763" y="3942"/>
                    <a:pt x="3763" y="3953"/>
                    <a:pt x="3754" y="3953"/>
                  </a:cubicBezTo>
                  <a:cubicBezTo>
                    <a:pt x="3754" y="3961"/>
                    <a:pt x="3763" y="3969"/>
                    <a:pt x="3771" y="3977"/>
                  </a:cubicBezTo>
                  <a:lnTo>
                    <a:pt x="3736" y="3977"/>
                  </a:lnTo>
                  <a:cubicBezTo>
                    <a:pt x="3727" y="3969"/>
                    <a:pt x="3719" y="3961"/>
                    <a:pt x="3719" y="3953"/>
                  </a:cubicBezTo>
                  <a:cubicBezTo>
                    <a:pt x="3719" y="3942"/>
                    <a:pt x="3719" y="3934"/>
                    <a:pt x="3727" y="3917"/>
                  </a:cubicBezTo>
                  <a:cubicBezTo>
                    <a:pt x="3736" y="3917"/>
                    <a:pt x="3746" y="3909"/>
                    <a:pt x="3763" y="3909"/>
                  </a:cubicBezTo>
                  <a:cubicBezTo>
                    <a:pt x="3754" y="3909"/>
                    <a:pt x="3746" y="3901"/>
                    <a:pt x="3736" y="3901"/>
                  </a:cubicBezTo>
                  <a:cubicBezTo>
                    <a:pt x="3727" y="3901"/>
                    <a:pt x="3727" y="3909"/>
                    <a:pt x="3727" y="3909"/>
                  </a:cubicBezTo>
                  <a:cubicBezTo>
                    <a:pt x="3711" y="3882"/>
                    <a:pt x="3695" y="3858"/>
                    <a:pt x="3684" y="3831"/>
                  </a:cubicBezTo>
                  <a:cubicBezTo>
                    <a:pt x="3651" y="3823"/>
                    <a:pt x="3651" y="3823"/>
                    <a:pt x="3624" y="3788"/>
                  </a:cubicBezTo>
                  <a:cubicBezTo>
                    <a:pt x="3616" y="3771"/>
                    <a:pt x="3608" y="3755"/>
                    <a:pt x="3600" y="3746"/>
                  </a:cubicBezTo>
                  <a:cubicBezTo>
                    <a:pt x="3591" y="3728"/>
                    <a:pt x="3573" y="3711"/>
                    <a:pt x="3581" y="3695"/>
                  </a:cubicBezTo>
                  <a:cubicBezTo>
                    <a:pt x="3581" y="3685"/>
                    <a:pt x="3573" y="3676"/>
                    <a:pt x="3565" y="3668"/>
                  </a:cubicBezTo>
                  <a:cubicBezTo>
                    <a:pt x="3548" y="3633"/>
                    <a:pt x="3513" y="3600"/>
                    <a:pt x="3478" y="3581"/>
                  </a:cubicBezTo>
                  <a:cubicBezTo>
                    <a:pt x="3470" y="3557"/>
                    <a:pt x="3462" y="3530"/>
                    <a:pt x="3437" y="3513"/>
                  </a:cubicBezTo>
                  <a:cubicBezTo>
                    <a:pt x="3427" y="3505"/>
                    <a:pt x="3427" y="3497"/>
                    <a:pt x="3418" y="3478"/>
                  </a:cubicBezTo>
                  <a:lnTo>
                    <a:pt x="3427" y="3478"/>
                  </a:lnTo>
                  <a:lnTo>
                    <a:pt x="3453" y="3505"/>
                  </a:lnTo>
                  <a:cubicBezTo>
                    <a:pt x="3453" y="3478"/>
                    <a:pt x="3437" y="3462"/>
                    <a:pt x="3418" y="3454"/>
                  </a:cubicBezTo>
                  <a:cubicBezTo>
                    <a:pt x="3402" y="3427"/>
                    <a:pt x="3385" y="3410"/>
                    <a:pt x="3358" y="3402"/>
                  </a:cubicBezTo>
                  <a:cubicBezTo>
                    <a:pt x="3334" y="3394"/>
                    <a:pt x="3315" y="3367"/>
                    <a:pt x="3290" y="3351"/>
                  </a:cubicBezTo>
                  <a:cubicBezTo>
                    <a:pt x="3272" y="3307"/>
                    <a:pt x="3231" y="3324"/>
                    <a:pt x="3196" y="3307"/>
                  </a:cubicBezTo>
                  <a:lnTo>
                    <a:pt x="3196" y="3283"/>
                  </a:lnTo>
                  <a:cubicBezTo>
                    <a:pt x="3169" y="3264"/>
                    <a:pt x="3144" y="3231"/>
                    <a:pt x="3144" y="3212"/>
                  </a:cubicBezTo>
                  <a:lnTo>
                    <a:pt x="3144" y="3212"/>
                  </a:lnTo>
                  <a:cubicBezTo>
                    <a:pt x="3169" y="3231"/>
                    <a:pt x="3187" y="3247"/>
                    <a:pt x="3212" y="3264"/>
                  </a:cubicBezTo>
                  <a:cubicBezTo>
                    <a:pt x="3212" y="3256"/>
                    <a:pt x="3204" y="3256"/>
                    <a:pt x="3196" y="3247"/>
                  </a:cubicBezTo>
                  <a:cubicBezTo>
                    <a:pt x="3187" y="3221"/>
                    <a:pt x="3169" y="3212"/>
                    <a:pt x="3152" y="3204"/>
                  </a:cubicBezTo>
                  <a:cubicBezTo>
                    <a:pt x="3128" y="3188"/>
                    <a:pt x="3109" y="3169"/>
                    <a:pt x="3076" y="3161"/>
                  </a:cubicBezTo>
                  <a:cubicBezTo>
                    <a:pt x="3076" y="3161"/>
                    <a:pt x="3066" y="3144"/>
                    <a:pt x="3066" y="3128"/>
                  </a:cubicBezTo>
                  <a:cubicBezTo>
                    <a:pt x="3014" y="3128"/>
                    <a:pt x="2998" y="3076"/>
                    <a:pt x="2963" y="3050"/>
                  </a:cubicBezTo>
                  <a:lnTo>
                    <a:pt x="2963" y="3041"/>
                  </a:lnTo>
                  <a:cubicBezTo>
                    <a:pt x="2981" y="3050"/>
                    <a:pt x="2990" y="3058"/>
                    <a:pt x="3006" y="3066"/>
                  </a:cubicBezTo>
                  <a:cubicBezTo>
                    <a:pt x="2981" y="3033"/>
                    <a:pt x="2973" y="2990"/>
                    <a:pt x="2921" y="2973"/>
                  </a:cubicBezTo>
                  <a:lnTo>
                    <a:pt x="2921" y="2973"/>
                  </a:lnTo>
                  <a:cubicBezTo>
                    <a:pt x="2921" y="2990"/>
                    <a:pt x="2930" y="2998"/>
                    <a:pt x="2930" y="3006"/>
                  </a:cubicBezTo>
                  <a:cubicBezTo>
                    <a:pt x="2938" y="3015"/>
                    <a:pt x="2954" y="3025"/>
                    <a:pt x="2946" y="3041"/>
                  </a:cubicBezTo>
                  <a:cubicBezTo>
                    <a:pt x="2921" y="3041"/>
                    <a:pt x="2903" y="3033"/>
                    <a:pt x="2878" y="3006"/>
                  </a:cubicBezTo>
                  <a:cubicBezTo>
                    <a:pt x="2870" y="2955"/>
                    <a:pt x="2851" y="2911"/>
                    <a:pt x="2808" y="2879"/>
                  </a:cubicBezTo>
                  <a:cubicBezTo>
                    <a:pt x="2783" y="2870"/>
                    <a:pt x="2767" y="2852"/>
                    <a:pt x="2748" y="2835"/>
                  </a:cubicBezTo>
                  <a:cubicBezTo>
                    <a:pt x="2740" y="2819"/>
                    <a:pt x="2748" y="2792"/>
                    <a:pt x="2724" y="2784"/>
                  </a:cubicBezTo>
                  <a:lnTo>
                    <a:pt x="2724" y="2784"/>
                  </a:lnTo>
                  <a:cubicBezTo>
                    <a:pt x="2724" y="2800"/>
                    <a:pt x="2732" y="2808"/>
                    <a:pt x="2740" y="2819"/>
                  </a:cubicBezTo>
                  <a:cubicBezTo>
                    <a:pt x="2705" y="2800"/>
                    <a:pt x="2680" y="2792"/>
                    <a:pt x="2653" y="2775"/>
                  </a:cubicBezTo>
                  <a:cubicBezTo>
                    <a:pt x="2645" y="2775"/>
                    <a:pt x="2637" y="2767"/>
                    <a:pt x="2637" y="2757"/>
                  </a:cubicBezTo>
                  <a:cubicBezTo>
                    <a:pt x="2621" y="2732"/>
                    <a:pt x="2594" y="2705"/>
                    <a:pt x="2569" y="2681"/>
                  </a:cubicBezTo>
                  <a:cubicBezTo>
                    <a:pt x="2561" y="2672"/>
                    <a:pt x="2550" y="2664"/>
                    <a:pt x="2542" y="2654"/>
                  </a:cubicBezTo>
                  <a:cubicBezTo>
                    <a:pt x="2526" y="2629"/>
                    <a:pt x="2509" y="2613"/>
                    <a:pt x="2482" y="2613"/>
                  </a:cubicBezTo>
                  <a:cubicBezTo>
                    <a:pt x="2466" y="2586"/>
                    <a:pt x="2447" y="2561"/>
                    <a:pt x="2439" y="2542"/>
                  </a:cubicBezTo>
                  <a:cubicBezTo>
                    <a:pt x="2414" y="2526"/>
                    <a:pt x="2396" y="2518"/>
                    <a:pt x="2379" y="2499"/>
                  </a:cubicBezTo>
                  <a:cubicBezTo>
                    <a:pt x="2363" y="2483"/>
                    <a:pt x="2336" y="2474"/>
                    <a:pt x="2320" y="2458"/>
                  </a:cubicBezTo>
                  <a:cubicBezTo>
                    <a:pt x="2303" y="2439"/>
                    <a:pt x="2293" y="2415"/>
                    <a:pt x="2284" y="2380"/>
                  </a:cubicBezTo>
                  <a:lnTo>
                    <a:pt x="2284" y="2380"/>
                  </a:lnTo>
                  <a:cubicBezTo>
                    <a:pt x="2311" y="2406"/>
                    <a:pt x="2328" y="2423"/>
                    <a:pt x="2344" y="2439"/>
                  </a:cubicBezTo>
                  <a:lnTo>
                    <a:pt x="2355" y="2439"/>
                  </a:lnTo>
                  <a:cubicBezTo>
                    <a:pt x="2328" y="2396"/>
                    <a:pt x="2311" y="2355"/>
                    <a:pt x="2252" y="2355"/>
                  </a:cubicBezTo>
                  <a:cubicBezTo>
                    <a:pt x="2233" y="2320"/>
                    <a:pt x="2216" y="2293"/>
                    <a:pt x="2190" y="2260"/>
                  </a:cubicBezTo>
                  <a:lnTo>
                    <a:pt x="2148" y="2260"/>
                  </a:lnTo>
                  <a:cubicBezTo>
                    <a:pt x="2165" y="2277"/>
                    <a:pt x="2181" y="2293"/>
                    <a:pt x="2190" y="2320"/>
                  </a:cubicBezTo>
                  <a:cubicBezTo>
                    <a:pt x="2190" y="2328"/>
                    <a:pt x="2181" y="2328"/>
                    <a:pt x="2181" y="2336"/>
                  </a:cubicBezTo>
                  <a:cubicBezTo>
                    <a:pt x="2157" y="2320"/>
                    <a:pt x="2138" y="2303"/>
                    <a:pt x="2122" y="2277"/>
                  </a:cubicBezTo>
                  <a:cubicBezTo>
                    <a:pt x="2122" y="2260"/>
                    <a:pt x="2122" y="2233"/>
                    <a:pt x="2113" y="2217"/>
                  </a:cubicBezTo>
                  <a:lnTo>
                    <a:pt x="2070" y="2173"/>
                  </a:lnTo>
                  <a:cubicBezTo>
                    <a:pt x="2075" y="2164"/>
                    <a:pt x="2080" y="2160"/>
                    <a:pt x="2085" y="2160"/>
                  </a:cubicBezTo>
                  <a:cubicBezTo>
                    <a:pt x="2089" y="2160"/>
                    <a:pt x="2093" y="2162"/>
                    <a:pt x="2097" y="2165"/>
                  </a:cubicBezTo>
                  <a:lnTo>
                    <a:pt x="2097" y="2165"/>
                  </a:lnTo>
                  <a:cubicBezTo>
                    <a:pt x="2087" y="2157"/>
                    <a:pt x="2078" y="2157"/>
                    <a:pt x="2070" y="2157"/>
                  </a:cubicBezTo>
                  <a:cubicBezTo>
                    <a:pt x="2062" y="2138"/>
                    <a:pt x="2054" y="2122"/>
                    <a:pt x="2045" y="2114"/>
                  </a:cubicBezTo>
                  <a:cubicBezTo>
                    <a:pt x="2027" y="2097"/>
                    <a:pt x="2019" y="2079"/>
                    <a:pt x="2002" y="2054"/>
                  </a:cubicBezTo>
                  <a:cubicBezTo>
                    <a:pt x="1984" y="2019"/>
                    <a:pt x="1967" y="1994"/>
                    <a:pt x="1942" y="1967"/>
                  </a:cubicBezTo>
                  <a:cubicBezTo>
                    <a:pt x="1924" y="1951"/>
                    <a:pt x="1907" y="1943"/>
                    <a:pt x="1899" y="1924"/>
                  </a:cubicBezTo>
                  <a:cubicBezTo>
                    <a:pt x="1880" y="1899"/>
                    <a:pt x="1872" y="1881"/>
                    <a:pt x="1856" y="1856"/>
                  </a:cubicBezTo>
                  <a:cubicBezTo>
                    <a:pt x="1829" y="1829"/>
                    <a:pt x="1812" y="1796"/>
                    <a:pt x="1804" y="1761"/>
                  </a:cubicBezTo>
                  <a:cubicBezTo>
                    <a:pt x="1796" y="1736"/>
                    <a:pt x="1796" y="1736"/>
                    <a:pt x="1821" y="1736"/>
                  </a:cubicBezTo>
                  <a:cubicBezTo>
                    <a:pt x="1839" y="1761"/>
                    <a:pt x="1856" y="1788"/>
                    <a:pt x="1872" y="1813"/>
                  </a:cubicBezTo>
                  <a:lnTo>
                    <a:pt x="1872" y="1761"/>
                  </a:lnTo>
                  <a:cubicBezTo>
                    <a:pt x="1872" y="1736"/>
                    <a:pt x="1856" y="1710"/>
                    <a:pt x="1829" y="1693"/>
                  </a:cubicBezTo>
                  <a:cubicBezTo>
                    <a:pt x="1823" y="1687"/>
                    <a:pt x="1817" y="1681"/>
                    <a:pt x="1812" y="1681"/>
                  </a:cubicBezTo>
                  <a:cubicBezTo>
                    <a:pt x="1809" y="1681"/>
                    <a:pt x="1807" y="1682"/>
                    <a:pt x="1804" y="1685"/>
                  </a:cubicBezTo>
                  <a:cubicBezTo>
                    <a:pt x="1804" y="1693"/>
                    <a:pt x="1812" y="1701"/>
                    <a:pt x="1821" y="1710"/>
                  </a:cubicBezTo>
                  <a:cubicBezTo>
                    <a:pt x="1812" y="1718"/>
                    <a:pt x="1804" y="1718"/>
                    <a:pt x="1796" y="1718"/>
                  </a:cubicBezTo>
                  <a:cubicBezTo>
                    <a:pt x="1777" y="1701"/>
                    <a:pt x="1769" y="1693"/>
                    <a:pt x="1761" y="1675"/>
                  </a:cubicBezTo>
                  <a:cubicBezTo>
                    <a:pt x="1755" y="1663"/>
                    <a:pt x="1749" y="1655"/>
                    <a:pt x="1739" y="1655"/>
                  </a:cubicBezTo>
                  <a:cubicBezTo>
                    <a:pt x="1735" y="1655"/>
                    <a:pt x="1731" y="1656"/>
                    <a:pt x="1726" y="1658"/>
                  </a:cubicBezTo>
                  <a:cubicBezTo>
                    <a:pt x="1721" y="1660"/>
                    <a:pt x="1717" y="1660"/>
                    <a:pt x="1713" y="1660"/>
                  </a:cubicBezTo>
                  <a:cubicBezTo>
                    <a:pt x="1695" y="1660"/>
                    <a:pt x="1681" y="1647"/>
                    <a:pt x="1666" y="1633"/>
                  </a:cubicBezTo>
                  <a:cubicBezTo>
                    <a:pt x="1658" y="1623"/>
                    <a:pt x="1650" y="1623"/>
                    <a:pt x="1641" y="1615"/>
                  </a:cubicBezTo>
                  <a:lnTo>
                    <a:pt x="1623" y="1615"/>
                  </a:lnTo>
                  <a:cubicBezTo>
                    <a:pt x="1615" y="1590"/>
                    <a:pt x="1598" y="1563"/>
                    <a:pt x="1590" y="1539"/>
                  </a:cubicBezTo>
                  <a:cubicBezTo>
                    <a:pt x="1615" y="1539"/>
                    <a:pt x="1615" y="1539"/>
                    <a:pt x="1623" y="1572"/>
                  </a:cubicBezTo>
                  <a:cubicBezTo>
                    <a:pt x="1623" y="1547"/>
                    <a:pt x="1623" y="1547"/>
                    <a:pt x="1615" y="1530"/>
                  </a:cubicBezTo>
                  <a:cubicBezTo>
                    <a:pt x="1598" y="1512"/>
                    <a:pt x="1571" y="1495"/>
                    <a:pt x="1571" y="1468"/>
                  </a:cubicBezTo>
                  <a:cubicBezTo>
                    <a:pt x="1571" y="1468"/>
                    <a:pt x="1563" y="1460"/>
                    <a:pt x="1563" y="1452"/>
                  </a:cubicBezTo>
                  <a:cubicBezTo>
                    <a:pt x="1538" y="1427"/>
                    <a:pt x="1503" y="1400"/>
                    <a:pt x="1478" y="1365"/>
                  </a:cubicBezTo>
                  <a:cubicBezTo>
                    <a:pt x="1460" y="1349"/>
                    <a:pt x="1452" y="1332"/>
                    <a:pt x="1435" y="1306"/>
                  </a:cubicBezTo>
                  <a:cubicBezTo>
                    <a:pt x="1427" y="1314"/>
                    <a:pt x="1427" y="1314"/>
                    <a:pt x="1417" y="1324"/>
                  </a:cubicBezTo>
                  <a:cubicBezTo>
                    <a:pt x="1408" y="1314"/>
                    <a:pt x="1408" y="1314"/>
                    <a:pt x="1400" y="1306"/>
                  </a:cubicBezTo>
                  <a:lnTo>
                    <a:pt x="1400" y="1281"/>
                  </a:lnTo>
                  <a:cubicBezTo>
                    <a:pt x="1400" y="1281"/>
                    <a:pt x="1392" y="1281"/>
                    <a:pt x="1392" y="1273"/>
                  </a:cubicBezTo>
                  <a:cubicBezTo>
                    <a:pt x="1357" y="1254"/>
                    <a:pt x="1324" y="1238"/>
                    <a:pt x="1305" y="1211"/>
                  </a:cubicBezTo>
                  <a:cubicBezTo>
                    <a:pt x="1289" y="1186"/>
                    <a:pt x="1262" y="1159"/>
                    <a:pt x="1237" y="1135"/>
                  </a:cubicBezTo>
                  <a:lnTo>
                    <a:pt x="1237" y="1118"/>
                  </a:lnTo>
                  <a:cubicBezTo>
                    <a:pt x="1221" y="1108"/>
                    <a:pt x="1221" y="1091"/>
                    <a:pt x="1221" y="1067"/>
                  </a:cubicBezTo>
                  <a:lnTo>
                    <a:pt x="1221" y="1067"/>
                  </a:lnTo>
                  <a:cubicBezTo>
                    <a:pt x="1246" y="1083"/>
                    <a:pt x="1262" y="1091"/>
                    <a:pt x="1281" y="1118"/>
                  </a:cubicBezTo>
                  <a:cubicBezTo>
                    <a:pt x="1281" y="1091"/>
                    <a:pt x="1262" y="1075"/>
                    <a:pt x="1237" y="1056"/>
                  </a:cubicBezTo>
                  <a:cubicBezTo>
                    <a:pt x="1210" y="1048"/>
                    <a:pt x="1186" y="1031"/>
                    <a:pt x="1169" y="996"/>
                  </a:cubicBezTo>
                  <a:lnTo>
                    <a:pt x="1177" y="988"/>
                  </a:lnTo>
                  <a:cubicBezTo>
                    <a:pt x="1177" y="953"/>
                    <a:pt x="1142" y="937"/>
                    <a:pt x="1118" y="928"/>
                  </a:cubicBezTo>
                  <a:lnTo>
                    <a:pt x="1118" y="928"/>
                  </a:lnTo>
                  <a:cubicBezTo>
                    <a:pt x="1134" y="945"/>
                    <a:pt x="1151" y="963"/>
                    <a:pt x="1169" y="980"/>
                  </a:cubicBezTo>
                  <a:lnTo>
                    <a:pt x="1159" y="988"/>
                  </a:lnTo>
                  <a:cubicBezTo>
                    <a:pt x="1151" y="980"/>
                    <a:pt x="1142" y="972"/>
                    <a:pt x="1126" y="972"/>
                  </a:cubicBezTo>
                  <a:cubicBezTo>
                    <a:pt x="1126" y="980"/>
                    <a:pt x="1126" y="988"/>
                    <a:pt x="1134" y="1005"/>
                  </a:cubicBezTo>
                  <a:cubicBezTo>
                    <a:pt x="1099" y="980"/>
                    <a:pt x="1066" y="953"/>
                    <a:pt x="1039" y="937"/>
                  </a:cubicBezTo>
                  <a:cubicBezTo>
                    <a:pt x="1031" y="928"/>
                    <a:pt x="1015" y="920"/>
                    <a:pt x="996" y="920"/>
                  </a:cubicBezTo>
                  <a:cubicBezTo>
                    <a:pt x="992" y="922"/>
                    <a:pt x="987" y="922"/>
                    <a:pt x="983" y="922"/>
                  </a:cubicBezTo>
                  <a:cubicBezTo>
                    <a:pt x="965" y="922"/>
                    <a:pt x="950" y="909"/>
                    <a:pt x="936" y="893"/>
                  </a:cubicBezTo>
                  <a:lnTo>
                    <a:pt x="936" y="877"/>
                  </a:lnTo>
                  <a:lnTo>
                    <a:pt x="971" y="877"/>
                  </a:lnTo>
                  <a:cubicBezTo>
                    <a:pt x="971" y="869"/>
                    <a:pt x="971" y="850"/>
                    <a:pt x="963" y="842"/>
                  </a:cubicBezTo>
                  <a:cubicBezTo>
                    <a:pt x="945" y="809"/>
                    <a:pt x="928" y="774"/>
                    <a:pt x="912" y="747"/>
                  </a:cubicBezTo>
                  <a:cubicBezTo>
                    <a:pt x="901" y="730"/>
                    <a:pt x="893" y="714"/>
                    <a:pt x="868" y="714"/>
                  </a:cubicBezTo>
                  <a:lnTo>
                    <a:pt x="809" y="714"/>
                  </a:lnTo>
                  <a:cubicBezTo>
                    <a:pt x="765" y="679"/>
                    <a:pt x="722" y="644"/>
                    <a:pt x="679" y="611"/>
                  </a:cubicBezTo>
                  <a:lnTo>
                    <a:pt x="679" y="568"/>
                  </a:lnTo>
                  <a:cubicBezTo>
                    <a:pt x="695" y="576"/>
                    <a:pt x="705" y="584"/>
                    <a:pt x="714" y="592"/>
                  </a:cubicBezTo>
                  <a:cubicBezTo>
                    <a:pt x="722" y="603"/>
                    <a:pt x="722" y="611"/>
                    <a:pt x="738" y="611"/>
                  </a:cubicBezTo>
                  <a:cubicBezTo>
                    <a:pt x="722" y="592"/>
                    <a:pt x="714" y="576"/>
                    <a:pt x="695" y="559"/>
                  </a:cubicBezTo>
                  <a:cubicBezTo>
                    <a:pt x="679" y="551"/>
                    <a:pt x="670" y="541"/>
                    <a:pt x="670" y="524"/>
                  </a:cubicBezTo>
                  <a:cubicBezTo>
                    <a:pt x="654" y="481"/>
                    <a:pt x="627" y="448"/>
                    <a:pt x="584" y="448"/>
                  </a:cubicBezTo>
                  <a:cubicBezTo>
                    <a:pt x="559" y="397"/>
                    <a:pt x="532" y="378"/>
                    <a:pt x="508" y="378"/>
                  </a:cubicBezTo>
                  <a:cubicBezTo>
                    <a:pt x="524" y="405"/>
                    <a:pt x="559" y="405"/>
                    <a:pt x="567" y="430"/>
                  </a:cubicBezTo>
                  <a:cubicBezTo>
                    <a:pt x="532" y="430"/>
                    <a:pt x="499" y="405"/>
                    <a:pt x="481" y="370"/>
                  </a:cubicBezTo>
                  <a:cubicBezTo>
                    <a:pt x="481" y="370"/>
                    <a:pt x="472" y="370"/>
                    <a:pt x="472" y="361"/>
                  </a:cubicBezTo>
                  <a:cubicBezTo>
                    <a:pt x="448" y="353"/>
                    <a:pt x="429" y="335"/>
                    <a:pt x="413" y="318"/>
                  </a:cubicBezTo>
                  <a:cubicBezTo>
                    <a:pt x="386" y="293"/>
                    <a:pt x="369" y="258"/>
                    <a:pt x="353" y="232"/>
                  </a:cubicBezTo>
                  <a:cubicBezTo>
                    <a:pt x="318" y="232"/>
                    <a:pt x="301" y="207"/>
                    <a:pt x="283" y="190"/>
                  </a:cubicBezTo>
                  <a:cubicBezTo>
                    <a:pt x="258" y="164"/>
                    <a:pt x="231" y="147"/>
                    <a:pt x="190" y="139"/>
                  </a:cubicBezTo>
                  <a:cubicBezTo>
                    <a:pt x="163" y="129"/>
                    <a:pt x="120" y="129"/>
                    <a:pt x="103" y="96"/>
                  </a:cubicBezTo>
                  <a:cubicBezTo>
                    <a:pt x="112" y="77"/>
                    <a:pt x="103" y="69"/>
                    <a:pt x="87" y="52"/>
                  </a:cubicBezTo>
                  <a:cubicBezTo>
                    <a:pt x="77" y="44"/>
                    <a:pt x="68" y="36"/>
                    <a:pt x="44" y="25"/>
                  </a:cubicBezTo>
                  <a:cubicBezTo>
                    <a:pt x="25" y="25"/>
                    <a:pt x="17" y="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1" name="Google Shape;1441;p21"/>
            <p:cNvSpPr/>
            <p:nvPr/>
          </p:nvSpPr>
          <p:spPr>
            <a:xfrm>
              <a:off x="322061" y="427987"/>
              <a:ext cx="15440" cy="14685"/>
            </a:xfrm>
            <a:custGeom>
              <a:avLst/>
              <a:gdLst/>
              <a:ahLst/>
              <a:cxnLst/>
              <a:rect l="l" t="t" r="r" b="b"/>
              <a:pathLst>
                <a:path w="172" h="147" extrusionOk="0">
                  <a:moveTo>
                    <a:pt x="1" y="0"/>
                  </a:moveTo>
                  <a:cubicBezTo>
                    <a:pt x="1" y="17"/>
                    <a:pt x="9" y="35"/>
                    <a:pt x="17" y="52"/>
                  </a:cubicBezTo>
                  <a:cubicBezTo>
                    <a:pt x="52" y="87"/>
                    <a:pt x="95" y="120"/>
                    <a:pt x="139" y="147"/>
                  </a:cubicBezTo>
                  <a:cubicBezTo>
                    <a:pt x="155" y="147"/>
                    <a:pt x="163" y="138"/>
                    <a:pt x="172" y="138"/>
                  </a:cubicBezTo>
                  <a:cubicBezTo>
                    <a:pt x="163" y="128"/>
                    <a:pt x="155" y="112"/>
                    <a:pt x="155" y="103"/>
                  </a:cubicBezTo>
                  <a:cubicBezTo>
                    <a:pt x="139" y="103"/>
                    <a:pt x="130" y="95"/>
                    <a:pt x="120" y="87"/>
                  </a:cubicBezTo>
                  <a:cubicBezTo>
                    <a:pt x="112" y="87"/>
                    <a:pt x="104" y="77"/>
                    <a:pt x="95" y="68"/>
                  </a:cubicBezTo>
                  <a:cubicBezTo>
                    <a:pt x="87" y="68"/>
                    <a:pt x="87" y="77"/>
                    <a:pt x="79" y="77"/>
                  </a:cubicBezTo>
                  <a:cubicBezTo>
                    <a:pt x="79" y="35"/>
                    <a:pt x="44" y="25"/>
                    <a:pt x="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2" name="Google Shape;1442;p21"/>
            <p:cNvSpPr/>
            <p:nvPr/>
          </p:nvSpPr>
          <p:spPr>
            <a:xfrm>
              <a:off x="152401" y="200615"/>
              <a:ext cx="9336" cy="25874"/>
            </a:xfrm>
            <a:custGeom>
              <a:avLst/>
              <a:gdLst/>
              <a:ahLst/>
              <a:cxnLst/>
              <a:rect l="l" t="t" r="r" b="b"/>
              <a:pathLst>
                <a:path w="104" h="259" extrusionOk="0">
                  <a:moveTo>
                    <a:pt x="0" y="0"/>
                  </a:moveTo>
                  <a:cubicBezTo>
                    <a:pt x="0" y="9"/>
                    <a:pt x="11" y="17"/>
                    <a:pt x="11" y="25"/>
                  </a:cubicBezTo>
                  <a:cubicBezTo>
                    <a:pt x="19" y="44"/>
                    <a:pt x="35" y="60"/>
                    <a:pt x="35" y="68"/>
                  </a:cubicBezTo>
                  <a:cubicBezTo>
                    <a:pt x="35" y="112"/>
                    <a:pt x="44" y="155"/>
                    <a:pt x="70" y="180"/>
                  </a:cubicBezTo>
                  <a:cubicBezTo>
                    <a:pt x="70" y="215"/>
                    <a:pt x="79" y="240"/>
                    <a:pt x="103" y="258"/>
                  </a:cubicBezTo>
                  <a:cubicBezTo>
                    <a:pt x="103" y="258"/>
                    <a:pt x="103" y="250"/>
                    <a:pt x="95" y="250"/>
                  </a:cubicBezTo>
                  <a:cubicBezTo>
                    <a:pt x="79" y="188"/>
                    <a:pt x="62" y="128"/>
                    <a:pt x="44" y="77"/>
                  </a:cubicBezTo>
                  <a:cubicBezTo>
                    <a:pt x="35" y="52"/>
                    <a:pt x="27" y="17"/>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3" name="Google Shape;1443;p21"/>
            <p:cNvSpPr/>
            <p:nvPr/>
          </p:nvSpPr>
          <p:spPr>
            <a:xfrm>
              <a:off x="348363" y="311204"/>
              <a:ext cx="8618" cy="9590"/>
            </a:xfrm>
            <a:custGeom>
              <a:avLst/>
              <a:gdLst/>
              <a:ahLst/>
              <a:cxnLst/>
              <a:rect l="l" t="t" r="r" b="b"/>
              <a:pathLst>
                <a:path w="96" h="96" extrusionOk="0">
                  <a:moveTo>
                    <a:pt x="17" y="0"/>
                  </a:moveTo>
                  <a:cubicBezTo>
                    <a:pt x="17" y="9"/>
                    <a:pt x="9" y="9"/>
                    <a:pt x="0" y="9"/>
                  </a:cubicBezTo>
                  <a:cubicBezTo>
                    <a:pt x="0" y="27"/>
                    <a:pt x="0" y="35"/>
                    <a:pt x="9" y="44"/>
                  </a:cubicBezTo>
                  <a:cubicBezTo>
                    <a:pt x="17" y="52"/>
                    <a:pt x="33" y="60"/>
                    <a:pt x="44" y="71"/>
                  </a:cubicBezTo>
                  <a:cubicBezTo>
                    <a:pt x="52" y="71"/>
                    <a:pt x="52" y="79"/>
                    <a:pt x="52" y="87"/>
                  </a:cubicBezTo>
                  <a:lnTo>
                    <a:pt x="68" y="87"/>
                  </a:lnTo>
                  <a:cubicBezTo>
                    <a:pt x="77" y="87"/>
                    <a:pt x="85" y="95"/>
                    <a:pt x="95" y="95"/>
                  </a:cubicBezTo>
                  <a:cubicBezTo>
                    <a:pt x="85" y="44"/>
                    <a:pt x="60" y="19"/>
                    <a:pt x="1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4" name="Google Shape;1444;p21"/>
            <p:cNvSpPr/>
            <p:nvPr/>
          </p:nvSpPr>
          <p:spPr>
            <a:xfrm>
              <a:off x="125560" y="221194"/>
              <a:ext cx="6194" cy="13686"/>
            </a:xfrm>
            <a:custGeom>
              <a:avLst/>
              <a:gdLst/>
              <a:ahLst/>
              <a:cxnLst/>
              <a:rect l="l" t="t" r="r" b="b"/>
              <a:pathLst>
                <a:path w="69" h="137" extrusionOk="0">
                  <a:moveTo>
                    <a:pt x="0" y="1"/>
                  </a:moveTo>
                  <a:cubicBezTo>
                    <a:pt x="0" y="9"/>
                    <a:pt x="9" y="17"/>
                    <a:pt x="9" y="25"/>
                  </a:cubicBezTo>
                  <a:cubicBezTo>
                    <a:pt x="17" y="44"/>
                    <a:pt x="33" y="69"/>
                    <a:pt x="33" y="85"/>
                  </a:cubicBezTo>
                  <a:cubicBezTo>
                    <a:pt x="42" y="112"/>
                    <a:pt x="52" y="128"/>
                    <a:pt x="68" y="137"/>
                  </a:cubicBezTo>
                  <a:cubicBezTo>
                    <a:pt x="60" y="95"/>
                    <a:pt x="42" y="44"/>
                    <a:pt x="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5" name="Google Shape;1445;p21"/>
            <p:cNvSpPr/>
            <p:nvPr/>
          </p:nvSpPr>
          <p:spPr>
            <a:xfrm>
              <a:off x="397556" y="358357"/>
              <a:ext cx="7092" cy="6294"/>
            </a:xfrm>
            <a:custGeom>
              <a:avLst/>
              <a:gdLst/>
              <a:ahLst/>
              <a:cxnLst/>
              <a:rect l="l" t="t" r="r" b="b"/>
              <a:pathLst>
                <a:path w="79" h="63" extrusionOk="0">
                  <a:moveTo>
                    <a:pt x="27" y="0"/>
                  </a:moveTo>
                  <a:cubicBezTo>
                    <a:pt x="11" y="11"/>
                    <a:pt x="11" y="11"/>
                    <a:pt x="1" y="19"/>
                  </a:cubicBezTo>
                  <a:cubicBezTo>
                    <a:pt x="11" y="27"/>
                    <a:pt x="19" y="36"/>
                    <a:pt x="36" y="44"/>
                  </a:cubicBezTo>
                  <a:cubicBezTo>
                    <a:pt x="44" y="44"/>
                    <a:pt x="52" y="52"/>
                    <a:pt x="71" y="62"/>
                  </a:cubicBezTo>
                  <a:cubicBezTo>
                    <a:pt x="79" y="36"/>
                    <a:pt x="52" y="27"/>
                    <a:pt x="52" y="11"/>
                  </a:cubicBezTo>
                  <a:cubicBezTo>
                    <a:pt x="44" y="19"/>
                    <a:pt x="44" y="27"/>
                    <a:pt x="36" y="27"/>
                  </a:cubicBezTo>
                  <a:cubicBezTo>
                    <a:pt x="27" y="19"/>
                    <a:pt x="27" y="11"/>
                    <a:pt x="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6" name="Google Shape;1446;p21"/>
            <p:cNvSpPr/>
            <p:nvPr/>
          </p:nvSpPr>
          <p:spPr>
            <a:xfrm>
              <a:off x="316675" y="420095"/>
              <a:ext cx="4758" cy="6294"/>
            </a:xfrm>
            <a:custGeom>
              <a:avLst/>
              <a:gdLst/>
              <a:ahLst/>
              <a:cxnLst/>
              <a:rect l="l" t="t" r="r" b="b"/>
              <a:pathLst>
                <a:path w="53" h="63" extrusionOk="0">
                  <a:moveTo>
                    <a:pt x="1" y="1"/>
                  </a:moveTo>
                  <a:lnTo>
                    <a:pt x="1" y="36"/>
                  </a:lnTo>
                  <a:cubicBezTo>
                    <a:pt x="1" y="36"/>
                    <a:pt x="17" y="36"/>
                    <a:pt x="17" y="44"/>
                  </a:cubicBezTo>
                  <a:cubicBezTo>
                    <a:pt x="26" y="44"/>
                    <a:pt x="26" y="52"/>
                    <a:pt x="36" y="63"/>
                  </a:cubicBezTo>
                  <a:cubicBezTo>
                    <a:pt x="36" y="52"/>
                    <a:pt x="44" y="44"/>
                    <a:pt x="52" y="28"/>
                  </a:cubicBezTo>
                  <a:cubicBezTo>
                    <a:pt x="36" y="28"/>
                    <a:pt x="26" y="19"/>
                    <a:pt x="17" y="11"/>
                  </a:cubicBezTo>
                  <a:cubicBezTo>
                    <a:pt x="17" y="11"/>
                    <a:pt x="9" y="1"/>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7" name="Google Shape;1447;p21"/>
            <p:cNvSpPr/>
            <p:nvPr/>
          </p:nvSpPr>
          <p:spPr>
            <a:xfrm>
              <a:off x="185705" y="306009"/>
              <a:ext cx="6194" cy="8791"/>
            </a:xfrm>
            <a:custGeom>
              <a:avLst/>
              <a:gdLst/>
              <a:ahLst/>
              <a:cxnLst/>
              <a:rect l="l" t="t" r="r" b="b"/>
              <a:pathLst>
                <a:path w="69" h="88" extrusionOk="0">
                  <a:moveTo>
                    <a:pt x="0" y="1"/>
                  </a:moveTo>
                  <a:lnTo>
                    <a:pt x="0" y="1"/>
                  </a:lnTo>
                  <a:cubicBezTo>
                    <a:pt x="17" y="52"/>
                    <a:pt x="42" y="79"/>
                    <a:pt x="68" y="87"/>
                  </a:cubicBezTo>
                  <a:cubicBezTo>
                    <a:pt x="42" y="52"/>
                    <a:pt x="17" y="28"/>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8" name="Google Shape;1448;p21"/>
            <p:cNvSpPr/>
            <p:nvPr/>
          </p:nvSpPr>
          <p:spPr>
            <a:xfrm>
              <a:off x="178613" y="302713"/>
              <a:ext cx="4758" cy="6094"/>
            </a:xfrm>
            <a:custGeom>
              <a:avLst/>
              <a:gdLst/>
              <a:ahLst/>
              <a:cxnLst/>
              <a:rect l="l" t="t" r="r" b="b"/>
              <a:pathLst>
                <a:path w="53" h="61" extrusionOk="0">
                  <a:moveTo>
                    <a:pt x="1" y="1"/>
                  </a:moveTo>
                  <a:lnTo>
                    <a:pt x="1" y="1"/>
                  </a:lnTo>
                  <a:cubicBezTo>
                    <a:pt x="9" y="26"/>
                    <a:pt x="17" y="52"/>
                    <a:pt x="52" y="61"/>
                  </a:cubicBezTo>
                  <a:cubicBezTo>
                    <a:pt x="44" y="26"/>
                    <a:pt x="17" y="17"/>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9" name="Google Shape;1449;p21"/>
            <p:cNvSpPr/>
            <p:nvPr/>
          </p:nvSpPr>
          <p:spPr>
            <a:xfrm>
              <a:off x="176458" y="247768"/>
              <a:ext cx="4668" cy="8791"/>
            </a:xfrm>
            <a:custGeom>
              <a:avLst/>
              <a:gdLst/>
              <a:ahLst/>
              <a:cxnLst/>
              <a:rect l="l" t="t" r="r" b="b"/>
              <a:pathLst>
                <a:path w="52" h="88" extrusionOk="0">
                  <a:moveTo>
                    <a:pt x="0" y="0"/>
                  </a:moveTo>
                  <a:cubicBezTo>
                    <a:pt x="17" y="52"/>
                    <a:pt x="25" y="69"/>
                    <a:pt x="52" y="87"/>
                  </a:cubicBezTo>
                  <a:cubicBezTo>
                    <a:pt x="33" y="60"/>
                    <a:pt x="33" y="25"/>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0" name="Google Shape;1450;p21"/>
            <p:cNvSpPr/>
            <p:nvPr/>
          </p:nvSpPr>
          <p:spPr>
            <a:xfrm>
              <a:off x="372241" y="420095"/>
              <a:ext cx="6194" cy="2198"/>
            </a:xfrm>
            <a:custGeom>
              <a:avLst/>
              <a:gdLst/>
              <a:ahLst/>
              <a:cxnLst/>
              <a:rect l="l" t="t" r="r" b="b"/>
              <a:pathLst>
                <a:path w="69" h="22" extrusionOk="0">
                  <a:moveTo>
                    <a:pt x="0" y="1"/>
                  </a:moveTo>
                  <a:cubicBezTo>
                    <a:pt x="8" y="11"/>
                    <a:pt x="8" y="19"/>
                    <a:pt x="25" y="19"/>
                  </a:cubicBezTo>
                  <a:cubicBezTo>
                    <a:pt x="30" y="19"/>
                    <a:pt x="37" y="22"/>
                    <a:pt x="44" y="22"/>
                  </a:cubicBezTo>
                  <a:cubicBezTo>
                    <a:pt x="52" y="22"/>
                    <a:pt x="60" y="19"/>
                    <a:pt x="68" y="11"/>
                  </a:cubicBezTo>
                  <a:lnTo>
                    <a:pt x="35" y="11"/>
                  </a:lnTo>
                  <a:cubicBezTo>
                    <a:pt x="17" y="11"/>
                    <a:pt x="8"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1" name="Google Shape;1451;p21"/>
            <p:cNvSpPr/>
            <p:nvPr/>
          </p:nvSpPr>
          <p:spPr>
            <a:xfrm>
              <a:off x="237321" y="71045"/>
              <a:ext cx="3950" cy="6094"/>
            </a:xfrm>
            <a:custGeom>
              <a:avLst/>
              <a:gdLst/>
              <a:ahLst/>
              <a:cxnLst/>
              <a:rect l="l" t="t" r="r" b="b"/>
              <a:pathLst>
                <a:path w="44" h="61" extrusionOk="0">
                  <a:moveTo>
                    <a:pt x="0" y="1"/>
                  </a:moveTo>
                  <a:lnTo>
                    <a:pt x="0" y="1"/>
                  </a:lnTo>
                  <a:cubicBezTo>
                    <a:pt x="17" y="17"/>
                    <a:pt x="25" y="34"/>
                    <a:pt x="44" y="61"/>
                  </a:cubicBezTo>
                  <a:cubicBezTo>
                    <a:pt x="44" y="34"/>
                    <a:pt x="33" y="17"/>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2" name="Google Shape;1452;p21"/>
            <p:cNvSpPr/>
            <p:nvPr/>
          </p:nvSpPr>
          <p:spPr>
            <a:xfrm>
              <a:off x="204915" y="615"/>
              <a:ext cx="4758" cy="3596"/>
            </a:xfrm>
            <a:custGeom>
              <a:avLst/>
              <a:gdLst/>
              <a:ahLst/>
              <a:cxnLst/>
              <a:rect l="l" t="t" r="r" b="b"/>
              <a:pathLst>
                <a:path w="53" h="36" extrusionOk="0">
                  <a:moveTo>
                    <a:pt x="1" y="1"/>
                  </a:moveTo>
                  <a:cubicBezTo>
                    <a:pt x="1" y="17"/>
                    <a:pt x="9" y="26"/>
                    <a:pt x="9" y="36"/>
                  </a:cubicBezTo>
                  <a:lnTo>
                    <a:pt x="17" y="36"/>
                  </a:lnTo>
                  <a:lnTo>
                    <a:pt x="17" y="9"/>
                  </a:lnTo>
                  <a:lnTo>
                    <a:pt x="25" y="9"/>
                  </a:lnTo>
                  <a:cubicBezTo>
                    <a:pt x="34" y="17"/>
                    <a:pt x="44" y="26"/>
                    <a:pt x="52" y="36"/>
                  </a:cubicBezTo>
                  <a:cubicBezTo>
                    <a:pt x="34" y="1"/>
                    <a:pt x="25" y="1"/>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3" name="Google Shape;1453;p21"/>
            <p:cNvSpPr/>
            <p:nvPr/>
          </p:nvSpPr>
          <p:spPr>
            <a:xfrm>
              <a:off x="156261" y="268347"/>
              <a:ext cx="4758" cy="7692"/>
            </a:xfrm>
            <a:custGeom>
              <a:avLst/>
              <a:gdLst/>
              <a:ahLst/>
              <a:cxnLst/>
              <a:rect l="l" t="t" r="r" b="b"/>
              <a:pathLst>
                <a:path w="53" h="77" extrusionOk="0">
                  <a:moveTo>
                    <a:pt x="9" y="1"/>
                  </a:moveTo>
                  <a:cubicBezTo>
                    <a:pt x="9" y="1"/>
                    <a:pt x="1" y="1"/>
                    <a:pt x="1" y="9"/>
                  </a:cubicBezTo>
                  <a:cubicBezTo>
                    <a:pt x="19" y="25"/>
                    <a:pt x="19" y="60"/>
                    <a:pt x="52" y="77"/>
                  </a:cubicBezTo>
                  <a:cubicBezTo>
                    <a:pt x="36" y="52"/>
                    <a:pt x="19" y="25"/>
                    <a:pt x="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4" name="Google Shape;1454;p21"/>
            <p:cNvSpPr/>
            <p:nvPr/>
          </p:nvSpPr>
          <p:spPr>
            <a:xfrm>
              <a:off x="167212" y="283032"/>
              <a:ext cx="2244" cy="5195"/>
            </a:xfrm>
            <a:custGeom>
              <a:avLst/>
              <a:gdLst/>
              <a:ahLst/>
              <a:cxnLst/>
              <a:rect l="l" t="t" r="r" b="b"/>
              <a:pathLst>
                <a:path w="25" h="52" extrusionOk="0">
                  <a:moveTo>
                    <a:pt x="0" y="0"/>
                  </a:moveTo>
                  <a:cubicBezTo>
                    <a:pt x="8" y="52"/>
                    <a:pt x="8" y="52"/>
                    <a:pt x="25" y="52"/>
                  </a:cubicBezTo>
                  <a:cubicBezTo>
                    <a:pt x="8" y="33"/>
                    <a:pt x="8" y="16"/>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455" name="Google Shape;1455;p21"/>
          <p:cNvSpPr/>
          <p:nvPr/>
        </p:nvSpPr>
        <p:spPr>
          <a:xfrm>
            <a:off x="-45626" y="-554091"/>
            <a:ext cx="6912" cy="5061"/>
          </a:xfrm>
          <a:custGeom>
            <a:avLst/>
            <a:gdLst/>
            <a:ahLst/>
            <a:cxnLst/>
            <a:rect l="l" t="t" r="r" b="b"/>
            <a:pathLst>
              <a:path w="77" h="38" extrusionOk="0">
                <a:moveTo>
                  <a:pt x="1" y="1"/>
                </a:moveTo>
                <a:cubicBezTo>
                  <a:pt x="15" y="15"/>
                  <a:pt x="36" y="37"/>
                  <a:pt x="64" y="37"/>
                </a:cubicBezTo>
                <a:cubicBezTo>
                  <a:pt x="68" y="37"/>
                  <a:pt x="72" y="37"/>
                  <a:pt x="77" y="36"/>
                </a:cubicBezTo>
                <a:cubicBezTo>
                  <a:pt x="77" y="36"/>
                  <a:pt x="69" y="27"/>
                  <a:pt x="60" y="27"/>
                </a:cubicBezTo>
                <a:cubicBezTo>
                  <a:pt x="42" y="17"/>
                  <a:pt x="17" y="9"/>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6" name="Google Shape;1456;p21"/>
          <p:cNvSpPr/>
          <p:nvPr/>
        </p:nvSpPr>
        <p:spPr>
          <a:xfrm>
            <a:off x="8368267" y="5360975"/>
            <a:ext cx="6949" cy="2147"/>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7" name="Google Shape;1457;p21"/>
          <p:cNvSpPr/>
          <p:nvPr/>
        </p:nvSpPr>
        <p:spPr>
          <a:xfrm>
            <a:off x="8346464" y="6031359"/>
            <a:ext cx="1813904" cy="2478595"/>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8" name="Google Shape;1458;p21"/>
          <p:cNvSpPr/>
          <p:nvPr/>
        </p:nvSpPr>
        <p:spPr>
          <a:xfrm>
            <a:off x="7900564" y="6031369"/>
            <a:ext cx="477296" cy="625433"/>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9" name="Google Shape;1459;p21"/>
          <p:cNvSpPr/>
          <p:nvPr/>
        </p:nvSpPr>
        <p:spPr>
          <a:xfrm>
            <a:off x="7963442" y="6136547"/>
            <a:ext cx="349598" cy="43260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0" name="Google Shape;1460;p21"/>
          <p:cNvSpPr/>
          <p:nvPr/>
        </p:nvSpPr>
        <p:spPr>
          <a:xfrm>
            <a:off x="8071478" y="6283340"/>
            <a:ext cx="126898" cy="163408"/>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1" name="Google Shape;1461;p21"/>
          <p:cNvSpPr/>
          <p:nvPr/>
        </p:nvSpPr>
        <p:spPr>
          <a:xfrm>
            <a:off x="8772200" y="5065239"/>
            <a:ext cx="123074" cy="188989"/>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2" name="Google Shape;1462;p21"/>
          <p:cNvSpPr/>
          <p:nvPr/>
        </p:nvSpPr>
        <p:spPr>
          <a:xfrm>
            <a:off x="8921449" y="5468372"/>
            <a:ext cx="102726" cy="156723"/>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3" name="Google Shape;1463;p21"/>
          <p:cNvSpPr/>
          <p:nvPr/>
        </p:nvSpPr>
        <p:spPr>
          <a:xfrm>
            <a:off x="8667795" y="5440058"/>
            <a:ext cx="84946" cy="141577"/>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4" name="Google Shape;1464;p21"/>
          <p:cNvSpPr/>
          <p:nvPr/>
        </p:nvSpPr>
        <p:spPr>
          <a:xfrm>
            <a:off x="8640633" y="5001102"/>
            <a:ext cx="56993" cy="9535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5" name="Google Shape;1465;p21"/>
          <p:cNvSpPr/>
          <p:nvPr/>
        </p:nvSpPr>
        <p:spPr>
          <a:xfrm>
            <a:off x="8608530" y="4804869"/>
            <a:ext cx="50968" cy="9298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6" name="Google Shape;1466;p21"/>
          <p:cNvSpPr/>
          <p:nvPr/>
        </p:nvSpPr>
        <p:spPr>
          <a:xfrm>
            <a:off x="8324620" y="4974964"/>
            <a:ext cx="8136" cy="10848"/>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7" name="Google Shape;1467;p21"/>
          <p:cNvSpPr/>
          <p:nvPr/>
        </p:nvSpPr>
        <p:spPr>
          <a:xfrm>
            <a:off x="8370385" y="5028302"/>
            <a:ext cx="7458" cy="5989"/>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8" name="Google Shape;1468;p21"/>
          <p:cNvSpPr/>
          <p:nvPr/>
        </p:nvSpPr>
        <p:spPr>
          <a:xfrm>
            <a:off x="8346485" y="5098248"/>
            <a:ext cx="6526" cy="2147"/>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469" name="Google Shape;1469;p21"/>
          <p:cNvGrpSpPr/>
          <p:nvPr/>
        </p:nvGrpSpPr>
        <p:grpSpPr>
          <a:xfrm>
            <a:off x="8267617" y="-476300"/>
            <a:ext cx="1197284" cy="1588624"/>
            <a:chOff x="4722742" y="2571750"/>
            <a:chExt cx="1197284" cy="1191468"/>
          </a:xfrm>
        </p:grpSpPr>
        <p:sp>
          <p:nvSpPr>
            <p:cNvPr id="1470" name="Google Shape;1470;p21"/>
            <p:cNvSpPr/>
            <p:nvPr/>
          </p:nvSpPr>
          <p:spPr>
            <a:xfrm>
              <a:off x="4722742" y="2571750"/>
              <a:ext cx="1197284" cy="1191468"/>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1" name="Google Shape;1471;p21"/>
            <p:cNvSpPr/>
            <p:nvPr/>
          </p:nvSpPr>
          <p:spPr>
            <a:xfrm>
              <a:off x="4894492" y="2735118"/>
              <a:ext cx="881669" cy="88012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2" name="Google Shape;1472;p21"/>
            <p:cNvSpPr/>
            <p:nvPr/>
          </p:nvSpPr>
          <p:spPr>
            <a:xfrm>
              <a:off x="5054610" y="2898999"/>
              <a:ext cx="574607" cy="569818"/>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3" name="Google Shape;1473;p21"/>
            <p:cNvSpPr/>
            <p:nvPr/>
          </p:nvSpPr>
          <p:spPr>
            <a:xfrm>
              <a:off x="5173843" y="3062025"/>
              <a:ext cx="311509" cy="304496"/>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495792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52"/>
        <p:cNvGrpSpPr/>
        <p:nvPr/>
      </p:nvGrpSpPr>
      <p:grpSpPr>
        <a:xfrm>
          <a:off x="0" y="0"/>
          <a:ext cx="0" cy="0"/>
          <a:chOff x="0" y="0"/>
          <a:chExt cx="0" cy="0"/>
        </a:xfrm>
      </p:grpSpPr>
      <p:sp>
        <p:nvSpPr>
          <p:cNvPr id="1553" name="Google Shape;1553;p24"/>
          <p:cNvSpPr txBox="1">
            <a:spLocks noGrp="1"/>
          </p:cNvSpPr>
          <p:nvPr>
            <p:ph type="title"/>
          </p:nvPr>
        </p:nvSpPr>
        <p:spPr>
          <a:xfrm>
            <a:off x="3441000" y="2682884"/>
            <a:ext cx="2262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4" name="Google Shape;1554;p24"/>
          <p:cNvSpPr txBox="1">
            <a:spLocks noGrp="1"/>
          </p:cNvSpPr>
          <p:nvPr>
            <p:ph type="subTitle" idx="1"/>
          </p:nvPr>
        </p:nvSpPr>
        <p:spPr>
          <a:xfrm>
            <a:off x="2964600" y="3403933"/>
            <a:ext cx="3214800" cy="153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algn="ctr" rtl="0">
              <a:lnSpc>
                <a:spcPct val="100000"/>
              </a:lnSpc>
              <a:spcBef>
                <a:spcPts val="0"/>
              </a:spcBef>
              <a:spcAft>
                <a:spcPts val="0"/>
              </a:spcAft>
              <a:buClr>
                <a:srgbClr val="756458"/>
              </a:buClr>
              <a:buSzPts val="2800"/>
              <a:buNone/>
              <a:defRPr sz="2800">
                <a:solidFill>
                  <a:srgbClr val="756458"/>
                </a:solidFill>
              </a:defRPr>
            </a:lvl2pPr>
            <a:lvl3pPr lvl="2" algn="ctr" rtl="0">
              <a:lnSpc>
                <a:spcPct val="100000"/>
              </a:lnSpc>
              <a:spcBef>
                <a:spcPts val="0"/>
              </a:spcBef>
              <a:spcAft>
                <a:spcPts val="0"/>
              </a:spcAft>
              <a:buClr>
                <a:srgbClr val="756458"/>
              </a:buClr>
              <a:buSzPts val="2800"/>
              <a:buNone/>
              <a:defRPr sz="2800">
                <a:solidFill>
                  <a:srgbClr val="756458"/>
                </a:solidFill>
              </a:defRPr>
            </a:lvl3pPr>
            <a:lvl4pPr lvl="3" algn="ctr" rtl="0">
              <a:lnSpc>
                <a:spcPct val="100000"/>
              </a:lnSpc>
              <a:spcBef>
                <a:spcPts val="0"/>
              </a:spcBef>
              <a:spcAft>
                <a:spcPts val="0"/>
              </a:spcAft>
              <a:buClr>
                <a:srgbClr val="756458"/>
              </a:buClr>
              <a:buSzPts val="2800"/>
              <a:buNone/>
              <a:defRPr sz="2800">
                <a:solidFill>
                  <a:srgbClr val="756458"/>
                </a:solidFill>
              </a:defRPr>
            </a:lvl4pPr>
            <a:lvl5pPr lvl="4" algn="ctr" rtl="0">
              <a:lnSpc>
                <a:spcPct val="100000"/>
              </a:lnSpc>
              <a:spcBef>
                <a:spcPts val="0"/>
              </a:spcBef>
              <a:spcAft>
                <a:spcPts val="0"/>
              </a:spcAft>
              <a:buClr>
                <a:srgbClr val="756458"/>
              </a:buClr>
              <a:buSzPts val="2800"/>
              <a:buNone/>
              <a:defRPr sz="2800">
                <a:solidFill>
                  <a:srgbClr val="756458"/>
                </a:solidFill>
              </a:defRPr>
            </a:lvl5pPr>
            <a:lvl6pPr lvl="5" algn="ctr" rtl="0">
              <a:lnSpc>
                <a:spcPct val="100000"/>
              </a:lnSpc>
              <a:spcBef>
                <a:spcPts val="0"/>
              </a:spcBef>
              <a:spcAft>
                <a:spcPts val="0"/>
              </a:spcAft>
              <a:buClr>
                <a:srgbClr val="756458"/>
              </a:buClr>
              <a:buSzPts val="2800"/>
              <a:buNone/>
              <a:defRPr sz="2800">
                <a:solidFill>
                  <a:srgbClr val="756458"/>
                </a:solidFill>
              </a:defRPr>
            </a:lvl6pPr>
            <a:lvl7pPr lvl="6" algn="ctr" rtl="0">
              <a:lnSpc>
                <a:spcPct val="100000"/>
              </a:lnSpc>
              <a:spcBef>
                <a:spcPts val="0"/>
              </a:spcBef>
              <a:spcAft>
                <a:spcPts val="0"/>
              </a:spcAft>
              <a:buClr>
                <a:srgbClr val="756458"/>
              </a:buClr>
              <a:buSzPts val="2800"/>
              <a:buNone/>
              <a:defRPr sz="2800">
                <a:solidFill>
                  <a:srgbClr val="756458"/>
                </a:solidFill>
              </a:defRPr>
            </a:lvl7pPr>
            <a:lvl8pPr lvl="7" algn="ctr" rtl="0">
              <a:lnSpc>
                <a:spcPct val="100000"/>
              </a:lnSpc>
              <a:spcBef>
                <a:spcPts val="0"/>
              </a:spcBef>
              <a:spcAft>
                <a:spcPts val="0"/>
              </a:spcAft>
              <a:buClr>
                <a:srgbClr val="756458"/>
              </a:buClr>
              <a:buSzPts val="2800"/>
              <a:buNone/>
              <a:defRPr sz="2800">
                <a:solidFill>
                  <a:srgbClr val="756458"/>
                </a:solidFill>
              </a:defRPr>
            </a:lvl8pPr>
            <a:lvl9pPr lvl="8" algn="ctr" rtl="0">
              <a:lnSpc>
                <a:spcPct val="100000"/>
              </a:lnSpc>
              <a:spcBef>
                <a:spcPts val="0"/>
              </a:spcBef>
              <a:spcAft>
                <a:spcPts val="0"/>
              </a:spcAft>
              <a:buClr>
                <a:srgbClr val="756458"/>
              </a:buClr>
              <a:buSzPts val="2800"/>
              <a:buNone/>
              <a:defRPr sz="2800">
                <a:solidFill>
                  <a:srgbClr val="756458"/>
                </a:solidFill>
              </a:defRPr>
            </a:lvl9pPr>
          </a:lstStyle>
          <a:p>
            <a:endParaRPr/>
          </a:p>
        </p:txBody>
      </p:sp>
      <p:grpSp>
        <p:nvGrpSpPr>
          <p:cNvPr id="1555" name="Google Shape;1555;p24"/>
          <p:cNvGrpSpPr/>
          <p:nvPr/>
        </p:nvGrpSpPr>
        <p:grpSpPr>
          <a:xfrm>
            <a:off x="-1364362" y="-2260655"/>
            <a:ext cx="12227747" cy="11618061"/>
            <a:chOff x="2047025" y="1055800"/>
            <a:chExt cx="1862850" cy="1327475"/>
          </a:xfrm>
        </p:grpSpPr>
        <p:sp>
          <p:nvSpPr>
            <p:cNvPr id="1556" name="Google Shape;1556;p24"/>
            <p:cNvSpPr/>
            <p:nvPr/>
          </p:nvSpPr>
          <p:spPr>
            <a:xfrm>
              <a:off x="2047025" y="1642025"/>
              <a:ext cx="439575" cy="503775"/>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7" name="Google Shape;1557;p24"/>
            <p:cNvSpPr/>
            <p:nvPr/>
          </p:nvSpPr>
          <p:spPr>
            <a:xfrm>
              <a:off x="3087425" y="1055800"/>
              <a:ext cx="637325" cy="510650"/>
            </a:xfrm>
            <a:custGeom>
              <a:avLst/>
              <a:gdLst/>
              <a:ahLst/>
              <a:cxnLst/>
              <a:rect l="l" t="t" r="r" b="b"/>
              <a:pathLst>
                <a:path w="25493" h="20426" extrusionOk="0">
                  <a:moveTo>
                    <a:pt x="11879" y="9"/>
                  </a:moveTo>
                  <a:cubicBezTo>
                    <a:pt x="11876" y="9"/>
                    <a:pt x="11877" y="9"/>
                    <a:pt x="11880" y="9"/>
                  </a:cubicBezTo>
                  <a:lnTo>
                    <a:pt x="11880" y="9"/>
                  </a:lnTo>
                  <a:cubicBezTo>
                    <a:pt x="11879" y="9"/>
                    <a:pt x="11879" y="9"/>
                    <a:pt x="11879" y="9"/>
                  </a:cubicBezTo>
                  <a:close/>
                  <a:moveTo>
                    <a:pt x="15104" y="1106"/>
                  </a:moveTo>
                  <a:cubicBezTo>
                    <a:pt x="15105" y="1106"/>
                    <a:pt x="15107" y="1106"/>
                    <a:pt x="15109" y="1107"/>
                  </a:cubicBezTo>
                  <a:cubicBezTo>
                    <a:pt x="15134" y="1118"/>
                    <a:pt x="15177" y="1143"/>
                    <a:pt x="15220" y="1169"/>
                  </a:cubicBezTo>
                  <a:cubicBezTo>
                    <a:pt x="15239" y="1180"/>
                    <a:pt x="15246" y="1186"/>
                    <a:pt x="15243" y="1186"/>
                  </a:cubicBezTo>
                  <a:cubicBezTo>
                    <a:pt x="15238" y="1186"/>
                    <a:pt x="15216" y="1175"/>
                    <a:pt x="15177" y="1151"/>
                  </a:cubicBezTo>
                  <a:cubicBezTo>
                    <a:pt x="15132" y="1129"/>
                    <a:pt x="15099" y="1106"/>
                    <a:pt x="15104" y="1106"/>
                  </a:cubicBezTo>
                  <a:close/>
                  <a:moveTo>
                    <a:pt x="24235" y="12942"/>
                  </a:moveTo>
                  <a:cubicBezTo>
                    <a:pt x="24236" y="12942"/>
                    <a:pt x="24237" y="12943"/>
                    <a:pt x="24239" y="12944"/>
                  </a:cubicBezTo>
                  <a:cubicBezTo>
                    <a:pt x="24239" y="12944"/>
                    <a:pt x="24256" y="12971"/>
                    <a:pt x="24264" y="13004"/>
                  </a:cubicBezTo>
                  <a:cubicBezTo>
                    <a:pt x="24271" y="13027"/>
                    <a:pt x="24273" y="13039"/>
                    <a:pt x="24271" y="13039"/>
                  </a:cubicBezTo>
                  <a:cubicBezTo>
                    <a:pt x="24269" y="13039"/>
                    <a:pt x="24267" y="13036"/>
                    <a:pt x="24264" y="13031"/>
                  </a:cubicBezTo>
                  <a:cubicBezTo>
                    <a:pt x="24256" y="13004"/>
                    <a:pt x="24239" y="12979"/>
                    <a:pt x="24239" y="12961"/>
                  </a:cubicBezTo>
                  <a:cubicBezTo>
                    <a:pt x="24232" y="12954"/>
                    <a:pt x="24231" y="12942"/>
                    <a:pt x="24235" y="12942"/>
                  </a:cubicBezTo>
                  <a:close/>
                  <a:moveTo>
                    <a:pt x="1400" y="13202"/>
                  </a:moveTo>
                  <a:lnTo>
                    <a:pt x="1400" y="13202"/>
                  </a:lnTo>
                  <a:cubicBezTo>
                    <a:pt x="1400" y="13202"/>
                    <a:pt x="1417" y="13229"/>
                    <a:pt x="1444" y="13253"/>
                  </a:cubicBezTo>
                  <a:cubicBezTo>
                    <a:pt x="1460" y="13280"/>
                    <a:pt x="1477" y="13305"/>
                    <a:pt x="1468" y="13305"/>
                  </a:cubicBezTo>
                  <a:cubicBezTo>
                    <a:pt x="1468" y="13305"/>
                    <a:pt x="1452" y="13288"/>
                    <a:pt x="1425" y="13253"/>
                  </a:cubicBezTo>
                  <a:cubicBezTo>
                    <a:pt x="1409" y="13229"/>
                    <a:pt x="1392" y="13202"/>
                    <a:pt x="1400" y="13202"/>
                  </a:cubicBezTo>
                  <a:close/>
                  <a:moveTo>
                    <a:pt x="8712" y="14889"/>
                  </a:moveTo>
                  <a:cubicBezTo>
                    <a:pt x="8721" y="14889"/>
                    <a:pt x="8716" y="14891"/>
                    <a:pt x="8692" y="14894"/>
                  </a:cubicBezTo>
                  <a:cubicBezTo>
                    <a:pt x="8675" y="14903"/>
                    <a:pt x="8632" y="14911"/>
                    <a:pt x="8597" y="14911"/>
                  </a:cubicBezTo>
                  <a:cubicBezTo>
                    <a:pt x="8564" y="14911"/>
                    <a:pt x="8572" y="14911"/>
                    <a:pt x="8615" y="14903"/>
                  </a:cubicBezTo>
                  <a:cubicBezTo>
                    <a:pt x="8660" y="14893"/>
                    <a:pt x="8699" y="14889"/>
                    <a:pt x="8712" y="14889"/>
                  </a:cubicBezTo>
                  <a:close/>
                  <a:moveTo>
                    <a:pt x="5535" y="15059"/>
                  </a:moveTo>
                  <a:cubicBezTo>
                    <a:pt x="5548" y="15059"/>
                    <a:pt x="5556" y="15061"/>
                    <a:pt x="5556" y="15065"/>
                  </a:cubicBezTo>
                  <a:cubicBezTo>
                    <a:pt x="5548" y="15065"/>
                    <a:pt x="5540" y="15074"/>
                    <a:pt x="5523" y="15074"/>
                  </a:cubicBezTo>
                  <a:lnTo>
                    <a:pt x="5453" y="15074"/>
                  </a:lnTo>
                  <a:cubicBezTo>
                    <a:pt x="5428" y="15074"/>
                    <a:pt x="5445" y="15065"/>
                    <a:pt x="5488" y="15065"/>
                  </a:cubicBezTo>
                  <a:cubicBezTo>
                    <a:pt x="5506" y="15061"/>
                    <a:pt x="5523" y="15059"/>
                    <a:pt x="5535" y="15059"/>
                  </a:cubicBezTo>
                  <a:close/>
                  <a:moveTo>
                    <a:pt x="14875" y="17126"/>
                  </a:moveTo>
                  <a:cubicBezTo>
                    <a:pt x="14883" y="17131"/>
                    <a:pt x="14892" y="17138"/>
                    <a:pt x="14903" y="17145"/>
                  </a:cubicBezTo>
                  <a:cubicBezTo>
                    <a:pt x="14948" y="17174"/>
                    <a:pt x="14979" y="17198"/>
                    <a:pt x="14969" y="17198"/>
                  </a:cubicBezTo>
                  <a:cubicBezTo>
                    <a:pt x="14968" y="17198"/>
                    <a:pt x="14966" y="17198"/>
                    <a:pt x="14963" y="17197"/>
                  </a:cubicBezTo>
                  <a:cubicBezTo>
                    <a:pt x="14947" y="17180"/>
                    <a:pt x="14909" y="17157"/>
                    <a:pt x="14875" y="17126"/>
                  </a:cubicBezTo>
                  <a:close/>
                  <a:moveTo>
                    <a:pt x="14765" y="17685"/>
                  </a:moveTo>
                  <a:cubicBezTo>
                    <a:pt x="14765" y="17685"/>
                    <a:pt x="14773" y="17685"/>
                    <a:pt x="14791" y="17694"/>
                  </a:cubicBezTo>
                  <a:cubicBezTo>
                    <a:pt x="14800" y="17702"/>
                    <a:pt x="14824" y="17721"/>
                    <a:pt x="14833" y="17737"/>
                  </a:cubicBezTo>
                  <a:cubicBezTo>
                    <a:pt x="14840" y="17743"/>
                    <a:pt x="14843" y="17746"/>
                    <a:pt x="14842" y="17746"/>
                  </a:cubicBezTo>
                  <a:cubicBezTo>
                    <a:pt x="14841" y="17746"/>
                    <a:pt x="14830" y="17739"/>
                    <a:pt x="14808" y="17729"/>
                  </a:cubicBezTo>
                  <a:cubicBezTo>
                    <a:pt x="14781" y="17702"/>
                    <a:pt x="14756" y="17685"/>
                    <a:pt x="14765" y="17685"/>
                  </a:cubicBezTo>
                  <a:close/>
                  <a:moveTo>
                    <a:pt x="11287" y="0"/>
                  </a:moveTo>
                  <a:cubicBezTo>
                    <a:pt x="11192" y="0"/>
                    <a:pt x="11114" y="9"/>
                    <a:pt x="11062" y="9"/>
                  </a:cubicBezTo>
                  <a:cubicBezTo>
                    <a:pt x="11003" y="9"/>
                    <a:pt x="10864" y="17"/>
                    <a:pt x="10737" y="36"/>
                  </a:cubicBezTo>
                  <a:cubicBezTo>
                    <a:pt x="10603" y="56"/>
                    <a:pt x="10538" y="71"/>
                    <a:pt x="10510" y="71"/>
                  </a:cubicBezTo>
                  <a:cubicBezTo>
                    <a:pt x="10503" y="71"/>
                    <a:pt x="10499" y="70"/>
                    <a:pt x="10495" y="68"/>
                  </a:cubicBezTo>
                  <a:cubicBezTo>
                    <a:pt x="10490" y="67"/>
                    <a:pt x="10482" y="66"/>
                    <a:pt x="10472" y="66"/>
                  </a:cubicBezTo>
                  <a:cubicBezTo>
                    <a:pt x="10420" y="66"/>
                    <a:pt x="10306" y="85"/>
                    <a:pt x="10170" y="128"/>
                  </a:cubicBezTo>
                  <a:cubicBezTo>
                    <a:pt x="10091" y="155"/>
                    <a:pt x="9999" y="172"/>
                    <a:pt x="9964" y="180"/>
                  </a:cubicBezTo>
                  <a:cubicBezTo>
                    <a:pt x="9937" y="190"/>
                    <a:pt x="9904" y="198"/>
                    <a:pt x="9904" y="207"/>
                  </a:cubicBezTo>
                  <a:cubicBezTo>
                    <a:pt x="9904" y="207"/>
                    <a:pt x="9852" y="223"/>
                    <a:pt x="9792" y="242"/>
                  </a:cubicBezTo>
                  <a:cubicBezTo>
                    <a:pt x="9731" y="250"/>
                    <a:pt x="9671" y="275"/>
                    <a:pt x="9595" y="301"/>
                  </a:cubicBezTo>
                  <a:cubicBezTo>
                    <a:pt x="9516" y="334"/>
                    <a:pt x="9432" y="361"/>
                    <a:pt x="9337" y="405"/>
                  </a:cubicBezTo>
                  <a:cubicBezTo>
                    <a:pt x="9285" y="429"/>
                    <a:pt x="9199" y="473"/>
                    <a:pt x="9155" y="489"/>
                  </a:cubicBezTo>
                  <a:cubicBezTo>
                    <a:pt x="9104" y="499"/>
                    <a:pt x="9009" y="551"/>
                    <a:pt x="8941" y="584"/>
                  </a:cubicBezTo>
                  <a:cubicBezTo>
                    <a:pt x="8855" y="644"/>
                    <a:pt x="8795" y="662"/>
                    <a:pt x="8735" y="695"/>
                  </a:cubicBezTo>
                  <a:cubicBezTo>
                    <a:pt x="8659" y="730"/>
                    <a:pt x="8632" y="738"/>
                    <a:pt x="8589" y="782"/>
                  </a:cubicBezTo>
                  <a:cubicBezTo>
                    <a:pt x="8564" y="809"/>
                    <a:pt x="8504" y="842"/>
                    <a:pt x="8461" y="868"/>
                  </a:cubicBezTo>
                  <a:cubicBezTo>
                    <a:pt x="8417" y="901"/>
                    <a:pt x="8374" y="936"/>
                    <a:pt x="8358" y="953"/>
                  </a:cubicBezTo>
                  <a:cubicBezTo>
                    <a:pt x="8339" y="971"/>
                    <a:pt x="8298" y="1004"/>
                    <a:pt x="8255" y="1031"/>
                  </a:cubicBezTo>
                  <a:lnTo>
                    <a:pt x="8246" y="1039"/>
                  </a:lnTo>
                  <a:cubicBezTo>
                    <a:pt x="7962" y="1186"/>
                    <a:pt x="7688" y="1340"/>
                    <a:pt x="7422" y="1503"/>
                  </a:cubicBezTo>
                  <a:cubicBezTo>
                    <a:pt x="7403" y="1503"/>
                    <a:pt x="7387" y="1511"/>
                    <a:pt x="7352" y="1530"/>
                  </a:cubicBezTo>
                  <a:cubicBezTo>
                    <a:pt x="7284" y="1555"/>
                    <a:pt x="7172" y="1623"/>
                    <a:pt x="6983" y="1736"/>
                  </a:cubicBezTo>
                  <a:cubicBezTo>
                    <a:pt x="6785" y="1856"/>
                    <a:pt x="6674" y="1924"/>
                    <a:pt x="6587" y="1994"/>
                  </a:cubicBezTo>
                  <a:cubicBezTo>
                    <a:pt x="6494" y="2070"/>
                    <a:pt x="6408" y="2130"/>
                    <a:pt x="6269" y="2252"/>
                  </a:cubicBezTo>
                  <a:cubicBezTo>
                    <a:pt x="6185" y="2328"/>
                    <a:pt x="6107" y="2388"/>
                    <a:pt x="6047" y="2447"/>
                  </a:cubicBezTo>
                  <a:cubicBezTo>
                    <a:pt x="5987" y="2509"/>
                    <a:pt x="5927" y="2561"/>
                    <a:pt x="5884" y="2594"/>
                  </a:cubicBezTo>
                  <a:cubicBezTo>
                    <a:pt x="5797" y="2680"/>
                    <a:pt x="5746" y="2715"/>
                    <a:pt x="5721" y="2724"/>
                  </a:cubicBezTo>
                  <a:cubicBezTo>
                    <a:pt x="5694" y="2732"/>
                    <a:pt x="5643" y="2775"/>
                    <a:pt x="5463" y="2954"/>
                  </a:cubicBezTo>
                  <a:cubicBezTo>
                    <a:pt x="5402" y="3014"/>
                    <a:pt x="5342" y="3076"/>
                    <a:pt x="5309" y="3109"/>
                  </a:cubicBezTo>
                  <a:cubicBezTo>
                    <a:pt x="5282" y="3136"/>
                    <a:pt x="5266" y="3144"/>
                    <a:pt x="5257" y="3161"/>
                  </a:cubicBezTo>
                  <a:cubicBezTo>
                    <a:pt x="5247" y="3169"/>
                    <a:pt x="5239" y="3179"/>
                    <a:pt x="5239" y="3179"/>
                  </a:cubicBezTo>
                  <a:cubicBezTo>
                    <a:pt x="5239" y="3178"/>
                    <a:pt x="5238" y="3177"/>
                    <a:pt x="5237" y="3177"/>
                  </a:cubicBezTo>
                  <a:cubicBezTo>
                    <a:pt x="5227" y="3177"/>
                    <a:pt x="5176" y="3215"/>
                    <a:pt x="5084" y="3307"/>
                  </a:cubicBezTo>
                  <a:cubicBezTo>
                    <a:pt x="4989" y="3418"/>
                    <a:pt x="4835" y="3581"/>
                    <a:pt x="4620" y="3831"/>
                  </a:cubicBezTo>
                  <a:cubicBezTo>
                    <a:pt x="4371" y="4132"/>
                    <a:pt x="4124" y="4441"/>
                    <a:pt x="4072" y="4527"/>
                  </a:cubicBezTo>
                  <a:cubicBezTo>
                    <a:pt x="4010" y="4604"/>
                    <a:pt x="3942" y="4698"/>
                    <a:pt x="3926" y="4715"/>
                  </a:cubicBezTo>
                  <a:cubicBezTo>
                    <a:pt x="3919" y="4726"/>
                    <a:pt x="3913" y="4732"/>
                    <a:pt x="3910" y="4732"/>
                  </a:cubicBezTo>
                  <a:cubicBezTo>
                    <a:pt x="3901" y="4732"/>
                    <a:pt x="3906" y="4690"/>
                    <a:pt x="3926" y="4622"/>
                  </a:cubicBezTo>
                  <a:cubicBezTo>
                    <a:pt x="3934" y="4595"/>
                    <a:pt x="3959" y="4552"/>
                    <a:pt x="3985" y="4509"/>
                  </a:cubicBezTo>
                  <a:cubicBezTo>
                    <a:pt x="4016" y="4473"/>
                    <a:pt x="4026" y="4448"/>
                    <a:pt x="4016" y="4448"/>
                  </a:cubicBezTo>
                  <a:cubicBezTo>
                    <a:pt x="4014" y="4448"/>
                    <a:pt x="4012" y="4448"/>
                    <a:pt x="4010" y="4449"/>
                  </a:cubicBezTo>
                  <a:cubicBezTo>
                    <a:pt x="4006" y="4453"/>
                    <a:pt x="4004" y="4456"/>
                    <a:pt x="4003" y="4456"/>
                  </a:cubicBezTo>
                  <a:cubicBezTo>
                    <a:pt x="4000" y="4456"/>
                    <a:pt x="4016" y="4430"/>
                    <a:pt x="4062" y="4365"/>
                  </a:cubicBezTo>
                  <a:cubicBezTo>
                    <a:pt x="4159" y="4234"/>
                    <a:pt x="4257" y="4095"/>
                    <a:pt x="4239" y="4095"/>
                  </a:cubicBezTo>
                  <a:cubicBezTo>
                    <a:pt x="4238" y="4095"/>
                    <a:pt x="4237" y="4096"/>
                    <a:pt x="4235" y="4097"/>
                  </a:cubicBezTo>
                  <a:cubicBezTo>
                    <a:pt x="4234" y="4098"/>
                    <a:pt x="4233" y="4099"/>
                    <a:pt x="4232" y="4099"/>
                  </a:cubicBezTo>
                  <a:cubicBezTo>
                    <a:pt x="4229" y="4099"/>
                    <a:pt x="4239" y="4076"/>
                    <a:pt x="4260" y="4055"/>
                  </a:cubicBezTo>
                  <a:cubicBezTo>
                    <a:pt x="4272" y="4039"/>
                    <a:pt x="4277" y="4030"/>
                    <a:pt x="4275" y="4030"/>
                  </a:cubicBezTo>
                  <a:lnTo>
                    <a:pt x="4275" y="4030"/>
                  </a:lnTo>
                  <a:cubicBezTo>
                    <a:pt x="4273" y="4030"/>
                    <a:pt x="4262" y="4041"/>
                    <a:pt x="4243" y="4064"/>
                  </a:cubicBezTo>
                  <a:cubicBezTo>
                    <a:pt x="4216" y="4086"/>
                    <a:pt x="4203" y="4099"/>
                    <a:pt x="4202" y="4099"/>
                  </a:cubicBezTo>
                  <a:cubicBezTo>
                    <a:pt x="4201" y="4099"/>
                    <a:pt x="4210" y="4088"/>
                    <a:pt x="4227" y="4064"/>
                  </a:cubicBezTo>
                  <a:cubicBezTo>
                    <a:pt x="4346" y="3917"/>
                    <a:pt x="4354" y="3814"/>
                    <a:pt x="4260" y="3779"/>
                  </a:cubicBezTo>
                  <a:cubicBezTo>
                    <a:pt x="4258" y="3779"/>
                    <a:pt x="4256" y="3779"/>
                    <a:pt x="4254" y="3779"/>
                  </a:cubicBezTo>
                  <a:cubicBezTo>
                    <a:pt x="4203" y="3779"/>
                    <a:pt x="4041" y="3878"/>
                    <a:pt x="3926" y="3993"/>
                  </a:cubicBezTo>
                  <a:cubicBezTo>
                    <a:pt x="3874" y="4045"/>
                    <a:pt x="3831" y="4080"/>
                    <a:pt x="3831" y="4080"/>
                  </a:cubicBezTo>
                  <a:cubicBezTo>
                    <a:pt x="3831" y="4079"/>
                    <a:pt x="3830" y="4078"/>
                    <a:pt x="3829" y="4078"/>
                  </a:cubicBezTo>
                  <a:cubicBezTo>
                    <a:pt x="3825" y="4078"/>
                    <a:pt x="3811" y="4092"/>
                    <a:pt x="3796" y="4107"/>
                  </a:cubicBezTo>
                  <a:cubicBezTo>
                    <a:pt x="3779" y="4123"/>
                    <a:pt x="3728" y="4175"/>
                    <a:pt x="3676" y="4218"/>
                  </a:cubicBezTo>
                  <a:cubicBezTo>
                    <a:pt x="3625" y="4270"/>
                    <a:pt x="3513" y="4381"/>
                    <a:pt x="3427" y="4476"/>
                  </a:cubicBezTo>
                  <a:cubicBezTo>
                    <a:pt x="3383" y="4527"/>
                    <a:pt x="3340" y="4571"/>
                    <a:pt x="3315" y="4604"/>
                  </a:cubicBezTo>
                  <a:cubicBezTo>
                    <a:pt x="3292" y="4627"/>
                    <a:pt x="3277" y="4649"/>
                    <a:pt x="3268" y="4649"/>
                  </a:cubicBezTo>
                  <a:cubicBezTo>
                    <a:pt x="3266" y="4649"/>
                    <a:pt x="3265" y="4648"/>
                    <a:pt x="3264" y="4647"/>
                  </a:cubicBezTo>
                  <a:cubicBezTo>
                    <a:pt x="3264" y="4647"/>
                    <a:pt x="3204" y="4707"/>
                    <a:pt x="3144" y="4785"/>
                  </a:cubicBezTo>
                  <a:cubicBezTo>
                    <a:pt x="3079" y="4856"/>
                    <a:pt x="3022" y="4922"/>
                    <a:pt x="3015" y="4922"/>
                  </a:cubicBezTo>
                  <a:cubicBezTo>
                    <a:pt x="3015" y="4922"/>
                    <a:pt x="3014" y="4922"/>
                    <a:pt x="3014" y="4921"/>
                  </a:cubicBezTo>
                  <a:cubicBezTo>
                    <a:pt x="3014" y="4921"/>
                    <a:pt x="3014" y="4920"/>
                    <a:pt x="3013" y="4920"/>
                  </a:cubicBezTo>
                  <a:cubicBezTo>
                    <a:pt x="2993" y="4920"/>
                    <a:pt x="2790" y="5158"/>
                    <a:pt x="2722" y="5265"/>
                  </a:cubicBezTo>
                  <a:cubicBezTo>
                    <a:pt x="2697" y="5309"/>
                    <a:pt x="2662" y="5368"/>
                    <a:pt x="2645" y="5395"/>
                  </a:cubicBezTo>
                  <a:cubicBezTo>
                    <a:pt x="2602" y="5447"/>
                    <a:pt x="2396" y="5764"/>
                    <a:pt x="2182" y="6150"/>
                  </a:cubicBezTo>
                  <a:cubicBezTo>
                    <a:pt x="2130" y="6245"/>
                    <a:pt x="2070" y="6348"/>
                    <a:pt x="2019" y="6451"/>
                  </a:cubicBezTo>
                  <a:cubicBezTo>
                    <a:pt x="1959" y="6554"/>
                    <a:pt x="1907" y="6657"/>
                    <a:pt x="1856" y="6752"/>
                  </a:cubicBezTo>
                  <a:cubicBezTo>
                    <a:pt x="1753" y="6958"/>
                    <a:pt x="1658" y="7147"/>
                    <a:pt x="1588" y="7302"/>
                  </a:cubicBezTo>
                  <a:cubicBezTo>
                    <a:pt x="1503" y="7473"/>
                    <a:pt x="1425" y="7636"/>
                    <a:pt x="1365" y="7766"/>
                  </a:cubicBezTo>
                  <a:cubicBezTo>
                    <a:pt x="1314" y="7894"/>
                    <a:pt x="1270" y="7989"/>
                    <a:pt x="1262" y="8005"/>
                  </a:cubicBezTo>
                  <a:cubicBezTo>
                    <a:pt x="1246" y="8048"/>
                    <a:pt x="1108" y="8349"/>
                    <a:pt x="970" y="8675"/>
                  </a:cubicBezTo>
                  <a:cubicBezTo>
                    <a:pt x="910" y="8838"/>
                    <a:pt x="807" y="9106"/>
                    <a:pt x="687" y="9396"/>
                  </a:cubicBezTo>
                  <a:cubicBezTo>
                    <a:pt x="576" y="9681"/>
                    <a:pt x="438" y="10007"/>
                    <a:pt x="326" y="10324"/>
                  </a:cubicBezTo>
                  <a:cubicBezTo>
                    <a:pt x="300" y="10402"/>
                    <a:pt x="267" y="10497"/>
                    <a:pt x="232" y="10609"/>
                  </a:cubicBezTo>
                  <a:cubicBezTo>
                    <a:pt x="207" y="10720"/>
                    <a:pt x="164" y="10839"/>
                    <a:pt x="128" y="10986"/>
                  </a:cubicBezTo>
                  <a:cubicBezTo>
                    <a:pt x="60" y="11270"/>
                    <a:pt x="1" y="11631"/>
                    <a:pt x="17" y="12052"/>
                  </a:cubicBezTo>
                  <a:cubicBezTo>
                    <a:pt x="34" y="12472"/>
                    <a:pt x="164" y="12936"/>
                    <a:pt x="370" y="13321"/>
                  </a:cubicBezTo>
                  <a:cubicBezTo>
                    <a:pt x="421" y="13416"/>
                    <a:pt x="473" y="13511"/>
                    <a:pt x="532" y="13606"/>
                  </a:cubicBezTo>
                  <a:cubicBezTo>
                    <a:pt x="592" y="13692"/>
                    <a:pt x="652" y="13777"/>
                    <a:pt x="712" y="13855"/>
                  </a:cubicBezTo>
                  <a:cubicBezTo>
                    <a:pt x="774" y="13940"/>
                    <a:pt x="842" y="14010"/>
                    <a:pt x="901" y="14086"/>
                  </a:cubicBezTo>
                  <a:cubicBezTo>
                    <a:pt x="970" y="14156"/>
                    <a:pt x="1021" y="14224"/>
                    <a:pt x="1099" y="14301"/>
                  </a:cubicBezTo>
                  <a:cubicBezTo>
                    <a:pt x="1400" y="14593"/>
                    <a:pt x="1743" y="14816"/>
                    <a:pt x="2087" y="14989"/>
                  </a:cubicBezTo>
                  <a:cubicBezTo>
                    <a:pt x="2423" y="15152"/>
                    <a:pt x="2757" y="15272"/>
                    <a:pt x="3074" y="15366"/>
                  </a:cubicBezTo>
                  <a:cubicBezTo>
                    <a:pt x="3693" y="15537"/>
                    <a:pt x="4227" y="15589"/>
                    <a:pt x="4509" y="15608"/>
                  </a:cubicBezTo>
                  <a:cubicBezTo>
                    <a:pt x="4654" y="15615"/>
                    <a:pt x="4784" y="15617"/>
                    <a:pt x="4899" y="15617"/>
                  </a:cubicBezTo>
                  <a:cubicBezTo>
                    <a:pt x="5326" y="15617"/>
                    <a:pt x="5555" y="15579"/>
                    <a:pt x="5583" y="15572"/>
                  </a:cubicBezTo>
                  <a:cubicBezTo>
                    <a:pt x="5626" y="15564"/>
                    <a:pt x="5651" y="15564"/>
                    <a:pt x="5686" y="15564"/>
                  </a:cubicBezTo>
                  <a:cubicBezTo>
                    <a:pt x="5711" y="15564"/>
                    <a:pt x="5841" y="15548"/>
                    <a:pt x="6039" y="15521"/>
                  </a:cubicBezTo>
                  <a:cubicBezTo>
                    <a:pt x="6226" y="15496"/>
                    <a:pt x="6476" y="15445"/>
                    <a:pt x="6709" y="15393"/>
                  </a:cubicBezTo>
                  <a:cubicBezTo>
                    <a:pt x="7189" y="15290"/>
                    <a:pt x="7601" y="15177"/>
                    <a:pt x="7618" y="15168"/>
                  </a:cubicBezTo>
                  <a:cubicBezTo>
                    <a:pt x="7644" y="15160"/>
                    <a:pt x="7661" y="15160"/>
                    <a:pt x="7704" y="15152"/>
                  </a:cubicBezTo>
                  <a:cubicBezTo>
                    <a:pt x="7731" y="15152"/>
                    <a:pt x="7867" y="15125"/>
                    <a:pt x="8005" y="15100"/>
                  </a:cubicBezTo>
                  <a:cubicBezTo>
                    <a:pt x="8143" y="15074"/>
                    <a:pt x="8279" y="15057"/>
                    <a:pt x="8339" y="15049"/>
                  </a:cubicBezTo>
                  <a:cubicBezTo>
                    <a:pt x="8362" y="15042"/>
                    <a:pt x="8634" y="15002"/>
                    <a:pt x="8974" y="15002"/>
                  </a:cubicBezTo>
                  <a:cubicBezTo>
                    <a:pt x="9027" y="15002"/>
                    <a:pt x="9083" y="15003"/>
                    <a:pt x="9139" y="15006"/>
                  </a:cubicBezTo>
                  <a:cubicBezTo>
                    <a:pt x="9757" y="15041"/>
                    <a:pt x="9912" y="15100"/>
                    <a:pt x="10015" y="15100"/>
                  </a:cubicBezTo>
                  <a:cubicBezTo>
                    <a:pt x="10118" y="15117"/>
                    <a:pt x="10135" y="15125"/>
                    <a:pt x="10118" y="15125"/>
                  </a:cubicBezTo>
                  <a:cubicBezTo>
                    <a:pt x="10110" y="15135"/>
                    <a:pt x="10143" y="15144"/>
                    <a:pt x="10298" y="15187"/>
                  </a:cubicBezTo>
                  <a:cubicBezTo>
                    <a:pt x="10452" y="15247"/>
                    <a:pt x="10728" y="15323"/>
                    <a:pt x="11192" y="15589"/>
                  </a:cubicBezTo>
                  <a:cubicBezTo>
                    <a:pt x="11407" y="15727"/>
                    <a:pt x="11637" y="15882"/>
                    <a:pt x="11879" y="16063"/>
                  </a:cubicBezTo>
                  <a:cubicBezTo>
                    <a:pt x="12120" y="16251"/>
                    <a:pt x="12386" y="16457"/>
                    <a:pt x="12668" y="16690"/>
                  </a:cubicBezTo>
                  <a:cubicBezTo>
                    <a:pt x="12961" y="16921"/>
                    <a:pt x="13287" y="17170"/>
                    <a:pt x="13639" y="17420"/>
                  </a:cubicBezTo>
                  <a:cubicBezTo>
                    <a:pt x="13975" y="17661"/>
                    <a:pt x="14336" y="17918"/>
                    <a:pt x="14721" y="18193"/>
                  </a:cubicBezTo>
                  <a:cubicBezTo>
                    <a:pt x="15391" y="18681"/>
                    <a:pt x="16080" y="19093"/>
                    <a:pt x="16173" y="19145"/>
                  </a:cubicBezTo>
                  <a:cubicBezTo>
                    <a:pt x="16276" y="19196"/>
                    <a:pt x="16964" y="19636"/>
                    <a:pt x="17849" y="19980"/>
                  </a:cubicBezTo>
                  <a:cubicBezTo>
                    <a:pt x="18286" y="20151"/>
                    <a:pt x="18733" y="20270"/>
                    <a:pt x="19094" y="20330"/>
                  </a:cubicBezTo>
                  <a:cubicBezTo>
                    <a:pt x="19446" y="20400"/>
                    <a:pt x="19712" y="20409"/>
                    <a:pt x="19764" y="20417"/>
                  </a:cubicBezTo>
                  <a:cubicBezTo>
                    <a:pt x="19807" y="20417"/>
                    <a:pt x="19918" y="20417"/>
                    <a:pt x="20089" y="20425"/>
                  </a:cubicBezTo>
                  <a:cubicBezTo>
                    <a:pt x="20176" y="20425"/>
                    <a:pt x="20279" y="20417"/>
                    <a:pt x="20399" y="20409"/>
                  </a:cubicBezTo>
                  <a:cubicBezTo>
                    <a:pt x="20520" y="20400"/>
                    <a:pt x="20656" y="20382"/>
                    <a:pt x="20811" y="20357"/>
                  </a:cubicBezTo>
                  <a:cubicBezTo>
                    <a:pt x="21120" y="20314"/>
                    <a:pt x="21508" y="20211"/>
                    <a:pt x="21936" y="20013"/>
                  </a:cubicBezTo>
                  <a:cubicBezTo>
                    <a:pt x="22039" y="19970"/>
                    <a:pt x="22126" y="19918"/>
                    <a:pt x="22229" y="19866"/>
                  </a:cubicBezTo>
                  <a:cubicBezTo>
                    <a:pt x="22332" y="19815"/>
                    <a:pt x="22435" y="19763"/>
                    <a:pt x="22547" y="19695"/>
                  </a:cubicBezTo>
                  <a:cubicBezTo>
                    <a:pt x="22650" y="19627"/>
                    <a:pt x="22761" y="19557"/>
                    <a:pt x="22872" y="19489"/>
                  </a:cubicBezTo>
                  <a:cubicBezTo>
                    <a:pt x="22986" y="19413"/>
                    <a:pt x="23097" y="19335"/>
                    <a:pt x="23208" y="19248"/>
                  </a:cubicBezTo>
                  <a:cubicBezTo>
                    <a:pt x="23320" y="19172"/>
                    <a:pt x="23414" y="19085"/>
                    <a:pt x="23518" y="19009"/>
                  </a:cubicBezTo>
                  <a:cubicBezTo>
                    <a:pt x="23561" y="18966"/>
                    <a:pt x="23612" y="18922"/>
                    <a:pt x="23656" y="18887"/>
                  </a:cubicBezTo>
                  <a:cubicBezTo>
                    <a:pt x="23697" y="18846"/>
                    <a:pt x="23748" y="18803"/>
                    <a:pt x="23792" y="18759"/>
                  </a:cubicBezTo>
                  <a:cubicBezTo>
                    <a:pt x="23878" y="18673"/>
                    <a:pt x="23965" y="18588"/>
                    <a:pt x="24049" y="18502"/>
                  </a:cubicBezTo>
                  <a:cubicBezTo>
                    <a:pt x="24128" y="18407"/>
                    <a:pt x="24204" y="18312"/>
                    <a:pt x="24291" y="18217"/>
                  </a:cubicBezTo>
                  <a:cubicBezTo>
                    <a:pt x="24600" y="17824"/>
                    <a:pt x="24925" y="17360"/>
                    <a:pt x="25183" y="16647"/>
                  </a:cubicBezTo>
                  <a:cubicBezTo>
                    <a:pt x="25218" y="16560"/>
                    <a:pt x="25253" y="16465"/>
                    <a:pt x="25286" y="16354"/>
                  </a:cubicBezTo>
                  <a:cubicBezTo>
                    <a:pt x="25313" y="16242"/>
                    <a:pt x="25346" y="16115"/>
                    <a:pt x="25381" y="15993"/>
                  </a:cubicBezTo>
                  <a:cubicBezTo>
                    <a:pt x="25408" y="15865"/>
                    <a:pt x="25424" y="15727"/>
                    <a:pt x="25441" y="15599"/>
                  </a:cubicBezTo>
                  <a:cubicBezTo>
                    <a:pt x="25449" y="15529"/>
                    <a:pt x="25468" y="15469"/>
                    <a:pt x="25468" y="15410"/>
                  </a:cubicBezTo>
                  <a:cubicBezTo>
                    <a:pt x="25476" y="15350"/>
                    <a:pt x="25476" y="15290"/>
                    <a:pt x="25476" y="15228"/>
                  </a:cubicBezTo>
                  <a:cubicBezTo>
                    <a:pt x="25484" y="15117"/>
                    <a:pt x="25492" y="14989"/>
                    <a:pt x="25492" y="14851"/>
                  </a:cubicBezTo>
                  <a:cubicBezTo>
                    <a:pt x="25484" y="14713"/>
                    <a:pt x="25476" y="14569"/>
                    <a:pt x="25468" y="14422"/>
                  </a:cubicBezTo>
                  <a:cubicBezTo>
                    <a:pt x="25424" y="14138"/>
                    <a:pt x="25389" y="13855"/>
                    <a:pt x="25321" y="13649"/>
                  </a:cubicBezTo>
                  <a:cubicBezTo>
                    <a:pt x="25294" y="13554"/>
                    <a:pt x="25270" y="13424"/>
                    <a:pt x="25226" y="13305"/>
                  </a:cubicBezTo>
                  <a:cubicBezTo>
                    <a:pt x="25191" y="13194"/>
                    <a:pt x="25150" y="13074"/>
                    <a:pt x="25115" y="12952"/>
                  </a:cubicBezTo>
                  <a:cubicBezTo>
                    <a:pt x="25037" y="12722"/>
                    <a:pt x="24952" y="12480"/>
                    <a:pt x="24874" y="12291"/>
                  </a:cubicBezTo>
                  <a:cubicBezTo>
                    <a:pt x="24806" y="12103"/>
                    <a:pt x="24728" y="11913"/>
                    <a:pt x="24676" y="11767"/>
                  </a:cubicBezTo>
                  <a:cubicBezTo>
                    <a:pt x="24608" y="11621"/>
                    <a:pt x="24556" y="11509"/>
                    <a:pt x="24540" y="11466"/>
                  </a:cubicBezTo>
                  <a:cubicBezTo>
                    <a:pt x="24505" y="11382"/>
                    <a:pt x="24385" y="11081"/>
                    <a:pt x="24247" y="10806"/>
                  </a:cubicBezTo>
                  <a:cubicBezTo>
                    <a:pt x="24119" y="10522"/>
                    <a:pt x="23938" y="10137"/>
                    <a:pt x="23835" y="9947"/>
                  </a:cubicBezTo>
                  <a:cubicBezTo>
                    <a:pt x="23740" y="9757"/>
                    <a:pt x="23553" y="9388"/>
                    <a:pt x="23406" y="9139"/>
                  </a:cubicBezTo>
                  <a:cubicBezTo>
                    <a:pt x="23037" y="8461"/>
                    <a:pt x="22701" y="7920"/>
                    <a:pt x="22237" y="7215"/>
                  </a:cubicBezTo>
                  <a:cubicBezTo>
                    <a:pt x="22006" y="6871"/>
                    <a:pt x="21706" y="6426"/>
                    <a:pt x="21551" y="6220"/>
                  </a:cubicBezTo>
                  <a:cubicBezTo>
                    <a:pt x="21456" y="6098"/>
                    <a:pt x="21353" y="5944"/>
                    <a:pt x="21233" y="5789"/>
                  </a:cubicBezTo>
                  <a:cubicBezTo>
                    <a:pt x="21104" y="5634"/>
                    <a:pt x="20976" y="5463"/>
                    <a:pt x="20854" y="5300"/>
                  </a:cubicBezTo>
                  <a:cubicBezTo>
                    <a:pt x="20596" y="4983"/>
                    <a:pt x="20347" y="4690"/>
                    <a:pt x="20219" y="4536"/>
                  </a:cubicBezTo>
                  <a:cubicBezTo>
                    <a:pt x="20100" y="4397"/>
                    <a:pt x="19910" y="4183"/>
                    <a:pt x="19799" y="4055"/>
                  </a:cubicBezTo>
                  <a:cubicBezTo>
                    <a:pt x="19696" y="3925"/>
                    <a:pt x="19463" y="3684"/>
                    <a:pt x="19300" y="3505"/>
                  </a:cubicBezTo>
                  <a:cubicBezTo>
                    <a:pt x="19129" y="3315"/>
                    <a:pt x="18793" y="2990"/>
                    <a:pt x="18562" y="2767"/>
                  </a:cubicBezTo>
                  <a:cubicBezTo>
                    <a:pt x="18329" y="2534"/>
                    <a:pt x="17900" y="2122"/>
                    <a:pt x="17564" y="1848"/>
                  </a:cubicBezTo>
                  <a:cubicBezTo>
                    <a:pt x="17111" y="1479"/>
                    <a:pt x="16921" y="1349"/>
                    <a:pt x="16818" y="1254"/>
                  </a:cubicBezTo>
                  <a:cubicBezTo>
                    <a:pt x="16647" y="1118"/>
                    <a:pt x="16517" y="1031"/>
                    <a:pt x="16286" y="901"/>
                  </a:cubicBezTo>
                  <a:cubicBezTo>
                    <a:pt x="16154" y="832"/>
                    <a:pt x="15924" y="735"/>
                    <a:pt x="15887" y="735"/>
                  </a:cubicBezTo>
                  <a:cubicBezTo>
                    <a:pt x="15883" y="735"/>
                    <a:pt x="15881" y="736"/>
                    <a:pt x="15882" y="738"/>
                  </a:cubicBezTo>
                  <a:cubicBezTo>
                    <a:pt x="15882" y="738"/>
                    <a:pt x="15847" y="722"/>
                    <a:pt x="15795" y="695"/>
                  </a:cubicBezTo>
                  <a:cubicBezTo>
                    <a:pt x="15746" y="675"/>
                    <a:pt x="15708" y="660"/>
                    <a:pt x="15696" y="660"/>
                  </a:cubicBezTo>
                  <a:cubicBezTo>
                    <a:pt x="15694" y="660"/>
                    <a:pt x="15692" y="661"/>
                    <a:pt x="15692" y="662"/>
                  </a:cubicBezTo>
                  <a:cubicBezTo>
                    <a:pt x="15684" y="662"/>
                    <a:pt x="15616" y="635"/>
                    <a:pt x="15529" y="611"/>
                  </a:cubicBezTo>
                  <a:cubicBezTo>
                    <a:pt x="15458" y="589"/>
                    <a:pt x="15388" y="573"/>
                    <a:pt x="15337" y="573"/>
                  </a:cubicBezTo>
                  <a:cubicBezTo>
                    <a:pt x="15326" y="573"/>
                    <a:pt x="15316" y="574"/>
                    <a:pt x="15307" y="576"/>
                  </a:cubicBezTo>
                  <a:cubicBezTo>
                    <a:pt x="15237" y="584"/>
                    <a:pt x="15245" y="592"/>
                    <a:pt x="15348" y="644"/>
                  </a:cubicBezTo>
                  <a:cubicBezTo>
                    <a:pt x="15402" y="676"/>
                    <a:pt x="15428" y="691"/>
                    <a:pt x="15424" y="691"/>
                  </a:cubicBezTo>
                  <a:cubicBezTo>
                    <a:pt x="15421" y="691"/>
                    <a:pt x="15393" y="679"/>
                    <a:pt x="15340" y="654"/>
                  </a:cubicBezTo>
                  <a:cubicBezTo>
                    <a:pt x="15295" y="636"/>
                    <a:pt x="15269" y="627"/>
                    <a:pt x="15263" y="627"/>
                  </a:cubicBezTo>
                  <a:cubicBezTo>
                    <a:pt x="15260" y="627"/>
                    <a:pt x="15262" y="630"/>
                    <a:pt x="15272" y="635"/>
                  </a:cubicBezTo>
                  <a:cubicBezTo>
                    <a:pt x="15315" y="654"/>
                    <a:pt x="15307" y="670"/>
                    <a:pt x="15264" y="679"/>
                  </a:cubicBezTo>
                  <a:cubicBezTo>
                    <a:pt x="15185" y="705"/>
                    <a:pt x="15193" y="695"/>
                    <a:pt x="15204" y="782"/>
                  </a:cubicBezTo>
                  <a:cubicBezTo>
                    <a:pt x="15212" y="833"/>
                    <a:pt x="15245" y="877"/>
                    <a:pt x="15340" y="945"/>
                  </a:cubicBezTo>
                  <a:cubicBezTo>
                    <a:pt x="15400" y="996"/>
                    <a:pt x="15461" y="1048"/>
                    <a:pt x="15451" y="1048"/>
                  </a:cubicBezTo>
                  <a:cubicBezTo>
                    <a:pt x="15451" y="1056"/>
                    <a:pt x="15494" y="1091"/>
                    <a:pt x="15546" y="1134"/>
                  </a:cubicBezTo>
                  <a:cubicBezTo>
                    <a:pt x="15637" y="1200"/>
                    <a:pt x="15816" y="1393"/>
                    <a:pt x="15791" y="1393"/>
                  </a:cubicBezTo>
                  <a:cubicBezTo>
                    <a:pt x="15790" y="1393"/>
                    <a:pt x="15789" y="1393"/>
                    <a:pt x="15787" y="1392"/>
                  </a:cubicBezTo>
                  <a:cubicBezTo>
                    <a:pt x="15779" y="1384"/>
                    <a:pt x="15676" y="1324"/>
                    <a:pt x="15564" y="1254"/>
                  </a:cubicBezTo>
                  <a:cubicBezTo>
                    <a:pt x="15451" y="1186"/>
                    <a:pt x="15315" y="1107"/>
                    <a:pt x="15264" y="1091"/>
                  </a:cubicBezTo>
                  <a:cubicBezTo>
                    <a:pt x="15212" y="1066"/>
                    <a:pt x="15125" y="1023"/>
                    <a:pt x="15074" y="988"/>
                  </a:cubicBezTo>
                  <a:cubicBezTo>
                    <a:pt x="15014" y="953"/>
                    <a:pt x="14876" y="893"/>
                    <a:pt x="14756" y="842"/>
                  </a:cubicBezTo>
                  <a:cubicBezTo>
                    <a:pt x="14472" y="722"/>
                    <a:pt x="14301" y="654"/>
                    <a:pt x="14258" y="627"/>
                  </a:cubicBezTo>
                  <a:cubicBezTo>
                    <a:pt x="14233" y="611"/>
                    <a:pt x="14154" y="567"/>
                    <a:pt x="14008" y="516"/>
                  </a:cubicBezTo>
                  <a:cubicBezTo>
                    <a:pt x="13880" y="473"/>
                    <a:pt x="13709" y="413"/>
                    <a:pt x="13614" y="378"/>
                  </a:cubicBezTo>
                  <a:cubicBezTo>
                    <a:pt x="13528" y="345"/>
                    <a:pt x="13425" y="318"/>
                    <a:pt x="13400" y="318"/>
                  </a:cubicBezTo>
                  <a:cubicBezTo>
                    <a:pt x="13373" y="310"/>
                    <a:pt x="13305" y="293"/>
                    <a:pt x="13245" y="266"/>
                  </a:cubicBezTo>
                  <a:cubicBezTo>
                    <a:pt x="13194" y="250"/>
                    <a:pt x="13064" y="215"/>
                    <a:pt x="12969" y="198"/>
                  </a:cubicBezTo>
                  <a:cubicBezTo>
                    <a:pt x="12850" y="172"/>
                    <a:pt x="12730" y="147"/>
                    <a:pt x="12617" y="112"/>
                  </a:cubicBezTo>
                  <a:cubicBezTo>
                    <a:pt x="12505" y="87"/>
                    <a:pt x="12429" y="77"/>
                    <a:pt x="12410" y="77"/>
                  </a:cubicBezTo>
                  <a:cubicBezTo>
                    <a:pt x="12394" y="77"/>
                    <a:pt x="12266" y="52"/>
                    <a:pt x="12120" y="36"/>
                  </a:cubicBezTo>
                  <a:cubicBezTo>
                    <a:pt x="11995" y="20"/>
                    <a:pt x="11896" y="11"/>
                    <a:pt x="11880" y="9"/>
                  </a:cubicBezTo>
                  <a:lnTo>
                    <a:pt x="11880" y="9"/>
                  </a:lnTo>
                  <a:cubicBezTo>
                    <a:pt x="11882" y="11"/>
                    <a:pt x="11872" y="12"/>
                    <a:pt x="11853" y="12"/>
                  </a:cubicBezTo>
                  <a:cubicBezTo>
                    <a:pt x="11802" y="12"/>
                    <a:pt x="11688" y="6"/>
                    <a:pt x="115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8" name="Google Shape;1558;p24"/>
            <p:cNvSpPr/>
            <p:nvPr/>
          </p:nvSpPr>
          <p:spPr>
            <a:xfrm>
              <a:off x="3513000" y="1756275"/>
              <a:ext cx="1450" cy="16200"/>
            </a:xfrm>
            <a:custGeom>
              <a:avLst/>
              <a:gdLst/>
              <a:ahLst/>
              <a:cxnLst/>
              <a:rect l="l" t="t" r="r" b="b"/>
              <a:pathLst>
                <a:path w="58" h="648" extrusionOk="0">
                  <a:moveTo>
                    <a:pt x="1" y="0"/>
                  </a:moveTo>
                  <a:lnTo>
                    <a:pt x="1" y="145"/>
                  </a:lnTo>
                  <a:cubicBezTo>
                    <a:pt x="9" y="231"/>
                    <a:pt x="17" y="343"/>
                    <a:pt x="26" y="429"/>
                  </a:cubicBezTo>
                  <a:cubicBezTo>
                    <a:pt x="40" y="501"/>
                    <a:pt x="43" y="533"/>
                    <a:pt x="40" y="533"/>
                  </a:cubicBezTo>
                  <a:cubicBezTo>
                    <a:pt x="39" y="533"/>
                    <a:pt x="38" y="530"/>
                    <a:pt x="36" y="524"/>
                  </a:cubicBezTo>
                  <a:cubicBezTo>
                    <a:pt x="33" y="519"/>
                    <a:pt x="31" y="517"/>
                    <a:pt x="30" y="517"/>
                  </a:cubicBezTo>
                  <a:cubicBezTo>
                    <a:pt x="20" y="517"/>
                    <a:pt x="28" y="599"/>
                    <a:pt x="44" y="644"/>
                  </a:cubicBezTo>
                  <a:cubicBezTo>
                    <a:pt x="46" y="646"/>
                    <a:pt x="47" y="648"/>
                    <a:pt x="48" y="648"/>
                  </a:cubicBezTo>
                  <a:cubicBezTo>
                    <a:pt x="53" y="648"/>
                    <a:pt x="53" y="617"/>
                    <a:pt x="53" y="567"/>
                  </a:cubicBezTo>
                  <a:cubicBezTo>
                    <a:pt x="46" y="516"/>
                    <a:pt x="50" y="485"/>
                    <a:pt x="52" y="485"/>
                  </a:cubicBezTo>
                  <a:lnTo>
                    <a:pt x="52" y="485"/>
                  </a:lnTo>
                  <a:cubicBezTo>
                    <a:pt x="52" y="485"/>
                    <a:pt x="53" y="486"/>
                    <a:pt x="53" y="489"/>
                  </a:cubicBezTo>
                  <a:cubicBezTo>
                    <a:pt x="53" y="491"/>
                    <a:pt x="53" y="492"/>
                    <a:pt x="53" y="492"/>
                  </a:cubicBezTo>
                  <a:cubicBezTo>
                    <a:pt x="57" y="492"/>
                    <a:pt x="25" y="201"/>
                    <a:pt x="17" y="93"/>
                  </a:cubicBezTo>
                  <a:cubicBezTo>
                    <a:pt x="9" y="42"/>
                    <a:pt x="9" y="9"/>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9" name="Google Shape;1559;p24"/>
            <p:cNvSpPr/>
            <p:nvPr/>
          </p:nvSpPr>
          <p:spPr>
            <a:xfrm>
              <a:off x="3514750" y="1720400"/>
              <a:ext cx="1075" cy="2975"/>
            </a:xfrm>
            <a:custGeom>
              <a:avLst/>
              <a:gdLst/>
              <a:ahLst/>
              <a:cxnLst/>
              <a:rect l="l" t="t" r="r" b="b"/>
              <a:pathLst>
                <a:path w="43" h="119" extrusionOk="0">
                  <a:moveTo>
                    <a:pt x="42" y="1"/>
                  </a:moveTo>
                  <a:lnTo>
                    <a:pt x="42" y="1"/>
                  </a:lnTo>
                  <a:cubicBezTo>
                    <a:pt x="42" y="1"/>
                    <a:pt x="26" y="25"/>
                    <a:pt x="18" y="69"/>
                  </a:cubicBezTo>
                  <a:cubicBezTo>
                    <a:pt x="4" y="101"/>
                    <a:pt x="0" y="118"/>
                    <a:pt x="3" y="118"/>
                  </a:cubicBezTo>
                  <a:cubicBezTo>
                    <a:pt x="4" y="118"/>
                    <a:pt x="5" y="116"/>
                    <a:pt x="7" y="112"/>
                  </a:cubicBezTo>
                  <a:cubicBezTo>
                    <a:pt x="18" y="85"/>
                    <a:pt x="34" y="52"/>
                    <a:pt x="34" y="34"/>
                  </a:cubicBezTo>
                  <a:cubicBezTo>
                    <a:pt x="42" y="17"/>
                    <a:pt x="42" y="1"/>
                    <a:pt x="4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0" name="Google Shape;1560;p24"/>
            <p:cNvSpPr/>
            <p:nvPr/>
          </p:nvSpPr>
          <p:spPr>
            <a:xfrm>
              <a:off x="3512800" y="1719325"/>
              <a:ext cx="4300" cy="18100"/>
            </a:xfrm>
            <a:custGeom>
              <a:avLst/>
              <a:gdLst/>
              <a:ahLst/>
              <a:cxnLst/>
              <a:rect l="l" t="t" r="r" b="b"/>
              <a:pathLst>
                <a:path w="172" h="724" extrusionOk="0">
                  <a:moveTo>
                    <a:pt x="172" y="0"/>
                  </a:moveTo>
                  <a:cubicBezTo>
                    <a:pt x="172" y="0"/>
                    <a:pt x="147" y="60"/>
                    <a:pt x="129" y="138"/>
                  </a:cubicBezTo>
                  <a:cubicBezTo>
                    <a:pt x="112" y="171"/>
                    <a:pt x="104" y="215"/>
                    <a:pt x="96" y="250"/>
                  </a:cubicBezTo>
                  <a:cubicBezTo>
                    <a:pt x="85" y="283"/>
                    <a:pt x="77" y="310"/>
                    <a:pt x="69" y="334"/>
                  </a:cubicBezTo>
                  <a:cubicBezTo>
                    <a:pt x="63" y="362"/>
                    <a:pt x="58" y="383"/>
                    <a:pt x="55" y="383"/>
                  </a:cubicBezTo>
                  <a:cubicBezTo>
                    <a:pt x="53" y="383"/>
                    <a:pt x="52" y="377"/>
                    <a:pt x="52" y="361"/>
                  </a:cubicBezTo>
                  <a:cubicBezTo>
                    <a:pt x="55" y="352"/>
                    <a:pt x="56" y="348"/>
                    <a:pt x="56" y="348"/>
                  </a:cubicBezTo>
                  <a:lnTo>
                    <a:pt x="56" y="348"/>
                  </a:lnTo>
                  <a:cubicBezTo>
                    <a:pt x="55" y="348"/>
                    <a:pt x="50" y="364"/>
                    <a:pt x="44" y="386"/>
                  </a:cubicBezTo>
                  <a:cubicBezTo>
                    <a:pt x="34" y="429"/>
                    <a:pt x="25" y="507"/>
                    <a:pt x="17" y="559"/>
                  </a:cubicBezTo>
                  <a:cubicBezTo>
                    <a:pt x="9" y="611"/>
                    <a:pt x="1" y="670"/>
                    <a:pt x="1" y="695"/>
                  </a:cubicBezTo>
                  <a:cubicBezTo>
                    <a:pt x="1" y="715"/>
                    <a:pt x="2" y="724"/>
                    <a:pt x="5" y="724"/>
                  </a:cubicBezTo>
                  <a:cubicBezTo>
                    <a:pt x="12" y="724"/>
                    <a:pt x="28" y="648"/>
                    <a:pt x="34" y="559"/>
                  </a:cubicBezTo>
                  <a:cubicBezTo>
                    <a:pt x="44" y="489"/>
                    <a:pt x="61" y="413"/>
                    <a:pt x="69" y="396"/>
                  </a:cubicBezTo>
                  <a:cubicBezTo>
                    <a:pt x="77" y="369"/>
                    <a:pt x="85" y="283"/>
                    <a:pt x="120" y="190"/>
                  </a:cubicBezTo>
                  <a:cubicBezTo>
                    <a:pt x="137" y="138"/>
                    <a:pt x="147" y="95"/>
                    <a:pt x="155" y="60"/>
                  </a:cubicBezTo>
                  <a:cubicBezTo>
                    <a:pt x="164" y="25"/>
                    <a:pt x="172" y="0"/>
                    <a:pt x="1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1" name="Google Shape;1561;p24"/>
            <p:cNvSpPr/>
            <p:nvPr/>
          </p:nvSpPr>
          <p:spPr>
            <a:xfrm>
              <a:off x="3516675" y="1715575"/>
              <a:ext cx="1400" cy="3150"/>
            </a:xfrm>
            <a:custGeom>
              <a:avLst/>
              <a:gdLst/>
              <a:ahLst/>
              <a:cxnLst/>
              <a:rect l="l" t="t" r="r" b="b"/>
              <a:pathLst>
                <a:path w="56" h="126" extrusionOk="0">
                  <a:moveTo>
                    <a:pt x="55" y="1"/>
                  </a:moveTo>
                  <a:cubicBezTo>
                    <a:pt x="54" y="1"/>
                    <a:pt x="50" y="10"/>
                    <a:pt x="43" y="26"/>
                  </a:cubicBezTo>
                  <a:lnTo>
                    <a:pt x="43" y="26"/>
                  </a:lnTo>
                  <a:cubicBezTo>
                    <a:pt x="46" y="21"/>
                    <a:pt x="49" y="17"/>
                    <a:pt x="52" y="12"/>
                  </a:cubicBezTo>
                  <a:cubicBezTo>
                    <a:pt x="55" y="4"/>
                    <a:pt x="55" y="1"/>
                    <a:pt x="55" y="1"/>
                  </a:cubicBezTo>
                  <a:close/>
                  <a:moveTo>
                    <a:pt x="43" y="26"/>
                  </a:moveTo>
                  <a:cubicBezTo>
                    <a:pt x="28" y="47"/>
                    <a:pt x="15" y="68"/>
                    <a:pt x="9" y="91"/>
                  </a:cubicBezTo>
                  <a:cubicBezTo>
                    <a:pt x="0" y="107"/>
                    <a:pt x="0" y="124"/>
                    <a:pt x="0" y="124"/>
                  </a:cubicBezTo>
                  <a:cubicBezTo>
                    <a:pt x="0" y="125"/>
                    <a:pt x="1" y="125"/>
                    <a:pt x="1" y="125"/>
                  </a:cubicBezTo>
                  <a:cubicBezTo>
                    <a:pt x="4" y="125"/>
                    <a:pt x="19" y="93"/>
                    <a:pt x="33" y="47"/>
                  </a:cubicBezTo>
                  <a:cubicBezTo>
                    <a:pt x="37" y="39"/>
                    <a:pt x="40" y="32"/>
                    <a:pt x="43" y="2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2" name="Google Shape;1562;p24"/>
            <p:cNvSpPr/>
            <p:nvPr/>
          </p:nvSpPr>
          <p:spPr>
            <a:xfrm>
              <a:off x="3523650" y="1825675"/>
              <a:ext cx="725" cy="5900"/>
            </a:xfrm>
            <a:custGeom>
              <a:avLst/>
              <a:gdLst/>
              <a:ahLst/>
              <a:cxnLst/>
              <a:rect l="l" t="t" r="r" b="b"/>
              <a:pathLst>
                <a:path w="29" h="236" extrusionOk="0">
                  <a:moveTo>
                    <a:pt x="1" y="1"/>
                  </a:moveTo>
                  <a:lnTo>
                    <a:pt x="1" y="1"/>
                  </a:lnTo>
                  <a:cubicBezTo>
                    <a:pt x="0" y="1"/>
                    <a:pt x="1" y="13"/>
                    <a:pt x="4" y="40"/>
                  </a:cubicBezTo>
                  <a:cubicBezTo>
                    <a:pt x="4" y="84"/>
                    <a:pt x="12" y="152"/>
                    <a:pt x="22" y="195"/>
                  </a:cubicBezTo>
                  <a:cubicBezTo>
                    <a:pt x="26" y="222"/>
                    <a:pt x="28" y="235"/>
                    <a:pt x="28" y="235"/>
                  </a:cubicBezTo>
                  <a:cubicBezTo>
                    <a:pt x="29" y="235"/>
                    <a:pt x="27" y="216"/>
                    <a:pt x="22" y="178"/>
                  </a:cubicBezTo>
                  <a:cubicBezTo>
                    <a:pt x="9" y="74"/>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3" name="Google Shape;1563;p24"/>
            <p:cNvSpPr/>
            <p:nvPr/>
          </p:nvSpPr>
          <p:spPr>
            <a:xfrm>
              <a:off x="3522225" y="1818950"/>
              <a:ext cx="700" cy="3475"/>
            </a:xfrm>
            <a:custGeom>
              <a:avLst/>
              <a:gdLst/>
              <a:ahLst/>
              <a:cxnLst/>
              <a:rect l="l" t="t" r="r" b="b"/>
              <a:pathLst>
                <a:path w="28" h="139" extrusionOk="0">
                  <a:moveTo>
                    <a:pt x="9" y="0"/>
                  </a:moveTo>
                  <a:cubicBezTo>
                    <a:pt x="1" y="0"/>
                    <a:pt x="9" y="35"/>
                    <a:pt x="17" y="78"/>
                  </a:cubicBezTo>
                  <a:cubicBezTo>
                    <a:pt x="17" y="103"/>
                    <a:pt x="17" y="122"/>
                    <a:pt x="28" y="138"/>
                  </a:cubicBezTo>
                  <a:lnTo>
                    <a:pt x="28" y="78"/>
                  </a:lnTo>
                  <a:cubicBezTo>
                    <a:pt x="17" y="35"/>
                    <a:pt x="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4" name="Google Shape;1564;p24"/>
            <p:cNvSpPr/>
            <p:nvPr/>
          </p:nvSpPr>
          <p:spPr>
            <a:xfrm>
              <a:off x="3527800" y="1854100"/>
              <a:ext cx="1325" cy="7600"/>
            </a:xfrm>
            <a:custGeom>
              <a:avLst/>
              <a:gdLst/>
              <a:ahLst/>
              <a:cxnLst/>
              <a:rect l="l" t="t" r="r" b="b"/>
              <a:pathLst>
                <a:path w="53" h="304" extrusionOk="0">
                  <a:moveTo>
                    <a:pt x="7" y="1"/>
                  </a:moveTo>
                  <a:cubicBezTo>
                    <a:pt x="3" y="1"/>
                    <a:pt x="1" y="7"/>
                    <a:pt x="1" y="21"/>
                  </a:cubicBezTo>
                  <a:cubicBezTo>
                    <a:pt x="11" y="64"/>
                    <a:pt x="11" y="72"/>
                    <a:pt x="11" y="80"/>
                  </a:cubicBezTo>
                  <a:cubicBezTo>
                    <a:pt x="19" y="80"/>
                    <a:pt x="27" y="132"/>
                    <a:pt x="36" y="192"/>
                  </a:cubicBezTo>
                  <a:lnTo>
                    <a:pt x="52" y="303"/>
                  </a:lnTo>
                  <a:lnTo>
                    <a:pt x="44" y="183"/>
                  </a:lnTo>
                  <a:cubicBezTo>
                    <a:pt x="44" y="80"/>
                    <a:pt x="36" y="56"/>
                    <a:pt x="19" y="21"/>
                  </a:cubicBezTo>
                  <a:cubicBezTo>
                    <a:pt x="15" y="7"/>
                    <a:pt x="10"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5" name="Google Shape;1565;p24"/>
            <p:cNvSpPr/>
            <p:nvPr/>
          </p:nvSpPr>
          <p:spPr>
            <a:xfrm>
              <a:off x="3518375" y="1792100"/>
              <a:ext cx="700" cy="2175"/>
            </a:xfrm>
            <a:custGeom>
              <a:avLst/>
              <a:gdLst/>
              <a:ahLst/>
              <a:cxnLst/>
              <a:rect l="l" t="t" r="r" b="b"/>
              <a:pathLst>
                <a:path w="28" h="87" extrusionOk="0">
                  <a:moveTo>
                    <a:pt x="9" y="0"/>
                  </a:moveTo>
                  <a:cubicBezTo>
                    <a:pt x="0" y="0"/>
                    <a:pt x="0" y="10"/>
                    <a:pt x="9" y="19"/>
                  </a:cubicBezTo>
                  <a:cubicBezTo>
                    <a:pt x="9" y="35"/>
                    <a:pt x="17" y="62"/>
                    <a:pt x="17" y="78"/>
                  </a:cubicBezTo>
                  <a:cubicBezTo>
                    <a:pt x="20" y="84"/>
                    <a:pt x="23" y="87"/>
                    <a:pt x="24" y="87"/>
                  </a:cubicBezTo>
                  <a:cubicBezTo>
                    <a:pt x="27" y="87"/>
                    <a:pt x="27" y="75"/>
                    <a:pt x="27" y="52"/>
                  </a:cubicBezTo>
                  <a:cubicBezTo>
                    <a:pt x="17" y="27"/>
                    <a:pt x="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6" name="Google Shape;1566;p24"/>
            <p:cNvSpPr/>
            <p:nvPr/>
          </p:nvSpPr>
          <p:spPr>
            <a:xfrm>
              <a:off x="3332850" y="1675775"/>
              <a:ext cx="394050" cy="528825"/>
            </a:xfrm>
            <a:custGeom>
              <a:avLst/>
              <a:gdLst/>
              <a:ahLst/>
              <a:cxnLst/>
              <a:rect l="l" t="t" r="r" b="b"/>
              <a:pathLst>
                <a:path w="15762" h="21153" extrusionOk="0">
                  <a:moveTo>
                    <a:pt x="9440" y="25"/>
                  </a:moveTo>
                  <a:cubicBezTo>
                    <a:pt x="9475" y="25"/>
                    <a:pt x="9499" y="25"/>
                    <a:pt x="9491" y="33"/>
                  </a:cubicBezTo>
                  <a:lnTo>
                    <a:pt x="9336" y="33"/>
                  </a:lnTo>
                  <a:cubicBezTo>
                    <a:pt x="9355" y="25"/>
                    <a:pt x="9407" y="25"/>
                    <a:pt x="9440" y="25"/>
                  </a:cubicBezTo>
                  <a:close/>
                  <a:moveTo>
                    <a:pt x="9277" y="101"/>
                  </a:moveTo>
                  <a:cubicBezTo>
                    <a:pt x="9277" y="110"/>
                    <a:pt x="9252" y="110"/>
                    <a:pt x="9217" y="110"/>
                  </a:cubicBezTo>
                  <a:cubicBezTo>
                    <a:pt x="9182" y="118"/>
                    <a:pt x="9157" y="118"/>
                    <a:pt x="9157" y="118"/>
                  </a:cubicBezTo>
                  <a:cubicBezTo>
                    <a:pt x="9165" y="110"/>
                    <a:pt x="9190" y="110"/>
                    <a:pt x="9225" y="101"/>
                  </a:cubicBezTo>
                  <a:close/>
                  <a:moveTo>
                    <a:pt x="9637" y="145"/>
                  </a:moveTo>
                  <a:cubicBezTo>
                    <a:pt x="9672" y="145"/>
                    <a:pt x="9689" y="145"/>
                    <a:pt x="9689" y="153"/>
                  </a:cubicBezTo>
                  <a:cubicBezTo>
                    <a:pt x="9689" y="157"/>
                    <a:pt x="9700" y="159"/>
                    <a:pt x="9717" y="159"/>
                  </a:cubicBezTo>
                  <a:cubicBezTo>
                    <a:pt x="9734" y="159"/>
                    <a:pt x="9758" y="157"/>
                    <a:pt x="9784" y="153"/>
                  </a:cubicBezTo>
                  <a:lnTo>
                    <a:pt x="9809" y="153"/>
                  </a:lnTo>
                  <a:cubicBezTo>
                    <a:pt x="9767" y="153"/>
                    <a:pt x="9740" y="145"/>
                    <a:pt x="9749" y="145"/>
                  </a:cubicBezTo>
                  <a:close/>
                  <a:moveTo>
                    <a:pt x="9597" y="181"/>
                  </a:moveTo>
                  <a:cubicBezTo>
                    <a:pt x="9589" y="183"/>
                    <a:pt x="9585" y="183"/>
                    <a:pt x="9583" y="183"/>
                  </a:cubicBezTo>
                  <a:cubicBezTo>
                    <a:pt x="9581" y="183"/>
                    <a:pt x="9586" y="182"/>
                    <a:pt x="9597" y="181"/>
                  </a:cubicBezTo>
                  <a:close/>
                  <a:moveTo>
                    <a:pt x="9134" y="158"/>
                  </a:moveTo>
                  <a:cubicBezTo>
                    <a:pt x="9144" y="158"/>
                    <a:pt x="9149" y="159"/>
                    <a:pt x="9149" y="161"/>
                  </a:cubicBezTo>
                  <a:cubicBezTo>
                    <a:pt x="9139" y="161"/>
                    <a:pt x="9097" y="180"/>
                    <a:pt x="9046" y="188"/>
                  </a:cubicBezTo>
                  <a:cubicBezTo>
                    <a:pt x="8951" y="213"/>
                    <a:pt x="8924" y="213"/>
                    <a:pt x="8881" y="221"/>
                  </a:cubicBezTo>
                  <a:cubicBezTo>
                    <a:pt x="8848" y="221"/>
                    <a:pt x="8840" y="221"/>
                    <a:pt x="8856" y="213"/>
                  </a:cubicBezTo>
                  <a:cubicBezTo>
                    <a:pt x="8881" y="205"/>
                    <a:pt x="8959" y="188"/>
                    <a:pt x="9019" y="169"/>
                  </a:cubicBezTo>
                  <a:cubicBezTo>
                    <a:pt x="9067" y="164"/>
                    <a:pt x="9112" y="158"/>
                    <a:pt x="9134" y="158"/>
                  </a:cubicBezTo>
                  <a:close/>
                  <a:moveTo>
                    <a:pt x="9585" y="242"/>
                  </a:moveTo>
                  <a:cubicBezTo>
                    <a:pt x="9631" y="242"/>
                    <a:pt x="9663" y="244"/>
                    <a:pt x="9637" y="248"/>
                  </a:cubicBezTo>
                  <a:cubicBezTo>
                    <a:pt x="9629" y="248"/>
                    <a:pt x="9561" y="256"/>
                    <a:pt x="9491" y="256"/>
                  </a:cubicBezTo>
                  <a:cubicBezTo>
                    <a:pt x="9407" y="256"/>
                    <a:pt x="9396" y="256"/>
                    <a:pt x="9448" y="248"/>
                  </a:cubicBezTo>
                  <a:cubicBezTo>
                    <a:pt x="9479" y="244"/>
                    <a:pt x="9539" y="242"/>
                    <a:pt x="9585" y="242"/>
                  </a:cubicBezTo>
                  <a:close/>
                  <a:moveTo>
                    <a:pt x="8366" y="375"/>
                  </a:moveTo>
                  <a:lnTo>
                    <a:pt x="8366" y="375"/>
                  </a:lnTo>
                  <a:cubicBezTo>
                    <a:pt x="8366" y="375"/>
                    <a:pt x="8366" y="376"/>
                    <a:pt x="8366" y="376"/>
                  </a:cubicBezTo>
                  <a:cubicBezTo>
                    <a:pt x="8360" y="379"/>
                    <a:pt x="8358" y="381"/>
                    <a:pt x="8358" y="381"/>
                  </a:cubicBezTo>
                  <a:cubicBezTo>
                    <a:pt x="8358" y="381"/>
                    <a:pt x="8361" y="379"/>
                    <a:pt x="8366" y="375"/>
                  </a:cubicBezTo>
                  <a:close/>
                  <a:moveTo>
                    <a:pt x="8235" y="513"/>
                  </a:moveTo>
                  <a:cubicBezTo>
                    <a:pt x="8236" y="513"/>
                    <a:pt x="8225" y="529"/>
                    <a:pt x="8203" y="557"/>
                  </a:cubicBezTo>
                  <a:cubicBezTo>
                    <a:pt x="8159" y="609"/>
                    <a:pt x="8108" y="668"/>
                    <a:pt x="8083" y="703"/>
                  </a:cubicBezTo>
                  <a:cubicBezTo>
                    <a:pt x="8075" y="714"/>
                    <a:pt x="8071" y="719"/>
                    <a:pt x="8070" y="719"/>
                  </a:cubicBezTo>
                  <a:cubicBezTo>
                    <a:pt x="8069" y="719"/>
                    <a:pt x="8083" y="698"/>
                    <a:pt x="8100" y="668"/>
                  </a:cubicBezTo>
                  <a:cubicBezTo>
                    <a:pt x="8135" y="625"/>
                    <a:pt x="8178" y="565"/>
                    <a:pt x="8221" y="530"/>
                  </a:cubicBezTo>
                  <a:cubicBezTo>
                    <a:pt x="8230" y="518"/>
                    <a:pt x="8235" y="513"/>
                    <a:pt x="8235" y="513"/>
                  </a:cubicBezTo>
                  <a:close/>
                  <a:moveTo>
                    <a:pt x="13888" y="955"/>
                  </a:moveTo>
                  <a:cubicBezTo>
                    <a:pt x="13893" y="955"/>
                    <a:pt x="13911" y="957"/>
                    <a:pt x="13942" y="961"/>
                  </a:cubicBezTo>
                  <a:lnTo>
                    <a:pt x="13907" y="961"/>
                  </a:lnTo>
                  <a:cubicBezTo>
                    <a:pt x="13889" y="957"/>
                    <a:pt x="13882" y="955"/>
                    <a:pt x="13888" y="955"/>
                  </a:cubicBezTo>
                  <a:close/>
                  <a:moveTo>
                    <a:pt x="7883" y="890"/>
                  </a:moveTo>
                  <a:cubicBezTo>
                    <a:pt x="7884" y="890"/>
                    <a:pt x="7879" y="899"/>
                    <a:pt x="7869" y="918"/>
                  </a:cubicBezTo>
                  <a:cubicBezTo>
                    <a:pt x="7850" y="961"/>
                    <a:pt x="7809" y="1056"/>
                    <a:pt x="7790" y="1116"/>
                  </a:cubicBezTo>
                  <a:cubicBezTo>
                    <a:pt x="7774" y="1167"/>
                    <a:pt x="7764" y="1193"/>
                    <a:pt x="7763" y="1193"/>
                  </a:cubicBezTo>
                  <a:cubicBezTo>
                    <a:pt x="7762" y="1193"/>
                    <a:pt x="7763" y="1187"/>
                    <a:pt x="7766" y="1175"/>
                  </a:cubicBezTo>
                  <a:cubicBezTo>
                    <a:pt x="7766" y="1116"/>
                    <a:pt x="7790" y="1072"/>
                    <a:pt x="7850" y="934"/>
                  </a:cubicBezTo>
                  <a:cubicBezTo>
                    <a:pt x="7870" y="905"/>
                    <a:pt x="7881" y="890"/>
                    <a:pt x="7883" y="890"/>
                  </a:cubicBezTo>
                  <a:close/>
                  <a:moveTo>
                    <a:pt x="7628" y="1382"/>
                  </a:moveTo>
                  <a:lnTo>
                    <a:pt x="7628" y="1382"/>
                  </a:lnTo>
                  <a:cubicBezTo>
                    <a:pt x="7636" y="1382"/>
                    <a:pt x="7628" y="1433"/>
                    <a:pt x="7619" y="1476"/>
                  </a:cubicBezTo>
                  <a:cubicBezTo>
                    <a:pt x="7611" y="1528"/>
                    <a:pt x="7603" y="1561"/>
                    <a:pt x="7592" y="1561"/>
                  </a:cubicBezTo>
                  <a:cubicBezTo>
                    <a:pt x="7592" y="1553"/>
                    <a:pt x="7592" y="1520"/>
                    <a:pt x="7603" y="1458"/>
                  </a:cubicBezTo>
                  <a:cubicBezTo>
                    <a:pt x="7619" y="1417"/>
                    <a:pt x="7628" y="1382"/>
                    <a:pt x="7628" y="1382"/>
                  </a:cubicBezTo>
                  <a:close/>
                  <a:moveTo>
                    <a:pt x="7793" y="1006"/>
                  </a:moveTo>
                  <a:cubicBezTo>
                    <a:pt x="7794" y="1006"/>
                    <a:pt x="7793" y="1011"/>
                    <a:pt x="7790" y="1021"/>
                  </a:cubicBezTo>
                  <a:cubicBezTo>
                    <a:pt x="7757" y="1089"/>
                    <a:pt x="7679" y="1417"/>
                    <a:pt x="7644" y="1553"/>
                  </a:cubicBezTo>
                  <a:cubicBezTo>
                    <a:pt x="7636" y="1599"/>
                    <a:pt x="7630" y="1622"/>
                    <a:pt x="7629" y="1622"/>
                  </a:cubicBezTo>
                  <a:cubicBezTo>
                    <a:pt x="7626" y="1622"/>
                    <a:pt x="7639" y="1528"/>
                    <a:pt x="7679" y="1338"/>
                  </a:cubicBezTo>
                  <a:cubicBezTo>
                    <a:pt x="7696" y="1279"/>
                    <a:pt x="7714" y="1219"/>
                    <a:pt x="7722" y="1184"/>
                  </a:cubicBezTo>
                  <a:cubicBezTo>
                    <a:pt x="7739" y="1140"/>
                    <a:pt x="7739" y="1116"/>
                    <a:pt x="7739" y="1116"/>
                  </a:cubicBezTo>
                  <a:cubicBezTo>
                    <a:pt x="7739" y="1116"/>
                    <a:pt x="7747" y="1081"/>
                    <a:pt x="7766" y="1046"/>
                  </a:cubicBezTo>
                  <a:cubicBezTo>
                    <a:pt x="7781" y="1020"/>
                    <a:pt x="7790" y="1006"/>
                    <a:pt x="7793" y="1006"/>
                  </a:cubicBezTo>
                  <a:close/>
                  <a:moveTo>
                    <a:pt x="7591" y="1629"/>
                  </a:moveTo>
                  <a:cubicBezTo>
                    <a:pt x="7592" y="1629"/>
                    <a:pt x="7592" y="1640"/>
                    <a:pt x="7592" y="1664"/>
                  </a:cubicBezTo>
                  <a:cubicBezTo>
                    <a:pt x="7592" y="1691"/>
                    <a:pt x="7592" y="1742"/>
                    <a:pt x="7584" y="1767"/>
                  </a:cubicBezTo>
                  <a:lnTo>
                    <a:pt x="7584" y="1742"/>
                  </a:lnTo>
                  <a:cubicBezTo>
                    <a:pt x="7584" y="1678"/>
                    <a:pt x="7588" y="1629"/>
                    <a:pt x="7591" y="1629"/>
                  </a:cubicBezTo>
                  <a:close/>
                  <a:moveTo>
                    <a:pt x="7559" y="1528"/>
                  </a:moveTo>
                  <a:cubicBezTo>
                    <a:pt x="7559" y="1528"/>
                    <a:pt x="7559" y="1544"/>
                    <a:pt x="7551" y="1571"/>
                  </a:cubicBezTo>
                  <a:cubicBezTo>
                    <a:pt x="7551" y="1604"/>
                    <a:pt x="7541" y="1648"/>
                    <a:pt x="7541" y="1707"/>
                  </a:cubicBezTo>
                  <a:cubicBezTo>
                    <a:pt x="7533" y="1734"/>
                    <a:pt x="7533" y="1767"/>
                    <a:pt x="7533" y="1802"/>
                  </a:cubicBezTo>
                  <a:cubicBezTo>
                    <a:pt x="7533" y="1824"/>
                    <a:pt x="7533" y="1839"/>
                    <a:pt x="7528" y="1839"/>
                  </a:cubicBezTo>
                  <a:cubicBezTo>
                    <a:pt x="7527" y="1839"/>
                    <a:pt x="7526" y="1839"/>
                    <a:pt x="7524" y="1837"/>
                  </a:cubicBezTo>
                  <a:cubicBezTo>
                    <a:pt x="7516" y="1837"/>
                    <a:pt x="7516" y="1810"/>
                    <a:pt x="7516" y="1777"/>
                  </a:cubicBezTo>
                  <a:cubicBezTo>
                    <a:pt x="7516" y="1742"/>
                    <a:pt x="7524" y="1726"/>
                    <a:pt x="7524" y="1726"/>
                  </a:cubicBezTo>
                  <a:cubicBezTo>
                    <a:pt x="7533" y="1726"/>
                    <a:pt x="7533" y="1683"/>
                    <a:pt x="7541" y="1631"/>
                  </a:cubicBezTo>
                  <a:cubicBezTo>
                    <a:pt x="7541" y="1571"/>
                    <a:pt x="7559" y="1528"/>
                    <a:pt x="7559" y="1528"/>
                  </a:cubicBezTo>
                  <a:close/>
                  <a:moveTo>
                    <a:pt x="7637" y="1950"/>
                  </a:moveTo>
                  <a:cubicBezTo>
                    <a:pt x="7640" y="1950"/>
                    <a:pt x="7644" y="1966"/>
                    <a:pt x="7644" y="1992"/>
                  </a:cubicBezTo>
                  <a:cubicBezTo>
                    <a:pt x="7644" y="2025"/>
                    <a:pt x="7636" y="2052"/>
                    <a:pt x="7636" y="2052"/>
                  </a:cubicBezTo>
                  <a:cubicBezTo>
                    <a:pt x="7628" y="2043"/>
                    <a:pt x="7628" y="2008"/>
                    <a:pt x="7636" y="1957"/>
                  </a:cubicBezTo>
                  <a:cubicBezTo>
                    <a:pt x="7636" y="1952"/>
                    <a:pt x="7636" y="1950"/>
                    <a:pt x="7637" y="1950"/>
                  </a:cubicBezTo>
                  <a:close/>
                  <a:moveTo>
                    <a:pt x="7607" y="2032"/>
                  </a:moveTo>
                  <a:cubicBezTo>
                    <a:pt x="7608" y="2032"/>
                    <a:pt x="7610" y="2033"/>
                    <a:pt x="7611" y="2035"/>
                  </a:cubicBezTo>
                  <a:lnTo>
                    <a:pt x="7611" y="2163"/>
                  </a:lnTo>
                  <a:cubicBezTo>
                    <a:pt x="7615" y="2225"/>
                    <a:pt x="7617" y="2255"/>
                    <a:pt x="7617" y="2255"/>
                  </a:cubicBezTo>
                  <a:cubicBezTo>
                    <a:pt x="7617" y="2255"/>
                    <a:pt x="7615" y="2229"/>
                    <a:pt x="7611" y="2179"/>
                  </a:cubicBezTo>
                  <a:cubicBezTo>
                    <a:pt x="7596" y="2060"/>
                    <a:pt x="7600" y="2032"/>
                    <a:pt x="7607" y="2032"/>
                  </a:cubicBezTo>
                  <a:close/>
                  <a:moveTo>
                    <a:pt x="7696" y="2369"/>
                  </a:moveTo>
                  <a:cubicBezTo>
                    <a:pt x="7696" y="2369"/>
                    <a:pt x="7706" y="2396"/>
                    <a:pt x="7706" y="2429"/>
                  </a:cubicBezTo>
                  <a:lnTo>
                    <a:pt x="7706" y="2480"/>
                  </a:lnTo>
                  <a:cubicBezTo>
                    <a:pt x="7696" y="2480"/>
                    <a:pt x="7696" y="2456"/>
                    <a:pt x="7696" y="2421"/>
                  </a:cubicBezTo>
                  <a:cubicBezTo>
                    <a:pt x="7687" y="2386"/>
                    <a:pt x="7687" y="2369"/>
                    <a:pt x="7696" y="2369"/>
                  </a:cubicBezTo>
                  <a:close/>
                  <a:moveTo>
                    <a:pt x="7534" y="2204"/>
                  </a:moveTo>
                  <a:cubicBezTo>
                    <a:pt x="7538" y="2204"/>
                    <a:pt x="7546" y="2361"/>
                    <a:pt x="7559" y="2489"/>
                  </a:cubicBezTo>
                  <a:cubicBezTo>
                    <a:pt x="7566" y="2593"/>
                    <a:pt x="7567" y="2628"/>
                    <a:pt x="7560" y="2628"/>
                  </a:cubicBezTo>
                  <a:cubicBezTo>
                    <a:pt x="7558" y="2628"/>
                    <a:pt x="7555" y="2624"/>
                    <a:pt x="7551" y="2618"/>
                  </a:cubicBezTo>
                  <a:cubicBezTo>
                    <a:pt x="7541" y="2610"/>
                    <a:pt x="7533" y="2592"/>
                    <a:pt x="7533" y="2592"/>
                  </a:cubicBezTo>
                  <a:lnTo>
                    <a:pt x="7533" y="2532"/>
                  </a:lnTo>
                  <a:cubicBezTo>
                    <a:pt x="7533" y="2499"/>
                    <a:pt x="7524" y="2447"/>
                    <a:pt x="7524" y="2396"/>
                  </a:cubicBezTo>
                  <a:cubicBezTo>
                    <a:pt x="7518" y="2316"/>
                    <a:pt x="7522" y="2260"/>
                    <a:pt x="7524" y="2260"/>
                  </a:cubicBezTo>
                  <a:lnTo>
                    <a:pt x="7524" y="2260"/>
                  </a:lnTo>
                  <a:cubicBezTo>
                    <a:pt x="7524" y="2260"/>
                    <a:pt x="7524" y="2265"/>
                    <a:pt x="7524" y="2274"/>
                  </a:cubicBezTo>
                  <a:cubicBezTo>
                    <a:pt x="7528" y="2328"/>
                    <a:pt x="7530" y="2354"/>
                    <a:pt x="7532" y="2354"/>
                  </a:cubicBezTo>
                  <a:cubicBezTo>
                    <a:pt x="7533" y="2354"/>
                    <a:pt x="7533" y="2324"/>
                    <a:pt x="7533" y="2266"/>
                  </a:cubicBezTo>
                  <a:cubicBezTo>
                    <a:pt x="7533" y="2223"/>
                    <a:pt x="7533" y="2204"/>
                    <a:pt x="7534" y="2204"/>
                  </a:cubicBezTo>
                  <a:close/>
                  <a:moveTo>
                    <a:pt x="7614" y="2342"/>
                  </a:moveTo>
                  <a:cubicBezTo>
                    <a:pt x="7615" y="2342"/>
                    <a:pt x="7619" y="2379"/>
                    <a:pt x="7628" y="2456"/>
                  </a:cubicBezTo>
                  <a:cubicBezTo>
                    <a:pt x="7636" y="2567"/>
                    <a:pt x="7644" y="2602"/>
                    <a:pt x="7636" y="2618"/>
                  </a:cubicBezTo>
                  <a:lnTo>
                    <a:pt x="7636" y="2695"/>
                  </a:lnTo>
                  <a:cubicBezTo>
                    <a:pt x="7636" y="2707"/>
                    <a:pt x="7636" y="2713"/>
                    <a:pt x="7635" y="2713"/>
                  </a:cubicBezTo>
                  <a:cubicBezTo>
                    <a:pt x="7635" y="2713"/>
                    <a:pt x="7633" y="2692"/>
                    <a:pt x="7628" y="2654"/>
                  </a:cubicBezTo>
                  <a:cubicBezTo>
                    <a:pt x="7628" y="2602"/>
                    <a:pt x="7619" y="2499"/>
                    <a:pt x="7619" y="2429"/>
                  </a:cubicBezTo>
                  <a:cubicBezTo>
                    <a:pt x="7615" y="2372"/>
                    <a:pt x="7613" y="2342"/>
                    <a:pt x="7614" y="2342"/>
                  </a:cubicBezTo>
                  <a:close/>
                  <a:moveTo>
                    <a:pt x="7693" y="2654"/>
                  </a:moveTo>
                  <a:cubicBezTo>
                    <a:pt x="7695" y="2654"/>
                    <a:pt x="7699" y="2670"/>
                    <a:pt x="7706" y="2705"/>
                  </a:cubicBezTo>
                  <a:cubicBezTo>
                    <a:pt x="7714" y="2746"/>
                    <a:pt x="7722" y="2808"/>
                    <a:pt x="7731" y="2841"/>
                  </a:cubicBezTo>
                  <a:cubicBezTo>
                    <a:pt x="7731" y="2852"/>
                    <a:pt x="7730" y="2857"/>
                    <a:pt x="7729" y="2857"/>
                  </a:cubicBezTo>
                  <a:cubicBezTo>
                    <a:pt x="7726" y="2857"/>
                    <a:pt x="7720" y="2831"/>
                    <a:pt x="7714" y="2790"/>
                  </a:cubicBezTo>
                  <a:cubicBezTo>
                    <a:pt x="7697" y="2703"/>
                    <a:pt x="7691" y="2654"/>
                    <a:pt x="7693" y="2654"/>
                  </a:cubicBezTo>
                  <a:close/>
                  <a:moveTo>
                    <a:pt x="7509" y="2580"/>
                  </a:moveTo>
                  <a:cubicBezTo>
                    <a:pt x="7509" y="2580"/>
                    <a:pt x="7511" y="2593"/>
                    <a:pt x="7516" y="2618"/>
                  </a:cubicBezTo>
                  <a:cubicBezTo>
                    <a:pt x="7516" y="2644"/>
                    <a:pt x="7521" y="2660"/>
                    <a:pt x="7523" y="2660"/>
                  </a:cubicBezTo>
                  <a:cubicBezTo>
                    <a:pt x="7524" y="2660"/>
                    <a:pt x="7524" y="2658"/>
                    <a:pt x="7524" y="2654"/>
                  </a:cubicBezTo>
                  <a:cubicBezTo>
                    <a:pt x="7526" y="2649"/>
                    <a:pt x="7527" y="2646"/>
                    <a:pt x="7529" y="2646"/>
                  </a:cubicBezTo>
                  <a:cubicBezTo>
                    <a:pt x="7536" y="2646"/>
                    <a:pt x="7543" y="2699"/>
                    <a:pt x="7551" y="2833"/>
                  </a:cubicBezTo>
                  <a:cubicBezTo>
                    <a:pt x="7555" y="2885"/>
                    <a:pt x="7555" y="2911"/>
                    <a:pt x="7553" y="2911"/>
                  </a:cubicBezTo>
                  <a:cubicBezTo>
                    <a:pt x="7550" y="2911"/>
                    <a:pt x="7543" y="2876"/>
                    <a:pt x="7533" y="2808"/>
                  </a:cubicBezTo>
                  <a:cubicBezTo>
                    <a:pt x="7524" y="2730"/>
                    <a:pt x="7516" y="2635"/>
                    <a:pt x="7508" y="2602"/>
                  </a:cubicBezTo>
                  <a:cubicBezTo>
                    <a:pt x="7508" y="2587"/>
                    <a:pt x="7508" y="2580"/>
                    <a:pt x="7509" y="2580"/>
                  </a:cubicBezTo>
                  <a:close/>
                  <a:moveTo>
                    <a:pt x="7747" y="2987"/>
                  </a:moveTo>
                  <a:lnTo>
                    <a:pt x="7747" y="2987"/>
                  </a:lnTo>
                  <a:cubicBezTo>
                    <a:pt x="7757" y="2987"/>
                    <a:pt x="7757" y="3023"/>
                    <a:pt x="7766" y="3066"/>
                  </a:cubicBezTo>
                  <a:lnTo>
                    <a:pt x="7766" y="3126"/>
                  </a:lnTo>
                  <a:cubicBezTo>
                    <a:pt x="7757" y="3107"/>
                    <a:pt x="7757" y="3091"/>
                    <a:pt x="7757" y="3066"/>
                  </a:cubicBezTo>
                  <a:cubicBezTo>
                    <a:pt x="7747" y="3014"/>
                    <a:pt x="7747" y="2987"/>
                    <a:pt x="7747" y="2987"/>
                  </a:cubicBezTo>
                  <a:close/>
                  <a:moveTo>
                    <a:pt x="7671" y="3091"/>
                  </a:moveTo>
                  <a:cubicBezTo>
                    <a:pt x="7679" y="3099"/>
                    <a:pt x="7679" y="3126"/>
                    <a:pt x="7679" y="3142"/>
                  </a:cubicBezTo>
                  <a:cubicBezTo>
                    <a:pt x="7671" y="3117"/>
                    <a:pt x="7671" y="3099"/>
                    <a:pt x="7671" y="3091"/>
                  </a:cubicBezTo>
                  <a:close/>
                  <a:moveTo>
                    <a:pt x="7623" y="2976"/>
                  </a:moveTo>
                  <a:cubicBezTo>
                    <a:pt x="7626" y="2976"/>
                    <a:pt x="7631" y="2991"/>
                    <a:pt x="7636" y="3023"/>
                  </a:cubicBezTo>
                  <a:cubicBezTo>
                    <a:pt x="7659" y="3114"/>
                    <a:pt x="7662" y="3144"/>
                    <a:pt x="7657" y="3144"/>
                  </a:cubicBezTo>
                  <a:cubicBezTo>
                    <a:pt x="7656" y="3144"/>
                    <a:pt x="7655" y="3143"/>
                    <a:pt x="7654" y="3142"/>
                  </a:cubicBezTo>
                  <a:cubicBezTo>
                    <a:pt x="7644" y="3142"/>
                    <a:pt x="7644" y="3126"/>
                    <a:pt x="7644" y="3099"/>
                  </a:cubicBezTo>
                  <a:cubicBezTo>
                    <a:pt x="7636" y="3074"/>
                    <a:pt x="7636" y="3055"/>
                    <a:pt x="7636" y="3055"/>
                  </a:cubicBezTo>
                  <a:cubicBezTo>
                    <a:pt x="7628" y="3047"/>
                    <a:pt x="7628" y="3023"/>
                    <a:pt x="7619" y="2996"/>
                  </a:cubicBezTo>
                  <a:cubicBezTo>
                    <a:pt x="7619" y="2983"/>
                    <a:pt x="7621" y="2976"/>
                    <a:pt x="7623" y="2976"/>
                  </a:cubicBezTo>
                  <a:close/>
                  <a:moveTo>
                    <a:pt x="7679" y="3142"/>
                  </a:moveTo>
                  <a:lnTo>
                    <a:pt x="7679" y="3142"/>
                  </a:lnTo>
                  <a:cubicBezTo>
                    <a:pt x="7687" y="3194"/>
                    <a:pt x="7696" y="3229"/>
                    <a:pt x="7687" y="3229"/>
                  </a:cubicBezTo>
                  <a:cubicBezTo>
                    <a:pt x="7687" y="3229"/>
                    <a:pt x="7679" y="3194"/>
                    <a:pt x="7679" y="3142"/>
                  </a:cubicBezTo>
                  <a:close/>
                  <a:moveTo>
                    <a:pt x="7702" y="3189"/>
                  </a:moveTo>
                  <a:cubicBezTo>
                    <a:pt x="7703" y="3189"/>
                    <a:pt x="7704" y="3191"/>
                    <a:pt x="7706" y="3194"/>
                  </a:cubicBezTo>
                  <a:cubicBezTo>
                    <a:pt x="7706" y="3210"/>
                    <a:pt x="7714" y="3253"/>
                    <a:pt x="7722" y="3297"/>
                  </a:cubicBezTo>
                  <a:cubicBezTo>
                    <a:pt x="7722" y="3313"/>
                    <a:pt x="7722" y="3321"/>
                    <a:pt x="7722" y="3321"/>
                  </a:cubicBezTo>
                  <a:cubicBezTo>
                    <a:pt x="7721" y="3321"/>
                    <a:pt x="7719" y="3300"/>
                    <a:pt x="7714" y="3262"/>
                  </a:cubicBezTo>
                  <a:cubicBezTo>
                    <a:pt x="7707" y="3219"/>
                    <a:pt x="7699" y="3189"/>
                    <a:pt x="7702" y="3189"/>
                  </a:cubicBezTo>
                  <a:close/>
                  <a:moveTo>
                    <a:pt x="7980" y="2901"/>
                  </a:moveTo>
                  <a:cubicBezTo>
                    <a:pt x="7980" y="2901"/>
                    <a:pt x="7980" y="2911"/>
                    <a:pt x="7988" y="2936"/>
                  </a:cubicBezTo>
                  <a:cubicBezTo>
                    <a:pt x="7988" y="2952"/>
                    <a:pt x="7988" y="2979"/>
                    <a:pt x="7997" y="3014"/>
                  </a:cubicBezTo>
                  <a:cubicBezTo>
                    <a:pt x="8005" y="3082"/>
                    <a:pt x="8015" y="3177"/>
                    <a:pt x="8032" y="3288"/>
                  </a:cubicBezTo>
                  <a:cubicBezTo>
                    <a:pt x="8037" y="3318"/>
                    <a:pt x="8038" y="3332"/>
                    <a:pt x="8036" y="3332"/>
                  </a:cubicBezTo>
                  <a:cubicBezTo>
                    <a:pt x="8032" y="3332"/>
                    <a:pt x="8017" y="3284"/>
                    <a:pt x="8005" y="3210"/>
                  </a:cubicBezTo>
                  <a:cubicBezTo>
                    <a:pt x="7988" y="3074"/>
                    <a:pt x="7972" y="2901"/>
                    <a:pt x="7980" y="2901"/>
                  </a:cubicBezTo>
                  <a:close/>
                  <a:moveTo>
                    <a:pt x="7774" y="3253"/>
                  </a:moveTo>
                  <a:lnTo>
                    <a:pt x="7790" y="3305"/>
                  </a:lnTo>
                  <a:lnTo>
                    <a:pt x="7790" y="3356"/>
                  </a:lnTo>
                  <a:lnTo>
                    <a:pt x="7774" y="3305"/>
                  </a:lnTo>
                  <a:lnTo>
                    <a:pt x="7774" y="3253"/>
                  </a:lnTo>
                  <a:close/>
                  <a:moveTo>
                    <a:pt x="7707" y="3453"/>
                  </a:moveTo>
                  <a:cubicBezTo>
                    <a:pt x="7710" y="3453"/>
                    <a:pt x="7714" y="3467"/>
                    <a:pt x="7714" y="3486"/>
                  </a:cubicBezTo>
                  <a:cubicBezTo>
                    <a:pt x="7722" y="3519"/>
                    <a:pt x="7722" y="3546"/>
                    <a:pt x="7722" y="3546"/>
                  </a:cubicBezTo>
                  <a:cubicBezTo>
                    <a:pt x="7714" y="3546"/>
                    <a:pt x="7714" y="3530"/>
                    <a:pt x="7714" y="3519"/>
                  </a:cubicBezTo>
                  <a:cubicBezTo>
                    <a:pt x="7706" y="3503"/>
                    <a:pt x="7706" y="3486"/>
                    <a:pt x="7706" y="3460"/>
                  </a:cubicBezTo>
                  <a:cubicBezTo>
                    <a:pt x="7706" y="3455"/>
                    <a:pt x="7706" y="3453"/>
                    <a:pt x="7707" y="3453"/>
                  </a:cubicBezTo>
                  <a:close/>
                  <a:moveTo>
                    <a:pt x="7890" y="3447"/>
                  </a:moveTo>
                  <a:lnTo>
                    <a:pt x="7890" y="3447"/>
                  </a:lnTo>
                  <a:cubicBezTo>
                    <a:pt x="7891" y="3447"/>
                    <a:pt x="7892" y="3448"/>
                    <a:pt x="7893" y="3451"/>
                  </a:cubicBezTo>
                  <a:cubicBezTo>
                    <a:pt x="7893" y="3468"/>
                    <a:pt x="7902" y="3511"/>
                    <a:pt x="7912" y="3554"/>
                  </a:cubicBezTo>
                  <a:cubicBezTo>
                    <a:pt x="7912" y="3571"/>
                    <a:pt x="7912" y="3579"/>
                    <a:pt x="7911" y="3579"/>
                  </a:cubicBezTo>
                  <a:cubicBezTo>
                    <a:pt x="7911" y="3579"/>
                    <a:pt x="7908" y="3558"/>
                    <a:pt x="7902" y="3519"/>
                  </a:cubicBezTo>
                  <a:cubicBezTo>
                    <a:pt x="7888" y="3477"/>
                    <a:pt x="7886" y="3447"/>
                    <a:pt x="7890" y="3447"/>
                  </a:cubicBezTo>
                  <a:close/>
                  <a:moveTo>
                    <a:pt x="7551" y="2757"/>
                  </a:moveTo>
                  <a:cubicBezTo>
                    <a:pt x="7551" y="2757"/>
                    <a:pt x="7559" y="2798"/>
                    <a:pt x="7568" y="2860"/>
                  </a:cubicBezTo>
                  <a:cubicBezTo>
                    <a:pt x="7573" y="2893"/>
                    <a:pt x="7578" y="2911"/>
                    <a:pt x="7579" y="2911"/>
                  </a:cubicBezTo>
                  <a:cubicBezTo>
                    <a:pt x="7580" y="2911"/>
                    <a:pt x="7579" y="2905"/>
                    <a:pt x="7576" y="2893"/>
                  </a:cubicBezTo>
                  <a:cubicBezTo>
                    <a:pt x="7576" y="2864"/>
                    <a:pt x="7576" y="2850"/>
                    <a:pt x="7578" y="2850"/>
                  </a:cubicBezTo>
                  <a:cubicBezTo>
                    <a:pt x="7580" y="2850"/>
                    <a:pt x="7582" y="2854"/>
                    <a:pt x="7584" y="2860"/>
                  </a:cubicBezTo>
                  <a:cubicBezTo>
                    <a:pt x="7592" y="2876"/>
                    <a:pt x="7603" y="2936"/>
                    <a:pt x="7619" y="3099"/>
                  </a:cubicBezTo>
                  <a:cubicBezTo>
                    <a:pt x="7628" y="3229"/>
                    <a:pt x="7654" y="3365"/>
                    <a:pt x="7671" y="3451"/>
                  </a:cubicBezTo>
                  <a:cubicBezTo>
                    <a:pt x="7684" y="3540"/>
                    <a:pt x="7690" y="3583"/>
                    <a:pt x="7688" y="3583"/>
                  </a:cubicBezTo>
                  <a:cubicBezTo>
                    <a:pt x="7686" y="3583"/>
                    <a:pt x="7678" y="3553"/>
                    <a:pt x="7663" y="3495"/>
                  </a:cubicBezTo>
                  <a:cubicBezTo>
                    <a:pt x="7654" y="3457"/>
                    <a:pt x="7649" y="3438"/>
                    <a:pt x="7648" y="3438"/>
                  </a:cubicBezTo>
                  <a:lnTo>
                    <a:pt x="7648" y="3438"/>
                  </a:lnTo>
                  <a:cubicBezTo>
                    <a:pt x="7646" y="3438"/>
                    <a:pt x="7649" y="3461"/>
                    <a:pt x="7654" y="3511"/>
                  </a:cubicBezTo>
                  <a:cubicBezTo>
                    <a:pt x="7659" y="3543"/>
                    <a:pt x="7661" y="3562"/>
                    <a:pt x="7660" y="3562"/>
                  </a:cubicBezTo>
                  <a:cubicBezTo>
                    <a:pt x="7659" y="3562"/>
                    <a:pt x="7657" y="3555"/>
                    <a:pt x="7654" y="3538"/>
                  </a:cubicBezTo>
                  <a:cubicBezTo>
                    <a:pt x="7644" y="3503"/>
                    <a:pt x="7636" y="3416"/>
                    <a:pt x="7636" y="3356"/>
                  </a:cubicBezTo>
                  <a:cubicBezTo>
                    <a:pt x="7628" y="3272"/>
                    <a:pt x="7619" y="3237"/>
                    <a:pt x="7611" y="3220"/>
                  </a:cubicBezTo>
                  <a:cubicBezTo>
                    <a:pt x="7611" y="3202"/>
                    <a:pt x="7603" y="3169"/>
                    <a:pt x="7603" y="3134"/>
                  </a:cubicBezTo>
                  <a:cubicBezTo>
                    <a:pt x="7596" y="3110"/>
                    <a:pt x="7594" y="3099"/>
                    <a:pt x="7593" y="3099"/>
                  </a:cubicBezTo>
                  <a:cubicBezTo>
                    <a:pt x="7592" y="3099"/>
                    <a:pt x="7592" y="3102"/>
                    <a:pt x="7592" y="3107"/>
                  </a:cubicBezTo>
                  <a:cubicBezTo>
                    <a:pt x="7591" y="3110"/>
                    <a:pt x="7590" y="3112"/>
                    <a:pt x="7589" y="3112"/>
                  </a:cubicBezTo>
                  <a:cubicBezTo>
                    <a:pt x="7582" y="3112"/>
                    <a:pt x="7575" y="3067"/>
                    <a:pt x="7568" y="2944"/>
                  </a:cubicBezTo>
                  <a:cubicBezTo>
                    <a:pt x="7559" y="2893"/>
                    <a:pt x="7551" y="2841"/>
                    <a:pt x="7551" y="2808"/>
                  </a:cubicBezTo>
                  <a:lnTo>
                    <a:pt x="7551" y="2757"/>
                  </a:lnTo>
                  <a:close/>
                  <a:moveTo>
                    <a:pt x="15599" y="3769"/>
                  </a:moveTo>
                  <a:lnTo>
                    <a:pt x="15599" y="3796"/>
                  </a:lnTo>
                  <a:cubicBezTo>
                    <a:pt x="15599" y="3804"/>
                    <a:pt x="15591" y="3829"/>
                    <a:pt x="15581" y="3847"/>
                  </a:cubicBezTo>
                  <a:lnTo>
                    <a:pt x="15581" y="3820"/>
                  </a:lnTo>
                  <a:cubicBezTo>
                    <a:pt x="15591" y="3787"/>
                    <a:pt x="15591" y="3769"/>
                    <a:pt x="15599" y="3769"/>
                  </a:cubicBezTo>
                  <a:close/>
                  <a:moveTo>
                    <a:pt x="7754" y="3719"/>
                  </a:moveTo>
                  <a:cubicBezTo>
                    <a:pt x="7756" y="3719"/>
                    <a:pt x="7763" y="3753"/>
                    <a:pt x="7774" y="3829"/>
                  </a:cubicBezTo>
                  <a:cubicBezTo>
                    <a:pt x="7774" y="3872"/>
                    <a:pt x="7782" y="3915"/>
                    <a:pt x="7774" y="3915"/>
                  </a:cubicBezTo>
                  <a:cubicBezTo>
                    <a:pt x="7774" y="3907"/>
                    <a:pt x="7757" y="3820"/>
                    <a:pt x="7757" y="3752"/>
                  </a:cubicBezTo>
                  <a:cubicBezTo>
                    <a:pt x="7754" y="3730"/>
                    <a:pt x="7753" y="3719"/>
                    <a:pt x="7754" y="3719"/>
                  </a:cubicBezTo>
                  <a:close/>
                  <a:moveTo>
                    <a:pt x="15656" y="3935"/>
                  </a:moveTo>
                  <a:cubicBezTo>
                    <a:pt x="15658" y="3935"/>
                    <a:pt x="15656" y="3948"/>
                    <a:pt x="15651" y="3975"/>
                  </a:cubicBezTo>
                  <a:cubicBezTo>
                    <a:pt x="15645" y="4001"/>
                    <a:pt x="15637" y="4016"/>
                    <a:pt x="15634" y="4016"/>
                  </a:cubicBezTo>
                  <a:cubicBezTo>
                    <a:pt x="15633" y="4016"/>
                    <a:pt x="15632" y="4014"/>
                    <a:pt x="15632" y="4010"/>
                  </a:cubicBezTo>
                  <a:cubicBezTo>
                    <a:pt x="15632" y="3993"/>
                    <a:pt x="15642" y="3967"/>
                    <a:pt x="15651" y="3950"/>
                  </a:cubicBezTo>
                  <a:cubicBezTo>
                    <a:pt x="15654" y="3940"/>
                    <a:pt x="15656" y="3935"/>
                    <a:pt x="15656" y="3935"/>
                  </a:cubicBezTo>
                  <a:close/>
                  <a:moveTo>
                    <a:pt x="7800" y="3987"/>
                  </a:moveTo>
                  <a:cubicBezTo>
                    <a:pt x="7803" y="3987"/>
                    <a:pt x="7811" y="4011"/>
                    <a:pt x="7817" y="4045"/>
                  </a:cubicBezTo>
                  <a:cubicBezTo>
                    <a:pt x="7824" y="4078"/>
                    <a:pt x="7825" y="4101"/>
                    <a:pt x="7821" y="4101"/>
                  </a:cubicBezTo>
                  <a:cubicBezTo>
                    <a:pt x="7820" y="4101"/>
                    <a:pt x="7819" y="4100"/>
                    <a:pt x="7817" y="4097"/>
                  </a:cubicBezTo>
                  <a:cubicBezTo>
                    <a:pt x="7817" y="4078"/>
                    <a:pt x="7809" y="4053"/>
                    <a:pt x="7809" y="4045"/>
                  </a:cubicBezTo>
                  <a:cubicBezTo>
                    <a:pt x="7799" y="4026"/>
                    <a:pt x="7799" y="4010"/>
                    <a:pt x="7799" y="3993"/>
                  </a:cubicBezTo>
                  <a:cubicBezTo>
                    <a:pt x="7799" y="3989"/>
                    <a:pt x="7799" y="3987"/>
                    <a:pt x="7800" y="3987"/>
                  </a:cubicBezTo>
                  <a:close/>
                  <a:moveTo>
                    <a:pt x="7902" y="4045"/>
                  </a:moveTo>
                  <a:cubicBezTo>
                    <a:pt x="7902" y="4045"/>
                    <a:pt x="7912" y="4061"/>
                    <a:pt x="7912" y="4097"/>
                  </a:cubicBezTo>
                  <a:cubicBezTo>
                    <a:pt x="7918" y="4114"/>
                    <a:pt x="7919" y="4132"/>
                    <a:pt x="7920" y="4138"/>
                  </a:cubicBezTo>
                  <a:lnTo>
                    <a:pt x="7920" y="4138"/>
                  </a:lnTo>
                  <a:cubicBezTo>
                    <a:pt x="7912" y="4137"/>
                    <a:pt x="7912" y="4121"/>
                    <a:pt x="7902" y="4086"/>
                  </a:cubicBezTo>
                  <a:cubicBezTo>
                    <a:pt x="7893" y="4061"/>
                    <a:pt x="7893" y="4045"/>
                    <a:pt x="7902" y="4045"/>
                  </a:cubicBezTo>
                  <a:close/>
                  <a:moveTo>
                    <a:pt x="15453" y="4201"/>
                  </a:moveTo>
                  <a:cubicBezTo>
                    <a:pt x="15454" y="4201"/>
                    <a:pt x="15452" y="4217"/>
                    <a:pt x="15444" y="4251"/>
                  </a:cubicBezTo>
                  <a:cubicBezTo>
                    <a:pt x="15444" y="4276"/>
                    <a:pt x="15436" y="4311"/>
                    <a:pt x="15426" y="4327"/>
                  </a:cubicBezTo>
                  <a:cubicBezTo>
                    <a:pt x="15424" y="4331"/>
                    <a:pt x="15423" y="4333"/>
                    <a:pt x="15423" y="4333"/>
                  </a:cubicBezTo>
                  <a:cubicBezTo>
                    <a:pt x="15421" y="4333"/>
                    <a:pt x="15428" y="4310"/>
                    <a:pt x="15436" y="4276"/>
                  </a:cubicBezTo>
                  <a:cubicBezTo>
                    <a:pt x="15446" y="4227"/>
                    <a:pt x="15452" y="4201"/>
                    <a:pt x="15453" y="4201"/>
                  </a:cubicBezTo>
                  <a:close/>
                  <a:moveTo>
                    <a:pt x="7860" y="4173"/>
                  </a:moveTo>
                  <a:cubicBezTo>
                    <a:pt x="7869" y="4173"/>
                    <a:pt x="7885" y="4336"/>
                    <a:pt x="7877" y="4362"/>
                  </a:cubicBezTo>
                  <a:cubicBezTo>
                    <a:pt x="7877" y="4364"/>
                    <a:pt x="7877" y="4365"/>
                    <a:pt x="7877" y="4365"/>
                  </a:cubicBezTo>
                  <a:cubicBezTo>
                    <a:pt x="7877" y="4365"/>
                    <a:pt x="7876" y="4349"/>
                    <a:pt x="7869" y="4327"/>
                  </a:cubicBezTo>
                  <a:cubicBezTo>
                    <a:pt x="7869" y="4297"/>
                    <a:pt x="7862" y="4274"/>
                    <a:pt x="7866" y="4274"/>
                  </a:cubicBezTo>
                  <a:lnTo>
                    <a:pt x="7866" y="4274"/>
                  </a:lnTo>
                  <a:cubicBezTo>
                    <a:pt x="7867" y="4274"/>
                    <a:pt x="7868" y="4275"/>
                    <a:pt x="7869" y="4276"/>
                  </a:cubicBezTo>
                  <a:cubicBezTo>
                    <a:pt x="7869" y="4276"/>
                    <a:pt x="7869" y="4251"/>
                    <a:pt x="7860" y="4224"/>
                  </a:cubicBezTo>
                  <a:cubicBezTo>
                    <a:pt x="7850" y="4189"/>
                    <a:pt x="7850" y="4173"/>
                    <a:pt x="7860" y="4173"/>
                  </a:cubicBezTo>
                  <a:close/>
                  <a:moveTo>
                    <a:pt x="8033" y="4286"/>
                  </a:moveTo>
                  <a:cubicBezTo>
                    <a:pt x="8036" y="4286"/>
                    <a:pt x="8044" y="4305"/>
                    <a:pt x="8056" y="4344"/>
                  </a:cubicBezTo>
                  <a:cubicBezTo>
                    <a:pt x="8067" y="4395"/>
                    <a:pt x="8083" y="4457"/>
                    <a:pt x="8083" y="4490"/>
                  </a:cubicBezTo>
                  <a:cubicBezTo>
                    <a:pt x="8085" y="4500"/>
                    <a:pt x="8086" y="4504"/>
                    <a:pt x="8086" y="4504"/>
                  </a:cubicBezTo>
                  <a:cubicBezTo>
                    <a:pt x="8086" y="4504"/>
                    <a:pt x="8078" y="4476"/>
                    <a:pt x="8067" y="4439"/>
                  </a:cubicBezTo>
                  <a:cubicBezTo>
                    <a:pt x="8056" y="4387"/>
                    <a:pt x="8040" y="4327"/>
                    <a:pt x="8032" y="4292"/>
                  </a:cubicBezTo>
                  <a:cubicBezTo>
                    <a:pt x="8032" y="4288"/>
                    <a:pt x="8032" y="4286"/>
                    <a:pt x="8033" y="4286"/>
                  </a:cubicBezTo>
                  <a:close/>
                  <a:moveTo>
                    <a:pt x="15632" y="4387"/>
                  </a:moveTo>
                  <a:lnTo>
                    <a:pt x="15632" y="4387"/>
                  </a:lnTo>
                  <a:cubicBezTo>
                    <a:pt x="15659" y="4395"/>
                    <a:pt x="15642" y="4482"/>
                    <a:pt x="15607" y="4509"/>
                  </a:cubicBezTo>
                  <a:cubicBezTo>
                    <a:pt x="15605" y="4513"/>
                    <a:pt x="15603" y="4515"/>
                    <a:pt x="15602" y="4515"/>
                  </a:cubicBezTo>
                  <a:cubicBezTo>
                    <a:pt x="15597" y="4515"/>
                    <a:pt x="15595" y="4496"/>
                    <a:pt x="15607" y="4457"/>
                  </a:cubicBezTo>
                  <a:cubicBezTo>
                    <a:pt x="15607" y="4414"/>
                    <a:pt x="15624" y="4387"/>
                    <a:pt x="15632" y="4387"/>
                  </a:cubicBezTo>
                  <a:close/>
                  <a:moveTo>
                    <a:pt x="8056" y="4466"/>
                  </a:moveTo>
                  <a:cubicBezTo>
                    <a:pt x="8056" y="4466"/>
                    <a:pt x="8067" y="4498"/>
                    <a:pt x="8075" y="4542"/>
                  </a:cubicBezTo>
                  <a:cubicBezTo>
                    <a:pt x="8075" y="4593"/>
                    <a:pt x="8083" y="4620"/>
                    <a:pt x="8075" y="4620"/>
                  </a:cubicBezTo>
                  <a:cubicBezTo>
                    <a:pt x="8075" y="4620"/>
                    <a:pt x="8067" y="4585"/>
                    <a:pt x="8056" y="4542"/>
                  </a:cubicBezTo>
                  <a:cubicBezTo>
                    <a:pt x="8056" y="4498"/>
                    <a:pt x="8048" y="4466"/>
                    <a:pt x="8056" y="4466"/>
                  </a:cubicBezTo>
                  <a:close/>
                  <a:moveTo>
                    <a:pt x="15599" y="4593"/>
                  </a:moveTo>
                  <a:cubicBezTo>
                    <a:pt x="15607" y="4602"/>
                    <a:pt x="15607" y="4620"/>
                    <a:pt x="15599" y="4637"/>
                  </a:cubicBezTo>
                  <a:cubicBezTo>
                    <a:pt x="15591" y="4653"/>
                    <a:pt x="15581" y="4696"/>
                    <a:pt x="15572" y="4723"/>
                  </a:cubicBezTo>
                  <a:cubicBezTo>
                    <a:pt x="15570" y="4731"/>
                    <a:pt x="15568" y="4734"/>
                    <a:pt x="15567" y="4734"/>
                  </a:cubicBezTo>
                  <a:cubicBezTo>
                    <a:pt x="15566" y="4734"/>
                    <a:pt x="15569" y="4716"/>
                    <a:pt x="15581" y="4680"/>
                  </a:cubicBezTo>
                  <a:cubicBezTo>
                    <a:pt x="15591" y="4628"/>
                    <a:pt x="15599" y="4593"/>
                    <a:pt x="15599" y="4593"/>
                  </a:cubicBezTo>
                  <a:close/>
                  <a:moveTo>
                    <a:pt x="8029" y="4718"/>
                  </a:moveTo>
                  <a:cubicBezTo>
                    <a:pt x="8029" y="4718"/>
                    <a:pt x="8030" y="4720"/>
                    <a:pt x="8032" y="4723"/>
                  </a:cubicBezTo>
                  <a:cubicBezTo>
                    <a:pt x="8032" y="4740"/>
                    <a:pt x="8040" y="4791"/>
                    <a:pt x="8048" y="4826"/>
                  </a:cubicBezTo>
                  <a:cubicBezTo>
                    <a:pt x="8048" y="4842"/>
                    <a:pt x="8048" y="4850"/>
                    <a:pt x="8048" y="4850"/>
                  </a:cubicBezTo>
                  <a:cubicBezTo>
                    <a:pt x="8047" y="4850"/>
                    <a:pt x="8045" y="4829"/>
                    <a:pt x="8040" y="4791"/>
                  </a:cubicBezTo>
                  <a:cubicBezTo>
                    <a:pt x="8033" y="4749"/>
                    <a:pt x="8026" y="4718"/>
                    <a:pt x="8029" y="4718"/>
                  </a:cubicBezTo>
                  <a:close/>
                  <a:moveTo>
                    <a:pt x="15350" y="5127"/>
                  </a:moveTo>
                  <a:lnTo>
                    <a:pt x="15350" y="5152"/>
                  </a:lnTo>
                  <a:cubicBezTo>
                    <a:pt x="15341" y="5168"/>
                    <a:pt x="15333" y="5187"/>
                    <a:pt x="15333" y="5203"/>
                  </a:cubicBezTo>
                  <a:cubicBezTo>
                    <a:pt x="15330" y="5208"/>
                    <a:pt x="15328" y="5210"/>
                    <a:pt x="15327" y="5210"/>
                  </a:cubicBezTo>
                  <a:cubicBezTo>
                    <a:pt x="15324" y="5210"/>
                    <a:pt x="15326" y="5197"/>
                    <a:pt x="15333" y="5179"/>
                  </a:cubicBezTo>
                  <a:cubicBezTo>
                    <a:pt x="15333" y="5152"/>
                    <a:pt x="15341" y="5127"/>
                    <a:pt x="15350" y="5127"/>
                  </a:cubicBezTo>
                  <a:close/>
                  <a:moveTo>
                    <a:pt x="7970" y="4645"/>
                  </a:moveTo>
                  <a:lnTo>
                    <a:pt x="7970" y="4645"/>
                  </a:lnTo>
                  <a:cubicBezTo>
                    <a:pt x="7972" y="4645"/>
                    <a:pt x="7979" y="4680"/>
                    <a:pt x="7988" y="4748"/>
                  </a:cubicBezTo>
                  <a:cubicBezTo>
                    <a:pt x="7997" y="4799"/>
                    <a:pt x="8015" y="4929"/>
                    <a:pt x="8040" y="5032"/>
                  </a:cubicBezTo>
                  <a:cubicBezTo>
                    <a:pt x="8075" y="5212"/>
                    <a:pt x="8083" y="5230"/>
                    <a:pt x="8091" y="5350"/>
                  </a:cubicBezTo>
                  <a:cubicBezTo>
                    <a:pt x="8101" y="5438"/>
                    <a:pt x="8105" y="5476"/>
                    <a:pt x="8103" y="5476"/>
                  </a:cubicBezTo>
                  <a:cubicBezTo>
                    <a:pt x="8102" y="5476"/>
                    <a:pt x="8098" y="5455"/>
                    <a:pt x="8091" y="5418"/>
                  </a:cubicBezTo>
                  <a:cubicBezTo>
                    <a:pt x="8067" y="5263"/>
                    <a:pt x="7997" y="4894"/>
                    <a:pt x="7988" y="4870"/>
                  </a:cubicBezTo>
                  <a:cubicBezTo>
                    <a:pt x="7980" y="4818"/>
                    <a:pt x="7972" y="4775"/>
                    <a:pt x="7972" y="4705"/>
                  </a:cubicBezTo>
                  <a:cubicBezTo>
                    <a:pt x="7968" y="4665"/>
                    <a:pt x="7968" y="4645"/>
                    <a:pt x="7970" y="4645"/>
                  </a:cubicBezTo>
                  <a:close/>
                  <a:moveTo>
                    <a:pt x="8027" y="5167"/>
                  </a:moveTo>
                  <a:cubicBezTo>
                    <a:pt x="8029" y="5167"/>
                    <a:pt x="8037" y="5210"/>
                    <a:pt x="8048" y="5298"/>
                  </a:cubicBezTo>
                  <a:cubicBezTo>
                    <a:pt x="8067" y="5375"/>
                    <a:pt x="8075" y="5461"/>
                    <a:pt x="8075" y="5496"/>
                  </a:cubicBezTo>
                  <a:cubicBezTo>
                    <a:pt x="8075" y="5525"/>
                    <a:pt x="8072" y="5538"/>
                    <a:pt x="8069" y="5538"/>
                  </a:cubicBezTo>
                  <a:cubicBezTo>
                    <a:pt x="8062" y="5538"/>
                    <a:pt x="8053" y="5501"/>
                    <a:pt x="8048" y="5436"/>
                  </a:cubicBezTo>
                  <a:cubicBezTo>
                    <a:pt x="8044" y="5400"/>
                    <a:pt x="8042" y="5383"/>
                    <a:pt x="8042" y="5383"/>
                  </a:cubicBezTo>
                  <a:lnTo>
                    <a:pt x="8042" y="5383"/>
                  </a:lnTo>
                  <a:cubicBezTo>
                    <a:pt x="8042" y="5383"/>
                    <a:pt x="8044" y="5397"/>
                    <a:pt x="8048" y="5426"/>
                  </a:cubicBezTo>
                  <a:cubicBezTo>
                    <a:pt x="8054" y="5442"/>
                    <a:pt x="8058" y="5450"/>
                    <a:pt x="8060" y="5450"/>
                  </a:cubicBezTo>
                  <a:cubicBezTo>
                    <a:pt x="8065" y="5450"/>
                    <a:pt x="8061" y="5410"/>
                    <a:pt x="8048" y="5333"/>
                  </a:cubicBezTo>
                  <a:cubicBezTo>
                    <a:pt x="8030" y="5223"/>
                    <a:pt x="8025" y="5167"/>
                    <a:pt x="8027" y="5167"/>
                  </a:cubicBezTo>
                  <a:close/>
                  <a:moveTo>
                    <a:pt x="8067" y="5769"/>
                  </a:moveTo>
                  <a:cubicBezTo>
                    <a:pt x="8067" y="5769"/>
                    <a:pt x="8067" y="5770"/>
                    <a:pt x="8067" y="5770"/>
                  </a:cubicBezTo>
                  <a:cubicBezTo>
                    <a:pt x="8067" y="5770"/>
                    <a:pt x="8067" y="5770"/>
                    <a:pt x="8067" y="5771"/>
                  </a:cubicBezTo>
                  <a:lnTo>
                    <a:pt x="8067" y="5771"/>
                  </a:lnTo>
                  <a:cubicBezTo>
                    <a:pt x="8067" y="5770"/>
                    <a:pt x="8067" y="5769"/>
                    <a:pt x="8067" y="5769"/>
                  </a:cubicBezTo>
                  <a:close/>
                  <a:moveTo>
                    <a:pt x="8245" y="5667"/>
                  </a:moveTo>
                  <a:lnTo>
                    <a:pt x="8245" y="5667"/>
                  </a:lnTo>
                  <a:cubicBezTo>
                    <a:pt x="8245" y="5667"/>
                    <a:pt x="8245" y="5667"/>
                    <a:pt x="8246" y="5667"/>
                  </a:cubicBezTo>
                  <a:cubicBezTo>
                    <a:pt x="8246" y="5667"/>
                    <a:pt x="8262" y="5702"/>
                    <a:pt x="8262" y="5746"/>
                  </a:cubicBezTo>
                  <a:cubicBezTo>
                    <a:pt x="8274" y="5793"/>
                    <a:pt x="8275" y="5821"/>
                    <a:pt x="8272" y="5821"/>
                  </a:cubicBezTo>
                  <a:cubicBezTo>
                    <a:pt x="8270" y="5821"/>
                    <a:pt x="8266" y="5810"/>
                    <a:pt x="8262" y="5787"/>
                  </a:cubicBezTo>
                  <a:cubicBezTo>
                    <a:pt x="8247" y="5730"/>
                    <a:pt x="8239" y="5667"/>
                    <a:pt x="8245" y="5667"/>
                  </a:cubicBezTo>
                  <a:close/>
                  <a:moveTo>
                    <a:pt x="8297" y="6071"/>
                  </a:moveTo>
                  <a:cubicBezTo>
                    <a:pt x="8297" y="6071"/>
                    <a:pt x="8306" y="6096"/>
                    <a:pt x="8314" y="6123"/>
                  </a:cubicBezTo>
                  <a:lnTo>
                    <a:pt x="8314" y="6174"/>
                  </a:lnTo>
                  <a:cubicBezTo>
                    <a:pt x="8306" y="6174"/>
                    <a:pt x="8306" y="6148"/>
                    <a:pt x="8297" y="6123"/>
                  </a:cubicBezTo>
                  <a:lnTo>
                    <a:pt x="8297" y="6071"/>
                  </a:lnTo>
                  <a:close/>
                  <a:moveTo>
                    <a:pt x="15141" y="6226"/>
                  </a:moveTo>
                  <a:cubicBezTo>
                    <a:pt x="15143" y="6226"/>
                    <a:pt x="15144" y="6229"/>
                    <a:pt x="15144" y="6234"/>
                  </a:cubicBezTo>
                  <a:cubicBezTo>
                    <a:pt x="15135" y="6261"/>
                    <a:pt x="15135" y="6286"/>
                    <a:pt x="15135" y="6294"/>
                  </a:cubicBezTo>
                  <a:cubicBezTo>
                    <a:pt x="15135" y="6302"/>
                    <a:pt x="15127" y="6313"/>
                    <a:pt x="15127" y="6313"/>
                  </a:cubicBezTo>
                  <a:cubicBezTo>
                    <a:pt x="15127" y="6313"/>
                    <a:pt x="15127" y="6286"/>
                    <a:pt x="15135" y="6261"/>
                  </a:cubicBezTo>
                  <a:cubicBezTo>
                    <a:pt x="15135" y="6237"/>
                    <a:pt x="15139" y="6226"/>
                    <a:pt x="15141" y="6226"/>
                  </a:cubicBezTo>
                  <a:close/>
                  <a:moveTo>
                    <a:pt x="15265" y="6332"/>
                  </a:moveTo>
                  <a:cubicBezTo>
                    <a:pt x="15267" y="6332"/>
                    <a:pt x="15269" y="6340"/>
                    <a:pt x="15271" y="6354"/>
                  </a:cubicBezTo>
                  <a:cubicBezTo>
                    <a:pt x="15271" y="6397"/>
                    <a:pt x="15263" y="6449"/>
                    <a:pt x="15247" y="6570"/>
                  </a:cubicBezTo>
                  <a:cubicBezTo>
                    <a:pt x="15228" y="6668"/>
                    <a:pt x="15223" y="6704"/>
                    <a:pt x="15218" y="6704"/>
                  </a:cubicBezTo>
                  <a:cubicBezTo>
                    <a:pt x="15216" y="6704"/>
                    <a:pt x="15214" y="6696"/>
                    <a:pt x="15212" y="6682"/>
                  </a:cubicBezTo>
                  <a:cubicBezTo>
                    <a:pt x="15203" y="6622"/>
                    <a:pt x="15203" y="6622"/>
                    <a:pt x="15238" y="6449"/>
                  </a:cubicBezTo>
                  <a:cubicBezTo>
                    <a:pt x="15255" y="6364"/>
                    <a:pt x="15260" y="6332"/>
                    <a:pt x="15265" y="6332"/>
                  </a:cubicBezTo>
                  <a:close/>
                  <a:moveTo>
                    <a:pt x="8293" y="6685"/>
                  </a:moveTo>
                  <a:cubicBezTo>
                    <a:pt x="8298" y="6685"/>
                    <a:pt x="8299" y="6715"/>
                    <a:pt x="8306" y="6785"/>
                  </a:cubicBezTo>
                  <a:cubicBezTo>
                    <a:pt x="8311" y="6863"/>
                    <a:pt x="8313" y="6905"/>
                    <a:pt x="8311" y="6905"/>
                  </a:cubicBezTo>
                  <a:cubicBezTo>
                    <a:pt x="8310" y="6905"/>
                    <a:pt x="8309" y="6893"/>
                    <a:pt x="8306" y="6869"/>
                  </a:cubicBezTo>
                  <a:cubicBezTo>
                    <a:pt x="8289" y="6809"/>
                    <a:pt x="8281" y="6715"/>
                    <a:pt x="8289" y="6690"/>
                  </a:cubicBezTo>
                  <a:cubicBezTo>
                    <a:pt x="8291" y="6687"/>
                    <a:pt x="8292" y="6685"/>
                    <a:pt x="8293" y="6685"/>
                  </a:cubicBezTo>
                  <a:close/>
                  <a:moveTo>
                    <a:pt x="14824" y="6981"/>
                  </a:moveTo>
                  <a:cubicBezTo>
                    <a:pt x="14825" y="6981"/>
                    <a:pt x="14826" y="6984"/>
                    <a:pt x="14826" y="6991"/>
                  </a:cubicBezTo>
                  <a:cubicBezTo>
                    <a:pt x="14826" y="7007"/>
                    <a:pt x="14826" y="7034"/>
                    <a:pt x="14818" y="7051"/>
                  </a:cubicBezTo>
                  <a:lnTo>
                    <a:pt x="14818" y="7067"/>
                  </a:lnTo>
                  <a:cubicBezTo>
                    <a:pt x="14807" y="7067"/>
                    <a:pt x="14807" y="7042"/>
                    <a:pt x="14818" y="7007"/>
                  </a:cubicBezTo>
                  <a:cubicBezTo>
                    <a:pt x="14818" y="6991"/>
                    <a:pt x="14821" y="6981"/>
                    <a:pt x="14824" y="6981"/>
                  </a:cubicBezTo>
                  <a:close/>
                  <a:moveTo>
                    <a:pt x="15152" y="7174"/>
                  </a:moveTo>
                  <a:cubicBezTo>
                    <a:pt x="15152" y="7174"/>
                    <a:pt x="15152" y="7176"/>
                    <a:pt x="15151" y="7179"/>
                  </a:cubicBezTo>
                  <a:lnTo>
                    <a:pt x="15151" y="7179"/>
                  </a:lnTo>
                  <a:cubicBezTo>
                    <a:pt x="15151" y="7179"/>
                    <a:pt x="15152" y="7179"/>
                    <a:pt x="15152" y="7178"/>
                  </a:cubicBezTo>
                  <a:cubicBezTo>
                    <a:pt x="15152" y="7175"/>
                    <a:pt x="15152" y="7174"/>
                    <a:pt x="15152" y="7174"/>
                  </a:cubicBezTo>
                  <a:close/>
                  <a:moveTo>
                    <a:pt x="8353" y="7131"/>
                  </a:moveTo>
                  <a:cubicBezTo>
                    <a:pt x="8357" y="7131"/>
                    <a:pt x="8357" y="7155"/>
                    <a:pt x="8357" y="7189"/>
                  </a:cubicBezTo>
                  <a:cubicBezTo>
                    <a:pt x="8366" y="7230"/>
                    <a:pt x="8366" y="7273"/>
                    <a:pt x="8357" y="7292"/>
                  </a:cubicBezTo>
                  <a:cubicBezTo>
                    <a:pt x="8357" y="7293"/>
                    <a:pt x="8357" y="7294"/>
                    <a:pt x="8357" y="7294"/>
                  </a:cubicBezTo>
                  <a:cubicBezTo>
                    <a:pt x="8357" y="7294"/>
                    <a:pt x="8356" y="7275"/>
                    <a:pt x="8349" y="7240"/>
                  </a:cubicBezTo>
                  <a:lnTo>
                    <a:pt x="8349" y="7137"/>
                  </a:lnTo>
                  <a:cubicBezTo>
                    <a:pt x="8351" y="7133"/>
                    <a:pt x="8352" y="7131"/>
                    <a:pt x="8353" y="7131"/>
                  </a:cubicBezTo>
                  <a:close/>
                  <a:moveTo>
                    <a:pt x="8527" y="7093"/>
                  </a:moveTo>
                  <a:cubicBezTo>
                    <a:pt x="8529" y="7093"/>
                    <a:pt x="8534" y="7123"/>
                    <a:pt x="8539" y="7189"/>
                  </a:cubicBezTo>
                  <a:lnTo>
                    <a:pt x="8539" y="7325"/>
                  </a:lnTo>
                  <a:cubicBezTo>
                    <a:pt x="8530" y="7325"/>
                    <a:pt x="8530" y="7281"/>
                    <a:pt x="8530" y="7154"/>
                  </a:cubicBezTo>
                  <a:cubicBezTo>
                    <a:pt x="8526" y="7114"/>
                    <a:pt x="8525" y="7093"/>
                    <a:pt x="8527" y="7093"/>
                  </a:cubicBezTo>
                  <a:close/>
                  <a:moveTo>
                    <a:pt x="15117" y="7523"/>
                  </a:moveTo>
                  <a:lnTo>
                    <a:pt x="15117" y="7574"/>
                  </a:lnTo>
                  <a:lnTo>
                    <a:pt x="15117" y="7626"/>
                  </a:lnTo>
                  <a:cubicBezTo>
                    <a:pt x="15117" y="7626"/>
                    <a:pt x="15108" y="7601"/>
                    <a:pt x="15108" y="7574"/>
                  </a:cubicBezTo>
                  <a:cubicBezTo>
                    <a:pt x="15108" y="7549"/>
                    <a:pt x="15108" y="7523"/>
                    <a:pt x="15117" y="7523"/>
                  </a:cubicBezTo>
                  <a:close/>
                  <a:moveTo>
                    <a:pt x="8348" y="7477"/>
                  </a:moveTo>
                  <a:cubicBezTo>
                    <a:pt x="8350" y="7477"/>
                    <a:pt x="8354" y="7496"/>
                    <a:pt x="8357" y="7531"/>
                  </a:cubicBezTo>
                  <a:cubicBezTo>
                    <a:pt x="8357" y="7574"/>
                    <a:pt x="8366" y="7642"/>
                    <a:pt x="8366" y="7685"/>
                  </a:cubicBezTo>
                  <a:cubicBezTo>
                    <a:pt x="8360" y="7718"/>
                    <a:pt x="8357" y="7733"/>
                    <a:pt x="8354" y="7733"/>
                  </a:cubicBezTo>
                  <a:cubicBezTo>
                    <a:pt x="8349" y="7733"/>
                    <a:pt x="8349" y="7666"/>
                    <a:pt x="8349" y="7566"/>
                  </a:cubicBezTo>
                  <a:cubicBezTo>
                    <a:pt x="8345" y="7505"/>
                    <a:pt x="8345" y="7477"/>
                    <a:pt x="8348" y="7477"/>
                  </a:cubicBezTo>
                  <a:close/>
                  <a:moveTo>
                    <a:pt x="8446" y="7793"/>
                  </a:moveTo>
                  <a:cubicBezTo>
                    <a:pt x="8450" y="7793"/>
                    <a:pt x="8443" y="7878"/>
                    <a:pt x="8436" y="7900"/>
                  </a:cubicBezTo>
                  <a:cubicBezTo>
                    <a:pt x="8436" y="7905"/>
                    <a:pt x="8435" y="7907"/>
                    <a:pt x="8434" y="7907"/>
                  </a:cubicBezTo>
                  <a:cubicBezTo>
                    <a:pt x="8432" y="7907"/>
                    <a:pt x="8430" y="7893"/>
                    <a:pt x="8436" y="7875"/>
                  </a:cubicBezTo>
                  <a:cubicBezTo>
                    <a:pt x="8436" y="7840"/>
                    <a:pt x="8436" y="7807"/>
                    <a:pt x="8444" y="7797"/>
                  </a:cubicBezTo>
                  <a:cubicBezTo>
                    <a:pt x="8445" y="7794"/>
                    <a:pt x="8445" y="7793"/>
                    <a:pt x="8446" y="7793"/>
                  </a:cubicBezTo>
                  <a:close/>
                  <a:moveTo>
                    <a:pt x="8348" y="8144"/>
                  </a:moveTo>
                  <a:cubicBezTo>
                    <a:pt x="8349" y="8144"/>
                    <a:pt x="8349" y="8146"/>
                    <a:pt x="8349" y="8149"/>
                  </a:cubicBezTo>
                  <a:cubicBezTo>
                    <a:pt x="8349" y="8168"/>
                    <a:pt x="8341" y="8209"/>
                    <a:pt x="8341" y="8244"/>
                  </a:cubicBezTo>
                  <a:cubicBezTo>
                    <a:pt x="8338" y="8256"/>
                    <a:pt x="8336" y="8262"/>
                    <a:pt x="8335" y="8262"/>
                  </a:cubicBezTo>
                  <a:cubicBezTo>
                    <a:pt x="8334" y="8262"/>
                    <a:pt x="8335" y="8243"/>
                    <a:pt x="8341" y="8209"/>
                  </a:cubicBezTo>
                  <a:cubicBezTo>
                    <a:pt x="8341" y="8168"/>
                    <a:pt x="8346" y="8144"/>
                    <a:pt x="8348" y="8144"/>
                  </a:cubicBezTo>
                  <a:close/>
                  <a:moveTo>
                    <a:pt x="8469" y="8716"/>
                  </a:moveTo>
                  <a:cubicBezTo>
                    <a:pt x="8469" y="8724"/>
                    <a:pt x="8469" y="8743"/>
                    <a:pt x="8460" y="8768"/>
                  </a:cubicBezTo>
                  <a:cubicBezTo>
                    <a:pt x="8455" y="8809"/>
                    <a:pt x="8445" y="8839"/>
                    <a:pt x="8440" y="8839"/>
                  </a:cubicBezTo>
                  <a:cubicBezTo>
                    <a:pt x="8437" y="8839"/>
                    <a:pt x="8436" y="8833"/>
                    <a:pt x="8436" y="8819"/>
                  </a:cubicBezTo>
                  <a:cubicBezTo>
                    <a:pt x="8444" y="8768"/>
                    <a:pt x="8460" y="8716"/>
                    <a:pt x="8469" y="8716"/>
                  </a:cubicBezTo>
                  <a:close/>
                  <a:moveTo>
                    <a:pt x="8233" y="8830"/>
                  </a:moveTo>
                  <a:cubicBezTo>
                    <a:pt x="8231" y="8834"/>
                    <a:pt x="8229" y="8842"/>
                    <a:pt x="8228" y="8853"/>
                  </a:cubicBezTo>
                  <a:lnTo>
                    <a:pt x="8228" y="8853"/>
                  </a:lnTo>
                  <a:cubicBezTo>
                    <a:pt x="8228" y="8851"/>
                    <a:pt x="8229" y="8848"/>
                    <a:pt x="8229" y="8846"/>
                  </a:cubicBezTo>
                  <a:cubicBezTo>
                    <a:pt x="8231" y="8841"/>
                    <a:pt x="8232" y="8836"/>
                    <a:pt x="8233" y="8830"/>
                  </a:cubicBezTo>
                  <a:close/>
                  <a:moveTo>
                    <a:pt x="8363" y="8842"/>
                  </a:moveTo>
                  <a:cubicBezTo>
                    <a:pt x="8360" y="8856"/>
                    <a:pt x="8352" y="8894"/>
                    <a:pt x="8341" y="8949"/>
                  </a:cubicBezTo>
                  <a:cubicBezTo>
                    <a:pt x="8325" y="9010"/>
                    <a:pt x="8316" y="9038"/>
                    <a:pt x="8314" y="9038"/>
                  </a:cubicBezTo>
                  <a:cubicBezTo>
                    <a:pt x="8314" y="9038"/>
                    <a:pt x="8317" y="9025"/>
                    <a:pt x="8324" y="9001"/>
                  </a:cubicBezTo>
                  <a:cubicBezTo>
                    <a:pt x="8340" y="8918"/>
                    <a:pt x="8348" y="8875"/>
                    <a:pt x="8363" y="8842"/>
                  </a:cubicBezTo>
                  <a:close/>
                  <a:moveTo>
                    <a:pt x="14962" y="9112"/>
                  </a:moveTo>
                  <a:cubicBezTo>
                    <a:pt x="14972" y="9128"/>
                    <a:pt x="14972" y="9147"/>
                    <a:pt x="14972" y="9164"/>
                  </a:cubicBezTo>
                  <a:cubicBezTo>
                    <a:pt x="14980" y="9214"/>
                    <a:pt x="14981" y="9248"/>
                    <a:pt x="14981" y="9250"/>
                  </a:cubicBezTo>
                  <a:lnTo>
                    <a:pt x="14981" y="9250"/>
                  </a:lnTo>
                  <a:cubicBezTo>
                    <a:pt x="14981" y="9240"/>
                    <a:pt x="14972" y="9207"/>
                    <a:pt x="14962" y="9164"/>
                  </a:cubicBezTo>
                  <a:lnTo>
                    <a:pt x="14962" y="9112"/>
                  </a:lnTo>
                  <a:close/>
                  <a:moveTo>
                    <a:pt x="8233" y="9126"/>
                  </a:moveTo>
                  <a:lnTo>
                    <a:pt x="8233" y="9126"/>
                  </a:lnTo>
                  <a:cubicBezTo>
                    <a:pt x="8237" y="9126"/>
                    <a:pt x="8235" y="9143"/>
                    <a:pt x="8221" y="9172"/>
                  </a:cubicBezTo>
                  <a:cubicBezTo>
                    <a:pt x="8211" y="9207"/>
                    <a:pt x="8194" y="9240"/>
                    <a:pt x="8186" y="9258"/>
                  </a:cubicBezTo>
                  <a:cubicBezTo>
                    <a:pt x="8185" y="9260"/>
                    <a:pt x="8184" y="9260"/>
                    <a:pt x="8183" y="9260"/>
                  </a:cubicBezTo>
                  <a:cubicBezTo>
                    <a:pt x="8181" y="9260"/>
                    <a:pt x="8188" y="9244"/>
                    <a:pt x="8194" y="9215"/>
                  </a:cubicBezTo>
                  <a:cubicBezTo>
                    <a:pt x="8203" y="9180"/>
                    <a:pt x="8221" y="9147"/>
                    <a:pt x="8229" y="9128"/>
                  </a:cubicBezTo>
                  <a:cubicBezTo>
                    <a:pt x="8231" y="9127"/>
                    <a:pt x="8232" y="9126"/>
                    <a:pt x="8233" y="9126"/>
                  </a:cubicBezTo>
                  <a:close/>
                  <a:moveTo>
                    <a:pt x="8303" y="8449"/>
                  </a:moveTo>
                  <a:cubicBezTo>
                    <a:pt x="8307" y="8449"/>
                    <a:pt x="8310" y="8462"/>
                    <a:pt x="8314" y="8485"/>
                  </a:cubicBezTo>
                  <a:cubicBezTo>
                    <a:pt x="8324" y="8545"/>
                    <a:pt x="8324" y="8632"/>
                    <a:pt x="8281" y="8708"/>
                  </a:cubicBezTo>
                  <a:cubicBezTo>
                    <a:pt x="8273" y="8743"/>
                    <a:pt x="8246" y="8819"/>
                    <a:pt x="8229" y="8906"/>
                  </a:cubicBezTo>
                  <a:cubicBezTo>
                    <a:pt x="8211" y="8992"/>
                    <a:pt x="8186" y="9069"/>
                    <a:pt x="8186" y="9085"/>
                  </a:cubicBezTo>
                  <a:cubicBezTo>
                    <a:pt x="8178" y="9135"/>
                    <a:pt x="8129" y="9283"/>
                    <a:pt x="8119" y="9283"/>
                  </a:cubicBezTo>
                  <a:cubicBezTo>
                    <a:pt x="8119" y="9283"/>
                    <a:pt x="8118" y="9283"/>
                    <a:pt x="8118" y="9283"/>
                  </a:cubicBezTo>
                  <a:cubicBezTo>
                    <a:pt x="8118" y="9275"/>
                    <a:pt x="8126" y="9232"/>
                    <a:pt x="8159" y="9112"/>
                  </a:cubicBezTo>
                  <a:cubicBezTo>
                    <a:pt x="8194" y="9017"/>
                    <a:pt x="8221" y="8922"/>
                    <a:pt x="8221" y="8889"/>
                  </a:cubicBezTo>
                  <a:cubicBezTo>
                    <a:pt x="8224" y="8874"/>
                    <a:pt x="8226" y="8862"/>
                    <a:pt x="8228" y="8853"/>
                  </a:cubicBezTo>
                  <a:lnTo>
                    <a:pt x="8228" y="8853"/>
                  </a:lnTo>
                  <a:cubicBezTo>
                    <a:pt x="8212" y="8907"/>
                    <a:pt x="8203" y="8931"/>
                    <a:pt x="8200" y="8931"/>
                  </a:cubicBezTo>
                  <a:cubicBezTo>
                    <a:pt x="8199" y="8931"/>
                    <a:pt x="8200" y="8922"/>
                    <a:pt x="8203" y="8906"/>
                  </a:cubicBezTo>
                  <a:cubicBezTo>
                    <a:pt x="8203" y="8854"/>
                    <a:pt x="8238" y="8708"/>
                    <a:pt x="8262" y="8648"/>
                  </a:cubicBezTo>
                  <a:cubicBezTo>
                    <a:pt x="8265" y="8641"/>
                    <a:pt x="8267" y="8637"/>
                    <a:pt x="8268" y="8637"/>
                  </a:cubicBezTo>
                  <a:lnTo>
                    <a:pt x="8268" y="8637"/>
                  </a:lnTo>
                  <a:cubicBezTo>
                    <a:pt x="8273" y="8637"/>
                    <a:pt x="8253" y="8744"/>
                    <a:pt x="8233" y="8830"/>
                  </a:cubicBezTo>
                  <a:lnTo>
                    <a:pt x="8233" y="8830"/>
                  </a:lnTo>
                  <a:cubicBezTo>
                    <a:pt x="8234" y="8828"/>
                    <a:pt x="8236" y="8827"/>
                    <a:pt x="8238" y="8827"/>
                  </a:cubicBezTo>
                  <a:cubicBezTo>
                    <a:pt x="8238" y="8828"/>
                    <a:pt x="8238" y="8828"/>
                    <a:pt x="8238" y="8828"/>
                  </a:cubicBezTo>
                  <a:cubicBezTo>
                    <a:pt x="8248" y="8828"/>
                    <a:pt x="8289" y="8655"/>
                    <a:pt x="8281" y="8621"/>
                  </a:cubicBezTo>
                  <a:cubicBezTo>
                    <a:pt x="8281" y="8613"/>
                    <a:pt x="8281" y="8562"/>
                    <a:pt x="8289" y="8510"/>
                  </a:cubicBezTo>
                  <a:cubicBezTo>
                    <a:pt x="8294" y="8468"/>
                    <a:pt x="8298" y="8449"/>
                    <a:pt x="8303" y="8449"/>
                  </a:cubicBezTo>
                  <a:close/>
                  <a:moveTo>
                    <a:pt x="8069" y="9306"/>
                  </a:moveTo>
                  <a:cubicBezTo>
                    <a:pt x="8069" y="9306"/>
                    <a:pt x="8063" y="9322"/>
                    <a:pt x="8050" y="9357"/>
                  </a:cubicBezTo>
                  <a:lnTo>
                    <a:pt x="8050" y="9357"/>
                  </a:lnTo>
                  <a:cubicBezTo>
                    <a:pt x="8052" y="9352"/>
                    <a:pt x="8054" y="9347"/>
                    <a:pt x="8056" y="9343"/>
                  </a:cubicBezTo>
                  <a:cubicBezTo>
                    <a:pt x="8065" y="9319"/>
                    <a:pt x="8069" y="9306"/>
                    <a:pt x="8069" y="9306"/>
                  </a:cubicBezTo>
                  <a:close/>
                  <a:moveTo>
                    <a:pt x="8350" y="9162"/>
                  </a:moveTo>
                  <a:cubicBezTo>
                    <a:pt x="8351" y="9162"/>
                    <a:pt x="8350" y="9165"/>
                    <a:pt x="8349" y="9172"/>
                  </a:cubicBezTo>
                  <a:cubicBezTo>
                    <a:pt x="8349" y="9188"/>
                    <a:pt x="8333" y="9250"/>
                    <a:pt x="8314" y="9302"/>
                  </a:cubicBezTo>
                  <a:cubicBezTo>
                    <a:pt x="8296" y="9348"/>
                    <a:pt x="8288" y="9368"/>
                    <a:pt x="8287" y="9368"/>
                  </a:cubicBezTo>
                  <a:cubicBezTo>
                    <a:pt x="8286" y="9368"/>
                    <a:pt x="8290" y="9354"/>
                    <a:pt x="8297" y="9326"/>
                  </a:cubicBezTo>
                  <a:cubicBezTo>
                    <a:pt x="8320" y="9247"/>
                    <a:pt x="8347" y="9162"/>
                    <a:pt x="8350" y="9162"/>
                  </a:cubicBezTo>
                  <a:close/>
                  <a:moveTo>
                    <a:pt x="8280" y="9136"/>
                  </a:moveTo>
                  <a:cubicBezTo>
                    <a:pt x="8280" y="9136"/>
                    <a:pt x="8281" y="9136"/>
                    <a:pt x="8281" y="9137"/>
                  </a:cubicBezTo>
                  <a:cubicBezTo>
                    <a:pt x="8281" y="9137"/>
                    <a:pt x="8246" y="9318"/>
                    <a:pt x="8203" y="9370"/>
                  </a:cubicBezTo>
                  <a:cubicBezTo>
                    <a:pt x="8196" y="9383"/>
                    <a:pt x="8194" y="9390"/>
                    <a:pt x="8194" y="9390"/>
                  </a:cubicBezTo>
                  <a:cubicBezTo>
                    <a:pt x="8194" y="9390"/>
                    <a:pt x="8201" y="9372"/>
                    <a:pt x="8211" y="9335"/>
                  </a:cubicBezTo>
                  <a:cubicBezTo>
                    <a:pt x="8252" y="9220"/>
                    <a:pt x="8271" y="9136"/>
                    <a:pt x="8280" y="9136"/>
                  </a:cubicBezTo>
                  <a:close/>
                  <a:moveTo>
                    <a:pt x="8093" y="9329"/>
                  </a:moveTo>
                  <a:cubicBezTo>
                    <a:pt x="8094" y="9329"/>
                    <a:pt x="8093" y="9331"/>
                    <a:pt x="8091" y="9335"/>
                  </a:cubicBezTo>
                  <a:cubicBezTo>
                    <a:pt x="8091" y="9353"/>
                    <a:pt x="8076" y="9384"/>
                    <a:pt x="8058" y="9410"/>
                  </a:cubicBezTo>
                  <a:lnTo>
                    <a:pt x="8058" y="9410"/>
                  </a:lnTo>
                  <a:cubicBezTo>
                    <a:pt x="8060" y="9404"/>
                    <a:pt x="8063" y="9396"/>
                    <a:pt x="8067" y="9386"/>
                  </a:cubicBezTo>
                  <a:cubicBezTo>
                    <a:pt x="8080" y="9352"/>
                    <a:pt x="8093" y="9329"/>
                    <a:pt x="8093" y="9329"/>
                  </a:cubicBezTo>
                  <a:close/>
                  <a:moveTo>
                    <a:pt x="8052" y="9429"/>
                  </a:moveTo>
                  <a:lnTo>
                    <a:pt x="8052" y="9429"/>
                  </a:lnTo>
                  <a:cubicBezTo>
                    <a:pt x="8051" y="9431"/>
                    <a:pt x="8051" y="9433"/>
                    <a:pt x="8051" y="9433"/>
                  </a:cubicBezTo>
                  <a:cubicBezTo>
                    <a:pt x="8051" y="9433"/>
                    <a:pt x="8051" y="9431"/>
                    <a:pt x="8052" y="9429"/>
                  </a:cubicBezTo>
                  <a:close/>
                  <a:moveTo>
                    <a:pt x="8015" y="9473"/>
                  </a:moveTo>
                  <a:lnTo>
                    <a:pt x="8015" y="9473"/>
                  </a:lnTo>
                  <a:cubicBezTo>
                    <a:pt x="8015" y="9481"/>
                    <a:pt x="8005" y="9524"/>
                    <a:pt x="7980" y="9568"/>
                  </a:cubicBezTo>
                  <a:cubicBezTo>
                    <a:pt x="7959" y="9602"/>
                    <a:pt x="7944" y="9624"/>
                    <a:pt x="7943" y="9624"/>
                  </a:cubicBezTo>
                  <a:cubicBezTo>
                    <a:pt x="7943" y="9624"/>
                    <a:pt x="7943" y="9623"/>
                    <a:pt x="7945" y="9619"/>
                  </a:cubicBezTo>
                  <a:cubicBezTo>
                    <a:pt x="7945" y="9601"/>
                    <a:pt x="7972" y="9568"/>
                    <a:pt x="7988" y="9532"/>
                  </a:cubicBezTo>
                  <a:cubicBezTo>
                    <a:pt x="7997" y="9497"/>
                    <a:pt x="8015" y="9473"/>
                    <a:pt x="8015" y="9473"/>
                  </a:cubicBezTo>
                  <a:close/>
                  <a:moveTo>
                    <a:pt x="7988" y="9704"/>
                  </a:moveTo>
                  <a:cubicBezTo>
                    <a:pt x="7988" y="9704"/>
                    <a:pt x="7988" y="9722"/>
                    <a:pt x="7972" y="9755"/>
                  </a:cubicBezTo>
                  <a:cubicBezTo>
                    <a:pt x="7947" y="9813"/>
                    <a:pt x="7916" y="9869"/>
                    <a:pt x="7904" y="9869"/>
                  </a:cubicBezTo>
                  <a:cubicBezTo>
                    <a:pt x="7903" y="9869"/>
                    <a:pt x="7902" y="9869"/>
                    <a:pt x="7902" y="9869"/>
                  </a:cubicBezTo>
                  <a:cubicBezTo>
                    <a:pt x="7902" y="9858"/>
                    <a:pt x="7972" y="9722"/>
                    <a:pt x="7988" y="9704"/>
                  </a:cubicBezTo>
                  <a:close/>
                  <a:moveTo>
                    <a:pt x="7999" y="9867"/>
                  </a:moveTo>
                  <a:cubicBezTo>
                    <a:pt x="8000" y="9867"/>
                    <a:pt x="7999" y="9870"/>
                    <a:pt x="7997" y="9877"/>
                  </a:cubicBezTo>
                  <a:cubicBezTo>
                    <a:pt x="7988" y="9893"/>
                    <a:pt x="7980" y="9928"/>
                    <a:pt x="7964" y="9953"/>
                  </a:cubicBezTo>
                  <a:cubicBezTo>
                    <a:pt x="7952" y="9964"/>
                    <a:pt x="7945" y="9972"/>
                    <a:pt x="7943" y="9972"/>
                  </a:cubicBezTo>
                  <a:cubicBezTo>
                    <a:pt x="7941" y="9972"/>
                    <a:pt x="7942" y="9969"/>
                    <a:pt x="7945" y="9961"/>
                  </a:cubicBezTo>
                  <a:cubicBezTo>
                    <a:pt x="7953" y="9945"/>
                    <a:pt x="7972" y="9910"/>
                    <a:pt x="7980" y="9893"/>
                  </a:cubicBezTo>
                  <a:cubicBezTo>
                    <a:pt x="7991" y="9877"/>
                    <a:pt x="7998" y="9867"/>
                    <a:pt x="7999" y="9867"/>
                  </a:cubicBezTo>
                  <a:close/>
                  <a:moveTo>
                    <a:pt x="7523" y="10251"/>
                  </a:moveTo>
                  <a:cubicBezTo>
                    <a:pt x="7524" y="10251"/>
                    <a:pt x="7524" y="10252"/>
                    <a:pt x="7524" y="10254"/>
                  </a:cubicBezTo>
                  <a:cubicBezTo>
                    <a:pt x="7533" y="10254"/>
                    <a:pt x="7516" y="10270"/>
                    <a:pt x="7500" y="10297"/>
                  </a:cubicBezTo>
                  <a:cubicBezTo>
                    <a:pt x="7488" y="10307"/>
                    <a:pt x="7481" y="10315"/>
                    <a:pt x="7479" y="10315"/>
                  </a:cubicBezTo>
                  <a:cubicBezTo>
                    <a:pt x="7477" y="10315"/>
                    <a:pt x="7478" y="10312"/>
                    <a:pt x="7481" y="10306"/>
                  </a:cubicBezTo>
                  <a:cubicBezTo>
                    <a:pt x="7489" y="10289"/>
                    <a:pt x="7508" y="10270"/>
                    <a:pt x="7508" y="10262"/>
                  </a:cubicBezTo>
                  <a:cubicBezTo>
                    <a:pt x="7514" y="10256"/>
                    <a:pt x="7520" y="10251"/>
                    <a:pt x="7523" y="10251"/>
                  </a:cubicBezTo>
                  <a:close/>
                  <a:moveTo>
                    <a:pt x="7416" y="10357"/>
                  </a:moveTo>
                  <a:cubicBezTo>
                    <a:pt x="7417" y="10357"/>
                    <a:pt x="7416" y="10360"/>
                    <a:pt x="7413" y="10365"/>
                  </a:cubicBezTo>
                  <a:cubicBezTo>
                    <a:pt x="7405" y="10384"/>
                    <a:pt x="7386" y="10417"/>
                    <a:pt x="7353" y="10444"/>
                  </a:cubicBezTo>
                  <a:cubicBezTo>
                    <a:pt x="7335" y="10466"/>
                    <a:pt x="7326" y="10478"/>
                    <a:pt x="7324" y="10478"/>
                  </a:cubicBezTo>
                  <a:cubicBezTo>
                    <a:pt x="7323" y="10478"/>
                    <a:pt x="7324" y="10475"/>
                    <a:pt x="7327" y="10468"/>
                  </a:cubicBezTo>
                  <a:cubicBezTo>
                    <a:pt x="7335" y="10452"/>
                    <a:pt x="7362" y="10425"/>
                    <a:pt x="7386" y="10392"/>
                  </a:cubicBezTo>
                  <a:cubicBezTo>
                    <a:pt x="7404" y="10369"/>
                    <a:pt x="7414" y="10357"/>
                    <a:pt x="7416" y="10357"/>
                  </a:cubicBezTo>
                  <a:close/>
                  <a:moveTo>
                    <a:pt x="7445" y="10364"/>
                  </a:moveTo>
                  <a:cubicBezTo>
                    <a:pt x="7446" y="10364"/>
                    <a:pt x="7447" y="10365"/>
                    <a:pt x="7448" y="10365"/>
                  </a:cubicBezTo>
                  <a:cubicBezTo>
                    <a:pt x="7448" y="10365"/>
                    <a:pt x="7421" y="10409"/>
                    <a:pt x="7378" y="10452"/>
                  </a:cubicBezTo>
                  <a:cubicBezTo>
                    <a:pt x="7345" y="10490"/>
                    <a:pt x="7330" y="10507"/>
                    <a:pt x="7330" y="10507"/>
                  </a:cubicBezTo>
                  <a:cubicBezTo>
                    <a:pt x="7329" y="10507"/>
                    <a:pt x="7338" y="10496"/>
                    <a:pt x="7353" y="10477"/>
                  </a:cubicBezTo>
                  <a:cubicBezTo>
                    <a:pt x="7408" y="10407"/>
                    <a:pt x="7434" y="10364"/>
                    <a:pt x="7445" y="10364"/>
                  </a:cubicBezTo>
                  <a:close/>
                  <a:moveTo>
                    <a:pt x="7544" y="10312"/>
                  </a:moveTo>
                  <a:cubicBezTo>
                    <a:pt x="7540" y="10318"/>
                    <a:pt x="7534" y="10327"/>
                    <a:pt x="7524" y="10341"/>
                  </a:cubicBezTo>
                  <a:lnTo>
                    <a:pt x="7508" y="10374"/>
                  </a:lnTo>
                  <a:cubicBezTo>
                    <a:pt x="7512" y="10369"/>
                    <a:pt x="7514" y="10367"/>
                    <a:pt x="7515" y="10367"/>
                  </a:cubicBezTo>
                  <a:lnTo>
                    <a:pt x="7515" y="10367"/>
                  </a:lnTo>
                  <a:cubicBezTo>
                    <a:pt x="7515" y="10367"/>
                    <a:pt x="7501" y="10385"/>
                    <a:pt x="7481" y="10417"/>
                  </a:cubicBezTo>
                  <a:cubicBezTo>
                    <a:pt x="7438" y="10503"/>
                    <a:pt x="7345" y="10598"/>
                    <a:pt x="7294" y="10642"/>
                  </a:cubicBezTo>
                  <a:cubicBezTo>
                    <a:pt x="7281" y="10654"/>
                    <a:pt x="7273" y="10660"/>
                    <a:pt x="7271" y="10660"/>
                  </a:cubicBezTo>
                  <a:cubicBezTo>
                    <a:pt x="7265" y="10660"/>
                    <a:pt x="7287" y="10629"/>
                    <a:pt x="7335" y="10580"/>
                  </a:cubicBezTo>
                  <a:cubicBezTo>
                    <a:pt x="7362" y="10555"/>
                    <a:pt x="7378" y="10528"/>
                    <a:pt x="7378" y="10528"/>
                  </a:cubicBezTo>
                  <a:cubicBezTo>
                    <a:pt x="7378" y="10520"/>
                    <a:pt x="7405" y="10495"/>
                    <a:pt x="7430" y="10468"/>
                  </a:cubicBezTo>
                  <a:cubicBezTo>
                    <a:pt x="7455" y="10444"/>
                    <a:pt x="7466" y="10428"/>
                    <a:pt x="7464" y="10428"/>
                  </a:cubicBezTo>
                  <a:lnTo>
                    <a:pt x="7464" y="10428"/>
                  </a:lnTo>
                  <a:cubicBezTo>
                    <a:pt x="7464" y="10428"/>
                    <a:pt x="7461" y="10430"/>
                    <a:pt x="7456" y="10435"/>
                  </a:cubicBezTo>
                  <a:cubicBezTo>
                    <a:pt x="7454" y="10436"/>
                    <a:pt x="7453" y="10437"/>
                    <a:pt x="7451" y="10437"/>
                  </a:cubicBezTo>
                  <a:cubicBezTo>
                    <a:pt x="7443" y="10437"/>
                    <a:pt x="7462" y="10411"/>
                    <a:pt x="7500" y="10365"/>
                  </a:cubicBezTo>
                  <a:cubicBezTo>
                    <a:pt x="7524" y="10338"/>
                    <a:pt x="7538" y="10321"/>
                    <a:pt x="7544" y="10312"/>
                  </a:cubicBezTo>
                  <a:close/>
                  <a:moveTo>
                    <a:pt x="7530" y="10287"/>
                  </a:moveTo>
                  <a:lnTo>
                    <a:pt x="7530" y="10287"/>
                  </a:lnTo>
                  <a:cubicBezTo>
                    <a:pt x="7531" y="10287"/>
                    <a:pt x="7526" y="10296"/>
                    <a:pt x="7516" y="10314"/>
                  </a:cubicBezTo>
                  <a:cubicBezTo>
                    <a:pt x="7489" y="10349"/>
                    <a:pt x="7456" y="10409"/>
                    <a:pt x="7405" y="10460"/>
                  </a:cubicBezTo>
                  <a:cubicBezTo>
                    <a:pt x="7365" y="10504"/>
                    <a:pt x="7346" y="10526"/>
                    <a:pt x="7346" y="10526"/>
                  </a:cubicBezTo>
                  <a:cubicBezTo>
                    <a:pt x="7347" y="10526"/>
                    <a:pt x="7360" y="10513"/>
                    <a:pt x="7386" y="10487"/>
                  </a:cubicBezTo>
                  <a:cubicBezTo>
                    <a:pt x="7406" y="10470"/>
                    <a:pt x="7418" y="10459"/>
                    <a:pt x="7423" y="10455"/>
                  </a:cubicBezTo>
                  <a:lnTo>
                    <a:pt x="7423" y="10455"/>
                  </a:lnTo>
                  <a:cubicBezTo>
                    <a:pt x="7416" y="10462"/>
                    <a:pt x="7393" y="10485"/>
                    <a:pt x="7353" y="10528"/>
                  </a:cubicBezTo>
                  <a:cubicBezTo>
                    <a:pt x="7302" y="10590"/>
                    <a:pt x="7242" y="10658"/>
                    <a:pt x="7215" y="10675"/>
                  </a:cubicBezTo>
                  <a:cubicBezTo>
                    <a:pt x="7196" y="10694"/>
                    <a:pt x="7185" y="10703"/>
                    <a:pt x="7182" y="10703"/>
                  </a:cubicBezTo>
                  <a:cubicBezTo>
                    <a:pt x="7173" y="10703"/>
                    <a:pt x="7249" y="10604"/>
                    <a:pt x="7335" y="10512"/>
                  </a:cubicBezTo>
                  <a:cubicBezTo>
                    <a:pt x="7362" y="10487"/>
                    <a:pt x="7397" y="10452"/>
                    <a:pt x="7421" y="10417"/>
                  </a:cubicBezTo>
                  <a:cubicBezTo>
                    <a:pt x="7448" y="10392"/>
                    <a:pt x="7473" y="10357"/>
                    <a:pt x="7489" y="10341"/>
                  </a:cubicBezTo>
                  <a:cubicBezTo>
                    <a:pt x="7515" y="10305"/>
                    <a:pt x="7528" y="10287"/>
                    <a:pt x="7530" y="10287"/>
                  </a:cubicBezTo>
                  <a:close/>
                  <a:moveTo>
                    <a:pt x="7056" y="10759"/>
                  </a:moveTo>
                  <a:cubicBezTo>
                    <a:pt x="7038" y="10784"/>
                    <a:pt x="6999" y="10822"/>
                    <a:pt x="6974" y="10837"/>
                  </a:cubicBezTo>
                  <a:cubicBezTo>
                    <a:pt x="6968" y="10842"/>
                    <a:pt x="6964" y="10845"/>
                    <a:pt x="6963" y="10845"/>
                  </a:cubicBezTo>
                  <a:cubicBezTo>
                    <a:pt x="6960" y="10845"/>
                    <a:pt x="6979" y="10827"/>
                    <a:pt x="7017" y="10796"/>
                  </a:cubicBezTo>
                  <a:cubicBezTo>
                    <a:pt x="7034" y="10780"/>
                    <a:pt x="7047" y="10767"/>
                    <a:pt x="7056" y="10759"/>
                  </a:cubicBezTo>
                  <a:close/>
                  <a:moveTo>
                    <a:pt x="7096" y="10864"/>
                  </a:moveTo>
                  <a:lnTo>
                    <a:pt x="7061" y="10899"/>
                  </a:lnTo>
                  <a:cubicBezTo>
                    <a:pt x="7044" y="10916"/>
                    <a:pt x="7017" y="10940"/>
                    <a:pt x="7001" y="10951"/>
                  </a:cubicBezTo>
                  <a:cubicBezTo>
                    <a:pt x="7000" y="10952"/>
                    <a:pt x="6999" y="10953"/>
                    <a:pt x="6999" y="10953"/>
                  </a:cubicBezTo>
                  <a:cubicBezTo>
                    <a:pt x="6998" y="10953"/>
                    <a:pt x="7013" y="10935"/>
                    <a:pt x="7036" y="10907"/>
                  </a:cubicBezTo>
                  <a:cubicBezTo>
                    <a:pt x="7069" y="10881"/>
                    <a:pt x="7096" y="10864"/>
                    <a:pt x="7096" y="10864"/>
                  </a:cubicBezTo>
                  <a:close/>
                  <a:moveTo>
                    <a:pt x="7112" y="10753"/>
                  </a:moveTo>
                  <a:cubicBezTo>
                    <a:pt x="7139" y="10753"/>
                    <a:pt x="7077" y="10837"/>
                    <a:pt x="7001" y="10916"/>
                  </a:cubicBezTo>
                  <a:cubicBezTo>
                    <a:pt x="6966" y="10940"/>
                    <a:pt x="6941" y="10975"/>
                    <a:pt x="6949" y="10975"/>
                  </a:cubicBezTo>
                  <a:cubicBezTo>
                    <a:pt x="6949" y="10984"/>
                    <a:pt x="6914" y="11019"/>
                    <a:pt x="6819" y="11087"/>
                  </a:cubicBezTo>
                  <a:cubicBezTo>
                    <a:pt x="6803" y="11104"/>
                    <a:pt x="6786" y="11114"/>
                    <a:pt x="6782" y="11114"/>
                  </a:cubicBezTo>
                  <a:cubicBezTo>
                    <a:pt x="6779" y="11114"/>
                    <a:pt x="6780" y="11111"/>
                    <a:pt x="6786" y="11105"/>
                  </a:cubicBezTo>
                  <a:cubicBezTo>
                    <a:pt x="6789" y="11102"/>
                    <a:pt x="6789" y="11100"/>
                    <a:pt x="6786" y="11100"/>
                  </a:cubicBezTo>
                  <a:cubicBezTo>
                    <a:pt x="6773" y="11100"/>
                    <a:pt x="6684" y="11163"/>
                    <a:pt x="6640" y="11198"/>
                  </a:cubicBezTo>
                  <a:cubicBezTo>
                    <a:pt x="6613" y="11225"/>
                    <a:pt x="6589" y="11241"/>
                    <a:pt x="6572" y="11241"/>
                  </a:cubicBezTo>
                  <a:cubicBezTo>
                    <a:pt x="6562" y="11241"/>
                    <a:pt x="6537" y="11260"/>
                    <a:pt x="6510" y="11276"/>
                  </a:cubicBezTo>
                  <a:cubicBezTo>
                    <a:pt x="6494" y="11293"/>
                    <a:pt x="6450" y="11328"/>
                    <a:pt x="6407" y="11353"/>
                  </a:cubicBezTo>
                  <a:cubicBezTo>
                    <a:pt x="6381" y="11370"/>
                    <a:pt x="6368" y="11379"/>
                    <a:pt x="6367" y="11379"/>
                  </a:cubicBezTo>
                  <a:cubicBezTo>
                    <a:pt x="6366" y="11379"/>
                    <a:pt x="6377" y="11370"/>
                    <a:pt x="6399" y="11353"/>
                  </a:cubicBezTo>
                  <a:cubicBezTo>
                    <a:pt x="6442" y="11312"/>
                    <a:pt x="6554" y="11233"/>
                    <a:pt x="6648" y="11157"/>
                  </a:cubicBezTo>
                  <a:cubicBezTo>
                    <a:pt x="6692" y="11122"/>
                    <a:pt x="6735" y="11087"/>
                    <a:pt x="6768" y="11062"/>
                  </a:cubicBezTo>
                  <a:cubicBezTo>
                    <a:pt x="6803" y="11035"/>
                    <a:pt x="6819" y="11019"/>
                    <a:pt x="6819" y="11019"/>
                  </a:cubicBezTo>
                  <a:cubicBezTo>
                    <a:pt x="6819" y="11020"/>
                    <a:pt x="6820" y="11020"/>
                    <a:pt x="6821" y="11020"/>
                  </a:cubicBezTo>
                  <a:cubicBezTo>
                    <a:pt x="6827" y="11020"/>
                    <a:pt x="6851" y="10998"/>
                    <a:pt x="6881" y="10967"/>
                  </a:cubicBezTo>
                  <a:cubicBezTo>
                    <a:pt x="6949" y="10881"/>
                    <a:pt x="7077" y="10761"/>
                    <a:pt x="7112" y="10753"/>
                  </a:cubicBezTo>
                  <a:close/>
                  <a:moveTo>
                    <a:pt x="6159" y="11591"/>
                  </a:moveTo>
                  <a:cubicBezTo>
                    <a:pt x="6162" y="11591"/>
                    <a:pt x="6154" y="11596"/>
                    <a:pt x="6141" y="11602"/>
                  </a:cubicBezTo>
                  <a:cubicBezTo>
                    <a:pt x="5971" y="11720"/>
                    <a:pt x="5898" y="11758"/>
                    <a:pt x="5892" y="11758"/>
                  </a:cubicBezTo>
                  <a:cubicBezTo>
                    <a:pt x="5891" y="11758"/>
                    <a:pt x="5891" y="11758"/>
                    <a:pt x="5892" y="11757"/>
                  </a:cubicBezTo>
                  <a:cubicBezTo>
                    <a:pt x="5902" y="11740"/>
                    <a:pt x="6098" y="11621"/>
                    <a:pt x="6149" y="11594"/>
                  </a:cubicBezTo>
                  <a:cubicBezTo>
                    <a:pt x="6155" y="11592"/>
                    <a:pt x="6158" y="11591"/>
                    <a:pt x="6159" y="11591"/>
                  </a:cubicBezTo>
                  <a:close/>
                  <a:moveTo>
                    <a:pt x="5780" y="11792"/>
                  </a:moveTo>
                  <a:cubicBezTo>
                    <a:pt x="5780" y="11808"/>
                    <a:pt x="5704" y="11868"/>
                    <a:pt x="5609" y="11911"/>
                  </a:cubicBezTo>
                  <a:cubicBezTo>
                    <a:pt x="5558" y="11938"/>
                    <a:pt x="5463" y="11998"/>
                    <a:pt x="5403" y="12033"/>
                  </a:cubicBezTo>
                  <a:lnTo>
                    <a:pt x="5284" y="12109"/>
                  </a:lnTo>
                  <a:cubicBezTo>
                    <a:pt x="5343" y="12074"/>
                    <a:pt x="5411" y="12041"/>
                    <a:pt x="5471" y="12014"/>
                  </a:cubicBezTo>
                  <a:cubicBezTo>
                    <a:pt x="5609" y="11941"/>
                    <a:pt x="5679" y="11907"/>
                    <a:pt x="5686" y="11907"/>
                  </a:cubicBezTo>
                  <a:cubicBezTo>
                    <a:pt x="5691" y="11907"/>
                    <a:pt x="5659" y="11927"/>
                    <a:pt x="5593" y="11963"/>
                  </a:cubicBezTo>
                  <a:cubicBezTo>
                    <a:pt x="5515" y="12006"/>
                    <a:pt x="5438" y="12050"/>
                    <a:pt x="5403" y="12058"/>
                  </a:cubicBezTo>
                  <a:cubicBezTo>
                    <a:pt x="5360" y="12085"/>
                    <a:pt x="5325" y="12093"/>
                    <a:pt x="5257" y="12144"/>
                  </a:cubicBezTo>
                  <a:cubicBezTo>
                    <a:pt x="5189" y="12188"/>
                    <a:pt x="5154" y="12204"/>
                    <a:pt x="5078" y="12239"/>
                  </a:cubicBezTo>
                  <a:cubicBezTo>
                    <a:pt x="5041" y="12254"/>
                    <a:pt x="5020" y="12261"/>
                    <a:pt x="5015" y="12261"/>
                  </a:cubicBezTo>
                  <a:cubicBezTo>
                    <a:pt x="5006" y="12261"/>
                    <a:pt x="5048" y="12237"/>
                    <a:pt x="5137" y="12188"/>
                  </a:cubicBezTo>
                  <a:cubicBezTo>
                    <a:pt x="5180" y="12166"/>
                    <a:pt x="5204" y="12150"/>
                    <a:pt x="5202" y="12150"/>
                  </a:cubicBezTo>
                  <a:lnTo>
                    <a:pt x="5202" y="12150"/>
                  </a:lnTo>
                  <a:cubicBezTo>
                    <a:pt x="5202" y="12150"/>
                    <a:pt x="5200" y="12151"/>
                    <a:pt x="5197" y="12153"/>
                  </a:cubicBezTo>
                  <a:cubicBezTo>
                    <a:pt x="5162" y="12169"/>
                    <a:pt x="5137" y="12177"/>
                    <a:pt x="4948" y="12272"/>
                  </a:cubicBezTo>
                  <a:cubicBezTo>
                    <a:pt x="4879" y="12307"/>
                    <a:pt x="4846" y="12322"/>
                    <a:pt x="4844" y="12322"/>
                  </a:cubicBezTo>
                  <a:cubicBezTo>
                    <a:pt x="4839" y="12322"/>
                    <a:pt x="4925" y="12275"/>
                    <a:pt x="5067" y="12204"/>
                  </a:cubicBezTo>
                  <a:cubicBezTo>
                    <a:pt x="5189" y="12136"/>
                    <a:pt x="5360" y="12041"/>
                    <a:pt x="5455" y="11981"/>
                  </a:cubicBezTo>
                  <a:cubicBezTo>
                    <a:pt x="5550" y="11930"/>
                    <a:pt x="5626" y="11878"/>
                    <a:pt x="5686" y="11843"/>
                  </a:cubicBezTo>
                  <a:cubicBezTo>
                    <a:pt x="5747" y="11808"/>
                    <a:pt x="5780" y="11792"/>
                    <a:pt x="5780" y="11792"/>
                  </a:cubicBezTo>
                  <a:close/>
                  <a:moveTo>
                    <a:pt x="4782" y="12394"/>
                  </a:moveTo>
                  <a:cubicBezTo>
                    <a:pt x="4774" y="12399"/>
                    <a:pt x="4758" y="12409"/>
                    <a:pt x="4733" y="12418"/>
                  </a:cubicBezTo>
                  <a:cubicBezTo>
                    <a:pt x="4711" y="12435"/>
                    <a:pt x="4693" y="12445"/>
                    <a:pt x="4687" y="12445"/>
                  </a:cubicBezTo>
                  <a:cubicBezTo>
                    <a:pt x="4683" y="12445"/>
                    <a:pt x="4684" y="12442"/>
                    <a:pt x="4690" y="12435"/>
                  </a:cubicBezTo>
                  <a:cubicBezTo>
                    <a:pt x="4706" y="12427"/>
                    <a:pt x="4725" y="12418"/>
                    <a:pt x="4733" y="12410"/>
                  </a:cubicBezTo>
                  <a:cubicBezTo>
                    <a:pt x="4741" y="12402"/>
                    <a:pt x="4765" y="12395"/>
                    <a:pt x="4782" y="12394"/>
                  </a:cubicBezTo>
                  <a:close/>
                  <a:moveTo>
                    <a:pt x="4449" y="12497"/>
                  </a:moveTo>
                  <a:cubicBezTo>
                    <a:pt x="4467" y="12497"/>
                    <a:pt x="4441" y="12513"/>
                    <a:pt x="4408" y="12530"/>
                  </a:cubicBezTo>
                  <a:cubicBezTo>
                    <a:pt x="4376" y="12543"/>
                    <a:pt x="4353" y="12552"/>
                    <a:pt x="4350" y="12552"/>
                  </a:cubicBezTo>
                  <a:cubicBezTo>
                    <a:pt x="4349" y="12552"/>
                    <a:pt x="4351" y="12551"/>
                    <a:pt x="4356" y="12548"/>
                  </a:cubicBezTo>
                  <a:cubicBezTo>
                    <a:pt x="4373" y="12538"/>
                    <a:pt x="4389" y="12522"/>
                    <a:pt x="4397" y="12522"/>
                  </a:cubicBezTo>
                  <a:cubicBezTo>
                    <a:pt x="4416" y="12513"/>
                    <a:pt x="4432" y="12505"/>
                    <a:pt x="4449" y="12497"/>
                  </a:cubicBezTo>
                  <a:close/>
                  <a:moveTo>
                    <a:pt x="4469" y="12532"/>
                  </a:moveTo>
                  <a:cubicBezTo>
                    <a:pt x="4473" y="12532"/>
                    <a:pt x="4449" y="12545"/>
                    <a:pt x="4397" y="12573"/>
                  </a:cubicBezTo>
                  <a:cubicBezTo>
                    <a:pt x="4337" y="12608"/>
                    <a:pt x="4218" y="12668"/>
                    <a:pt x="4123" y="12711"/>
                  </a:cubicBezTo>
                  <a:cubicBezTo>
                    <a:pt x="4042" y="12754"/>
                    <a:pt x="4002" y="12773"/>
                    <a:pt x="3994" y="12773"/>
                  </a:cubicBezTo>
                  <a:cubicBezTo>
                    <a:pt x="3989" y="12773"/>
                    <a:pt x="3996" y="12767"/>
                    <a:pt x="4012" y="12755"/>
                  </a:cubicBezTo>
                  <a:cubicBezTo>
                    <a:pt x="4080" y="12711"/>
                    <a:pt x="4294" y="12600"/>
                    <a:pt x="4408" y="12557"/>
                  </a:cubicBezTo>
                  <a:cubicBezTo>
                    <a:pt x="4446" y="12541"/>
                    <a:pt x="4467" y="12532"/>
                    <a:pt x="4469" y="12532"/>
                  </a:cubicBezTo>
                  <a:close/>
                  <a:moveTo>
                    <a:pt x="4408" y="12600"/>
                  </a:moveTo>
                  <a:lnTo>
                    <a:pt x="4158" y="12728"/>
                  </a:lnTo>
                  <a:cubicBezTo>
                    <a:pt x="4005" y="12806"/>
                    <a:pt x="3949" y="12838"/>
                    <a:pt x="3943" y="12838"/>
                  </a:cubicBezTo>
                  <a:cubicBezTo>
                    <a:pt x="3940" y="12838"/>
                    <a:pt x="3951" y="12829"/>
                    <a:pt x="3968" y="12814"/>
                  </a:cubicBezTo>
                  <a:cubicBezTo>
                    <a:pt x="4047" y="12763"/>
                    <a:pt x="4088" y="12736"/>
                    <a:pt x="4269" y="12660"/>
                  </a:cubicBezTo>
                  <a:lnTo>
                    <a:pt x="4408" y="12600"/>
                  </a:lnTo>
                  <a:close/>
                  <a:moveTo>
                    <a:pt x="4010" y="12822"/>
                  </a:moveTo>
                  <a:cubicBezTo>
                    <a:pt x="4011" y="12822"/>
                    <a:pt x="4012" y="12822"/>
                    <a:pt x="4012" y="12823"/>
                  </a:cubicBezTo>
                  <a:cubicBezTo>
                    <a:pt x="4012" y="12831"/>
                    <a:pt x="3952" y="12866"/>
                    <a:pt x="3892" y="12891"/>
                  </a:cubicBezTo>
                  <a:cubicBezTo>
                    <a:pt x="3860" y="12904"/>
                    <a:pt x="3842" y="12912"/>
                    <a:pt x="3842" y="12912"/>
                  </a:cubicBezTo>
                  <a:cubicBezTo>
                    <a:pt x="3842" y="12912"/>
                    <a:pt x="3844" y="12911"/>
                    <a:pt x="3849" y="12909"/>
                  </a:cubicBezTo>
                  <a:cubicBezTo>
                    <a:pt x="3872" y="12884"/>
                    <a:pt x="3997" y="12822"/>
                    <a:pt x="4010" y="12822"/>
                  </a:cubicBezTo>
                  <a:close/>
                  <a:moveTo>
                    <a:pt x="3716" y="12974"/>
                  </a:moveTo>
                  <a:cubicBezTo>
                    <a:pt x="3716" y="12974"/>
                    <a:pt x="3715" y="12975"/>
                    <a:pt x="3711" y="12977"/>
                  </a:cubicBezTo>
                  <a:cubicBezTo>
                    <a:pt x="3694" y="12985"/>
                    <a:pt x="3659" y="13012"/>
                    <a:pt x="3624" y="13029"/>
                  </a:cubicBezTo>
                  <a:cubicBezTo>
                    <a:pt x="3611" y="13034"/>
                    <a:pt x="3603" y="13037"/>
                    <a:pt x="3601" y="13037"/>
                  </a:cubicBezTo>
                  <a:cubicBezTo>
                    <a:pt x="3598" y="13037"/>
                    <a:pt x="3616" y="13025"/>
                    <a:pt x="3651" y="13002"/>
                  </a:cubicBezTo>
                  <a:cubicBezTo>
                    <a:pt x="3690" y="12983"/>
                    <a:pt x="3713" y="12974"/>
                    <a:pt x="3716" y="12974"/>
                  </a:cubicBezTo>
                  <a:close/>
                  <a:moveTo>
                    <a:pt x="3576" y="13027"/>
                  </a:moveTo>
                  <a:lnTo>
                    <a:pt x="3576" y="13027"/>
                  </a:lnTo>
                  <a:cubicBezTo>
                    <a:pt x="3576" y="13027"/>
                    <a:pt x="3560" y="13042"/>
                    <a:pt x="3540" y="13064"/>
                  </a:cubicBezTo>
                  <a:cubicBezTo>
                    <a:pt x="3475" y="13102"/>
                    <a:pt x="3406" y="13141"/>
                    <a:pt x="3395" y="13141"/>
                  </a:cubicBezTo>
                  <a:cubicBezTo>
                    <a:pt x="3394" y="13141"/>
                    <a:pt x="3393" y="13141"/>
                    <a:pt x="3393" y="13140"/>
                  </a:cubicBezTo>
                  <a:cubicBezTo>
                    <a:pt x="3393" y="13140"/>
                    <a:pt x="3428" y="13115"/>
                    <a:pt x="3480" y="13088"/>
                  </a:cubicBezTo>
                  <a:cubicBezTo>
                    <a:pt x="3521" y="13064"/>
                    <a:pt x="3564" y="13037"/>
                    <a:pt x="3573" y="13029"/>
                  </a:cubicBezTo>
                  <a:cubicBezTo>
                    <a:pt x="3574" y="13027"/>
                    <a:pt x="3575" y="13027"/>
                    <a:pt x="3576" y="13027"/>
                  </a:cubicBezTo>
                  <a:close/>
                  <a:moveTo>
                    <a:pt x="3340" y="13192"/>
                  </a:moveTo>
                  <a:cubicBezTo>
                    <a:pt x="3330" y="13197"/>
                    <a:pt x="3301" y="13217"/>
                    <a:pt x="3263" y="13243"/>
                  </a:cubicBezTo>
                  <a:cubicBezTo>
                    <a:pt x="3218" y="13267"/>
                    <a:pt x="3192" y="13278"/>
                    <a:pt x="3187" y="13278"/>
                  </a:cubicBezTo>
                  <a:cubicBezTo>
                    <a:pt x="3185" y="13278"/>
                    <a:pt x="3187" y="13275"/>
                    <a:pt x="3195" y="13270"/>
                  </a:cubicBezTo>
                  <a:cubicBezTo>
                    <a:pt x="3222" y="13244"/>
                    <a:pt x="3303" y="13194"/>
                    <a:pt x="3340" y="13192"/>
                  </a:cubicBezTo>
                  <a:close/>
                  <a:moveTo>
                    <a:pt x="2506" y="13626"/>
                  </a:moveTo>
                  <a:cubicBezTo>
                    <a:pt x="2506" y="13626"/>
                    <a:pt x="2505" y="13627"/>
                    <a:pt x="2502" y="13629"/>
                  </a:cubicBezTo>
                  <a:lnTo>
                    <a:pt x="2502" y="13629"/>
                  </a:lnTo>
                  <a:cubicBezTo>
                    <a:pt x="2504" y="13627"/>
                    <a:pt x="2505" y="13626"/>
                    <a:pt x="2506" y="13626"/>
                  </a:cubicBezTo>
                  <a:close/>
                  <a:moveTo>
                    <a:pt x="2720" y="13572"/>
                  </a:moveTo>
                  <a:lnTo>
                    <a:pt x="2720" y="13572"/>
                  </a:lnTo>
                  <a:cubicBezTo>
                    <a:pt x="2721" y="13572"/>
                    <a:pt x="2720" y="13574"/>
                    <a:pt x="2715" y="13579"/>
                  </a:cubicBezTo>
                  <a:cubicBezTo>
                    <a:pt x="2707" y="13587"/>
                    <a:pt x="2664" y="13620"/>
                    <a:pt x="2629" y="13639"/>
                  </a:cubicBezTo>
                  <a:cubicBezTo>
                    <a:pt x="2616" y="13648"/>
                    <a:pt x="2609" y="13653"/>
                    <a:pt x="2608" y="13653"/>
                  </a:cubicBezTo>
                  <a:cubicBezTo>
                    <a:pt x="2607" y="13653"/>
                    <a:pt x="2623" y="13639"/>
                    <a:pt x="2655" y="13612"/>
                  </a:cubicBezTo>
                  <a:cubicBezTo>
                    <a:pt x="2693" y="13588"/>
                    <a:pt x="2716" y="13572"/>
                    <a:pt x="2720" y="13572"/>
                  </a:cubicBezTo>
                  <a:close/>
                  <a:moveTo>
                    <a:pt x="2571" y="13553"/>
                  </a:moveTo>
                  <a:cubicBezTo>
                    <a:pt x="2574" y="13553"/>
                    <a:pt x="2564" y="13562"/>
                    <a:pt x="2542" y="13579"/>
                  </a:cubicBezTo>
                  <a:cubicBezTo>
                    <a:pt x="2512" y="13601"/>
                    <a:pt x="2494" y="13625"/>
                    <a:pt x="2498" y="13630"/>
                  </a:cubicBezTo>
                  <a:lnTo>
                    <a:pt x="2498" y="13630"/>
                  </a:lnTo>
                  <a:cubicBezTo>
                    <a:pt x="2496" y="13630"/>
                    <a:pt x="2494" y="13631"/>
                    <a:pt x="2490" y="13631"/>
                  </a:cubicBezTo>
                  <a:cubicBezTo>
                    <a:pt x="2482" y="13639"/>
                    <a:pt x="2439" y="13664"/>
                    <a:pt x="2406" y="13699"/>
                  </a:cubicBezTo>
                  <a:cubicBezTo>
                    <a:pt x="2377" y="13719"/>
                    <a:pt x="2362" y="13730"/>
                    <a:pt x="2360" y="13730"/>
                  </a:cubicBezTo>
                  <a:cubicBezTo>
                    <a:pt x="2358" y="13730"/>
                    <a:pt x="2371" y="13717"/>
                    <a:pt x="2398" y="13690"/>
                  </a:cubicBezTo>
                  <a:cubicBezTo>
                    <a:pt x="2425" y="13664"/>
                    <a:pt x="2437" y="13651"/>
                    <a:pt x="2435" y="13651"/>
                  </a:cubicBezTo>
                  <a:lnTo>
                    <a:pt x="2435" y="13651"/>
                  </a:lnTo>
                  <a:cubicBezTo>
                    <a:pt x="2432" y="13651"/>
                    <a:pt x="2417" y="13661"/>
                    <a:pt x="2387" y="13682"/>
                  </a:cubicBezTo>
                  <a:cubicBezTo>
                    <a:pt x="2367" y="13699"/>
                    <a:pt x="2356" y="13707"/>
                    <a:pt x="2355" y="13707"/>
                  </a:cubicBezTo>
                  <a:cubicBezTo>
                    <a:pt x="2354" y="13707"/>
                    <a:pt x="2363" y="13699"/>
                    <a:pt x="2379" y="13682"/>
                  </a:cubicBezTo>
                  <a:cubicBezTo>
                    <a:pt x="2414" y="13647"/>
                    <a:pt x="2474" y="13612"/>
                    <a:pt x="2517" y="13579"/>
                  </a:cubicBezTo>
                  <a:cubicBezTo>
                    <a:pt x="2551" y="13562"/>
                    <a:pt x="2568" y="13553"/>
                    <a:pt x="2571" y="13553"/>
                  </a:cubicBezTo>
                  <a:close/>
                  <a:moveTo>
                    <a:pt x="2288" y="13796"/>
                  </a:moveTo>
                  <a:cubicBezTo>
                    <a:pt x="2290" y="13796"/>
                    <a:pt x="2286" y="13801"/>
                    <a:pt x="2276" y="13810"/>
                  </a:cubicBezTo>
                  <a:cubicBezTo>
                    <a:pt x="2243" y="13837"/>
                    <a:pt x="2192" y="13897"/>
                    <a:pt x="2140" y="13940"/>
                  </a:cubicBezTo>
                  <a:cubicBezTo>
                    <a:pt x="2088" y="13981"/>
                    <a:pt x="2045" y="14016"/>
                    <a:pt x="2045" y="14016"/>
                  </a:cubicBezTo>
                  <a:cubicBezTo>
                    <a:pt x="2045" y="14008"/>
                    <a:pt x="2113" y="13940"/>
                    <a:pt x="2233" y="13837"/>
                  </a:cubicBezTo>
                  <a:cubicBezTo>
                    <a:pt x="2265" y="13810"/>
                    <a:pt x="2285" y="13796"/>
                    <a:pt x="2288" y="13796"/>
                  </a:cubicBezTo>
                  <a:close/>
                  <a:moveTo>
                    <a:pt x="1984" y="14070"/>
                  </a:moveTo>
                  <a:cubicBezTo>
                    <a:pt x="1985" y="14070"/>
                    <a:pt x="1976" y="14081"/>
                    <a:pt x="1959" y="14103"/>
                  </a:cubicBezTo>
                  <a:cubicBezTo>
                    <a:pt x="1913" y="14163"/>
                    <a:pt x="1861" y="14217"/>
                    <a:pt x="1849" y="14217"/>
                  </a:cubicBezTo>
                  <a:cubicBezTo>
                    <a:pt x="1848" y="14217"/>
                    <a:pt x="1847" y="14216"/>
                    <a:pt x="1847" y="14214"/>
                  </a:cubicBezTo>
                  <a:cubicBezTo>
                    <a:pt x="1839" y="14206"/>
                    <a:pt x="1882" y="14162"/>
                    <a:pt x="1950" y="14103"/>
                  </a:cubicBezTo>
                  <a:cubicBezTo>
                    <a:pt x="1972" y="14081"/>
                    <a:pt x="1983" y="14070"/>
                    <a:pt x="1984" y="14070"/>
                  </a:cubicBezTo>
                  <a:close/>
                  <a:moveTo>
                    <a:pt x="14936" y="14072"/>
                  </a:moveTo>
                  <a:cubicBezTo>
                    <a:pt x="14938" y="14072"/>
                    <a:pt x="14938" y="14076"/>
                    <a:pt x="14937" y="14084"/>
                  </a:cubicBezTo>
                  <a:cubicBezTo>
                    <a:pt x="14921" y="14154"/>
                    <a:pt x="14869" y="14334"/>
                    <a:pt x="14834" y="14428"/>
                  </a:cubicBezTo>
                  <a:cubicBezTo>
                    <a:pt x="14817" y="14468"/>
                    <a:pt x="14800" y="14487"/>
                    <a:pt x="14790" y="14487"/>
                  </a:cubicBezTo>
                  <a:cubicBezTo>
                    <a:pt x="14781" y="14487"/>
                    <a:pt x="14779" y="14468"/>
                    <a:pt x="14791" y="14428"/>
                  </a:cubicBezTo>
                  <a:cubicBezTo>
                    <a:pt x="14815" y="14336"/>
                    <a:pt x="14920" y="14072"/>
                    <a:pt x="14936" y="14072"/>
                  </a:cubicBezTo>
                  <a:close/>
                  <a:moveTo>
                    <a:pt x="3328" y="13153"/>
                  </a:moveTo>
                  <a:cubicBezTo>
                    <a:pt x="3336" y="13153"/>
                    <a:pt x="3323" y="13163"/>
                    <a:pt x="3290" y="13183"/>
                  </a:cubicBezTo>
                  <a:cubicBezTo>
                    <a:pt x="3247" y="13200"/>
                    <a:pt x="3119" y="13286"/>
                    <a:pt x="3006" y="13354"/>
                  </a:cubicBezTo>
                  <a:cubicBezTo>
                    <a:pt x="2876" y="13450"/>
                    <a:pt x="2769" y="13521"/>
                    <a:pt x="2762" y="13521"/>
                  </a:cubicBezTo>
                  <a:cubicBezTo>
                    <a:pt x="2760" y="13521"/>
                    <a:pt x="2776" y="13508"/>
                    <a:pt x="2818" y="13476"/>
                  </a:cubicBezTo>
                  <a:cubicBezTo>
                    <a:pt x="2831" y="13468"/>
                    <a:pt x="2837" y="13464"/>
                    <a:pt x="2836" y="13464"/>
                  </a:cubicBezTo>
                  <a:lnTo>
                    <a:pt x="2836" y="13464"/>
                  </a:lnTo>
                  <a:cubicBezTo>
                    <a:pt x="2835" y="13464"/>
                    <a:pt x="2794" y="13489"/>
                    <a:pt x="2715" y="13544"/>
                  </a:cubicBezTo>
                  <a:cubicBezTo>
                    <a:pt x="2620" y="13612"/>
                    <a:pt x="2525" y="13682"/>
                    <a:pt x="2501" y="13699"/>
                  </a:cubicBezTo>
                  <a:cubicBezTo>
                    <a:pt x="2474" y="13715"/>
                    <a:pt x="2439" y="13734"/>
                    <a:pt x="2431" y="13750"/>
                  </a:cubicBezTo>
                  <a:cubicBezTo>
                    <a:pt x="2394" y="13787"/>
                    <a:pt x="2302" y="13861"/>
                    <a:pt x="2292" y="13861"/>
                  </a:cubicBezTo>
                  <a:cubicBezTo>
                    <a:pt x="2290" y="13861"/>
                    <a:pt x="2291" y="13859"/>
                    <a:pt x="2295" y="13853"/>
                  </a:cubicBezTo>
                  <a:cubicBezTo>
                    <a:pt x="2296" y="13851"/>
                    <a:pt x="2296" y="13850"/>
                    <a:pt x="2294" y="13850"/>
                  </a:cubicBezTo>
                  <a:cubicBezTo>
                    <a:pt x="2287" y="13850"/>
                    <a:pt x="2242" y="13886"/>
                    <a:pt x="2192" y="13930"/>
                  </a:cubicBezTo>
                  <a:cubicBezTo>
                    <a:pt x="2130" y="13981"/>
                    <a:pt x="2070" y="14051"/>
                    <a:pt x="2045" y="14076"/>
                  </a:cubicBezTo>
                  <a:cubicBezTo>
                    <a:pt x="2027" y="14103"/>
                    <a:pt x="1994" y="14146"/>
                    <a:pt x="1959" y="14171"/>
                  </a:cubicBezTo>
                  <a:cubicBezTo>
                    <a:pt x="1907" y="14222"/>
                    <a:pt x="1882" y="14257"/>
                    <a:pt x="1899" y="14257"/>
                  </a:cubicBezTo>
                  <a:cubicBezTo>
                    <a:pt x="1907" y="14257"/>
                    <a:pt x="1872" y="14290"/>
                    <a:pt x="1839" y="14334"/>
                  </a:cubicBezTo>
                  <a:cubicBezTo>
                    <a:pt x="1796" y="14385"/>
                    <a:pt x="1769" y="14404"/>
                    <a:pt x="1761" y="14404"/>
                  </a:cubicBezTo>
                  <a:cubicBezTo>
                    <a:pt x="1760" y="14402"/>
                    <a:pt x="1758" y="14402"/>
                    <a:pt x="1756" y="14402"/>
                  </a:cubicBezTo>
                  <a:cubicBezTo>
                    <a:pt x="1742" y="14402"/>
                    <a:pt x="1704" y="14434"/>
                    <a:pt x="1666" y="14472"/>
                  </a:cubicBezTo>
                  <a:cubicBezTo>
                    <a:pt x="1629" y="14509"/>
                    <a:pt x="1608" y="14526"/>
                    <a:pt x="1604" y="14526"/>
                  </a:cubicBezTo>
                  <a:cubicBezTo>
                    <a:pt x="1601" y="14526"/>
                    <a:pt x="1605" y="14519"/>
                    <a:pt x="1614" y="14507"/>
                  </a:cubicBezTo>
                  <a:cubicBezTo>
                    <a:pt x="1641" y="14472"/>
                    <a:pt x="1676" y="14437"/>
                    <a:pt x="1728" y="14393"/>
                  </a:cubicBezTo>
                  <a:cubicBezTo>
                    <a:pt x="1766" y="14355"/>
                    <a:pt x="1783" y="14341"/>
                    <a:pt x="1781" y="14341"/>
                  </a:cubicBezTo>
                  <a:lnTo>
                    <a:pt x="1781" y="14341"/>
                  </a:lnTo>
                  <a:cubicBezTo>
                    <a:pt x="1780" y="14341"/>
                    <a:pt x="1773" y="14345"/>
                    <a:pt x="1761" y="14352"/>
                  </a:cubicBezTo>
                  <a:cubicBezTo>
                    <a:pt x="1754" y="14359"/>
                    <a:pt x="1749" y="14363"/>
                    <a:pt x="1749" y="14363"/>
                  </a:cubicBezTo>
                  <a:cubicBezTo>
                    <a:pt x="1747" y="14363"/>
                    <a:pt x="1768" y="14338"/>
                    <a:pt x="1831" y="14282"/>
                  </a:cubicBezTo>
                  <a:cubicBezTo>
                    <a:pt x="1888" y="14218"/>
                    <a:pt x="1914" y="14195"/>
                    <a:pt x="1912" y="14195"/>
                  </a:cubicBezTo>
                  <a:lnTo>
                    <a:pt x="1912" y="14195"/>
                  </a:lnTo>
                  <a:cubicBezTo>
                    <a:pt x="1911" y="14195"/>
                    <a:pt x="1910" y="14196"/>
                    <a:pt x="1907" y="14198"/>
                  </a:cubicBezTo>
                  <a:cubicBezTo>
                    <a:pt x="1905" y="14198"/>
                    <a:pt x="1904" y="14199"/>
                    <a:pt x="1904" y="14199"/>
                  </a:cubicBezTo>
                  <a:cubicBezTo>
                    <a:pt x="1897" y="14199"/>
                    <a:pt x="1932" y="14163"/>
                    <a:pt x="2010" y="14084"/>
                  </a:cubicBezTo>
                  <a:cubicBezTo>
                    <a:pt x="2078" y="14024"/>
                    <a:pt x="2148" y="13956"/>
                    <a:pt x="2165" y="13930"/>
                  </a:cubicBezTo>
                  <a:cubicBezTo>
                    <a:pt x="2200" y="13897"/>
                    <a:pt x="2295" y="13810"/>
                    <a:pt x="2414" y="13707"/>
                  </a:cubicBezTo>
                  <a:cubicBezTo>
                    <a:pt x="2450" y="13680"/>
                    <a:pt x="2469" y="13667"/>
                    <a:pt x="2472" y="13667"/>
                  </a:cubicBezTo>
                  <a:lnTo>
                    <a:pt x="2472" y="13667"/>
                  </a:lnTo>
                  <a:cubicBezTo>
                    <a:pt x="2475" y="13667"/>
                    <a:pt x="2464" y="13678"/>
                    <a:pt x="2439" y="13699"/>
                  </a:cubicBezTo>
                  <a:cubicBezTo>
                    <a:pt x="2416" y="13722"/>
                    <a:pt x="2403" y="13735"/>
                    <a:pt x="2405" y="13735"/>
                  </a:cubicBezTo>
                  <a:cubicBezTo>
                    <a:pt x="2409" y="13735"/>
                    <a:pt x="2452" y="13703"/>
                    <a:pt x="2552" y="13631"/>
                  </a:cubicBezTo>
                  <a:cubicBezTo>
                    <a:pt x="2639" y="13556"/>
                    <a:pt x="2690" y="13519"/>
                    <a:pt x="2695" y="13519"/>
                  </a:cubicBezTo>
                  <a:lnTo>
                    <a:pt x="2695" y="13519"/>
                  </a:lnTo>
                  <a:cubicBezTo>
                    <a:pt x="2696" y="13519"/>
                    <a:pt x="2694" y="13522"/>
                    <a:pt x="2688" y="13528"/>
                  </a:cubicBezTo>
                  <a:cubicBezTo>
                    <a:pt x="2682" y="13534"/>
                    <a:pt x="2679" y="13536"/>
                    <a:pt x="2680" y="13536"/>
                  </a:cubicBezTo>
                  <a:cubicBezTo>
                    <a:pt x="2682" y="13536"/>
                    <a:pt x="2693" y="13529"/>
                    <a:pt x="2715" y="13517"/>
                  </a:cubicBezTo>
                  <a:cubicBezTo>
                    <a:pt x="2740" y="13493"/>
                    <a:pt x="2878" y="13398"/>
                    <a:pt x="3016" y="13321"/>
                  </a:cubicBezTo>
                  <a:cubicBezTo>
                    <a:pt x="3152" y="13243"/>
                    <a:pt x="3290" y="13175"/>
                    <a:pt x="3315" y="13156"/>
                  </a:cubicBezTo>
                  <a:cubicBezTo>
                    <a:pt x="3322" y="13154"/>
                    <a:pt x="3326" y="13153"/>
                    <a:pt x="3328" y="13153"/>
                  </a:cubicBezTo>
                  <a:close/>
                  <a:moveTo>
                    <a:pt x="14761" y="14475"/>
                  </a:moveTo>
                  <a:cubicBezTo>
                    <a:pt x="14765" y="14475"/>
                    <a:pt x="14762" y="14497"/>
                    <a:pt x="14748" y="14531"/>
                  </a:cubicBezTo>
                  <a:cubicBezTo>
                    <a:pt x="14731" y="14575"/>
                    <a:pt x="14723" y="14610"/>
                    <a:pt x="14715" y="14610"/>
                  </a:cubicBezTo>
                  <a:cubicBezTo>
                    <a:pt x="14715" y="14610"/>
                    <a:pt x="14723" y="14583"/>
                    <a:pt x="14731" y="14558"/>
                  </a:cubicBezTo>
                  <a:cubicBezTo>
                    <a:pt x="14739" y="14531"/>
                    <a:pt x="14756" y="14496"/>
                    <a:pt x="14756" y="14480"/>
                  </a:cubicBezTo>
                  <a:cubicBezTo>
                    <a:pt x="14758" y="14476"/>
                    <a:pt x="14760" y="14475"/>
                    <a:pt x="14761" y="14475"/>
                  </a:cubicBezTo>
                  <a:close/>
                  <a:moveTo>
                    <a:pt x="1618" y="14529"/>
                  </a:moveTo>
                  <a:cubicBezTo>
                    <a:pt x="1620" y="14529"/>
                    <a:pt x="1607" y="14547"/>
                    <a:pt x="1573" y="14583"/>
                  </a:cubicBezTo>
                  <a:cubicBezTo>
                    <a:pt x="1539" y="14621"/>
                    <a:pt x="1519" y="14640"/>
                    <a:pt x="1517" y="14640"/>
                  </a:cubicBezTo>
                  <a:cubicBezTo>
                    <a:pt x="1516" y="14640"/>
                    <a:pt x="1528" y="14627"/>
                    <a:pt x="1555" y="14599"/>
                  </a:cubicBezTo>
                  <a:cubicBezTo>
                    <a:pt x="1573" y="14575"/>
                    <a:pt x="1598" y="14548"/>
                    <a:pt x="1614" y="14531"/>
                  </a:cubicBezTo>
                  <a:cubicBezTo>
                    <a:pt x="1616" y="14530"/>
                    <a:pt x="1617" y="14529"/>
                    <a:pt x="1618" y="14529"/>
                  </a:cubicBezTo>
                  <a:close/>
                  <a:moveTo>
                    <a:pt x="1102" y="15085"/>
                  </a:moveTo>
                  <a:cubicBezTo>
                    <a:pt x="1102" y="15085"/>
                    <a:pt x="1101" y="15087"/>
                    <a:pt x="1099" y="15090"/>
                  </a:cubicBezTo>
                  <a:cubicBezTo>
                    <a:pt x="1091" y="15107"/>
                    <a:pt x="1058" y="15150"/>
                    <a:pt x="1039" y="15177"/>
                  </a:cubicBezTo>
                  <a:cubicBezTo>
                    <a:pt x="1029" y="15190"/>
                    <a:pt x="1023" y="15196"/>
                    <a:pt x="1023" y="15196"/>
                  </a:cubicBezTo>
                  <a:cubicBezTo>
                    <a:pt x="1021" y="15196"/>
                    <a:pt x="1032" y="15181"/>
                    <a:pt x="1058" y="15150"/>
                  </a:cubicBezTo>
                  <a:cubicBezTo>
                    <a:pt x="1084" y="15109"/>
                    <a:pt x="1101" y="15085"/>
                    <a:pt x="1102" y="15085"/>
                  </a:cubicBezTo>
                  <a:close/>
                  <a:moveTo>
                    <a:pt x="14720" y="14697"/>
                  </a:moveTo>
                  <a:cubicBezTo>
                    <a:pt x="14723" y="14697"/>
                    <a:pt x="14723" y="14710"/>
                    <a:pt x="14723" y="14729"/>
                  </a:cubicBezTo>
                  <a:cubicBezTo>
                    <a:pt x="14731" y="14773"/>
                    <a:pt x="14723" y="14789"/>
                    <a:pt x="14653" y="14987"/>
                  </a:cubicBezTo>
                  <a:cubicBezTo>
                    <a:pt x="14601" y="15098"/>
                    <a:pt x="14560" y="15201"/>
                    <a:pt x="14560" y="15201"/>
                  </a:cubicBezTo>
                  <a:cubicBezTo>
                    <a:pt x="14559" y="15202"/>
                    <a:pt x="14558" y="15203"/>
                    <a:pt x="14558" y="15203"/>
                  </a:cubicBezTo>
                  <a:cubicBezTo>
                    <a:pt x="14552" y="15203"/>
                    <a:pt x="14562" y="15171"/>
                    <a:pt x="14577" y="15125"/>
                  </a:cubicBezTo>
                  <a:cubicBezTo>
                    <a:pt x="14663" y="14892"/>
                    <a:pt x="14688" y="14781"/>
                    <a:pt x="14704" y="14729"/>
                  </a:cubicBezTo>
                  <a:cubicBezTo>
                    <a:pt x="14713" y="14706"/>
                    <a:pt x="14717" y="14697"/>
                    <a:pt x="14720" y="14697"/>
                  </a:cubicBezTo>
                  <a:close/>
                  <a:moveTo>
                    <a:pt x="1133" y="15123"/>
                  </a:moveTo>
                  <a:cubicBezTo>
                    <a:pt x="1134" y="15123"/>
                    <a:pt x="1134" y="15124"/>
                    <a:pt x="1134" y="15125"/>
                  </a:cubicBezTo>
                  <a:cubicBezTo>
                    <a:pt x="1142" y="15133"/>
                    <a:pt x="1066" y="15236"/>
                    <a:pt x="1039" y="15253"/>
                  </a:cubicBezTo>
                  <a:cubicBezTo>
                    <a:pt x="1038" y="15254"/>
                    <a:pt x="1038" y="15254"/>
                    <a:pt x="1037" y="15254"/>
                  </a:cubicBezTo>
                  <a:cubicBezTo>
                    <a:pt x="1035" y="15254"/>
                    <a:pt x="1050" y="15225"/>
                    <a:pt x="1074" y="15193"/>
                  </a:cubicBezTo>
                  <a:cubicBezTo>
                    <a:pt x="1105" y="15155"/>
                    <a:pt x="1128" y="15123"/>
                    <a:pt x="1133" y="15123"/>
                  </a:cubicBezTo>
                  <a:close/>
                  <a:moveTo>
                    <a:pt x="14292" y="15546"/>
                  </a:moveTo>
                  <a:cubicBezTo>
                    <a:pt x="14302" y="15546"/>
                    <a:pt x="14292" y="15570"/>
                    <a:pt x="14276" y="15597"/>
                  </a:cubicBezTo>
                  <a:cubicBezTo>
                    <a:pt x="14267" y="15630"/>
                    <a:pt x="14251" y="15649"/>
                    <a:pt x="14251" y="15649"/>
                  </a:cubicBezTo>
                  <a:cubicBezTo>
                    <a:pt x="14251" y="15641"/>
                    <a:pt x="14259" y="15622"/>
                    <a:pt x="14267" y="15589"/>
                  </a:cubicBezTo>
                  <a:cubicBezTo>
                    <a:pt x="14284" y="15562"/>
                    <a:pt x="14292" y="15546"/>
                    <a:pt x="14292" y="15546"/>
                  </a:cubicBezTo>
                  <a:close/>
                  <a:moveTo>
                    <a:pt x="826" y="15541"/>
                  </a:moveTo>
                  <a:cubicBezTo>
                    <a:pt x="828" y="15541"/>
                    <a:pt x="827" y="15545"/>
                    <a:pt x="825" y="15554"/>
                  </a:cubicBezTo>
                  <a:cubicBezTo>
                    <a:pt x="817" y="15570"/>
                    <a:pt x="790" y="15614"/>
                    <a:pt x="765" y="15657"/>
                  </a:cubicBezTo>
                  <a:cubicBezTo>
                    <a:pt x="747" y="15687"/>
                    <a:pt x="733" y="15704"/>
                    <a:pt x="729" y="15704"/>
                  </a:cubicBezTo>
                  <a:cubicBezTo>
                    <a:pt x="727" y="15704"/>
                    <a:pt x="727" y="15700"/>
                    <a:pt x="730" y="15692"/>
                  </a:cubicBezTo>
                  <a:cubicBezTo>
                    <a:pt x="738" y="15673"/>
                    <a:pt x="765" y="15630"/>
                    <a:pt x="790" y="15589"/>
                  </a:cubicBezTo>
                  <a:cubicBezTo>
                    <a:pt x="808" y="15559"/>
                    <a:pt x="821" y="15541"/>
                    <a:pt x="826" y="15541"/>
                  </a:cubicBezTo>
                  <a:close/>
                  <a:moveTo>
                    <a:pt x="903" y="15569"/>
                  </a:moveTo>
                  <a:cubicBezTo>
                    <a:pt x="903" y="15569"/>
                    <a:pt x="903" y="15570"/>
                    <a:pt x="903" y="15570"/>
                  </a:cubicBezTo>
                  <a:cubicBezTo>
                    <a:pt x="911" y="15579"/>
                    <a:pt x="911" y="15579"/>
                    <a:pt x="841" y="15673"/>
                  </a:cubicBezTo>
                  <a:cubicBezTo>
                    <a:pt x="810" y="15717"/>
                    <a:pt x="795" y="15739"/>
                    <a:pt x="793" y="15739"/>
                  </a:cubicBezTo>
                  <a:cubicBezTo>
                    <a:pt x="792" y="15739"/>
                    <a:pt x="809" y="15709"/>
                    <a:pt x="841" y="15649"/>
                  </a:cubicBezTo>
                  <a:cubicBezTo>
                    <a:pt x="873" y="15609"/>
                    <a:pt x="899" y="15569"/>
                    <a:pt x="903" y="15569"/>
                  </a:cubicBezTo>
                  <a:close/>
                  <a:moveTo>
                    <a:pt x="14536" y="15295"/>
                  </a:moveTo>
                  <a:cubicBezTo>
                    <a:pt x="14536" y="15295"/>
                    <a:pt x="14536" y="15298"/>
                    <a:pt x="14533" y="15304"/>
                  </a:cubicBezTo>
                  <a:cubicBezTo>
                    <a:pt x="14525" y="15321"/>
                    <a:pt x="14474" y="15424"/>
                    <a:pt x="14422" y="15519"/>
                  </a:cubicBezTo>
                  <a:cubicBezTo>
                    <a:pt x="14370" y="15614"/>
                    <a:pt x="14311" y="15744"/>
                    <a:pt x="14284" y="15785"/>
                  </a:cubicBezTo>
                  <a:cubicBezTo>
                    <a:pt x="14259" y="15836"/>
                    <a:pt x="14232" y="15871"/>
                    <a:pt x="14232" y="15871"/>
                  </a:cubicBezTo>
                  <a:cubicBezTo>
                    <a:pt x="14232" y="15871"/>
                    <a:pt x="14267" y="15803"/>
                    <a:pt x="14302" y="15733"/>
                  </a:cubicBezTo>
                  <a:cubicBezTo>
                    <a:pt x="14335" y="15657"/>
                    <a:pt x="14379" y="15554"/>
                    <a:pt x="14395" y="15519"/>
                  </a:cubicBezTo>
                  <a:cubicBezTo>
                    <a:pt x="14408" y="15483"/>
                    <a:pt x="14416" y="15464"/>
                    <a:pt x="14417" y="15464"/>
                  </a:cubicBezTo>
                  <a:lnTo>
                    <a:pt x="14417" y="15464"/>
                  </a:lnTo>
                  <a:cubicBezTo>
                    <a:pt x="14417" y="15464"/>
                    <a:pt x="14416" y="15468"/>
                    <a:pt x="14414" y="15476"/>
                  </a:cubicBezTo>
                  <a:cubicBezTo>
                    <a:pt x="14414" y="15486"/>
                    <a:pt x="14415" y="15491"/>
                    <a:pt x="14418" y="15491"/>
                  </a:cubicBezTo>
                  <a:cubicBezTo>
                    <a:pt x="14422" y="15491"/>
                    <a:pt x="14429" y="15480"/>
                    <a:pt x="14439" y="15459"/>
                  </a:cubicBezTo>
                  <a:cubicBezTo>
                    <a:pt x="14476" y="15394"/>
                    <a:pt x="14531" y="15295"/>
                    <a:pt x="14536" y="15295"/>
                  </a:cubicBezTo>
                  <a:close/>
                  <a:moveTo>
                    <a:pt x="560" y="16052"/>
                  </a:moveTo>
                  <a:cubicBezTo>
                    <a:pt x="563" y="16052"/>
                    <a:pt x="539" y="16103"/>
                    <a:pt x="499" y="16197"/>
                  </a:cubicBezTo>
                  <a:cubicBezTo>
                    <a:pt x="461" y="16273"/>
                    <a:pt x="436" y="16322"/>
                    <a:pt x="430" y="16322"/>
                  </a:cubicBezTo>
                  <a:cubicBezTo>
                    <a:pt x="429" y="16322"/>
                    <a:pt x="429" y="16321"/>
                    <a:pt x="429" y="16319"/>
                  </a:cubicBezTo>
                  <a:cubicBezTo>
                    <a:pt x="448" y="16267"/>
                    <a:pt x="542" y="16069"/>
                    <a:pt x="559" y="16053"/>
                  </a:cubicBezTo>
                  <a:cubicBezTo>
                    <a:pt x="560" y="16052"/>
                    <a:pt x="560" y="16052"/>
                    <a:pt x="560" y="16052"/>
                  </a:cubicBezTo>
                  <a:close/>
                  <a:moveTo>
                    <a:pt x="369" y="16517"/>
                  </a:moveTo>
                  <a:cubicBezTo>
                    <a:pt x="369" y="16525"/>
                    <a:pt x="361" y="16558"/>
                    <a:pt x="344" y="16601"/>
                  </a:cubicBezTo>
                  <a:cubicBezTo>
                    <a:pt x="326" y="16653"/>
                    <a:pt x="301" y="16696"/>
                    <a:pt x="293" y="16712"/>
                  </a:cubicBezTo>
                  <a:cubicBezTo>
                    <a:pt x="292" y="16715"/>
                    <a:pt x="291" y="16717"/>
                    <a:pt x="291" y="16717"/>
                  </a:cubicBezTo>
                  <a:cubicBezTo>
                    <a:pt x="290" y="16717"/>
                    <a:pt x="304" y="16678"/>
                    <a:pt x="318" y="16628"/>
                  </a:cubicBezTo>
                  <a:cubicBezTo>
                    <a:pt x="344" y="16568"/>
                    <a:pt x="361" y="16517"/>
                    <a:pt x="369" y="16517"/>
                  </a:cubicBezTo>
                  <a:close/>
                  <a:moveTo>
                    <a:pt x="13746" y="16620"/>
                  </a:moveTo>
                  <a:lnTo>
                    <a:pt x="13746" y="16620"/>
                  </a:lnTo>
                  <a:cubicBezTo>
                    <a:pt x="13748" y="16620"/>
                    <a:pt x="13747" y="16625"/>
                    <a:pt x="13744" y="16636"/>
                  </a:cubicBezTo>
                  <a:cubicBezTo>
                    <a:pt x="13725" y="16679"/>
                    <a:pt x="13614" y="16834"/>
                    <a:pt x="13581" y="16867"/>
                  </a:cubicBezTo>
                  <a:cubicBezTo>
                    <a:pt x="13578" y="16870"/>
                    <a:pt x="13577" y="16871"/>
                    <a:pt x="13576" y="16871"/>
                  </a:cubicBezTo>
                  <a:cubicBezTo>
                    <a:pt x="13566" y="16871"/>
                    <a:pt x="13687" y="16684"/>
                    <a:pt x="13725" y="16644"/>
                  </a:cubicBezTo>
                  <a:cubicBezTo>
                    <a:pt x="13736" y="16630"/>
                    <a:pt x="13743" y="16620"/>
                    <a:pt x="13746" y="16620"/>
                  </a:cubicBezTo>
                  <a:close/>
                  <a:moveTo>
                    <a:pt x="13419" y="17073"/>
                  </a:moveTo>
                  <a:cubicBezTo>
                    <a:pt x="13420" y="17073"/>
                    <a:pt x="13405" y="17091"/>
                    <a:pt x="13375" y="17125"/>
                  </a:cubicBezTo>
                  <a:cubicBezTo>
                    <a:pt x="13348" y="17160"/>
                    <a:pt x="13313" y="17203"/>
                    <a:pt x="13296" y="17220"/>
                  </a:cubicBezTo>
                  <a:cubicBezTo>
                    <a:pt x="13275" y="17264"/>
                    <a:pt x="13235" y="17301"/>
                    <a:pt x="13217" y="17301"/>
                  </a:cubicBezTo>
                  <a:cubicBezTo>
                    <a:pt x="13214" y="17301"/>
                    <a:pt x="13211" y="17300"/>
                    <a:pt x="13210" y="17298"/>
                  </a:cubicBezTo>
                  <a:cubicBezTo>
                    <a:pt x="13202" y="17279"/>
                    <a:pt x="13228" y="17263"/>
                    <a:pt x="13340" y="17152"/>
                  </a:cubicBezTo>
                  <a:cubicBezTo>
                    <a:pt x="13392" y="17099"/>
                    <a:pt x="13418" y="17073"/>
                    <a:pt x="13419" y="17073"/>
                  </a:cubicBezTo>
                  <a:close/>
                  <a:moveTo>
                    <a:pt x="13575" y="16928"/>
                  </a:moveTo>
                  <a:cubicBezTo>
                    <a:pt x="13578" y="16928"/>
                    <a:pt x="13577" y="16933"/>
                    <a:pt x="13571" y="16945"/>
                  </a:cubicBezTo>
                  <a:cubicBezTo>
                    <a:pt x="13554" y="16962"/>
                    <a:pt x="13451" y="17100"/>
                    <a:pt x="13296" y="17271"/>
                  </a:cubicBezTo>
                  <a:cubicBezTo>
                    <a:pt x="13276" y="17295"/>
                    <a:pt x="13266" y="17306"/>
                    <a:pt x="13266" y="17306"/>
                  </a:cubicBezTo>
                  <a:cubicBezTo>
                    <a:pt x="13265" y="17306"/>
                    <a:pt x="13295" y="17268"/>
                    <a:pt x="13340" y="17211"/>
                  </a:cubicBezTo>
                  <a:cubicBezTo>
                    <a:pt x="13364" y="17176"/>
                    <a:pt x="13416" y="17108"/>
                    <a:pt x="13459" y="17057"/>
                  </a:cubicBezTo>
                  <a:cubicBezTo>
                    <a:pt x="13513" y="16984"/>
                    <a:pt x="13565" y="16928"/>
                    <a:pt x="13575" y="16928"/>
                  </a:cubicBezTo>
                  <a:close/>
                  <a:moveTo>
                    <a:pt x="146" y="17548"/>
                  </a:moveTo>
                  <a:cubicBezTo>
                    <a:pt x="145" y="17560"/>
                    <a:pt x="143" y="17590"/>
                    <a:pt x="138" y="17632"/>
                  </a:cubicBezTo>
                  <a:cubicBezTo>
                    <a:pt x="138" y="17698"/>
                    <a:pt x="131" y="17754"/>
                    <a:pt x="130" y="17754"/>
                  </a:cubicBezTo>
                  <a:cubicBezTo>
                    <a:pt x="130" y="17754"/>
                    <a:pt x="130" y="17754"/>
                    <a:pt x="130" y="17753"/>
                  </a:cubicBezTo>
                  <a:cubicBezTo>
                    <a:pt x="120" y="17753"/>
                    <a:pt x="120" y="17710"/>
                    <a:pt x="130" y="17667"/>
                  </a:cubicBezTo>
                  <a:cubicBezTo>
                    <a:pt x="130" y="17624"/>
                    <a:pt x="138" y="17566"/>
                    <a:pt x="146" y="17548"/>
                  </a:cubicBezTo>
                  <a:close/>
                  <a:moveTo>
                    <a:pt x="146" y="17774"/>
                  </a:moveTo>
                  <a:cubicBezTo>
                    <a:pt x="146" y="17774"/>
                    <a:pt x="147" y="17775"/>
                    <a:pt x="147" y="17778"/>
                  </a:cubicBezTo>
                  <a:cubicBezTo>
                    <a:pt x="147" y="17805"/>
                    <a:pt x="138" y="17857"/>
                    <a:pt x="138" y="17898"/>
                  </a:cubicBezTo>
                  <a:lnTo>
                    <a:pt x="138" y="17857"/>
                  </a:lnTo>
                  <a:cubicBezTo>
                    <a:pt x="138" y="17805"/>
                    <a:pt x="144" y="17774"/>
                    <a:pt x="146" y="17774"/>
                  </a:cubicBezTo>
                  <a:close/>
                  <a:moveTo>
                    <a:pt x="12823" y="17797"/>
                  </a:moveTo>
                  <a:lnTo>
                    <a:pt x="12823" y="17797"/>
                  </a:lnTo>
                  <a:cubicBezTo>
                    <a:pt x="12824" y="17797"/>
                    <a:pt x="12809" y="17814"/>
                    <a:pt x="12781" y="17846"/>
                  </a:cubicBezTo>
                  <a:cubicBezTo>
                    <a:pt x="12678" y="17968"/>
                    <a:pt x="12670" y="17984"/>
                    <a:pt x="12643" y="17993"/>
                  </a:cubicBezTo>
                  <a:cubicBezTo>
                    <a:pt x="12635" y="17997"/>
                    <a:pt x="12630" y="18000"/>
                    <a:pt x="12629" y="18000"/>
                  </a:cubicBezTo>
                  <a:cubicBezTo>
                    <a:pt x="12624" y="18000"/>
                    <a:pt x="12657" y="17969"/>
                    <a:pt x="12756" y="17865"/>
                  </a:cubicBezTo>
                  <a:cubicBezTo>
                    <a:pt x="12801" y="17819"/>
                    <a:pt x="12822" y="17797"/>
                    <a:pt x="12823" y="17797"/>
                  </a:cubicBezTo>
                  <a:close/>
                  <a:moveTo>
                    <a:pt x="95" y="17667"/>
                  </a:moveTo>
                  <a:lnTo>
                    <a:pt x="95" y="17753"/>
                  </a:lnTo>
                  <a:lnTo>
                    <a:pt x="95" y="17846"/>
                  </a:lnTo>
                  <a:lnTo>
                    <a:pt x="95" y="17968"/>
                  </a:lnTo>
                  <a:cubicBezTo>
                    <a:pt x="103" y="18039"/>
                    <a:pt x="96" y="18105"/>
                    <a:pt x="95" y="18105"/>
                  </a:cubicBezTo>
                  <a:cubicBezTo>
                    <a:pt x="95" y="18105"/>
                    <a:pt x="95" y="18105"/>
                    <a:pt x="95" y="18104"/>
                  </a:cubicBezTo>
                  <a:cubicBezTo>
                    <a:pt x="95" y="18104"/>
                    <a:pt x="87" y="18071"/>
                    <a:pt x="87" y="18011"/>
                  </a:cubicBezTo>
                  <a:lnTo>
                    <a:pt x="87" y="17881"/>
                  </a:lnTo>
                  <a:cubicBezTo>
                    <a:pt x="79" y="17838"/>
                    <a:pt x="87" y="17667"/>
                    <a:pt x="95" y="17667"/>
                  </a:cubicBezTo>
                  <a:close/>
                  <a:moveTo>
                    <a:pt x="12754" y="17922"/>
                  </a:moveTo>
                  <a:cubicBezTo>
                    <a:pt x="12756" y="17922"/>
                    <a:pt x="12750" y="17931"/>
                    <a:pt x="12738" y="17949"/>
                  </a:cubicBezTo>
                  <a:cubicBezTo>
                    <a:pt x="12713" y="17984"/>
                    <a:pt x="12670" y="18028"/>
                    <a:pt x="12626" y="18079"/>
                  </a:cubicBezTo>
                  <a:cubicBezTo>
                    <a:pt x="12588" y="18118"/>
                    <a:pt x="12569" y="18137"/>
                    <a:pt x="12572" y="18137"/>
                  </a:cubicBezTo>
                  <a:cubicBezTo>
                    <a:pt x="12573" y="18137"/>
                    <a:pt x="12577" y="18135"/>
                    <a:pt x="12583" y="18131"/>
                  </a:cubicBezTo>
                  <a:cubicBezTo>
                    <a:pt x="12586" y="18128"/>
                    <a:pt x="12588" y="18127"/>
                    <a:pt x="12588" y="18127"/>
                  </a:cubicBezTo>
                  <a:lnTo>
                    <a:pt x="12588" y="18127"/>
                  </a:lnTo>
                  <a:cubicBezTo>
                    <a:pt x="12589" y="18127"/>
                    <a:pt x="12553" y="18163"/>
                    <a:pt x="12480" y="18242"/>
                  </a:cubicBezTo>
                  <a:cubicBezTo>
                    <a:pt x="12414" y="18310"/>
                    <a:pt x="12367" y="18357"/>
                    <a:pt x="12360" y="18357"/>
                  </a:cubicBezTo>
                  <a:cubicBezTo>
                    <a:pt x="12359" y="18357"/>
                    <a:pt x="12359" y="18356"/>
                    <a:pt x="12361" y="18353"/>
                  </a:cubicBezTo>
                  <a:cubicBezTo>
                    <a:pt x="12362" y="18351"/>
                    <a:pt x="12363" y="18350"/>
                    <a:pt x="12362" y="18350"/>
                  </a:cubicBezTo>
                  <a:lnTo>
                    <a:pt x="12362" y="18350"/>
                  </a:lnTo>
                  <a:cubicBezTo>
                    <a:pt x="12360" y="18350"/>
                    <a:pt x="12344" y="18362"/>
                    <a:pt x="12317" y="18388"/>
                  </a:cubicBezTo>
                  <a:cubicBezTo>
                    <a:pt x="12294" y="18411"/>
                    <a:pt x="12279" y="18423"/>
                    <a:pt x="12276" y="18423"/>
                  </a:cubicBezTo>
                  <a:cubicBezTo>
                    <a:pt x="12275" y="18423"/>
                    <a:pt x="12277" y="18420"/>
                    <a:pt x="12282" y="18413"/>
                  </a:cubicBezTo>
                  <a:cubicBezTo>
                    <a:pt x="12286" y="18407"/>
                    <a:pt x="12286" y="18405"/>
                    <a:pt x="12284" y="18405"/>
                  </a:cubicBezTo>
                  <a:cubicBezTo>
                    <a:pt x="12280" y="18405"/>
                    <a:pt x="12268" y="18414"/>
                    <a:pt x="12258" y="18432"/>
                  </a:cubicBezTo>
                  <a:cubicBezTo>
                    <a:pt x="12236" y="18452"/>
                    <a:pt x="12221" y="18468"/>
                    <a:pt x="12212" y="18468"/>
                  </a:cubicBezTo>
                  <a:cubicBezTo>
                    <a:pt x="12209" y="18468"/>
                    <a:pt x="12208" y="18467"/>
                    <a:pt x="12206" y="18465"/>
                  </a:cubicBezTo>
                  <a:cubicBezTo>
                    <a:pt x="12206" y="18465"/>
                    <a:pt x="12222" y="18448"/>
                    <a:pt x="12258" y="18413"/>
                  </a:cubicBezTo>
                  <a:cubicBezTo>
                    <a:pt x="12282" y="18388"/>
                    <a:pt x="12326" y="18345"/>
                    <a:pt x="12369" y="18302"/>
                  </a:cubicBezTo>
                  <a:cubicBezTo>
                    <a:pt x="12464" y="18207"/>
                    <a:pt x="12575" y="18096"/>
                    <a:pt x="12653" y="18019"/>
                  </a:cubicBezTo>
                  <a:cubicBezTo>
                    <a:pt x="12720" y="17953"/>
                    <a:pt x="12750" y="17922"/>
                    <a:pt x="12754" y="17922"/>
                  </a:cubicBezTo>
                  <a:close/>
                  <a:moveTo>
                    <a:pt x="313" y="18785"/>
                  </a:moveTo>
                  <a:lnTo>
                    <a:pt x="313" y="18785"/>
                  </a:lnTo>
                  <a:cubicBezTo>
                    <a:pt x="314" y="18785"/>
                    <a:pt x="316" y="18788"/>
                    <a:pt x="318" y="18792"/>
                  </a:cubicBezTo>
                  <a:cubicBezTo>
                    <a:pt x="336" y="18817"/>
                    <a:pt x="353" y="18869"/>
                    <a:pt x="369" y="18920"/>
                  </a:cubicBezTo>
                  <a:cubicBezTo>
                    <a:pt x="388" y="18964"/>
                    <a:pt x="404" y="18999"/>
                    <a:pt x="396" y="18999"/>
                  </a:cubicBezTo>
                  <a:cubicBezTo>
                    <a:pt x="396" y="18999"/>
                    <a:pt x="377" y="18980"/>
                    <a:pt x="361" y="18955"/>
                  </a:cubicBezTo>
                  <a:cubicBezTo>
                    <a:pt x="353" y="18920"/>
                    <a:pt x="336" y="18877"/>
                    <a:pt x="318" y="18836"/>
                  </a:cubicBezTo>
                  <a:cubicBezTo>
                    <a:pt x="312" y="18804"/>
                    <a:pt x="310" y="18785"/>
                    <a:pt x="313" y="18785"/>
                  </a:cubicBezTo>
                  <a:close/>
                  <a:moveTo>
                    <a:pt x="602" y="19205"/>
                  </a:moveTo>
                  <a:lnTo>
                    <a:pt x="635" y="19256"/>
                  </a:lnTo>
                  <a:cubicBezTo>
                    <a:pt x="662" y="19281"/>
                    <a:pt x="678" y="19316"/>
                    <a:pt x="697" y="19333"/>
                  </a:cubicBezTo>
                  <a:cubicBezTo>
                    <a:pt x="699" y="19337"/>
                    <a:pt x="699" y="19338"/>
                    <a:pt x="699" y="19338"/>
                  </a:cubicBezTo>
                  <a:cubicBezTo>
                    <a:pt x="696" y="19338"/>
                    <a:pt x="679" y="19315"/>
                    <a:pt x="654" y="19281"/>
                  </a:cubicBezTo>
                  <a:cubicBezTo>
                    <a:pt x="619" y="19248"/>
                    <a:pt x="594" y="19213"/>
                    <a:pt x="602" y="19205"/>
                  </a:cubicBezTo>
                  <a:close/>
                  <a:moveTo>
                    <a:pt x="485" y="19190"/>
                  </a:moveTo>
                  <a:lnTo>
                    <a:pt x="485" y="19190"/>
                  </a:lnTo>
                  <a:cubicBezTo>
                    <a:pt x="487" y="19190"/>
                    <a:pt x="504" y="19213"/>
                    <a:pt x="542" y="19265"/>
                  </a:cubicBezTo>
                  <a:cubicBezTo>
                    <a:pt x="584" y="19324"/>
                    <a:pt x="619" y="19368"/>
                    <a:pt x="610" y="19368"/>
                  </a:cubicBezTo>
                  <a:cubicBezTo>
                    <a:pt x="610" y="19368"/>
                    <a:pt x="594" y="19359"/>
                    <a:pt x="575" y="19341"/>
                  </a:cubicBezTo>
                  <a:cubicBezTo>
                    <a:pt x="567" y="19324"/>
                    <a:pt x="532" y="19281"/>
                    <a:pt x="507" y="19238"/>
                  </a:cubicBezTo>
                  <a:cubicBezTo>
                    <a:pt x="491" y="19207"/>
                    <a:pt x="483" y="19190"/>
                    <a:pt x="485" y="19190"/>
                  </a:cubicBezTo>
                  <a:close/>
                  <a:moveTo>
                    <a:pt x="11048" y="19344"/>
                  </a:moveTo>
                  <a:lnTo>
                    <a:pt x="11048" y="19344"/>
                  </a:lnTo>
                  <a:cubicBezTo>
                    <a:pt x="11049" y="19344"/>
                    <a:pt x="11048" y="19346"/>
                    <a:pt x="11045" y="19351"/>
                  </a:cubicBezTo>
                  <a:cubicBezTo>
                    <a:pt x="11021" y="19376"/>
                    <a:pt x="10934" y="19436"/>
                    <a:pt x="10934" y="19436"/>
                  </a:cubicBezTo>
                  <a:cubicBezTo>
                    <a:pt x="10934" y="19436"/>
                    <a:pt x="10942" y="19427"/>
                    <a:pt x="10953" y="19419"/>
                  </a:cubicBezTo>
                  <a:cubicBezTo>
                    <a:pt x="10969" y="19411"/>
                    <a:pt x="10986" y="19392"/>
                    <a:pt x="11004" y="19376"/>
                  </a:cubicBezTo>
                  <a:cubicBezTo>
                    <a:pt x="11028" y="19358"/>
                    <a:pt x="11044" y="19344"/>
                    <a:pt x="11048" y="19344"/>
                  </a:cubicBezTo>
                  <a:close/>
                  <a:moveTo>
                    <a:pt x="448" y="19066"/>
                  </a:moveTo>
                  <a:cubicBezTo>
                    <a:pt x="453" y="19066"/>
                    <a:pt x="510" y="19150"/>
                    <a:pt x="567" y="19248"/>
                  </a:cubicBezTo>
                  <a:cubicBezTo>
                    <a:pt x="594" y="19281"/>
                    <a:pt x="619" y="19316"/>
                    <a:pt x="619" y="19316"/>
                  </a:cubicBezTo>
                  <a:cubicBezTo>
                    <a:pt x="627" y="19316"/>
                    <a:pt x="662" y="19359"/>
                    <a:pt x="705" y="19419"/>
                  </a:cubicBezTo>
                  <a:cubicBezTo>
                    <a:pt x="735" y="19455"/>
                    <a:pt x="748" y="19474"/>
                    <a:pt x="745" y="19474"/>
                  </a:cubicBezTo>
                  <a:cubicBezTo>
                    <a:pt x="743" y="19474"/>
                    <a:pt x="738" y="19470"/>
                    <a:pt x="730" y="19462"/>
                  </a:cubicBezTo>
                  <a:cubicBezTo>
                    <a:pt x="705" y="19444"/>
                    <a:pt x="662" y="19392"/>
                    <a:pt x="602" y="19316"/>
                  </a:cubicBezTo>
                  <a:cubicBezTo>
                    <a:pt x="562" y="19263"/>
                    <a:pt x="544" y="19239"/>
                    <a:pt x="542" y="19239"/>
                  </a:cubicBezTo>
                  <a:lnTo>
                    <a:pt x="542" y="19239"/>
                  </a:lnTo>
                  <a:cubicBezTo>
                    <a:pt x="542" y="19239"/>
                    <a:pt x="545" y="19245"/>
                    <a:pt x="551" y="19256"/>
                  </a:cubicBezTo>
                  <a:cubicBezTo>
                    <a:pt x="553" y="19264"/>
                    <a:pt x="554" y="19268"/>
                    <a:pt x="553" y="19268"/>
                  </a:cubicBezTo>
                  <a:cubicBezTo>
                    <a:pt x="550" y="19268"/>
                    <a:pt x="535" y="19246"/>
                    <a:pt x="499" y="19186"/>
                  </a:cubicBezTo>
                  <a:cubicBezTo>
                    <a:pt x="464" y="19126"/>
                    <a:pt x="439" y="19075"/>
                    <a:pt x="448" y="19067"/>
                  </a:cubicBezTo>
                  <a:cubicBezTo>
                    <a:pt x="448" y="19066"/>
                    <a:pt x="448" y="19066"/>
                    <a:pt x="448" y="19066"/>
                  </a:cubicBezTo>
                  <a:close/>
                  <a:moveTo>
                    <a:pt x="961" y="19633"/>
                  </a:moveTo>
                  <a:lnTo>
                    <a:pt x="961" y="19633"/>
                  </a:lnTo>
                  <a:cubicBezTo>
                    <a:pt x="963" y="19633"/>
                    <a:pt x="972" y="19640"/>
                    <a:pt x="988" y="19650"/>
                  </a:cubicBezTo>
                  <a:cubicBezTo>
                    <a:pt x="1014" y="19677"/>
                    <a:pt x="1031" y="19693"/>
                    <a:pt x="1031" y="19693"/>
                  </a:cubicBezTo>
                  <a:cubicBezTo>
                    <a:pt x="1031" y="19693"/>
                    <a:pt x="1014" y="19693"/>
                    <a:pt x="1006" y="19685"/>
                  </a:cubicBezTo>
                  <a:cubicBezTo>
                    <a:pt x="996" y="19669"/>
                    <a:pt x="979" y="19650"/>
                    <a:pt x="963" y="19642"/>
                  </a:cubicBezTo>
                  <a:cubicBezTo>
                    <a:pt x="960" y="19635"/>
                    <a:pt x="959" y="19633"/>
                    <a:pt x="961" y="19633"/>
                  </a:cubicBezTo>
                  <a:close/>
                  <a:moveTo>
                    <a:pt x="789" y="19561"/>
                  </a:moveTo>
                  <a:cubicBezTo>
                    <a:pt x="791" y="19561"/>
                    <a:pt x="798" y="19566"/>
                    <a:pt x="808" y="19574"/>
                  </a:cubicBezTo>
                  <a:cubicBezTo>
                    <a:pt x="825" y="19590"/>
                    <a:pt x="876" y="19633"/>
                    <a:pt x="920" y="19677"/>
                  </a:cubicBezTo>
                  <a:cubicBezTo>
                    <a:pt x="948" y="19702"/>
                    <a:pt x="963" y="19714"/>
                    <a:pt x="963" y="19714"/>
                  </a:cubicBezTo>
                  <a:cubicBezTo>
                    <a:pt x="962" y="19714"/>
                    <a:pt x="943" y="19700"/>
                    <a:pt x="903" y="19669"/>
                  </a:cubicBezTo>
                  <a:cubicBezTo>
                    <a:pt x="811" y="19589"/>
                    <a:pt x="784" y="19561"/>
                    <a:pt x="789" y="19561"/>
                  </a:cubicBezTo>
                  <a:close/>
                  <a:moveTo>
                    <a:pt x="1003" y="19788"/>
                  </a:moveTo>
                  <a:cubicBezTo>
                    <a:pt x="1005" y="19788"/>
                    <a:pt x="1015" y="19797"/>
                    <a:pt x="1031" y="19815"/>
                  </a:cubicBezTo>
                  <a:cubicBezTo>
                    <a:pt x="1058" y="19831"/>
                    <a:pt x="1082" y="19848"/>
                    <a:pt x="1074" y="19856"/>
                  </a:cubicBezTo>
                  <a:cubicBezTo>
                    <a:pt x="1074" y="19856"/>
                    <a:pt x="1066" y="19848"/>
                    <a:pt x="1047" y="19840"/>
                  </a:cubicBezTo>
                  <a:cubicBezTo>
                    <a:pt x="1039" y="19831"/>
                    <a:pt x="1023" y="19815"/>
                    <a:pt x="1006" y="19796"/>
                  </a:cubicBezTo>
                  <a:cubicBezTo>
                    <a:pt x="1003" y="19791"/>
                    <a:pt x="1002" y="19788"/>
                    <a:pt x="1003" y="19788"/>
                  </a:cubicBezTo>
                  <a:close/>
                  <a:moveTo>
                    <a:pt x="10268" y="19839"/>
                  </a:moveTo>
                  <a:lnTo>
                    <a:pt x="10268" y="19839"/>
                  </a:lnTo>
                  <a:cubicBezTo>
                    <a:pt x="10269" y="19839"/>
                    <a:pt x="10253" y="19848"/>
                    <a:pt x="10217" y="19865"/>
                  </a:cubicBezTo>
                  <a:lnTo>
                    <a:pt x="10217" y="19865"/>
                  </a:lnTo>
                  <a:cubicBezTo>
                    <a:pt x="10227" y="19859"/>
                    <a:pt x="10238" y="19853"/>
                    <a:pt x="10248" y="19848"/>
                  </a:cubicBezTo>
                  <a:cubicBezTo>
                    <a:pt x="10260" y="19842"/>
                    <a:pt x="10267" y="19839"/>
                    <a:pt x="10268" y="19839"/>
                  </a:cubicBezTo>
                  <a:close/>
                  <a:moveTo>
                    <a:pt x="10210" y="19868"/>
                  </a:moveTo>
                  <a:cubicBezTo>
                    <a:pt x="10178" y="19892"/>
                    <a:pt x="10152" y="19902"/>
                    <a:pt x="10149" y="19902"/>
                  </a:cubicBezTo>
                  <a:cubicBezTo>
                    <a:pt x="10148" y="19902"/>
                    <a:pt x="10149" y="19901"/>
                    <a:pt x="10153" y="19899"/>
                  </a:cubicBezTo>
                  <a:cubicBezTo>
                    <a:pt x="10164" y="19894"/>
                    <a:pt x="10186" y="19881"/>
                    <a:pt x="10210" y="19868"/>
                  </a:cubicBezTo>
                  <a:close/>
                  <a:moveTo>
                    <a:pt x="1169" y="19926"/>
                  </a:moveTo>
                  <a:lnTo>
                    <a:pt x="1169" y="19926"/>
                  </a:lnTo>
                  <a:cubicBezTo>
                    <a:pt x="1177" y="19926"/>
                    <a:pt x="1194" y="19943"/>
                    <a:pt x="1229" y="19959"/>
                  </a:cubicBezTo>
                  <a:cubicBezTo>
                    <a:pt x="1254" y="19978"/>
                    <a:pt x="1272" y="19994"/>
                    <a:pt x="1272" y="19994"/>
                  </a:cubicBezTo>
                  <a:cubicBezTo>
                    <a:pt x="1264" y="19994"/>
                    <a:pt x="1245" y="19986"/>
                    <a:pt x="1212" y="19959"/>
                  </a:cubicBezTo>
                  <a:cubicBezTo>
                    <a:pt x="1186" y="19943"/>
                    <a:pt x="1169" y="19926"/>
                    <a:pt x="1169" y="19926"/>
                  </a:cubicBezTo>
                  <a:close/>
                  <a:moveTo>
                    <a:pt x="10367" y="19946"/>
                  </a:moveTo>
                  <a:cubicBezTo>
                    <a:pt x="10384" y="19946"/>
                    <a:pt x="10342" y="19970"/>
                    <a:pt x="10248" y="20011"/>
                  </a:cubicBezTo>
                  <a:cubicBezTo>
                    <a:pt x="10222" y="20024"/>
                    <a:pt x="10207" y="20031"/>
                    <a:pt x="10204" y="20031"/>
                  </a:cubicBezTo>
                  <a:cubicBezTo>
                    <a:pt x="10201" y="20031"/>
                    <a:pt x="10209" y="20024"/>
                    <a:pt x="10231" y="20011"/>
                  </a:cubicBezTo>
                  <a:cubicBezTo>
                    <a:pt x="10272" y="19978"/>
                    <a:pt x="10299" y="19970"/>
                    <a:pt x="10342" y="19951"/>
                  </a:cubicBezTo>
                  <a:cubicBezTo>
                    <a:pt x="10355" y="19948"/>
                    <a:pt x="10363" y="19946"/>
                    <a:pt x="10367" y="19946"/>
                  </a:cubicBezTo>
                  <a:close/>
                  <a:moveTo>
                    <a:pt x="1518" y="19994"/>
                  </a:moveTo>
                  <a:cubicBezTo>
                    <a:pt x="1521" y="19994"/>
                    <a:pt x="1531" y="20001"/>
                    <a:pt x="1546" y="20011"/>
                  </a:cubicBezTo>
                  <a:cubicBezTo>
                    <a:pt x="1573" y="20029"/>
                    <a:pt x="1598" y="20046"/>
                    <a:pt x="1590" y="20046"/>
                  </a:cubicBezTo>
                  <a:cubicBezTo>
                    <a:pt x="1590" y="20046"/>
                    <a:pt x="1581" y="20046"/>
                    <a:pt x="1563" y="20038"/>
                  </a:cubicBezTo>
                  <a:cubicBezTo>
                    <a:pt x="1555" y="20029"/>
                    <a:pt x="1538" y="20011"/>
                    <a:pt x="1522" y="20002"/>
                  </a:cubicBezTo>
                  <a:cubicBezTo>
                    <a:pt x="1518" y="19996"/>
                    <a:pt x="1517" y="19994"/>
                    <a:pt x="1518" y="19994"/>
                  </a:cubicBezTo>
                  <a:close/>
                  <a:moveTo>
                    <a:pt x="1443" y="20073"/>
                  </a:moveTo>
                  <a:cubicBezTo>
                    <a:pt x="1443" y="20073"/>
                    <a:pt x="1487" y="20089"/>
                    <a:pt x="1530" y="20114"/>
                  </a:cubicBezTo>
                  <a:cubicBezTo>
                    <a:pt x="1579" y="20147"/>
                    <a:pt x="1605" y="20167"/>
                    <a:pt x="1597" y="20167"/>
                  </a:cubicBezTo>
                  <a:cubicBezTo>
                    <a:pt x="1593" y="20167"/>
                    <a:pt x="1579" y="20161"/>
                    <a:pt x="1555" y="20149"/>
                  </a:cubicBezTo>
                  <a:cubicBezTo>
                    <a:pt x="1495" y="20124"/>
                    <a:pt x="1435" y="20081"/>
                    <a:pt x="1443" y="20073"/>
                  </a:cubicBezTo>
                  <a:close/>
                  <a:moveTo>
                    <a:pt x="1385" y="19986"/>
                  </a:moveTo>
                  <a:lnTo>
                    <a:pt x="1385" y="19986"/>
                  </a:lnTo>
                  <a:cubicBezTo>
                    <a:pt x="1386" y="19986"/>
                    <a:pt x="1391" y="19989"/>
                    <a:pt x="1400" y="19994"/>
                  </a:cubicBezTo>
                  <a:cubicBezTo>
                    <a:pt x="1416" y="20004"/>
                    <a:pt x="1428" y="20008"/>
                    <a:pt x="1432" y="20008"/>
                  </a:cubicBezTo>
                  <a:cubicBezTo>
                    <a:pt x="1435" y="20008"/>
                    <a:pt x="1434" y="20006"/>
                    <a:pt x="1427" y="20002"/>
                  </a:cubicBezTo>
                  <a:cubicBezTo>
                    <a:pt x="1424" y="19999"/>
                    <a:pt x="1424" y="19998"/>
                    <a:pt x="1426" y="19998"/>
                  </a:cubicBezTo>
                  <a:cubicBezTo>
                    <a:pt x="1438" y="19998"/>
                    <a:pt x="1532" y="20061"/>
                    <a:pt x="1598" y="20106"/>
                  </a:cubicBezTo>
                  <a:cubicBezTo>
                    <a:pt x="1633" y="20124"/>
                    <a:pt x="1709" y="20176"/>
                    <a:pt x="1779" y="20209"/>
                  </a:cubicBezTo>
                  <a:cubicBezTo>
                    <a:pt x="1812" y="20227"/>
                    <a:pt x="1839" y="20244"/>
                    <a:pt x="1839" y="20244"/>
                  </a:cubicBezTo>
                  <a:cubicBezTo>
                    <a:pt x="1837" y="20246"/>
                    <a:pt x="1834" y="20247"/>
                    <a:pt x="1831" y="20247"/>
                  </a:cubicBezTo>
                  <a:cubicBezTo>
                    <a:pt x="1820" y="20247"/>
                    <a:pt x="1802" y="20237"/>
                    <a:pt x="1769" y="20217"/>
                  </a:cubicBezTo>
                  <a:cubicBezTo>
                    <a:pt x="1728" y="20200"/>
                    <a:pt x="1666" y="20165"/>
                    <a:pt x="1581" y="20114"/>
                  </a:cubicBezTo>
                  <a:cubicBezTo>
                    <a:pt x="1437" y="20025"/>
                    <a:pt x="1380" y="19986"/>
                    <a:pt x="1385" y="19986"/>
                  </a:cubicBezTo>
                  <a:close/>
                  <a:moveTo>
                    <a:pt x="2624" y="20293"/>
                  </a:moveTo>
                  <a:cubicBezTo>
                    <a:pt x="2624" y="20293"/>
                    <a:pt x="2626" y="20294"/>
                    <a:pt x="2629" y="20295"/>
                  </a:cubicBezTo>
                  <a:cubicBezTo>
                    <a:pt x="2645" y="20295"/>
                    <a:pt x="2695" y="20311"/>
                    <a:pt x="2722" y="20329"/>
                  </a:cubicBezTo>
                  <a:lnTo>
                    <a:pt x="2722" y="20329"/>
                  </a:lnTo>
                  <a:cubicBezTo>
                    <a:pt x="2715" y="20326"/>
                    <a:pt x="2706" y="20323"/>
                    <a:pt x="2697" y="20320"/>
                  </a:cubicBezTo>
                  <a:cubicBezTo>
                    <a:pt x="2648" y="20306"/>
                    <a:pt x="2622" y="20293"/>
                    <a:pt x="2624" y="20293"/>
                  </a:cubicBezTo>
                  <a:close/>
                  <a:moveTo>
                    <a:pt x="1843" y="20271"/>
                  </a:moveTo>
                  <a:cubicBezTo>
                    <a:pt x="1847" y="20271"/>
                    <a:pt x="1868" y="20284"/>
                    <a:pt x="1899" y="20295"/>
                  </a:cubicBezTo>
                  <a:cubicBezTo>
                    <a:pt x="1942" y="20320"/>
                    <a:pt x="1967" y="20330"/>
                    <a:pt x="1942" y="20330"/>
                  </a:cubicBezTo>
                  <a:cubicBezTo>
                    <a:pt x="1924" y="20320"/>
                    <a:pt x="1899" y="20312"/>
                    <a:pt x="1891" y="20303"/>
                  </a:cubicBezTo>
                  <a:cubicBezTo>
                    <a:pt x="1882" y="20295"/>
                    <a:pt x="1855" y="20287"/>
                    <a:pt x="1847" y="20279"/>
                  </a:cubicBezTo>
                  <a:cubicBezTo>
                    <a:pt x="1842" y="20273"/>
                    <a:pt x="1841" y="20271"/>
                    <a:pt x="1843" y="20271"/>
                  </a:cubicBezTo>
                  <a:close/>
                  <a:moveTo>
                    <a:pt x="9242" y="20382"/>
                  </a:moveTo>
                  <a:cubicBezTo>
                    <a:pt x="9242" y="20390"/>
                    <a:pt x="9233" y="20390"/>
                    <a:pt x="9217" y="20398"/>
                  </a:cubicBezTo>
                  <a:cubicBezTo>
                    <a:pt x="9209" y="20407"/>
                    <a:pt x="9182" y="20407"/>
                    <a:pt x="9165" y="20415"/>
                  </a:cubicBezTo>
                  <a:cubicBezTo>
                    <a:pt x="9149" y="20415"/>
                    <a:pt x="9157" y="20407"/>
                    <a:pt x="9190" y="20398"/>
                  </a:cubicBezTo>
                  <a:cubicBezTo>
                    <a:pt x="9217" y="20390"/>
                    <a:pt x="9242" y="20382"/>
                    <a:pt x="9242" y="20382"/>
                  </a:cubicBezTo>
                  <a:close/>
                  <a:moveTo>
                    <a:pt x="9624" y="20301"/>
                  </a:moveTo>
                  <a:cubicBezTo>
                    <a:pt x="9628" y="20301"/>
                    <a:pt x="9629" y="20302"/>
                    <a:pt x="9629" y="20303"/>
                  </a:cubicBezTo>
                  <a:cubicBezTo>
                    <a:pt x="9629" y="20312"/>
                    <a:pt x="9586" y="20339"/>
                    <a:pt x="9458" y="20390"/>
                  </a:cubicBezTo>
                  <a:cubicBezTo>
                    <a:pt x="9423" y="20407"/>
                    <a:pt x="9388" y="20423"/>
                    <a:pt x="9388" y="20423"/>
                  </a:cubicBezTo>
                  <a:cubicBezTo>
                    <a:pt x="9388" y="20423"/>
                    <a:pt x="9363" y="20442"/>
                    <a:pt x="9320" y="20450"/>
                  </a:cubicBezTo>
                  <a:cubicBezTo>
                    <a:pt x="9295" y="20455"/>
                    <a:pt x="9282" y="20459"/>
                    <a:pt x="9280" y="20459"/>
                  </a:cubicBezTo>
                  <a:cubicBezTo>
                    <a:pt x="9278" y="20459"/>
                    <a:pt x="9283" y="20457"/>
                    <a:pt x="9293" y="20450"/>
                  </a:cubicBezTo>
                  <a:cubicBezTo>
                    <a:pt x="9312" y="20442"/>
                    <a:pt x="9320" y="20433"/>
                    <a:pt x="9312" y="20433"/>
                  </a:cubicBezTo>
                  <a:cubicBezTo>
                    <a:pt x="9293" y="20433"/>
                    <a:pt x="9345" y="20415"/>
                    <a:pt x="9458" y="20363"/>
                  </a:cubicBezTo>
                  <a:cubicBezTo>
                    <a:pt x="9566" y="20316"/>
                    <a:pt x="9611" y="20301"/>
                    <a:pt x="9624" y="20301"/>
                  </a:cubicBezTo>
                  <a:close/>
                  <a:moveTo>
                    <a:pt x="9051" y="20530"/>
                  </a:moveTo>
                  <a:cubicBezTo>
                    <a:pt x="9069" y="20530"/>
                    <a:pt x="9034" y="20550"/>
                    <a:pt x="8967" y="20569"/>
                  </a:cubicBezTo>
                  <a:cubicBezTo>
                    <a:pt x="8943" y="20588"/>
                    <a:pt x="8908" y="20596"/>
                    <a:pt x="8891" y="20596"/>
                  </a:cubicBezTo>
                  <a:cubicBezTo>
                    <a:pt x="8873" y="20596"/>
                    <a:pt x="8881" y="20588"/>
                    <a:pt x="8908" y="20578"/>
                  </a:cubicBezTo>
                  <a:cubicBezTo>
                    <a:pt x="8951" y="20553"/>
                    <a:pt x="8959" y="20545"/>
                    <a:pt x="9019" y="20536"/>
                  </a:cubicBezTo>
                  <a:cubicBezTo>
                    <a:pt x="9035" y="20532"/>
                    <a:pt x="9045" y="20530"/>
                    <a:pt x="9051" y="20530"/>
                  </a:cubicBezTo>
                  <a:close/>
                  <a:moveTo>
                    <a:pt x="8791" y="20556"/>
                  </a:moveTo>
                  <a:cubicBezTo>
                    <a:pt x="8796" y="20556"/>
                    <a:pt x="8795" y="20558"/>
                    <a:pt x="8788" y="20561"/>
                  </a:cubicBezTo>
                  <a:cubicBezTo>
                    <a:pt x="8770" y="20569"/>
                    <a:pt x="8737" y="20588"/>
                    <a:pt x="8710" y="20596"/>
                  </a:cubicBezTo>
                  <a:cubicBezTo>
                    <a:pt x="8692" y="20600"/>
                    <a:pt x="8679" y="20602"/>
                    <a:pt x="8671" y="20602"/>
                  </a:cubicBezTo>
                  <a:cubicBezTo>
                    <a:pt x="8662" y="20602"/>
                    <a:pt x="8658" y="20600"/>
                    <a:pt x="8658" y="20596"/>
                  </a:cubicBezTo>
                  <a:cubicBezTo>
                    <a:pt x="8658" y="20596"/>
                    <a:pt x="8693" y="20578"/>
                    <a:pt x="8737" y="20569"/>
                  </a:cubicBezTo>
                  <a:cubicBezTo>
                    <a:pt x="8767" y="20560"/>
                    <a:pt x="8785" y="20556"/>
                    <a:pt x="8791" y="20556"/>
                  </a:cubicBezTo>
                  <a:close/>
                  <a:moveTo>
                    <a:pt x="3218" y="20598"/>
                  </a:moveTo>
                  <a:cubicBezTo>
                    <a:pt x="3224" y="20598"/>
                    <a:pt x="3235" y="20600"/>
                    <a:pt x="3247" y="20604"/>
                  </a:cubicBezTo>
                  <a:cubicBezTo>
                    <a:pt x="3282" y="20613"/>
                    <a:pt x="3315" y="20621"/>
                    <a:pt x="3334" y="20629"/>
                  </a:cubicBezTo>
                  <a:cubicBezTo>
                    <a:pt x="3338" y="20634"/>
                    <a:pt x="3338" y="20637"/>
                    <a:pt x="3333" y="20637"/>
                  </a:cubicBezTo>
                  <a:cubicBezTo>
                    <a:pt x="3329" y="20637"/>
                    <a:pt x="3320" y="20634"/>
                    <a:pt x="3307" y="20629"/>
                  </a:cubicBezTo>
                  <a:cubicBezTo>
                    <a:pt x="3274" y="20621"/>
                    <a:pt x="3239" y="20613"/>
                    <a:pt x="3222" y="20604"/>
                  </a:cubicBezTo>
                  <a:cubicBezTo>
                    <a:pt x="3213" y="20600"/>
                    <a:pt x="3213" y="20598"/>
                    <a:pt x="3218" y="20598"/>
                  </a:cubicBezTo>
                  <a:close/>
                  <a:moveTo>
                    <a:pt x="9008" y="20615"/>
                  </a:moveTo>
                  <a:cubicBezTo>
                    <a:pt x="9015" y="20615"/>
                    <a:pt x="9019" y="20617"/>
                    <a:pt x="9019" y="20621"/>
                  </a:cubicBezTo>
                  <a:cubicBezTo>
                    <a:pt x="9019" y="20621"/>
                    <a:pt x="8967" y="20648"/>
                    <a:pt x="8899" y="20664"/>
                  </a:cubicBezTo>
                  <a:cubicBezTo>
                    <a:pt x="8852" y="20682"/>
                    <a:pt x="8826" y="20690"/>
                    <a:pt x="8822" y="20690"/>
                  </a:cubicBezTo>
                  <a:cubicBezTo>
                    <a:pt x="8817" y="20690"/>
                    <a:pt x="8834" y="20682"/>
                    <a:pt x="8873" y="20664"/>
                  </a:cubicBezTo>
                  <a:cubicBezTo>
                    <a:pt x="8924" y="20648"/>
                    <a:pt x="8967" y="20621"/>
                    <a:pt x="8984" y="20621"/>
                  </a:cubicBezTo>
                  <a:cubicBezTo>
                    <a:pt x="8993" y="20617"/>
                    <a:pt x="9002" y="20615"/>
                    <a:pt x="9008" y="20615"/>
                  </a:cubicBezTo>
                  <a:close/>
                  <a:moveTo>
                    <a:pt x="8776" y="20666"/>
                  </a:moveTo>
                  <a:cubicBezTo>
                    <a:pt x="8760" y="20681"/>
                    <a:pt x="8736" y="20691"/>
                    <a:pt x="8718" y="20691"/>
                  </a:cubicBezTo>
                  <a:cubicBezTo>
                    <a:pt x="8714" y="20695"/>
                    <a:pt x="8710" y="20697"/>
                    <a:pt x="8707" y="20697"/>
                  </a:cubicBezTo>
                  <a:cubicBezTo>
                    <a:pt x="8704" y="20697"/>
                    <a:pt x="8702" y="20695"/>
                    <a:pt x="8702" y="20691"/>
                  </a:cubicBezTo>
                  <a:cubicBezTo>
                    <a:pt x="8702" y="20691"/>
                    <a:pt x="8726" y="20681"/>
                    <a:pt x="8753" y="20672"/>
                  </a:cubicBezTo>
                  <a:cubicBezTo>
                    <a:pt x="8763" y="20670"/>
                    <a:pt x="8770" y="20668"/>
                    <a:pt x="8776" y="20666"/>
                  </a:cubicBezTo>
                  <a:close/>
                  <a:moveTo>
                    <a:pt x="8658" y="20716"/>
                  </a:moveTo>
                  <a:cubicBezTo>
                    <a:pt x="8675" y="20716"/>
                    <a:pt x="8675" y="20724"/>
                    <a:pt x="8650" y="20732"/>
                  </a:cubicBezTo>
                  <a:cubicBezTo>
                    <a:pt x="8604" y="20749"/>
                    <a:pt x="8504" y="20777"/>
                    <a:pt x="8483" y="20777"/>
                  </a:cubicBezTo>
                  <a:cubicBezTo>
                    <a:pt x="8480" y="20777"/>
                    <a:pt x="8479" y="20776"/>
                    <a:pt x="8479" y="20776"/>
                  </a:cubicBezTo>
                  <a:cubicBezTo>
                    <a:pt x="8479" y="20767"/>
                    <a:pt x="8633" y="20724"/>
                    <a:pt x="8658" y="20716"/>
                  </a:cubicBezTo>
                  <a:close/>
                  <a:moveTo>
                    <a:pt x="3502" y="20796"/>
                  </a:moveTo>
                  <a:cubicBezTo>
                    <a:pt x="3507" y="20796"/>
                    <a:pt x="3518" y="20798"/>
                    <a:pt x="3531" y="20802"/>
                  </a:cubicBezTo>
                  <a:cubicBezTo>
                    <a:pt x="3564" y="20811"/>
                    <a:pt x="3591" y="20819"/>
                    <a:pt x="3583" y="20819"/>
                  </a:cubicBezTo>
                  <a:lnTo>
                    <a:pt x="3556" y="20819"/>
                  </a:lnTo>
                  <a:cubicBezTo>
                    <a:pt x="3548" y="20819"/>
                    <a:pt x="3521" y="20811"/>
                    <a:pt x="3505" y="20802"/>
                  </a:cubicBezTo>
                  <a:cubicBezTo>
                    <a:pt x="3496" y="20798"/>
                    <a:pt x="3496" y="20796"/>
                    <a:pt x="3502" y="20796"/>
                  </a:cubicBezTo>
                  <a:close/>
                  <a:moveTo>
                    <a:pt x="2541" y="20584"/>
                  </a:moveTo>
                  <a:cubicBezTo>
                    <a:pt x="2556" y="20584"/>
                    <a:pt x="2655" y="20620"/>
                    <a:pt x="2748" y="20656"/>
                  </a:cubicBezTo>
                  <a:cubicBezTo>
                    <a:pt x="2810" y="20681"/>
                    <a:pt x="2870" y="20699"/>
                    <a:pt x="2894" y="20699"/>
                  </a:cubicBezTo>
                  <a:cubicBezTo>
                    <a:pt x="2973" y="20716"/>
                    <a:pt x="3119" y="20759"/>
                    <a:pt x="3274" y="20811"/>
                  </a:cubicBezTo>
                  <a:cubicBezTo>
                    <a:pt x="3358" y="20846"/>
                    <a:pt x="3418" y="20862"/>
                    <a:pt x="3393" y="20862"/>
                  </a:cubicBezTo>
                  <a:cubicBezTo>
                    <a:pt x="3367" y="20854"/>
                    <a:pt x="3342" y="20854"/>
                    <a:pt x="3307" y="20835"/>
                  </a:cubicBezTo>
                  <a:cubicBezTo>
                    <a:pt x="3274" y="20827"/>
                    <a:pt x="3212" y="20811"/>
                    <a:pt x="3160" y="20802"/>
                  </a:cubicBezTo>
                  <a:cubicBezTo>
                    <a:pt x="3109" y="20784"/>
                    <a:pt x="2954" y="20743"/>
                    <a:pt x="2818" y="20699"/>
                  </a:cubicBezTo>
                  <a:cubicBezTo>
                    <a:pt x="2680" y="20648"/>
                    <a:pt x="2552" y="20596"/>
                    <a:pt x="2542" y="20588"/>
                  </a:cubicBezTo>
                  <a:cubicBezTo>
                    <a:pt x="2538" y="20585"/>
                    <a:pt x="2538" y="20584"/>
                    <a:pt x="2541" y="20584"/>
                  </a:cubicBezTo>
                  <a:close/>
                  <a:moveTo>
                    <a:pt x="7180" y="20862"/>
                  </a:moveTo>
                  <a:cubicBezTo>
                    <a:pt x="7223" y="20862"/>
                    <a:pt x="7207" y="20862"/>
                    <a:pt x="7147" y="20870"/>
                  </a:cubicBezTo>
                  <a:cubicBezTo>
                    <a:pt x="7115" y="20876"/>
                    <a:pt x="7089" y="20877"/>
                    <a:pt x="7078" y="20878"/>
                  </a:cubicBezTo>
                  <a:lnTo>
                    <a:pt x="7078" y="20878"/>
                  </a:lnTo>
                  <a:cubicBezTo>
                    <a:pt x="7097" y="20870"/>
                    <a:pt x="7148" y="20862"/>
                    <a:pt x="7180" y="20862"/>
                  </a:cubicBezTo>
                  <a:close/>
                  <a:moveTo>
                    <a:pt x="3521" y="20854"/>
                  </a:moveTo>
                  <a:cubicBezTo>
                    <a:pt x="3573" y="20862"/>
                    <a:pt x="3608" y="20870"/>
                    <a:pt x="3635" y="20879"/>
                  </a:cubicBezTo>
                  <a:cubicBezTo>
                    <a:pt x="3651" y="20887"/>
                    <a:pt x="3635" y="20887"/>
                    <a:pt x="3599" y="20887"/>
                  </a:cubicBezTo>
                  <a:cubicBezTo>
                    <a:pt x="3521" y="20879"/>
                    <a:pt x="3428" y="20862"/>
                    <a:pt x="3437" y="20854"/>
                  </a:cubicBezTo>
                  <a:close/>
                  <a:moveTo>
                    <a:pt x="3739" y="20916"/>
                  </a:moveTo>
                  <a:cubicBezTo>
                    <a:pt x="3759" y="20916"/>
                    <a:pt x="3806" y="20920"/>
                    <a:pt x="3857" y="20930"/>
                  </a:cubicBezTo>
                  <a:cubicBezTo>
                    <a:pt x="3900" y="20938"/>
                    <a:pt x="3933" y="20949"/>
                    <a:pt x="3925" y="20949"/>
                  </a:cubicBezTo>
                  <a:cubicBezTo>
                    <a:pt x="3923" y="20951"/>
                    <a:pt x="3915" y="20952"/>
                    <a:pt x="3904" y="20952"/>
                  </a:cubicBezTo>
                  <a:cubicBezTo>
                    <a:pt x="3868" y="20952"/>
                    <a:pt x="3797" y="20942"/>
                    <a:pt x="3746" y="20922"/>
                  </a:cubicBezTo>
                  <a:cubicBezTo>
                    <a:pt x="3724" y="20918"/>
                    <a:pt x="3725" y="20916"/>
                    <a:pt x="3739" y="20916"/>
                  </a:cubicBezTo>
                  <a:close/>
                  <a:moveTo>
                    <a:pt x="4519" y="20949"/>
                  </a:moveTo>
                  <a:cubicBezTo>
                    <a:pt x="4544" y="20957"/>
                    <a:pt x="4570" y="20957"/>
                    <a:pt x="4570" y="20965"/>
                  </a:cubicBezTo>
                  <a:lnTo>
                    <a:pt x="4544" y="20965"/>
                  </a:lnTo>
                  <a:cubicBezTo>
                    <a:pt x="4527" y="20965"/>
                    <a:pt x="4511" y="20957"/>
                    <a:pt x="4492" y="20957"/>
                  </a:cubicBezTo>
                  <a:cubicBezTo>
                    <a:pt x="4476" y="20949"/>
                    <a:pt x="4484" y="20949"/>
                    <a:pt x="4519" y="20949"/>
                  </a:cubicBezTo>
                  <a:close/>
                  <a:moveTo>
                    <a:pt x="6846" y="20973"/>
                  </a:moveTo>
                  <a:cubicBezTo>
                    <a:pt x="6863" y="20973"/>
                    <a:pt x="6846" y="20982"/>
                    <a:pt x="6803" y="20982"/>
                  </a:cubicBezTo>
                  <a:cubicBezTo>
                    <a:pt x="6751" y="20990"/>
                    <a:pt x="6708" y="20990"/>
                    <a:pt x="6692" y="20990"/>
                  </a:cubicBezTo>
                  <a:cubicBezTo>
                    <a:pt x="6675" y="20990"/>
                    <a:pt x="6692" y="20982"/>
                    <a:pt x="6735" y="20982"/>
                  </a:cubicBezTo>
                  <a:cubicBezTo>
                    <a:pt x="6786" y="20973"/>
                    <a:pt x="6830" y="20973"/>
                    <a:pt x="6846" y="20973"/>
                  </a:cubicBezTo>
                  <a:close/>
                  <a:moveTo>
                    <a:pt x="5352" y="21000"/>
                  </a:moveTo>
                  <a:cubicBezTo>
                    <a:pt x="5335" y="21008"/>
                    <a:pt x="5308" y="21008"/>
                    <a:pt x="5292" y="21008"/>
                  </a:cubicBezTo>
                  <a:cubicBezTo>
                    <a:pt x="5284" y="21008"/>
                    <a:pt x="5273" y="21008"/>
                    <a:pt x="5273" y="21000"/>
                  </a:cubicBezTo>
                  <a:close/>
                  <a:moveTo>
                    <a:pt x="4218" y="20990"/>
                  </a:moveTo>
                  <a:cubicBezTo>
                    <a:pt x="4269" y="20990"/>
                    <a:pt x="4304" y="20990"/>
                    <a:pt x="4364" y="21000"/>
                  </a:cubicBezTo>
                  <a:cubicBezTo>
                    <a:pt x="4399" y="21010"/>
                    <a:pt x="4414" y="21014"/>
                    <a:pt x="4402" y="21014"/>
                  </a:cubicBezTo>
                  <a:cubicBezTo>
                    <a:pt x="4394" y="21014"/>
                    <a:pt x="4373" y="21012"/>
                    <a:pt x="4337" y="21008"/>
                  </a:cubicBezTo>
                  <a:cubicBezTo>
                    <a:pt x="4166" y="21000"/>
                    <a:pt x="4140" y="20990"/>
                    <a:pt x="4218" y="20990"/>
                  </a:cubicBezTo>
                  <a:close/>
                  <a:moveTo>
                    <a:pt x="6914" y="21008"/>
                  </a:moveTo>
                  <a:cubicBezTo>
                    <a:pt x="6914" y="21017"/>
                    <a:pt x="6898" y="21017"/>
                    <a:pt x="6890" y="21017"/>
                  </a:cubicBezTo>
                  <a:lnTo>
                    <a:pt x="6830" y="21017"/>
                  </a:lnTo>
                  <a:cubicBezTo>
                    <a:pt x="6811" y="21017"/>
                    <a:pt x="6830" y="21017"/>
                    <a:pt x="6854" y="21008"/>
                  </a:cubicBezTo>
                  <a:close/>
                  <a:moveTo>
                    <a:pt x="4424" y="20990"/>
                  </a:moveTo>
                  <a:cubicBezTo>
                    <a:pt x="4449" y="21000"/>
                    <a:pt x="4484" y="21000"/>
                    <a:pt x="4519" y="21008"/>
                  </a:cubicBezTo>
                  <a:cubicBezTo>
                    <a:pt x="4655" y="21017"/>
                    <a:pt x="4690" y="21025"/>
                    <a:pt x="4622" y="21025"/>
                  </a:cubicBezTo>
                  <a:cubicBezTo>
                    <a:pt x="4570" y="21025"/>
                    <a:pt x="4373" y="21000"/>
                    <a:pt x="4381" y="20990"/>
                  </a:cubicBezTo>
                  <a:close/>
                  <a:moveTo>
                    <a:pt x="4939" y="21008"/>
                  </a:moveTo>
                  <a:cubicBezTo>
                    <a:pt x="5007" y="21017"/>
                    <a:pt x="5051" y="21025"/>
                    <a:pt x="5007" y="21025"/>
                  </a:cubicBezTo>
                  <a:cubicBezTo>
                    <a:pt x="4988" y="21027"/>
                    <a:pt x="4968" y="21028"/>
                    <a:pt x="4951" y="21028"/>
                  </a:cubicBezTo>
                  <a:cubicBezTo>
                    <a:pt x="4910" y="21028"/>
                    <a:pt x="4882" y="21023"/>
                    <a:pt x="4888" y="21017"/>
                  </a:cubicBezTo>
                  <a:cubicBezTo>
                    <a:pt x="4888" y="21017"/>
                    <a:pt x="4913" y="21008"/>
                    <a:pt x="4939" y="21008"/>
                  </a:cubicBezTo>
                  <a:close/>
                  <a:moveTo>
                    <a:pt x="5686" y="21025"/>
                  </a:moveTo>
                  <a:cubicBezTo>
                    <a:pt x="5721" y="21025"/>
                    <a:pt x="5747" y="21025"/>
                    <a:pt x="5737" y="21033"/>
                  </a:cubicBezTo>
                  <a:cubicBezTo>
                    <a:pt x="5737" y="21033"/>
                    <a:pt x="5729" y="21033"/>
                    <a:pt x="5712" y="21041"/>
                  </a:cubicBezTo>
                  <a:cubicBezTo>
                    <a:pt x="5704" y="21041"/>
                    <a:pt x="5677" y="21033"/>
                    <a:pt x="5661" y="21033"/>
                  </a:cubicBezTo>
                  <a:cubicBezTo>
                    <a:pt x="5644" y="21033"/>
                    <a:pt x="5661" y="21025"/>
                    <a:pt x="5686" y="21025"/>
                  </a:cubicBezTo>
                  <a:close/>
                  <a:moveTo>
                    <a:pt x="4234" y="21025"/>
                  </a:moveTo>
                  <a:cubicBezTo>
                    <a:pt x="4243" y="21025"/>
                    <a:pt x="4321" y="21033"/>
                    <a:pt x="4337" y="21041"/>
                  </a:cubicBezTo>
                  <a:cubicBezTo>
                    <a:pt x="4344" y="21045"/>
                    <a:pt x="4345" y="21046"/>
                    <a:pt x="4342" y="21046"/>
                  </a:cubicBezTo>
                  <a:cubicBezTo>
                    <a:pt x="4337" y="21046"/>
                    <a:pt x="4318" y="21041"/>
                    <a:pt x="4294" y="21041"/>
                  </a:cubicBezTo>
                  <a:cubicBezTo>
                    <a:pt x="4253" y="21033"/>
                    <a:pt x="4226" y="21025"/>
                    <a:pt x="4234" y="21025"/>
                  </a:cubicBezTo>
                  <a:close/>
                  <a:moveTo>
                    <a:pt x="6499" y="21030"/>
                  </a:moveTo>
                  <a:cubicBezTo>
                    <a:pt x="6524" y="21030"/>
                    <a:pt x="6539" y="21031"/>
                    <a:pt x="6537" y="21033"/>
                  </a:cubicBezTo>
                  <a:lnTo>
                    <a:pt x="6589" y="21033"/>
                  </a:lnTo>
                  <a:cubicBezTo>
                    <a:pt x="6624" y="21033"/>
                    <a:pt x="6657" y="21033"/>
                    <a:pt x="6675" y="21041"/>
                  </a:cubicBezTo>
                  <a:lnTo>
                    <a:pt x="6795" y="21041"/>
                  </a:lnTo>
                  <a:cubicBezTo>
                    <a:pt x="6825" y="21038"/>
                    <a:pt x="6842" y="21036"/>
                    <a:pt x="6846" y="21036"/>
                  </a:cubicBezTo>
                  <a:cubicBezTo>
                    <a:pt x="6851" y="21036"/>
                    <a:pt x="6825" y="21041"/>
                    <a:pt x="6768" y="21052"/>
                  </a:cubicBezTo>
                  <a:cubicBezTo>
                    <a:pt x="6683" y="21068"/>
                    <a:pt x="6589" y="21068"/>
                    <a:pt x="6382" y="21085"/>
                  </a:cubicBezTo>
                  <a:cubicBezTo>
                    <a:pt x="6220" y="21093"/>
                    <a:pt x="6090" y="21103"/>
                    <a:pt x="6065" y="21103"/>
                  </a:cubicBezTo>
                  <a:cubicBezTo>
                    <a:pt x="6038" y="21112"/>
                    <a:pt x="5884" y="21112"/>
                    <a:pt x="5729" y="21120"/>
                  </a:cubicBezTo>
                  <a:lnTo>
                    <a:pt x="5531" y="21120"/>
                  </a:lnTo>
                  <a:cubicBezTo>
                    <a:pt x="5471" y="21120"/>
                    <a:pt x="5438" y="21112"/>
                    <a:pt x="5438" y="21112"/>
                  </a:cubicBezTo>
                  <a:cubicBezTo>
                    <a:pt x="5438" y="21112"/>
                    <a:pt x="5420" y="21103"/>
                    <a:pt x="5395" y="21103"/>
                  </a:cubicBezTo>
                  <a:cubicBezTo>
                    <a:pt x="5368" y="21103"/>
                    <a:pt x="5308" y="21103"/>
                    <a:pt x="5265" y="21093"/>
                  </a:cubicBezTo>
                  <a:cubicBezTo>
                    <a:pt x="5181" y="21076"/>
                    <a:pt x="5181" y="21076"/>
                    <a:pt x="5284" y="21068"/>
                  </a:cubicBezTo>
                  <a:cubicBezTo>
                    <a:pt x="5308" y="21066"/>
                    <a:pt x="5329" y="21065"/>
                    <a:pt x="5349" y="21065"/>
                  </a:cubicBezTo>
                  <a:cubicBezTo>
                    <a:pt x="5397" y="21065"/>
                    <a:pt x="5441" y="21071"/>
                    <a:pt x="5531" y="21076"/>
                  </a:cubicBezTo>
                  <a:cubicBezTo>
                    <a:pt x="5600" y="21081"/>
                    <a:pt x="5639" y="21083"/>
                    <a:pt x="5671" y="21083"/>
                  </a:cubicBezTo>
                  <a:cubicBezTo>
                    <a:pt x="5703" y="21083"/>
                    <a:pt x="5729" y="21081"/>
                    <a:pt x="5772" y="21076"/>
                  </a:cubicBezTo>
                  <a:cubicBezTo>
                    <a:pt x="5823" y="21067"/>
                    <a:pt x="5844" y="21063"/>
                    <a:pt x="5834" y="21063"/>
                  </a:cubicBezTo>
                  <a:cubicBezTo>
                    <a:pt x="5826" y="21063"/>
                    <a:pt x="5803" y="21065"/>
                    <a:pt x="5764" y="21068"/>
                  </a:cubicBezTo>
                  <a:cubicBezTo>
                    <a:pt x="5677" y="21068"/>
                    <a:pt x="5669" y="21068"/>
                    <a:pt x="5729" y="21060"/>
                  </a:cubicBezTo>
                  <a:cubicBezTo>
                    <a:pt x="5764" y="21052"/>
                    <a:pt x="5840" y="21041"/>
                    <a:pt x="5892" y="21041"/>
                  </a:cubicBezTo>
                  <a:cubicBezTo>
                    <a:pt x="5970" y="21041"/>
                    <a:pt x="5970" y="21041"/>
                    <a:pt x="5892" y="21052"/>
                  </a:cubicBezTo>
                  <a:cubicBezTo>
                    <a:pt x="5858" y="21056"/>
                    <a:pt x="5841" y="21058"/>
                    <a:pt x="5843" y="21058"/>
                  </a:cubicBezTo>
                  <a:cubicBezTo>
                    <a:pt x="5845" y="21058"/>
                    <a:pt x="5867" y="21056"/>
                    <a:pt x="5910" y="21052"/>
                  </a:cubicBezTo>
                  <a:lnTo>
                    <a:pt x="6116" y="21052"/>
                  </a:lnTo>
                  <a:cubicBezTo>
                    <a:pt x="6148" y="21055"/>
                    <a:pt x="6172" y="21055"/>
                    <a:pt x="6190" y="21055"/>
                  </a:cubicBezTo>
                  <a:cubicBezTo>
                    <a:pt x="6227" y="21055"/>
                    <a:pt x="6242" y="21052"/>
                    <a:pt x="6253" y="21052"/>
                  </a:cubicBezTo>
                  <a:cubicBezTo>
                    <a:pt x="6284" y="21038"/>
                    <a:pt x="6428" y="21030"/>
                    <a:pt x="6499" y="21030"/>
                  </a:cubicBezTo>
                  <a:close/>
                  <a:moveTo>
                    <a:pt x="9823" y="0"/>
                  </a:moveTo>
                  <a:cubicBezTo>
                    <a:pt x="9813" y="0"/>
                    <a:pt x="9809" y="3"/>
                    <a:pt x="9809" y="7"/>
                  </a:cubicBezTo>
                  <a:cubicBezTo>
                    <a:pt x="9809" y="15"/>
                    <a:pt x="9776" y="15"/>
                    <a:pt x="9740" y="15"/>
                  </a:cubicBezTo>
                  <a:cubicBezTo>
                    <a:pt x="9697" y="15"/>
                    <a:pt x="9689" y="25"/>
                    <a:pt x="9705" y="25"/>
                  </a:cubicBezTo>
                  <a:cubicBezTo>
                    <a:pt x="9732" y="25"/>
                    <a:pt x="9697" y="33"/>
                    <a:pt x="9629" y="42"/>
                  </a:cubicBezTo>
                  <a:cubicBezTo>
                    <a:pt x="9582" y="46"/>
                    <a:pt x="9552" y="48"/>
                    <a:pt x="9534" y="48"/>
                  </a:cubicBezTo>
                  <a:cubicBezTo>
                    <a:pt x="9516" y="48"/>
                    <a:pt x="9510" y="46"/>
                    <a:pt x="9510" y="42"/>
                  </a:cubicBezTo>
                  <a:cubicBezTo>
                    <a:pt x="9518" y="42"/>
                    <a:pt x="9543" y="33"/>
                    <a:pt x="9586" y="25"/>
                  </a:cubicBezTo>
                  <a:cubicBezTo>
                    <a:pt x="9637" y="15"/>
                    <a:pt x="9629" y="15"/>
                    <a:pt x="9561" y="15"/>
                  </a:cubicBezTo>
                  <a:lnTo>
                    <a:pt x="9475" y="15"/>
                  </a:lnTo>
                  <a:cubicBezTo>
                    <a:pt x="9475" y="11"/>
                    <a:pt x="9451" y="9"/>
                    <a:pt x="9414" y="9"/>
                  </a:cubicBezTo>
                  <a:cubicBezTo>
                    <a:pt x="9378" y="9"/>
                    <a:pt x="9328" y="11"/>
                    <a:pt x="9277" y="15"/>
                  </a:cubicBezTo>
                  <a:cubicBezTo>
                    <a:pt x="9217" y="15"/>
                    <a:pt x="9157" y="25"/>
                    <a:pt x="9114" y="33"/>
                  </a:cubicBezTo>
                  <a:cubicBezTo>
                    <a:pt x="9062" y="42"/>
                    <a:pt x="9027" y="42"/>
                    <a:pt x="9019" y="50"/>
                  </a:cubicBezTo>
                  <a:cubicBezTo>
                    <a:pt x="9002" y="58"/>
                    <a:pt x="8916" y="66"/>
                    <a:pt x="8805" y="93"/>
                  </a:cubicBezTo>
                  <a:cubicBezTo>
                    <a:pt x="8693" y="118"/>
                    <a:pt x="8572" y="161"/>
                    <a:pt x="8512" y="188"/>
                  </a:cubicBezTo>
                  <a:cubicBezTo>
                    <a:pt x="8460" y="205"/>
                    <a:pt x="8384" y="248"/>
                    <a:pt x="8349" y="273"/>
                  </a:cubicBezTo>
                  <a:cubicBezTo>
                    <a:pt x="8335" y="283"/>
                    <a:pt x="8331" y="288"/>
                    <a:pt x="8335" y="288"/>
                  </a:cubicBezTo>
                  <a:cubicBezTo>
                    <a:pt x="8341" y="288"/>
                    <a:pt x="8365" y="277"/>
                    <a:pt x="8401" y="256"/>
                  </a:cubicBezTo>
                  <a:cubicBezTo>
                    <a:pt x="8444" y="231"/>
                    <a:pt x="8469" y="221"/>
                    <a:pt x="8469" y="221"/>
                  </a:cubicBezTo>
                  <a:lnTo>
                    <a:pt x="8469" y="221"/>
                  </a:lnTo>
                  <a:cubicBezTo>
                    <a:pt x="8469" y="221"/>
                    <a:pt x="8444" y="240"/>
                    <a:pt x="8401" y="273"/>
                  </a:cubicBezTo>
                  <a:cubicBezTo>
                    <a:pt x="8355" y="303"/>
                    <a:pt x="8333" y="318"/>
                    <a:pt x="8336" y="318"/>
                  </a:cubicBezTo>
                  <a:cubicBezTo>
                    <a:pt x="8340" y="318"/>
                    <a:pt x="8373" y="300"/>
                    <a:pt x="8436" y="264"/>
                  </a:cubicBezTo>
                  <a:cubicBezTo>
                    <a:pt x="8539" y="213"/>
                    <a:pt x="8666" y="161"/>
                    <a:pt x="8761" y="137"/>
                  </a:cubicBezTo>
                  <a:cubicBezTo>
                    <a:pt x="8856" y="110"/>
                    <a:pt x="8924" y="93"/>
                    <a:pt x="8924" y="85"/>
                  </a:cubicBezTo>
                  <a:cubicBezTo>
                    <a:pt x="8924" y="85"/>
                    <a:pt x="8959" y="77"/>
                    <a:pt x="8994" y="77"/>
                  </a:cubicBezTo>
                  <a:cubicBezTo>
                    <a:pt x="9024" y="72"/>
                    <a:pt x="9043" y="69"/>
                    <a:pt x="9052" y="69"/>
                  </a:cubicBezTo>
                  <a:cubicBezTo>
                    <a:pt x="9060" y="69"/>
                    <a:pt x="9058" y="72"/>
                    <a:pt x="9046" y="77"/>
                  </a:cubicBezTo>
                  <a:cubicBezTo>
                    <a:pt x="9019" y="77"/>
                    <a:pt x="8951" y="93"/>
                    <a:pt x="8848" y="118"/>
                  </a:cubicBezTo>
                  <a:cubicBezTo>
                    <a:pt x="8788" y="128"/>
                    <a:pt x="8726" y="153"/>
                    <a:pt x="8693" y="161"/>
                  </a:cubicBezTo>
                  <a:cubicBezTo>
                    <a:pt x="8666" y="169"/>
                    <a:pt x="8658" y="180"/>
                    <a:pt x="8642" y="180"/>
                  </a:cubicBezTo>
                  <a:cubicBezTo>
                    <a:pt x="8633" y="188"/>
                    <a:pt x="8623" y="188"/>
                    <a:pt x="8623" y="188"/>
                  </a:cubicBezTo>
                  <a:cubicBezTo>
                    <a:pt x="8623" y="190"/>
                    <a:pt x="8625" y="191"/>
                    <a:pt x="8628" y="191"/>
                  </a:cubicBezTo>
                  <a:cubicBezTo>
                    <a:pt x="8638" y="191"/>
                    <a:pt x="8659" y="183"/>
                    <a:pt x="8685" y="169"/>
                  </a:cubicBezTo>
                  <a:cubicBezTo>
                    <a:pt x="8710" y="161"/>
                    <a:pt x="8796" y="137"/>
                    <a:pt x="8864" y="118"/>
                  </a:cubicBezTo>
                  <a:cubicBezTo>
                    <a:pt x="8924" y="110"/>
                    <a:pt x="9011" y="85"/>
                    <a:pt x="9054" y="77"/>
                  </a:cubicBezTo>
                  <a:cubicBezTo>
                    <a:pt x="9097" y="66"/>
                    <a:pt x="9174" y="58"/>
                    <a:pt x="9217" y="50"/>
                  </a:cubicBezTo>
                  <a:cubicBezTo>
                    <a:pt x="9240" y="48"/>
                    <a:pt x="9258" y="48"/>
                    <a:pt x="9271" y="48"/>
                  </a:cubicBezTo>
                  <a:cubicBezTo>
                    <a:pt x="9329" y="48"/>
                    <a:pt x="9284" y="62"/>
                    <a:pt x="9157" y="77"/>
                  </a:cubicBezTo>
                  <a:cubicBezTo>
                    <a:pt x="9114" y="77"/>
                    <a:pt x="9062" y="85"/>
                    <a:pt x="9019" y="93"/>
                  </a:cubicBezTo>
                  <a:cubicBezTo>
                    <a:pt x="8976" y="101"/>
                    <a:pt x="8943" y="110"/>
                    <a:pt x="8916" y="118"/>
                  </a:cubicBezTo>
                  <a:cubicBezTo>
                    <a:pt x="8856" y="145"/>
                    <a:pt x="8761" y="161"/>
                    <a:pt x="8633" y="213"/>
                  </a:cubicBezTo>
                  <a:cubicBezTo>
                    <a:pt x="8517" y="263"/>
                    <a:pt x="8472" y="288"/>
                    <a:pt x="8480" y="288"/>
                  </a:cubicBezTo>
                  <a:cubicBezTo>
                    <a:pt x="8484" y="288"/>
                    <a:pt x="8505" y="280"/>
                    <a:pt x="8539" y="264"/>
                  </a:cubicBezTo>
                  <a:cubicBezTo>
                    <a:pt x="8573" y="251"/>
                    <a:pt x="8592" y="243"/>
                    <a:pt x="8593" y="243"/>
                  </a:cubicBezTo>
                  <a:lnTo>
                    <a:pt x="8593" y="243"/>
                  </a:lnTo>
                  <a:cubicBezTo>
                    <a:pt x="8595" y="243"/>
                    <a:pt x="8559" y="259"/>
                    <a:pt x="8479" y="299"/>
                  </a:cubicBezTo>
                  <a:cubicBezTo>
                    <a:pt x="8419" y="339"/>
                    <a:pt x="8382" y="365"/>
                    <a:pt x="8366" y="375"/>
                  </a:cubicBezTo>
                  <a:lnTo>
                    <a:pt x="8366" y="375"/>
                  </a:lnTo>
                  <a:cubicBezTo>
                    <a:pt x="8371" y="374"/>
                    <a:pt x="8375" y="374"/>
                    <a:pt x="8377" y="374"/>
                  </a:cubicBezTo>
                  <a:cubicBezTo>
                    <a:pt x="8392" y="374"/>
                    <a:pt x="8364" y="395"/>
                    <a:pt x="8297" y="446"/>
                  </a:cubicBezTo>
                  <a:cubicBezTo>
                    <a:pt x="8254" y="477"/>
                    <a:pt x="8228" y="499"/>
                    <a:pt x="8224" y="499"/>
                  </a:cubicBezTo>
                  <a:cubicBezTo>
                    <a:pt x="8223" y="499"/>
                    <a:pt x="8224" y="496"/>
                    <a:pt x="8229" y="489"/>
                  </a:cubicBezTo>
                  <a:cubicBezTo>
                    <a:pt x="8233" y="485"/>
                    <a:pt x="8234" y="483"/>
                    <a:pt x="8233" y="483"/>
                  </a:cubicBezTo>
                  <a:lnTo>
                    <a:pt x="8233" y="483"/>
                  </a:lnTo>
                  <a:cubicBezTo>
                    <a:pt x="8230" y="483"/>
                    <a:pt x="8200" y="508"/>
                    <a:pt x="8159" y="549"/>
                  </a:cubicBezTo>
                  <a:cubicBezTo>
                    <a:pt x="8111" y="603"/>
                    <a:pt x="8084" y="628"/>
                    <a:pt x="8079" y="628"/>
                  </a:cubicBezTo>
                  <a:cubicBezTo>
                    <a:pt x="8077" y="628"/>
                    <a:pt x="8078" y="624"/>
                    <a:pt x="8083" y="617"/>
                  </a:cubicBezTo>
                  <a:cubicBezTo>
                    <a:pt x="8091" y="592"/>
                    <a:pt x="8143" y="514"/>
                    <a:pt x="8229" y="437"/>
                  </a:cubicBezTo>
                  <a:cubicBezTo>
                    <a:pt x="8314" y="367"/>
                    <a:pt x="8376" y="324"/>
                    <a:pt x="8417" y="299"/>
                  </a:cubicBezTo>
                  <a:cubicBezTo>
                    <a:pt x="8460" y="273"/>
                    <a:pt x="8479" y="264"/>
                    <a:pt x="8479" y="256"/>
                  </a:cubicBezTo>
                  <a:lnTo>
                    <a:pt x="8479" y="256"/>
                  </a:lnTo>
                  <a:cubicBezTo>
                    <a:pt x="8479" y="256"/>
                    <a:pt x="8452" y="273"/>
                    <a:pt x="8401" y="299"/>
                  </a:cubicBezTo>
                  <a:cubicBezTo>
                    <a:pt x="8349" y="324"/>
                    <a:pt x="8281" y="367"/>
                    <a:pt x="8194" y="446"/>
                  </a:cubicBezTo>
                  <a:cubicBezTo>
                    <a:pt x="8015" y="609"/>
                    <a:pt x="7945" y="720"/>
                    <a:pt x="7920" y="747"/>
                  </a:cubicBezTo>
                  <a:cubicBezTo>
                    <a:pt x="7917" y="750"/>
                    <a:pt x="7916" y="752"/>
                    <a:pt x="7915" y="752"/>
                  </a:cubicBezTo>
                  <a:cubicBezTo>
                    <a:pt x="7911" y="752"/>
                    <a:pt x="7944" y="692"/>
                    <a:pt x="8032" y="582"/>
                  </a:cubicBezTo>
                  <a:cubicBezTo>
                    <a:pt x="8091" y="514"/>
                    <a:pt x="8126" y="470"/>
                    <a:pt x="8143" y="462"/>
                  </a:cubicBezTo>
                  <a:cubicBezTo>
                    <a:pt x="8146" y="456"/>
                    <a:pt x="8147" y="454"/>
                    <a:pt x="8145" y="454"/>
                  </a:cubicBezTo>
                  <a:lnTo>
                    <a:pt x="8145" y="454"/>
                  </a:lnTo>
                  <a:cubicBezTo>
                    <a:pt x="8142" y="454"/>
                    <a:pt x="8130" y="463"/>
                    <a:pt x="8108" y="479"/>
                  </a:cubicBezTo>
                  <a:cubicBezTo>
                    <a:pt x="8084" y="502"/>
                    <a:pt x="8071" y="513"/>
                    <a:pt x="8069" y="513"/>
                  </a:cubicBezTo>
                  <a:cubicBezTo>
                    <a:pt x="8067" y="513"/>
                    <a:pt x="8080" y="498"/>
                    <a:pt x="8108" y="470"/>
                  </a:cubicBezTo>
                  <a:cubicBezTo>
                    <a:pt x="8140" y="438"/>
                    <a:pt x="8159" y="421"/>
                    <a:pt x="8155" y="421"/>
                  </a:cubicBezTo>
                  <a:lnTo>
                    <a:pt x="8155" y="421"/>
                  </a:lnTo>
                  <a:cubicBezTo>
                    <a:pt x="8154" y="421"/>
                    <a:pt x="8150" y="423"/>
                    <a:pt x="8143" y="427"/>
                  </a:cubicBezTo>
                  <a:cubicBezTo>
                    <a:pt x="8140" y="431"/>
                    <a:pt x="8138" y="432"/>
                    <a:pt x="8138" y="432"/>
                  </a:cubicBezTo>
                  <a:cubicBezTo>
                    <a:pt x="8137" y="432"/>
                    <a:pt x="8162" y="401"/>
                    <a:pt x="8211" y="359"/>
                  </a:cubicBezTo>
                  <a:cubicBezTo>
                    <a:pt x="8260" y="318"/>
                    <a:pt x="8291" y="294"/>
                    <a:pt x="8289" y="294"/>
                  </a:cubicBezTo>
                  <a:lnTo>
                    <a:pt x="8289" y="294"/>
                  </a:lnTo>
                  <a:cubicBezTo>
                    <a:pt x="8289" y="294"/>
                    <a:pt x="8286" y="296"/>
                    <a:pt x="8281" y="299"/>
                  </a:cubicBezTo>
                  <a:cubicBezTo>
                    <a:pt x="8254" y="316"/>
                    <a:pt x="8186" y="367"/>
                    <a:pt x="8135" y="419"/>
                  </a:cubicBezTo>
                  <a:cubicBezTo>
                    <a:pt x="8035" y="513"/>
                    <a:pt x="7926" y="650"/>
                    <a:pt x="7920" y="650"/>
                  </a:cubicBezTo>
                  <a:cubicBezTo>
                    <a:pt x="7918" y="650"/>
                    <a:pt x="7926" y="638"/>
                    <a:pt x="7945" y="609"/>
                  </a:cubicBezTo>
                  <a:cubicBezTo>
                    <a:pt x="7960" y="587"/>
                    <a:pt x="7967" y="576"/>
                    <a:pt x="7966" y="576"/>
                  </a:cubicBezTo>
                  <a:lnTo>
                    <a:pt x="7966" y="576"/>
                  </a:lnTo>
                  <a:cubicBezTo>
                    <a:pt x="7966" y="576"/>
                    <a:pt x="7950" y="598"/>
                    <a:pt x="7920" y="644"/>
                  </a:cubicBezTo>
                  <a:cubicBezTo>
                    <a:pt x="7861" y="714"/>
                    <a:pt x="7847" y="746"/>
                    <a:pt x="7855" y="746"/>
                  </a:cubicBezTo>
                  <a:cubicBezTo>
                    <a:pt x="7857" y="746"/>
                    <a:pt x="7862" y="743"/>
                    <a:pt x="7869" y="736"/>
                  </a:cubicBezTo>
                  <a:cubicBezTo>
                    <a:pt x="7876" y="729"/>
                    <a:pt x="7881" y="726"/>
                    <a:pt x="7883" y="726"/>
                  </a:cubicBezTo>
                  <a:cubicBezTo>
                    <a:pt x="7893" y="726"/>
                    <a:pt x="7849" y="798"/>
                    <a:pt x="7799" y="883"/>
                  </a:cubicBezTo>
                  <a:cubicBezTo>
                    <a:pt x="7782" y="926"/>
                    <a:pt x="7731" y="1029"/>
                    <a:pt x="7706" y="1107"/>
                  </a:cubicBezTo>
                  <a:cubicBezTo>
                    <a:pt x="7673" y="1206"/>
                    <a:pt x="7654" y="1257"/>
                    <a:pt x="7649" y="1257"/>
                  </a:cubicBezTo>
                  <a:cubicBezTo>
                    <a:pt x="7645" y="1257"/>
                    <a:pt x="7654" y="1214"/>
                    <a:pt x="7679" y="1124"/>
                  </a:cubicBezTo>
                  <a:cubicBezTo>
                    <a:pt x="7708" y="1037"/>
                    <a:pt x="7723" y="999"/>
                    <a:pt x="7722" y="999"/>
                  </a:cubicBezTo>
                  <a:lnTo>
                    <a:pt x="7722" y="999"/>
                  </a:lnTo>
                  <a:cubicBezTo>
                    <a:pt x="7721" y="999"/>
                    <a:pt x="7710" y="1023"/>
                    <a:pt x="7687" y="1064"/>
                  </a:cubicBezTo>
                  <a:cubicBezTo>
                    <a:pt x="7654" y="1124"/>
                    <a:pt x="7619" y="1227"/>
                    <a:pt x="7603" y="1303"/>
                  </a:cubicBezTo>
                  <a:cubicBezTo>
                    <a:pt x="7584" y="1382"/>
                    <a:pt x="7559" y="1485"/>
                    <a:pt x="7541" y="1553"/>
                  </a:cubicBezTo>
                  <a:cubicBezTo>
                    <a:pt x="7508" y="1683"/>
                    <a:pt x="7489" y="1837"/>
                    <a:pt x="7508" y="1889"/>
                  </a:cubicBezTo>
                  <a:lnTo>
                    <a:pt x="7508" y="2008"/>
                  </a:lnTo>
                  <a:lnTo>
                    <a:pt x="7508" y="2060"/>
                  </a:lnTo>
                  <a:cubicBezTo>
                    <a:pt x="7507" y="2052"/>
                    <a:pt x="7505" y="2049"/>
                    <a:pt x="7502" y="2049"/>
                  </a:cubicBezTo>
                  <a:cubicBezTo>
                    <a:pt x="7491" y="2049"/>
                    <a:pt x="7474" y="2123"/>
                    <a:pt x="7481" y="2179"/>
                  </a:cubicBezTo>
                  <a:cubicBezTo>
                    <a:pt x="7481" y="2206"/>
                    <a:pt x="7489" y="2353"/>
                    <a:pt x="7500" y="2507"/>
                  </a:cubicBezTo>
                  <a:cubicBezTo>
                    <a:pt x="7508" y="2654"/>
                    <a:pt x="7533" y="2884"/>
                    <a:pt x="7551" y="3014"/>
                  </a:cubicBezTo>
                  <a:cubicBezTo>
                    <a:pt x="7579" y="3188"/>
                    <a:pt x="7589" y="3233"/>
                    <a:pt x="7592" y="3233"/>
                  </a:cubicBezTo>
                  <a:cubicBezTo>
                    <a:pt x="7592" y="3233"/>
                    <a:pt x="7592" y="3231"/>
                    <a:pt x="7592" y="3229"/>
                  </a:cubicBezTo>
                  <a:cubicBezTo>
                    <a:pt x="7595" y="3219"/>
                    <a:pt x="7597" y="3212"/>
                    <a:pt x="7599" y="3212"/>
                  </a:cubicBezTo>
                  <a:cubicBezTo>
                    <a:pt x="7605" y="3212"/>
                    <a:pt x="7610" y="3255"/>
                    <a:pt x="7628" y="3392"/>
                  </a:cubicBezTo>
                  <a:cubicBezTo>
                    <a:pt x="7642" y="3535"/>
                    <a:pt x="7671" y="3673"/>
                    <a:pt x="7683" y="3673"/>
                  </a:cubicBezTo>
                  <a:cubicBezTo>
                    <a:pt x="7685" y="3673"/>
                    <a:pt x="7686" y="3671"/>
                    <a:pt x="7687" y="3666"/>
                  </a:cubicBezTo>
                  <a:cubicBezTo>
                    <a:pt x="7687" y="3659"/>
                    <a:pt x="7688" y="3656"/>
                    <a:pt x="7689" y="3656"/>
                  </a:cubicBezTo>
                  <a:cubicBezTo>
                    <a:pt x="7695" y="3656"/>
                    <a:pt x="7713" y="3745"/>
                    <a:pt x="7706" y="3796"/>
                  </a:cubicBezTo>
                  <a:cubicBezTo>
                    <a:pt x="7706" y="3820"/>
                    <a:pt x="7714" y="3880"/>
                    <a:pt x="7722" y="3932"/>
                  </a:cubicBezTo>
                  <a:cubicBezTo>
                    <a:pt x="7731" y="3983"/>
                    <a:pt x="7747" y="4105"/>
                    <a:pt x="7766" y="4208"/>
                  </a:cubicBezTo>
                  <a:cubicBezTo>
                    <a:pt x="7782" y="4336"/>
                    <a:pt x="7790" y="4379"/>
                    <a:pt x="7799" y="4379"/>
                  </a:cubicBezTo>
                  <a:lnTo>
                    <a:pt x="7799" y="4311"/>
                  </a:lnTo>
                  <a:cubicBezTo>
                    <a:pt x="7790" y="4268"/>
                    <a:pt x="7782" y="4200"/>
                    <a:pt x="7774" y="4156"/>
                  </a:cubicBezTo>
                  <a:cubicBezTo>
                    <a:pt x="7766" y="4113"/>
                    <a:pt x="7757" y="4053"/>
                    <a:pt x="7747" y="4018"/>
                  </a:cubicBezTo>
                  <a:cubicBezTo>
                    <a:pt x="7747" y="3983"/>
                    <a:pt x="7739" y="3950"/>
                    <a:pt x="7747" y="3950"/>
                  </a:cubicBezTo>
                  <a:cubicBezTo>
                    <a:pt x="7747" y="3950"/>
                    <a:pt x="7757" y="4010"/>
                    <a:pt x="7774" y="4078"/>
                  </a:cubicBezTo>
                  <a:cubicBezTo>
                    <a:pt x="7782" y="4148"/>
                    <a:pt x="7790" y="4216"/>
                    <a:pt x="7799" y="4233"/>
                  </a:cubicBezTo>
                  <a:cubicBezTo>
                    <a:pt x="7801" y="4240"/>
                    <a:pt x="7803" y="4243"/>
                    <a:pt x="7805" y="4243"/>
                  </a:cubicBezTo>
                  <a:cubicBezTo>
                    <a:pt x="7808" y="4243"/>
                    <a:pt x="7806" y="4217"/>
                    <a:pt x="7799" y="4173"/>
                  </a:cubicBezTo>
                  <a:cubicBezTo>
                    <a:pt x="7789" y="4103"/>
                    <a:pt x="7785" y="4062"/>
                    <a:pt x="7789" y="4062"/>
                  </a:cubicBezTo>
                  <a:lnTo>
                    <a:pt x="7789" y="4062"/>
                  </a:lnTo>
                  <a:cubicBezTo>
                    <a:pt x="7791" y="4062"/>
                    <a:pt x="7798" y="4083"/>
                    <a:pt x="7809" y="4129"/>
                  </a:cubicBezTo>
                  <a:cubicBezTo>
                    <a:pt x="7809" y="4173"/>
                    <a:pt x="7825" y="4216"/>
                    <a:pt x="7825" y="4233"/>
                  </a:cubicBezTo>
                  <a:cubicBezTo>
                    <a:pt x="7834" y="4251"/>
                    <a:pt x="7834" y="4259"/>
                    <a:pt x="7834" y="4259"/>
                  </a:cubicBezTo>
                  <a:cubicBezTo>
                    <a:pt x="7825" y="4259"/>
                    <a:pt x="7825" y="4311"/>
                    <a:pt x="7834" y="4362"/>
                  </a:cubicBezTo>
                  <a:cubicBezTo>
                    <a:pt x="7838" y="4410"/>
                    <a:pt x="7840" y="4431"/>
                    <a:pt x="7840" y="4431"/>
                  </a:cubicBezTo>
                  <a:cubicBezTo>
                    <a:pt x="7839" y="4431"/>
                    <a:pt x="7837" y="4418"/>
                    <a:pt x="7834" y="4395"/>
                  </a:cubicBezTo>
                  <a:cubicBezTo>
                    <a:pt x="7827" y="4374"/>
                    <a:pt x="7823" y="4363"/>
                    <a:pt x="7821" y="4363"/>
                  </a:cubicBezTo>
                  <a:lnTo>
                    <a:pt x="7821" y="4363"/>
                  </a:lnTo>
                  <a:cubicBezTo>
                    <a:pt x="7819" y="4363"/>
                    <a:pt x="7821" y="4383"/>
                    <a:pt x="7825" y="4422"/>
                  </a:cubicBezTo>
                  <a:cubicBezTo>
                    <a:pt x="7832" y="4464"/>
                    <a:pt x="7833" y="4495"/>
                    <a:pt x="7829" y="4495"/>
                  </a:cubicBezTo>
                  <a:cubicBezTo>
                    <a:pt x="7828" y="4495"/>
                    <a:pt x="7827" y="4494"/>
                    <a:pt x="7825" y="4490"/>
                  </a:cubicBezTo>
                  <a:cubicBezTo>
                    <a:pt x="7825" y="4487"/>
                    <a:pt x="7825" y="4485"/>
                    <a:pt x="7824" y="4485"/>
                  </a:cubicBezTo>
                  <a:cubicBezTo>
                    <a:pt x="7822" y="4485"/>
                    <a:pt x="7817" y="4509"/>
                    <a:pt x="7817" y="4550"/>
                  </a:cubicBezTo>
                  <a:cubicBezTo>
                    <a:pt x="7822" y="4619"/>
                    <a:pt x="7827" y="4652"/>
                    <a:pt x="7832" y="4652"/>
                  </a:cubicBezTo>
                  <a:cubicBezTo>
                    <a:pt x="7835" y="4652"/>
                    <a:pt x="7839" y="4638"/>
                    <a:pt x="7842" y="4612"/>
                  </a:cubicBezTo>
                  <a:cubicBezTo>
                    <a:pt x="7845" y="4597"/>
                    <a:pt x="7847" y="4589"/>
                    <a:pt x="7849" y="4589"/>
                  </a:cubicBezTo>
                  <a:cubicBezTo>
                    <a:pt x="7852" y="4589"/>
                    <a:pt x="7857" y="4618"/>
                    <a:pt x="7869" y="4680"/>
                  </a:cubicBezTo>
                  <a:cubicBezTo>
                    <a:pt x="7877" y="4748"/>
                    <a:pt x="7893" y="4859"/>
                    <a:pt x="7912" y="4938"/>
                  </a:cubicBezTo>
                  <a:cubicBezTo>
                    <a:pt x="7928" y="5050"/>
                    <a:pt x="7940" y="5120"/>
                    <a:pt x="7943" y="5120"/>
                  </a:cubicBezTo>
                  <a:cubicBezTo>
                    <a:pt x="7944" y="5120"/>
                    <a:pt x="7943" y="5095"/>
                    <a:pt x="7937" y="5041"/>
                  </a:cubicBezTo>
                  <a:cubicBezTo>
                    <a:pt x="7930" y="4991"/>
                    <a:pt x="7929" y="4958"/>
                    <a:pt x="7933" y="4958"/>
                  </a:cubicBezTo>
                  <a:lnTo>
                    <a:pt x="7933" y="4958"/>
                  </a:lnTo>
                  <a:cubicBezTo>
                    <a:pt x="7934" y="4958"/>
                    <a:pt x="7935" y="4960"/>
                    <a:pt x="7937" y="4962"/>
                  </a:cubicBezTo>
                  <a:cubicBezTo>
                    <a:pt x="7945" y="4973"/>
                    <a:pt x="7953" y="5006"/>
                    <a:pt x="7964" y="5024"/>
                  </a:cubicBezTo>
                  <a:cubicBezTo>
                    <a:pt x="7980" y="5057"/>
                    <a:pt x="7980" y="5100"/>
                    <a:pt x="7997" y="5203"/>
                  </a:cubicBezTo>
                  <a:cubicBezTo>
                    <a:pt x="8005" y="5272"/>
                    <a:pt x="8032" y="5426"/>
                    <a:pt x="8040" y="5529"/>
                  </a:cubicBezTo>
                  <a:cubicBezTo>
                    <a:pt x="8063" y="5654"/>
                    <a:pt x="8072" y="5698"/>
                    <a:pt x="8074" y="5698"/>
                  </a:cubicBezTo>
                  <a:cubicBezTo>
                    <a:pt x="8075" y="5698"/>
                    <a:pt x="8075" y="5697"/>
                    <a:pt x="8075" y="5694"/>
                  </a:cubicBezTo>
                  <a:cubicBezTo>
                    <a:pt x="8076" y="5687"/>
                    <a:pt x="8078" y="5684"/>
                    <a:pt x="8079" y="5684"/>
                  </a:cubicBezTo>
                  <a:cubicBezTo>
                    <a:pt x="8088" y="5684"/>
                    <a:pt x="8100" y="5775"/>
                    <a:pt x="8100" y="5849"/>
                  </a:cubicBezTo>
                  <a:cubicBezTo>
                    <a:pt x="8104" y="5887"/>
                    <a:pt x="8106" y="5906"/>
                    <a:pt x="8105" y="5906"/>
                  </a:cubicBezTo>
                  <a:cubicBezTo>
                    <a:pt x="8104" y="5906"/>
                    <a:pt x="8100" y="5887"/>
                    <a:pt x="8091" y="5849"/>
                  </a:cubicBezTo>
                  <a:cubicBezTo>
                    <a:pt x="8083" y="5807"/>
                    <a:pt x="8068" y="5773"/>
                    <a:pt x="8067" y="5771"/>
                  </a:cubicBezTo>
                  <a:lnTo>
                    <a:pt x="8067" y="5771"/>
                  </a:lnTo>
                  <a:cubicBezTo>
                    <a:pt x="8067" y="5778"/>
                    <a:pt x="8070" y="5814"/>
                    <a:pt x="8083" y="5857"/>
                  </a:cubicBezTo>
                  <a:cubicBezTo>
                    <a:pt x="8091" y="5909"/>
                    <a:pt x="8108" y="5968"/>
                    <a:pt x="8108" y="5993"/>
                  </a:cubicBezTo>
                  <a:cubicBezTo>
                    <a:pt x="8118" y="6044"/>
                    <a:pt x="8125" y="6070"/>
                    <a:pt x="8127" y="6070"/>
                  </a:cubicBezTo>
                  <a:cubicBezTo>
                    <a:pt x="8128" y="6070"/>
                    <a:pt x="8126" y="6051"/>
                    <a:pt x="8118" y="6012"/>
                  </a:cubicBezTo>
                  <a:cubicBezTo>
                    <a:pt x="8112" y="5957"/>
                    <a:pt x="8109" y="5927"/>
                    <a:pt x="8113" y="5927"/>
                  </a:cubicBezTo>
                  <a:lnTo>
                    <a:pt x="8113" y="5927"/>
                  </a:lnTo>
                  <a:cubicBezTo>
                    <a:pt x="8115" y="5927"/>
                    <a:pt x="8119" y="5938"/>
                    <a:pt x="8126" y="5960"/>
                  </a:cubicBezTo>
                  <a:cubicBezTo>
                    <a:pt x="8126" y="5977"/>
                    <a:pt x="8135" y="6020"/>
                    <a:pt x="8135" y="6063"/>
                  </a:cubicBezTo>
                  <a:cubicBezTo>
                    <a:pt x="8143" y="6106"/>
                    <a:pt x="8143" y="6123"/>
                    <a:pt x="8143" y="6131"/>
                  </a:cubicBezTo>
                  <a:cubicBezTo>
                    <a:pt x="8159" y="6131"/>
                    <a:pt x="8211" y="6570"/>
                    <a:pt x="8203" y="6595"/>
                  </a:cubicBezTo>
                  <a:cubicBezTo>
                    <a:pt x="8203" y="6611"/>
                    <a:pt x="8203" y="6638"/>
                    <a:pt x="8211" y="6663"/>
                  </a:cubicBezTo>
                  <a:cubicBezTo>
                    <a:pt x="8215" y="6674"/>
                    <a:pt x="8218" y="6679"/>
                    <a:pt x="8219" y="6679"/>
                  </a:cubicBezTo>
                  <a:cubicBezTo>
                    <a:pt x="8221" y="6679"/>
                    <a:pt x="8221" y="6667"/>
                    <a:pt x="8221" y="6646"/>
                  </a:cubicBezTo>
                  <a:cubicBezTo>
                    <a:pt x="8217" y="6608"/>
                    <a:pt x="8218" y="6589"/>
                    <a:pt x="8220" y="6589"/>
                  </a:cubicBezTo>
                  <a:lnTo>
                    <a:pt x="8220" y="6589"/>
                  </a:lnTo>
                  <a:cubicBezTo>
                    <a:pt x="8224" y="6589"/>
                    <a:pt x="8233" y="6627"/>
                    <a:pt x="8238" y="6698"/>
                  </a:cubicBezTo>
                  <a:cubicBezTo>
                    <a:pt x="8245" y="6745"/>
                    <a:pt x="8253" y="6778"/>
                    <a:pt x="8248" y="6778"/>
                  </a:cubicBezTo>
                  <a:cubicBezTo>
                    <a:pt x="8247" y="6778"/>
                    <a:pt x="8247" y="6777"/>
                    <a:pt x="8246" y="6776"/>
                  </a:cubicBezTo>
                  <a:cubicBezTo>
                    <a:pt x="8244" y="6767"/>
                    <a:pt x="8243" y="6763"/>
                    <a:pt x="8242" y="6763"/>
                  </a:cubicBezTo>
                  <a:cubicBezTo>
                    <a:pt x="8235" y="6763"/>
                    <a:pt x="8231" y="6851"/>
                    <a:pt x="8238" y="6921"/>
                  </a:cubicBezTo>
                  <a:cubicBezTo>
                    <a:pt x="8242" y="6957"/>
                    <a:pt x="8244" y="6975"/>
                    <a:pt x="8245" y="6975"/>
                  </a:cubicBezTo>
                  <a:cubicBezTo>
                    <a:pt x="8246" y="6975"/>
                    <a:pt x="8246" y="6960"/>
                    <a:pt x="8246" y="6931"/>
                  </a:cubicBezTo>
                  <a:cubicBezTo>
                    <a:pt x="8246" y="6902"/>
                    <a:pt x="8246" y="6886"/>
                    <a:pt x="8247" y="6886"/>
                  </a:cubicBezTo>
                  <a:cubicBezTo>
                    <a:pt x="8248" y="6886"/>
                    <a:pt x="8250" y="6906"/>
                    <a:pt x="8254" y="6947"/>
                  </a:cubicBezTo>
                  <a:cubicBezTo>
                    <a:pt x="8262" y="6991"/>
                    <a:pt x="8262" y="7075"/>
                    <a:pt x="8254" y="7154"/>
                  </a:cubicBezTo>
                  <a:lnTo>
                    <a:pt x="8254" y="7308"/>
                  </a:lnTo>
                  <a:cubicBezTo>
                    <a:pt x="8254" y="7368"/>
                    <a:pt x="8254" y="7428"/>
                    <a:pt x="8262" y="7531"/>
                  </a:cubicBezTo>
                  <a:lnTo>
                    <a:pt x="8262" y="7661"/>
                  </a:lnTo>
                  <a:lnTo>
                    <a:pt x="8262" y="7780"/>
                  </a:lnTo>
                  <a:cubicBezTo>
                    <a:pt x="8262" y="7729"/>
                    <a:pt x="8273" y="7677"/>
                    <a:pt x="8273" y="7626"/>
                  </a:cubicBezTo>
                  <a:cubicBezTo>
                    <a:pt x="8273" y="7514"/>
                    <a:pt x="8273" y="7446"/>
                    <a:pt x="8262" y="7368"/>
                  </a:cubicBezTo>
                  <a:cubicBezTo>
                    <a:pt x="8262" y="7303"/>
                    <a:pt x="8256" y="7280"/>
                    <a:pt x="8266" y="7280"/>
                  </a:cubicBezTo>
                  <a:cubicBezTo>
                    <a:pt x="8268" y="7280"/>
                    <a:pt x="8270" y="7280"/>
                    <a:pt x="8273" y="7281"/>
                  </a:cubicBezTo>
                  <a:cubicBezTo>
                    <a:pt x="8281" y="7281"/>
                    <a:pt x="8289" y="7316"/>
                    <a:pt x="8297" y="7523"/>
                  </a:cubicBezTo>
                  <a:cubicBezTo>
                    <a:pt x="8306" y="7661"/>
                    <a:pt x="8289" y="7824"/>
                    <a:pt x="8289" y="7892"/>
                  </a:cubicBezTo>
                  <a:cubicBezTo>
                    <a:pt x="8289" y="7970"/>
                    <a:pt x="8281" y="8054"/>
                    <a:pt x="8281" y="8133"/>
                  </a:cubicBezTo>
                  <a:cubicBezTo>
                    <a:pt x="8281" y="8252"/>
                    <a:pt x="8281" y="8271"/>
                    <a:pt x="8262" y="8339"/>
                  </a:cubicBezTo>
                  <a:cubicBezTo>
                    <a:pt x="8254" y="8382"/>
                    <a:pt x="8238" y="8467"/>
                    <a:pt x="8221" y="8553"/>
                  </a:cubicBezTo>
                  <a:cubicBezTo>
                    <a:pt x="8211" y="8632"/>
                    <a:pt x="8194" y="8700"/>
                    <a:pt x="8203" y="8708"/>
                  </a:cubicBezTo>
                  <a:cubicBezTo>
                    <a:pt x="8203" y="8708"/>
                    <a:pt x="8211" y="8673"/>
                    <a:pt x="8221" y="8632"/>
                  </a:cubicBezTo>
                  <a:cubicBezTo>
                    <a:pt x="8226" y="8594"/>
                    <a:pt x="8230" y="8574"/>
                    <a:pt x="8232" y="8574"/>
                  </a:cubicBezTo>
                  <a:lnTo>
                    <a:pt x="8232" y="8574"/>
                  </a:lnTo>
                  <a:cubicBezTo>
                    <a:pt x="8234" y="8574"/>
                    <a:pt x="8233" y="8590"/>
                    <a:pt x="8229" y="8621"/>
                  </a:cubicBezTo>
                  <a:cubicBezTo>
                    <a:pt x="8224" y="8649"/>
                    <a:pt x="8222" y="8662"/>
                    <a:pt x="8224" y="8662"/>
                  </a:cubicBezTo>
                  <a:cubicBezTo>
                    <a:pt x="8224" y="8662"/>
                    <a:pt x="8226" y="8657"/>
                    <a:pt x="8229" y="8648"/>
                  </a:cubicBezTo>
                  <a:cubicBezTo>
                    <a:pt x="8233" y="8638"/>
                    <a:pt x="8235" y="8633"/>
                    <a:pt x="8235" y="8633"/>
                  </a:cubicBezTo>
                  <a:lnTo>
                    <a:pt x="8235" y="8633"/>
                  </a:lnTo>
                  <a:cubicBezTo>
                    <a:pt x="8236" y="8633"/>
                    <a:pt x="8234" y="8645"/>
                    <a:pt x="8229" y="8665"/>
                  </a:cubicBezTo>
                  <a:cubicBezTo>
                    <a:pt x="8229" y="8700"/>
                    <a:pt x="8221" y="8735"/>
                    <a:pt x="8203" y="8776"/>
                  </a:cubicBezTo>
                  <a:cubicBezTo>
                    <a:pt x="8188" y="8839"/>
                    <a:pt x="8158" y="8971"/>
                    <a:pt x="8166" y="8971"/>
                  </a:cubicBezTo>
                  <a:cubicBezTo>
                    <a:pt x="8167" y="8971"/>
                    <a:pt x="8168" y="8969"/>
                    <a:pt x="8170" y="8966"/>
                  </a:cubicBezTo>
                  <a:cubicBezTo>
                    <a:pt x="8171" y="8962"/>
                    <a:pt x="8172" y="8961"/>
                    <a:pt x="8173" y="8961"/>
                  </a:cubicBezTo>
                  <a:lnTo>
                    <a:pt x="8173" y="8961"/>
                  </a:lnTo>
                  <a:cubicBezTo>
                    <a:pt x="8174" y="8961"/>
                    <a:pt x="8164" y="8986"/>
                    <a:pt x="8143" y="9034"/>
                  </a:cubicBezTo>
                  <a:cubicBezTo>
                    <a:pt x="8130" y="9083"/>
                    <a:pt x="8122" y="9109"/>
                    <a:pt x="8123" y="9109"/>
                  </a:cubicBezTo>
                  <a:cubicBezTo>
                    <a:pt x="8124" y="9109"/>
                    <a:pt x="8125" y="9107"/>
                    <a:pt x="8126" y="9104"/>
                  </a:cubicBezTo>
                  <a:cubicBezTo>
                    <a:pt x="8128" y="9100"/>
                    <a:pt x="8129" y="9099"/>
                    <a:pt x="8129" y="9099"/>
                  </a:cubicBezTo>
                  <a:lnTo>
                    <a:pt x="8129" y="9099"/>
                  </a:lnTo>
                  <a:cubicBezTo>
                    <a:pt x="8132" y="9099"/>
                    <a:pt x="8125" y="9130"/>
                    <a:pt x="8118" y="9172"/>
                  </a:cubicBezTo>
                  <a:cubicBezTo>
                    <a:pt x="8104" y="9217"/>
                    <a:pt x="8097" y="9239"/>
                    <a:pt x="8098" y="9239"/>
                  </a:cubicBezTo>
                  <a:cubicBezTo>
                    <a:pt x="8099" y="9239"/>
                    <a:pt x="8105" y="9221"/>
                    <a:pt x="8118" y="9188"/>
                  </a:cubicBezTo>
                  <a:cubicBezTo>
                    <a:pt x="8133" y="9158"/>
                    <a:pt x="8141" y="9142"/>
                    <a:pt x="8143" y="9142"/>
                  </a:cubicBezTo>
                  <a:lnTo>
                    <a:pt x="8143" y="9142"/>
                  </a:lnTo>
                  <a:cubicBezTo>
                    <a:pt x="8145" y="9142"/>
                    <a:pt x="8137" y="9169"/>
                    <a:pt x="8118" y="9232"/>
                  </a:cubicBezTo>
                  <a:cubicBezTo>
                    <a:pt x="8091" y="9302"/>
                    <a:pt x="8056" y="9370"/>
                    <a:pt x="8056" y="9378"/>
                  </a:cubicBezTo>
                  <a:cubicBezTo>
                    <a:pt x="8048" y="9394"/>
                    <a:pt x="8040" y="9421"/>
                    <a:pt x="8032" y="9421"/>
                  </a:cubicBezTo>
                  <a:cubicBezTo>
                    <a:pt x="8030" y="9422"/>
                    <a:pt x="8030" y="9423"/>
                    <a:pt x="8029" y="9423"/>
                  </a:cubicBezTo>
                  <a:cubicBezTo>
                    <a:pt x="8026" y="9423"/>
                    <a:pt x="8034" y="9399"/>
                    <a:pt x="8048" y="9361"/>
                  </a:cubicBezTo>
                  <a:cubicBezTo>
                    <a:pt x="8049" y="9360"/>
                    <a:pt x="8049" y="9359"/>
                    <a:pt x="8050" y="9357"/>
                  </a:cubicBezTo>
                  <a:lnTo>
                    <a:pt x="8050" y="9357"/>
                  </a:lnTo>
                  <a:cubicBezTo>
                    <a:pt x="8040" y="9377"/>
                    <a:pt x="8026" y="9406"/>
                    <a:pt x="8005" y="9446"/>
                  </a:cubicBezTo>
                  <a:cubicBezTo>
                    <a:pt x="7988" y="9489"/>
                    <a:pt x="7964" y="9549"/>
                    <a:pt x="7937" y="9601"/>
                  </a:cubicBezTo>
                  <a:cubicBezTo>
                    <a:pt x="7877" y="9722"/>
                    <a:pt x="7834" y="9807"/>
                    <a:pt x="7790" y="9858"/>
                  </a:cubicBezTo>
                  <a:cubicBezTo>
                    <a:pt x="7765" y="9905"/>
                    <a:pt x="7749" y="9926"/>
                    <a:pt x="7746" y="9926"/>
                  </a:cubicBezTo>
                  <a:cubicBezTo>
                    <a:pt x="7745" y="9926"/>
                    <a:pt x="7745" y="9924"/>
                    <a:pt x="7747" y="9920"/>
                  </a:cubicBezTo>
                  <a:cubicBezTo>
                    <a:pt x="7747" y="9915"/>
                    <a:pt x="7746" y="9913"/>
                    <a:pt x="7744" y="9913"/>
                  </a:cubicBezTo>
                  <a:cubicBezTo>
                    <a:pt x="7738" y="9913"/>
                    <a:pt x="7724" y="9931"/>
                    <a:pt x="7706" y="9961"/>
                  </a:cubicBezTo>
                  <a:cubicBezTo>
                    <a:pt x="7679" y="10005"/>
                    <a:pt x="7636" y="10056"/>
                    <a:pt x="7611" y="10083"/>
                  </a:cubicBezTo>
                  <a:cubicBezTo>
                    <a:pt x="7576" y="10126"/>
                    <a:pt x="7568" y="10134"/>
                    <a:pt x="7551" y="10159"/>
                  </a:cubicBezTo>
                  <a:cubicBezTo>
                    <a:pt x="7547" y="10168"/>
                    <a:pt x="7548" y="10172"/>
                    <a:pt x="7552" y="10172"/>
                  </a:cubicBezTo>
                  <a:cubicBezTo>
                    <a:pt x="7557" y="10172"/>
                    <a:pt x="7567" y="10166"/>
                    <a:pt x="7576" y="10151"/>
                  </a:cubicBezTo>
                  <a:cubicBezTo>
                    <a:pt x="7586" y="10142"/>
                    <a:pt x="7592" y="10138"/>
                    <a:pt x="7594" y="10138"/>
                  </a:cubicBezTo>
                  <a:lnTo>
                    <a:pt x="7594" y="10138"/>
                  </a:lnTo>
                  <a:cubicBezTo>
                    <a:pt x="7597" y="10138"/>
                    <a:pt x="7587" y="10153"/>
                    <a:pt x="7559" y="10186"/>
                  </a:cubicBezTo>
                  <a:cubicBezTo>
                    <a:pt x="7524" y="10229"/>
                    <a:pt x="7448" y="10322"/>
                    <a:pt x="7386" y="10384"/>
                  </a:cubicBezTo>
                  <a:cubicBezTo>
                    <a:pt x="7324" y="10446"/>
                    <a:pt x="7275" y="10488"/>
                    <a:pt x="7281" y="10488"/>
                  </a:cubicBezTo>
                  <a:cubicBezTo>
                    <a:pt x="7281" y="10488"/>
                    <a:pt x="7282" y="10488"/>
                    <a:pt x="7283" y="10487"/>
                  </a:cubicBezTo>
                  <a:cubicBezTo>
                    <a:pt x="7285" y="10486"/>
                    <a:pt x="7287" y="10485"/>
                    <a:pt x="7288" y="10485"/>
                  </a:cubicBezTo>
                  <a:lnTo>
                    <a:pt x="7288" y="10485"/>
                  </a:lnTo>
                  <a:cubicBezTo>
                    <a:pt x="7293" y="10485"/>
                    <a:pt x="7261" y="10519"/>
                    <a:pt x="7215" y="10571"/>
                  </a:cubicBezTo>
                  <a:cubicBezTo>
                    <a:pt x="7190" y="10598"/>
                    <a:pt x="7164" y="10631"/>
                    <a:pt x="7129" y="10666"/>
                  </a:cubicBezTo>
                  <a:cubicBezTo>
                    <a:pt x="7104" y="10693"/>
                    <a:pt x="7069" y="10726"/>
                    <a:pt x="7044" y="10753"/>
                  </a:cubicBezTo>
                  <a:cubicBezTo>
                    <a:pt x="6974" y="10804"/>
                    <a:pt x="6941" y="10837"/>
                    <a:pt x="6941" y="10837"/>
                  </a:cubicBezTo>
                  <a:cubicBezTo>
                    <a:pt x="6949" y="10848"/>
                    <a:pt x="6906" y="10881"/>
                    <a:pt x="6854" y="10924"/>
                  </a:cubicBezTo>
                  <a:cubicBezTo>
                    <a:pt x="6803" y="10967"/>
                    <a:pt x="6768" y="11002"/>
                    <a:pt x="6768" y="11002"/>
                  </a:cubicBezTo>
                  <a:cubicBezTo>
                    <a:pt x="6768" y="11011"/>
                    <a:pt x="6760" y="11019"/>
                    <a:pt x="6735" y="11035"/>
                  </a:cubicBezTo>
                  <a:cubicBezTo>
                    <a:pt x="6716" y="11054"/>
                    <a:pt x="6692" y="11070"/>
                    <a:pt x="6665" y="11095"/>
                  </a:cubicBezTo>
                  <a:cubicBezTo>
                    <a:pt x="6647" y="11113"/>
                    <a:pt x="6638" y="11122"/>
                    <a:pt x="6639" y="11122"/>
                  </a:cubicBezTo>
                  <a:cubicBezTo>
                    <a:pt x="6641" y="11122"/>
                    <a:pt x="6676" y="11092"/>
                    <a:pt x="6743" y="11035"/>
                  </a:cubicBezTo>
                  <a:cubicBezTo>
                    <a:pt x="6811" y="10975"/>
                    <a:pt x="6854" y="10940"/>
                    <a:pt x="6881" y="10916"/>
                  </a:cubicBezTo>
                  <a:cubicBezTo>
                    <a:pt x="6899" y="10904"/>
                    <a:pt x="6908" y="10895"/>
                    <a:pt x="6912" y="10895"/>
                  </a:cubicBezTo>
                  <a:cubicBezTo>
                    <a:pt x="6914" y="10895"/>
                    <a:pt x="6914" y="10896"/>
                    <a:pt x="6914" y="10899"/>
                  </a:cubicBezTo>
                  <a:cubicBezTo>
                    <a:pt x="6923" y="10907"/>
                    <a:pt x="6830" y="10992"/>
                    <a:pt x="6760" y="11035"/>
                  </a:cubicBezTo>
                  <a:cubicBezTo>
                    <a:pt x="6727" y="11062"/>
                    <a:pt x="6692" y="11095"/>
                    <a:pt x="6624" y="11157"/>
                  </a:cubicBezTo>
                  <a:cubicBezTo>
                    <a:pt x="6572" y="11198"/>
                    <a:pt x="6434" y="11320"/>
                    <a:pt x="6279" y="11423"/>
                  </a:cubicBezTo>
                  <a:cubicBezTo>
                    <a:pt x="6125" y="11526"/>
                    <a:pt x="6013" y="11610"/>
                    <a:pt x="6005" y="11621"/>
                  </a:cubicBezTo>
                  <a:cubicBezTo>
                    <a:pt x="6003" y="11623"/>
                    <a:pt x="6002" y="11624"/>
                    <a:pt x="6004" y="11624"/>
                  </a:cubicBezTo>
                  <a:cubicBezTo>
                    <a:pt x="6009" y="11624"/>
                    <a:pt x="6030" y="11614"/>
                    <a:pt x="6057" y="11594"/>
                  </a:cubicBezTo>
                  <a:cubicBezTo>
                    <a:pt x="6090" y="11569"/>
                    <a:pt x="6125" y="11551"/>
                    <a:pt x="6125" y="11551"/>
                  </a:cubicBezTo>
                  <a:lnTo>
                    <a:pt x="6125" y="11551"/>
                  </a:lnTo>
                  <a:cubicBezTo>
                    <a:pt x="6125" y="11569"/>
                    <a:pt x="5756" y="11792"/>
                    <a:pt x="5737" y="11800"/>
                  </a:cubicBezTo>
                  <a:cubicBezTo>
                    <a:pt x="5721" y="11800"/>
                    <a:pt x="5583" y="11878"/>
                    <a:pt x="5447" y="11955"/>
                  </a:cubicBezTo>
                  <a:cubicBezTo>
                    <a:pt x="5368" y="11990"/>
                    <a:pt x="5300" y="12023"/>
                    <a:pt x="5249" y="12058"/>
                  </a:cubicBezTo>
                  <a:cubicBezTo>
                    <a:pt x="5197" y="12085"/>
                    <a:pt x="5162" y="12101"/>
                    <a:pt x="5162" y="12109"/>
                  </a:cubicBezTo>
                  <a:cubicBezTo>
                    <a:pt x="5162" y="12109"/>
                    <a:pt x="5129" y="12136"/>
                    <a:pt x="5059" y="12161"/>
                  </a:cubicBezTo>
                  <a:cubicBezTo>
                    <a:pt x="5007" y="12189"/>
                    <a:pt x="4981" y="12202"/>
                    <a:pt x="4984" y="12202"/>
                  </a:cubicBezTo>
                  <a:cubicBezTo>
                    <a:pt x="4986" y="12202"/>
                    <a:pt x="5008" y="12193"/>
                    <a:pt x="5051" y="12177"/>
                  </a:cubicBezTo>
                  <a:cubicBezTo>
                    <a:pt x="5088" y="12163"/>
                    <a:pt x="5109" y="12155"/>
                    <a:pt x="5112" y="12155"/>
                  </a:cubicBezTo>
                  <a:lnTo>
                    <a:pt x="5112" y="12155"/>
                  </a:lnTo>
                  <a:cubicBezTo>
                    <a:pt x="5115" y="12155"/>
                    <a:pt x="5085" y="12170"/>
                    <a:pt x="5016" y="12204"/>
                  </a:cubicBezTo>
                  <a:cubicBezTo>
                    <a:pt x="4983" y="12221"/>
                    <a:pt x="4948" y="12239"/>
                    <a:pt x="4931" y="12247"/>
                  </a:cubicBezTo>
                  <a:cubicBezTo>
                    <a:pt x="4904" y="12264"/>
                    <a:pt x="4896" y="12272"/>
                    <a:pt x="4896" y="12272"/>
                  </a:cubicBezTo>
                  <a:cubicBezTo>
                    <a:pt x="4896" y="12280"/>
                    <a:pt x="4665" y="12394"/>
                    <a:pt x="4595" y="12410"/>
                  </a:cubicBezTo>
                  <a:cubicBezTo>
                    <a:pt x="4552" y="12427"/>
                    <a:pt x="4500" y="12454"/>
                    <a:pt x="4416" y="12497"/>
                  </a:cubicBezTo>
                  <a:cubicBezTo>
                    <a:pt x="4347" y="12533"/>
                    <a:pt x="4305" y="12558"/>
                    <a:pt x="4314" y="12558"/>
                  </a:cubicBezTo>
                  <a:cubicBezTo>
                    <a:pt x="4315" y="12558"/>
                    <a:pt x="4318" y="12558"/>
                    <a:pt x="4321" y="12557"/>
                  </a:cubicBezTo>
                  <a:cubicBezTo>
                    <a:pt x="4323" y="12556"/>
                    <a:pt x="4324" y="12555"/>
                    <a:pt x="4325" y="12555"/>
                  </a:cubicBezTo>
                  <a:lnTo>
                    <a:pt x="4325" y="12555"/>
                  </a:lnTo>
                  <a:cubicBezTo>
                    <a:pt x="4328" y="12555"/>
                    <a:pt x="4293" y="12578"/>
                    <a:pt x="4218" y="12608"/>
                  </a:cubicBezTo>
                  <a:cubicBezTo>
                    <a:pt x="4158" y="12637"/>
                    <a:pt x="4118" y="12661"/>
                    <a:pt x="4120" y="12661"/>
                  </a:cubicBezTo>
                  <a:cubicBezTo>
                    <a:pt x="4120" y="12661"/>
                    <a:pt x="4121" y="12661"/>
                    <a:pt x="4123" y="12660"/>
                  </a:cubicBezTo>
                  <a:cubicBezTo>
                    <a:pt x="4124" y="12659"/>
                    <a:pt x="4125" y="12659"/>
                    <a:pt x="4126" y="12659"/>
                  </a:cubicBezTo>
                  <a:cubicBezTo>
                    <a:pt x="4138" y="12659"/>
                    <a:pt x="4009" y="12745"/>
                    <a:pt x="3952" y="12771"/>
                  </a:cubicBezTo>
                  <a:cubicBezTo>
                    <a:pt x="3942" y="12777"/>
                    <a:pt x="3935" y="12780"/>
                    <a:pt x="3932" y="12780"/>
                  </a:cubicBezTo>
                  <a:cubicBezTo>
                    <a:pt x="3926" y="12780"/>
                    <a:pt x="3928" y="12773"/>
                    <a:pt x="3933" y="12763"/>
                  </a:cubicBezTo>
                  <a:cubicBezTo>
                    <a:pt x="3942" y="12756"/>
                    <a:pt x="3944" y="12753"/>
                    <a:pt x="3941" y="12753"/>
                  </a:cubicBezTo>
                  <a:cubicBezTo>
                    <a:pt x="3931" y="12753"/>
                    <a:pt x="3868" y="12784"/>
                    <a:pt x="3771" y="12847"/>
                  </a:cubicBezTo>
                  <a:cubicBezTo>
                    <a:pt x="3745" y="12861"/>
                    <a:pt x="3732" y="12867"/>
                    <a:pt x="3734" y="12867"/>
                  </a:cubicBezTo>
                  <a:cubicBezTo>
                    <a:pt x="3737" y="12867"/>
                    <a:pt x="3754" y="12861"/>
                    <a:pt x="3789" y="12847"/>
                  </a:cubicBezTo>
                  <a:cubicBezTo>
                    <a:pt x="3815" y="12834"/>
                    <a:pt x="3829" y="12829"/>
                    <a:pt x="3831" y="12829"/>
                  </a:cubicBezTo>
                  <a:cubicBezTo>
                    <a:pt x="3845" y="12829"/>
                    <a:pt x="3538" y="13002"/>
                    <a:pt x="3350" y="13097"/>
                  </a:cubicBezTo>
                  <a:cubicBezTo>
                    <a:pt x="3282" y="13132"/>
                    <a:pt x="3119" y="13227"/>
                    <a:pt x="2981" y="13303"/>
                  </a:cubicBezTo>
                  <a:cubicBezTo>
                    <a:pt x="2789" y="13422"/>
                    <a:pt x="2701" y="13477"/>
                    <a:pt x="2692" y="13477"/>
                  </a:cubicBezTo>
                  <a:cubicBezTo>
                    <a:pt x="2687" y="13477"/>
                    <a:pt x="2704" y="13462"/>
                    <a:pt x="2740" y="13433"/>
                  </a:cubicBezTo>
                  <a:cubicBezTo>
                    <a:pt x="2783" y="13398"/>
                    <a:pt x="2826" y="13363"/>
                    <a:pt x="2870" y="13338"/>
                  </a:cubicBezTo>
                  <a:cubicBezTo>
                    <a:pt x="2894" y="13321"/>
                    <a:pt x="2921" y="13303"/>
                    <a:pt x="2954" y="13286"/>
                  </a:cubicBezTo>
                  <a:cubicBezTo>
                    <a:pt x="2989" y="13270"/>
                    <a:pt x="3024" y="13243"/>
                    <a:pt x="3076" y="13218"/>
                  </a:cubicBezTo>
                  <a:cubicBezTo>
                    <a:pt x="3179" y="13167"/>
                    <a:pt x="3222" y="13140"/>
                    <a:pt x="3247" y="13124"/>
                  </a:cubicBezTo>
                  <a:cubicBezTo>
                    <a:pt x="3274" y="13097"/>
                    <a:pt x="3307" y="13080"/>
                    <a:pt x="3385" y="13053"/>
                  </a:cubicBezTo>
                  <a:cubicBezTo>
                    <a:pt x="3424" y="13035"/>
                    <a:pt x="3452" y="13026"/>
                    <a:pt x="3457" y="13026"/>
                  </a:cubicBezTo>
                  <a:cubicBezTo>
                    <a:pt x="3458" y="13026"/>
                    <a:pt x="3457" y="13027"/>
                    <a:pt x="3453" y="13029"/>
                  </a:cubicBezTo>
                  <a:cubicBezTo>
                    <a:pt x="3451" y="13031"/>
                    <a:pt x="3451" y="13032"/>
                    <a:pt x="3453" y="13032"/>
                  </a:cubicBezTo>
                  <a:cubicBezTo>
                    <a:pt x="3458" y="13032"/>
                    <a:pt x="3478" y="13022"/>
                    <a:pt x="3505" y="13002"/>
                  </a:cubicBezTo>
                  <a:cubicBezTo>
                    <a:pt x="3545" y="12980"/>
                    <a:pt x="3561" y="12973"/>
                    <a:pt x="3559" y="12973"/>
                  </a:cubicBezTo>
                  <a:cubicBezTo>
                    <a:pt x="3557" y="12973"/>
                    <a:pt x="3551" y="12974"/>
                    <a:pt x="3540" y="12977"/>
                  </a:cubicBezTo>
                  <a:cubicBezTo>
                    <a:pt x="3532" y="12980"/>
                    <a:pt x="3526" y="12981"/>
                    <a:pt x="3521" y="12981"/>
                  </a:cubicBezTo>
                  <a:cubicBezTo>
                    <a:pt x="3509" y="12981"/>
                    <a:pt x="3507" y="12975"/>
                    <a:pt x="3513" y="12969"/>
                  </a:cubicBezTo>
                  <a:cubicBezTo>
                    <a:pt x="3520" y="12962"/>
                    <a:pt x="3522" y="12959"/>
                    <a:pt x="3520" y="12959"/>
                  </a:cubicBezTo>
                  <a:cubicBezTo>
                    <a:pt x="3517" y="12959"/>
                    <a:pt x="3504" y="12967"/>
                    <a:pt x="3488" y="12977"/>
                  </a:cubicBezTo>
                  <a:cubicBezTo>
                    <a:pt x="3453" y="12985"/>
                    <a:pt x="3437" y="12994"/>
                    <a:pt x="3437" y="12994"/>
                  </a:cubicBezTo>
                  <a:cubicBezTo>
                    <a:pt x="3437" y="12985"/>
                    <a:pt x="3445" y="12985"/>
                    <a:pt x="3488" y="12961"/>
                  </a:cubicBezTo>
                  <a:cubicBezTo>
                    <a:pt x="3564" y="12934"/>
                    <a:pt x="3676" y="12874"/>
                    <a:pt x="3659" y="12874"/>
                  </a:cubicBezTo>
                  <a:cubicBezTo>
                    <a:pt x="3651" y="12874"/>
                    <a:pt x="3676" y="12858"/>
                    <a:pt x="3719" y="12831"/>
                  </a:cubicBezTo>
                  <a:cubicBezTo>
                    <a:pt x="3771" y="12806"/>
                    <a:pt x="3814" y="12779"/>
                    <a:pt x="3822" y="12763"/>
                  </a:cubicBezTo>
                  <a:cubicBezTo>
                    <a:pt x="3827" y="12758"/>
                    <a:pt x="3829" y="12755"/>
                    <a:pt x="3826" y="12755"/>
                  </a:cubicBezTo>
                  <a:cubicBezTo>
                    <a:pt x="3817" y="12755"/>
                    <a:pt x="3771" y="12777"/>
                    <a:pt x="3651" y="12839"/>
                  </a:cubicBezTo>
                  <a:lnTo>
                    <a:pt x="3453" y="12934"/>
                  </a:lnTo>
                  <a:lnTo>
                    <a:pt x="3453" y="12934"/>
                  </a:lnTo>
                  <a:lnTo>
                    <a:pt x="3573" y="12882"/>
                  </a:lnTo>
                  <a:cubicBezTo>
                    <a:pt x="3628" y="12857"/>
                    <a:pt x="3657" y="12844"/>
                    <a:pt x="3661" y="12844"/>
                  </a:cubicBezTo>
                  <a:cubicBezTo>
                    <a:pt x="3670" y="12844"/>
                    <a:pt x="3581" y="12893"/>
                    <a:pt x="3410" y="12985"/>
                  </a:cubicBezTo>
                  <a:cubicBezTo>
                    <a:pt x="3247" y="13072"/>
                    <a:pt x="3195" y="13105"/>
                    <a:pt x="3179" y="13124"/>
                  </a:cubicBezTo>
                  <a:cubicBezTo>
                    <a:pt x="3160" y="13132"/>
                    <a:pt x="3119" y="13167"/>
                    <a:pt x="3076" y="13183"/>
                  </a:cubicBezTo>
                  <a:cubicBezTo>
                    <a:pt x="3048" y="13199"/>
                    <a:pt x="3031" y="13209"/>
                    <a:pt x="3027" y="13209"/>
                  </a:cubicBezTo>
                  <a:cubicBezTo>
                    <a:pt x="3025" y="13209"/>
                    <a:pt x="3027" y="13206"/>
                    <a:pt x="3033" y="13200"/>
                  </a:cubicBezTo>
                  <a:cubicBezTo>
                    <a:pt x="3039" y="13196"/>
                    <a:pt x="3041" y="13194"/>
                    <a:pt x="3037" y="13194"/>
                  </a:cubicBezTo>
                  <a:cubicBezTo>
                    <a:pt x="3032" y="13194"/>
                    <a:pt x="3018" y="13198"/>
                    <a:pt x="2998" y="13208"/>
                  </a:cubicBezTo>
                  <a:cubicBezTo>
                    <a:pt x="2903" y="13251"/>
                    <a:pt x="2851" y="13295"/>
                    <a:pt x="2870" y="13295"/>
                  </a:cubicBezTo>
                  <a:cubicBezTo>
                    <a:pt x="2878" y="13295"/>
                    <a:pt x="2835" y="13321"/>
                    <a:pt x="2767" y="13363"/>
                  </a:cubicBezTo>
                  <a:cubicBezTo>
                    <a:pt x="2636" y="13445"/>
                    <a:pt x="2475" y="13580"/>
                    <a:pt x="2487" y="13580"/>
                  </a:cubicBezTo>
                  <a:cubicBezTo>
                    <a:pt x="2488" y="13580"/>
                    <a:pt x="2489" y="13580"/>
                    <a:pt x="2490" y="13579"/>
                  </a:cubicBezTo>
                  <a:cubicBezTo>
                    <a:pt x="2494" y="13577"/>
                    <a:pt x="2496" y="13576"/>
                    <a:pt x="2497" y="13576"/>
                  </a:cubicBezTo>
                  <a:lnTo>
                    <a:pt x="2497" y="13576"/>
                  </a:lnTo>
                  <a:cubicBezTo>
                    <a:pt x="2505" y="13576"/>
                    <a:pt x="2345" y="13706"/>
                    <a:pt x="2243" y="13785"/>
                  </a:cubicBezTo>
                  <a:cubicBezTo>
                    <a:pt x="2197" y="13824"/>
                    <a:pt x="2171" y="13843"/>
                    <a:pt x="2172" y="13843"/>
                  </a:cubicBezTo>
                  <a:cubicBezTo>
                    <a:pt x="2172" y="13843"/>
                    <a:pt x="2175" y="13841"/>
                    <a:pt x="2181" y="13837"/>
                  </a:cubicBezTo>
                  <a:cubicBezTo>
                    <a:pt x="2186" y="13834"/>
                    <a:pt x="2189" y="13833"/>
                    <a:pt x="2190" y="13833"/>
                  </a:cubicBezTo>
                  <a:cubicBezTo>
                    <a:pt x="2194" y="13833"/>
                    <a:pt x="2185" y="13843"/>
                    <a:pt x="2165" y="13861"/>
                  </a:cubicBezTo>
                  <a:cubicBezTo>
                    <a:pt x="2140" y="13878"/>
                    <a:pt x="2121" y="13897"/>
                    <a:pt x="2113" y="13897"/>
                  </a:cubicBezTo>
                  <a:cubicBezTo>
                    <a:pt x="2113" y="13895"/>
                    <a:pt x="2113" y="13894"/>
                    <a:pt x="2112" y="13894"/>
                  </a:cubicBezTo>
                  <a:cubicBezTo>
                    <a:pt x="2107" y="13894"/>
                    <a:pt x="2093" y="13908"/>
                    <a:pt x="2078" y="13921"/>
                  </a:cubicBezTo>
                  <a:cubicBezTo>
                    <a:pt x="2053" y="13940"/>
                    <a:pt x="2045" y="13956"/>
                    <a:pt x="2053" y="13956"/>
                  </a:cubicBezTo>
                  <a:cubicBezTo>
                    <a:pt x="2070" y="13956"/>
                    <a:pt x="2053" y="13973"/>
                    <a:pt x="2010" y="14008"/>
                  </a:cubicBezTo>
                  <a:cubicBezTo>
                    <a:pt x="1985" y="14033"/>
                    <a:pt x="1942" y="14068"/>
                    <a:pt x="1934" y="14084"/>
                  </a:cubicBezTo>
                  <a:cubicBezTo>
                    <a:pt x="1924" y="14111"/>
                    <a:pt x="1864" y="14154"/>
                    <a:pt x="1779" y="14239"/>
                  </a:cubicBezTo>
                  <a:cubicBezTo>
                    <a:pt x="1705" y="14318"/>
                    <a:pt x="1676" y="14349"/>
                    <a:pt x="1679" y="14349"/>
                  </a:cubicBezTo>
                  <a:cubicBezTo>
                    <a:pt x="1681" y="14349"/>
                    <a:pt x="1691" y="14340"/>
                    <a:pt x="1709" y="14325"/>
                  </a:cubicBezTo>
                  <a:cubicBezTo>
                    <a:pt x="1733" y="14305"/>
                    <a:pt x="1746" y="14294"/>
                    <a:pt x="1747" y="14294"/>
                  </a:cubicBezTo>
                  <a:lnTo>
                    <a:pt x="1747" y="14294"/>
                  </a:lnTo>
                  <a:cubicBezTo>
                    <a:pt x="1749" y="14294"/>
                    <a:pt x="1723" y="14320"/>
                    <a:pt x="1666" y="14377"/>
                  </a:cubicBezTo>
                  <a:cubicBezTo>
                    <a:pt x="1594" y="14443"/>
                    <a:pt x="1577" y="14465"/>
                    <a:pt x="1584" y="14465"/>
                  </a:cubicBezTo>
                  <a:cubicBezTo>
                    <a:pt x="1585" y="14465"/>
                    <a:pt x="1587" y="14465"/>
                    <a:pt x="1590" y="14463"/>
                  </a:cubicBezTo>
                  <a:cubicBezTo>
                    <a:pt x="1593" y="14459"/>
                    <a:pt x="1595" y="14457"/>
                    <a:pt x="1596" y="14457"/>
                  </a:cubicBezTo>
                  <a:lnTo>
                    <a:pt x="1596" y="14457"/>
                  </a:lnTo>
                  <a:cubicBezTo>
                    <a:pt x="1598" y="14457"/>
                    <a:pt x="1582" y="14480"/>
                    <a:pt x="1555" y="14507"/>
                  </a:cubicBezTo>
                  <a:cubicBezTo>
                    <a:pt x="1522" y="14548"/>
                    <a:pt x="1495" y="14583"/>
                    <a:pt x="1478" y="14583"/>
                  </a:cubicBezTo>
                  <a:cubicBezTo>
                    <a:pt x="1460" y="14599"/>
                    <a:pt x="1443" y="14626"/>
                    <a:pt x="1392" y="14686"/>
                  </a:cubicBezTo>
                  <a:cubicBezTo>
                    <a:pt x="1361" y="14730"/>
                    <a:pt x="1346" y="14752"/>
                    <a:pt x="1348" y="14752"/>
                  </a:cubicBezTo>
                  <a:cubicBezTo>
                    <a:pt x="1350" y="14752"/>
                    <a:pt x="1367" y="14733"/>
                    <a:pt x="1400" y="14694"/>
                  </a:cubicBezTo>
                  <a:cubicBezTo>
                    <a:pt x="1428" y="14668"/>
                    <a:pt x="1444" y="14646"/>
                    <a:pt x="1445" y="14646"/>
                  </a:cubicBezTo>
                  <a:lnTo>
                    <a:pt x="1445" y="14646"/>
                  </a:lnTo>
                  <a:cubicBezTo>
                    <a:pt x="1446" y="14646"/>
                    <a:pt x="1445" y="14648"/>
                    <a:pt x="1443" y="14651"/>
                  </a:cubicBezTo>
                  <a:cubicBezTo>
                    <a:pt x="1418" y="14678"/>
                    <a:pt x="1202" y="14944"/>
                    <a:pt x="1169" y="14979"/>
                  </a:cubicBezTo>
                  <a:cubicBezTo>
                    <a:pt x="1161" y="14995"/>
                    <a:pt x="1118" y="15039"/>
                    <a:pt x="1074" y="15098"/>
                  </a:cubicBezTo>
                  <a:cubicBezTo>
                    <a:pt x="1006" y="15177"/>
                    <a:pt x="988" y="15210"/>
                    <a:pt x="944" y="15280"/>
                  </a:cubicBezTo>
                  <a:cubicBezTo>
                    <a:pt x="936" y="15296"/>
                    <a:pt x="911" y="15331"/>
                    <a:pt x="885" y="15373"/>
                  </a:cubicBezTo>
                  <a:cubicBezTo>
                    <a:pt x="860" y="15416"/>
                    <a:pt x="833" y="15467"/>
                    <a:pt x="808" y="15511"/>
                  </a:cubicBezTo>
                  <a:cubicBezTo>
                    <a:pt x="772" y="15565"/>
                    <a:pt x="752" y="15598"/>
                    <a:pt x="753" y="15598"/>
                  </a:cubicBezTo>
                  <a:cubicBezTo>
                    <a:pt x="753" y="15598"/>
                    <a:pt x="757" y="15592"/>
                    <a:pt x="765" y="15579"/>
                  </a:cubicBezTo>
                  <a:cubicBezTo>
                    <a:pt x="800" y="15526"/>
                    <a:pt x="819" y="15500"/>
                    <a:pt x="822" y="15500"/>
                  </a:cubicBezTo>
                  <a:lnTo>
                    <a:pt x="822" y="15500"/>
                  </a:lnTo>
                  <a:cubicBezTo>
                    <a:pt x="826" y="15500"/>
                    <a:pt x="815" y="15524"/>
                    <a:pt x="790" y="15570"/>
                  </a:cubicBezTo>
                  <a:cubicBezTo>
                    <a:pt x="738" y="15665"/>
                    <a:pt x="627" y="15863"/>
                    <a:pt x="567" y="15958"/>
                  </a:cubicBezTo>
                  <a:cubicBezTo>
                    <a:pt x="511" y="16047"/>
                    <a:pt x="378" y="16347"/>
                    <a:pt x="385" y="16347"/>
                  </a:cubicBezTo>
                  <a:cubicBezTo>
                    <a:pt x="385" y="16347"/>
                    <a:pt x="386" y="16346"/>
                    <a:pt x="388" y="16343"/>
                  </a:cubicBezTo>
                  <a:cubicBezTo>
                    <a:pt x="389" y="16340"/>
                    <a:pt x="389" y="16339"/>
                    <a:pt x="390" y="16339"/>
                  </a:cubicBezTo>
                  <a:lnTo>
                    <a:pt x="390" y="16339"/>
                  </a:lnTo>
                  <a:cubicBezTo>
                    <a:pt x="390" y="16339"/>
                    <a:pt x="296" y="16590"/>
                    <a:pt x="223" y="16764"/>
                  </a:cubicBezTo>
                  <a:cubicBezTo>
                    <a:pt x="205" y="16818"/>
                    <a:pt x="192" y="16861"/>
                    <a:pt x="185" y="16886"/>
                  </a:cubicBezTo>
                  <a:lnTo>
                    <a:pt x="185" y="16886"/>
                  </a:lnTo>
                  <a:cubicBezTo>
                    <a:pt x="185" y="16885"/>
                    <a:pt x="184" y="16884"/>
                    <a:pt x="184" y="16884"/>
                  </a:cubicBezTo>
                  <a:lnTo>
                    <a:pt x="184" y="16884"/>
                  </a:lnTo>
                  <a:cubicBezTo>
                    <a:pt x="182" y="16884"/>
                    <a:pt x="177" y="16893"/>
                    <a:pt x="171" y="16910"/>
                  </a:cubicBezTo>
                  <a:cubicBezTo>
                    <a:pt x="155" y="16945"/>
                    <a:pt x="130" y="17022"/>
                    <a:pt x="112" y="17092"/>
                  </a:cubicBezTo>
                  <a:cubicBezTo>
                    <a:pt x="100" y="17163"/>
                    <a:pt x="97" y="17193"/>
                    <a:pt x="93" y="17193"/>
                  </a:cubicBezTo>
                  <a:cubicBezTo>
                    <a:pt x="91" y="17193"/>
                    <a:pt x="89" y="17187"/>
                    <a:pt x="87" y="17176"/>
                  </a:cubicBezTo>
                  <a:cubicBezTo>
                    <a:pt x="84" y="17169"/>
                    <a:pt x="82" y="17165"/>
                    <a:pt x="79" y="17165"/>
                  </a:cubicBezTo>
                  <a:cubicBezTo>
                    <a:pt x="73" y="17165"/>
                    <a:pt x="66" y="17186"/>
                    <a:pt x="60" y="17228"/>
                  </a:cubicBezTo>
                  <a:cubicBezTo>
                    <a:pt x="37" y="17317"/>
                    <a:pt x="30" y="17352"/>
                    <a:pt x="33" y="17352"/>
                  </a:cubicBezTo>
                  <a:cubicBezTo>
                    <a:pt x="35" y="17352"/>
                    <a:pt x="38" y="17345"/>
                    <a:pt x="43" y="17331"/>
                  </a:cubicBezTo>
                  <a:cubicBezTo>
                    <a:pt x="54" y="17297"/>
                    <a:pt x="63" y="17281"/>
                    <a:pt x="67" y="17281"/>
                  </a:cubicBezTo>
                  <a:cubicBezTo>
                    <a:pt x="72" y="17281"/>
                    <a:pt x="70" y="17306"/>
                    <a:pt x="60" y="17349"/>
                  </a:cubicBezTo>
                  <a:cubicBezTo>
                    <a:pt x="52" y="17393"/>
                    <a:pt x="43" y="17434"/>
                    <a:pt x="43" y="17469"/>
                  </a:cubicBezTo>
                  <a:cubicBezTo>
                    <a:pt x="43" y="17495"/>
                    <a:pt x="48" y="17510"/>
                    <a:pt x="50" y="17510"/>
                  </a:cubicBezTo>
                  <a:cubicBezTo>
                    <a:pt x="51" y="17510"/>
                    <a:pt x="52" y="17508"/>
                    <a:pt x="52" y="17504"/>
                  </a:cubicBezTo>
                  <a:cubicBezTo>
                    <a:pt x="52" y="17485"/>
                    <a:pt x="79" y="17358"/>
                    <a:pt x="112" y="17220"/>
                  </a:cubicBezTo>
                  <a:cubicBezTo>
                    <a:pt x="120" y="17135"/>
                    <a:pt x="147" y="17065"/>
                    <a:pt x="163" y="17013"/>
                  </a:cubicBezTo>
                  <a:cubicBezTo>
                    <a:pt x="171" y="16962"/>
                    <a:pt x="190" y="16937"/>
                    <a:pt x="190" y="16919"/>
                  </a:cubicBezTo>
                  <a:cubicBezTo>
                    <a:pt x="192" y="16911"/>
                    <a:pt x="193" y="16908"/>
                    <a:pt x="194" y="16908"/>
                  </a:cubicBezTo>
                  <a:lnTo>
                    <a:pt x="194" y="16908"/>
                  </a:lnTo>
                  <a:cubicBezTo>
                    <a:pt x="197" y="16908"/>
                    <a:pt x="192" y="16952"/>
                    <a:pt x="171" y="17032"/>
                  </a:cubicBezTo>
                  <a:cubicBezTo>
                    <a:pt x="155" y="17100"/>
                    <a:pt x="149" y="17138"/>
                    <a:pt x="150" y="17138"/>
                  </a:cubicBezTo>
                  <a:cubicBezTo>
                    <a:pt x="150" y="17138"/>
                    <a:pt x="152" y="17128"/>
                    <a:pt x="155" y="17108"/>
                  </a:cubicBezTo>
                  <a:cubicBezTo>
                    <a:pt x="171" y="17048"/>
                    <a:pt x="190" y="17005"/>
                    <a:pt x="190" y="17005"/>
                  </a:cubicBezTo>
                  <a:lnTo>
                    <a:pt x="190" y="17005"/>
                  </a:lnTo>
                  <a:cubicBezTo>
                    <a:pt x="198" y="17013"/>
                    <a:pt x="163" y="17092"/>
                    <a:pt x="120" y="17306"/>
                  </a:cubicBezTo>
                  <a:cubicBezTo>
                    <a:pt x="110" y="17362"/>
                    <a:pt x="103" y="17387"/>
                    <a:pt x="103" y="17387"/>
                  </a:cubicBezTo>
                  <a:cubicBezTo>
                    <a:pt x="102" y="17387"/>
                    <a:pt x="105" y="17374"/>
                    <a:pt x="112" y="17349"/>
                  </a:cubicBezTo>
                  <a:cubicBezTo>
                    <a:pt x="125" y="17272"/>
                    <a:pt x="129" y="17237"/>
                    <a:pt x="127" y="17237"/>
                  </a:cubicBezTo>
                  <a:lnTo>
                    <a:pt x="127" y="17237"/>
                  </a:lnTo>
                  <a:cubicBezTo>
                    <a:pt x="123" y="17237"/>
                    <a:pt x="100" y="17335"/>
                    <a:pt x="68" y="17496"/>
                  </a:cubicBezTo>
                  <a:cubicBezTo>
                    <a:pt x="52" y="17659"/>
                    <a:pt x="43" y="17786"/>
                    <a:pt x="43" y="17881"/>
                  </a:cubicBezTo>
                  <a:cubicBezTo>
                    <a:pt x="43" y="17951"/>
                    <a:pt x="49" y="17992"/>
                    <a:pt x="51" y="17992"/>
                  </a:cubicBezTo>
                  <a:cubicBezTo>
                    <a:pt x="51" y="17992"/>
                    <a:pt x="52" y="17990"/>
                    <a:pt x="52" y="17984"/>
                  </a:cubicBezTo>
                  <a:cubicBezTo>
                    <a:pt x="53" y="17982"/>
                    <a:pt x="54" y="17980"/>
                    <a:pt x="55" y="17980"/>
                  </a:cubicBezTo>
                  <a:cubicBezTo>
                    <a:pt x="60" y="17980"/>
                    <a:pt x="61" y="18020"/>
                    <a:pt x="68" y="18122"/>
                  </a:cubicBezTo>
                  <a:cubicBezTo>
                    <a:pt x="68" y="18212"/>
                    <a:pt x="80" y="18258"/>
                    <a:pt x="85" y="18258"/>
                  </a:cubicBezTo>
                  <a:cubicBezTo>
                    <a:pt x="86" y="18258"/>
                    <a:pt x="87" y="18255"/>
                    <a:pt x="87" y="18250"/>
                  </a:cubicBezTo>
                  <a:cubicBezTo>
                    <a:pt x="87" y="18245"/>
                    <a:pt x="88" y="18242"/>
                    <a:pt x="89" y="18242"/>
                  </a:cubicBezTo>
                  <a:cubicBezTo>
                    <a:pt x="91" y="18242"/>
                    <a:pt x="95" y="18256"/>
                    <a:pt x="95" y="18285"/>
                  </a:cubicBezTo>
                  <a:cubicBezTo>
                    <a:pt x="103" y="18320"/>
                    <a:pt x="103" y="18362"/>
                    <a:pt x="103" y="18380"/>
                  </a:cubicBezTo>
                  <a:cubicBezTo>
                    <a:pt x="102" y="18383"/>
                    <a:pt x="101" y="18384"/>
                    <a:pt x="99" y="18384"/>
                  </a:cubicBezTo>
                  <a:cubicBezTo>
                    <a:pt x="92" y="18384"/>
                    <a:pt x="82" y="18349"/>
                    <a:pt x="60" y="18285"/>
                  </a:cubicBezTo>
                  <a:cubicBezTo>
                    <a:pt x="52" y="18242"/>
                    <a:pt x="43" y="18190"/>
                    <a:pt x="43" y="18131"/>
                  </a:cubicBezTo>
                  <a:cubicBezTo>
                    <a:pt x="35" y="18071"/>
                    <a:pt x="27" y="18001"/>
                    <a:pt x="27" y="17916"/>
                  </a:cubicBezTo>
                  <a:cubicBezTo>
                    <a:pt x="17" y="17865"/>
                    <a:pt x="17" y="17822"/>
                    <a:pt x="17" y="17795"/>
                  </a:cubicBezTo>
                  <a:lnTo>
                    <a:pt x="17" y="17735"/>
                  </a:lnTo>
                  <a:cubicBezTo>
                    <a:pt x="17" y="17727"/>
                    <a:pt x="17" y="17724"/>
                    <a:pt x="16" y="17724"/>
                  </a:cubicBezTo>
                  <a:cubicBezTo>
                    <a:pt x="16" y="17724"/>
                    <a:pt x="14" y="17743"/>
                    <a:pt x="8" y="17778"/>
                  </a:cubicBezTo>
                  <a:cubicBezTo>
                    <a:pt x="0" y="17846"/>
                    <a:pt x="0" y="17916"/>
                    <a:pt x="8" y="17984"/>
                  </a:cubicBezTo>
                  <a:cubicBezTo>
                    <a:pt x="17" y="18044"/>
                    <a:pt x="17" y="18096"/>
                    <a:pt x="17" y="18114"/>
                  </a:cubicBezTo>
                  <a:cubicBezTo>
                    <a:pt x="17" y="18122"/>
                    <a:pt x="27" y="18174"/>
                    <a:pt x="27" y="18217"/>
                  </a:cubicBezTo>
                  <a:lnTo>
                    <a:pt x="27" y="18250"/>
                  </a:lnTo>
                  <a:cubicBezTo>
                    <a:pt x="35" y="18250"/>
                    <a:pt x="27" y="18234"/>
                    <a:pt x="27" y="18199"/>
                  </a:cubicBezTo>
                  <a:cubicBezTo>
                    <a:pt x="31" y="18164"/>
                    <a:pt x="33" y="18147"/>
                    <a:pt x="34" y="18147"/>
                  </a:cubicBezTo>
                  <a:cubicBezTo>
                    <a:pt x="35" y="18147"/>
                    <a:pt x="35" y="18162"/>
                    <a:pt x="35" y="18190"/>
                  </a:cubicBezTo>
                  <a:cubicBezTo>
                    <a:pt x="35" y="18234"/>
                    <a:pt x="60" y="18329"/>
                    <a:pt x="79" y="18388"/>
                  </a:cubicBezTo>
                  <a:cubicBezTo>
                    <a:pt x="95" y="18475"/>
                    <a:pt x="112" y="18527"/>
                    <a:pt x="147" y="18654"/>
                  </a:cubicBezTo>
                  <a:cubicBezTo>
                    <a:pt x="171" y="18766"/>
                    <a:pt x="198" y="18836"/>
                    <a:pt x="223" y="18877"/>
                  </a:cubicBezTo>
                  <a:cubicBezTo>
                    <a:pt x="234" y="18898"/>
                    <a:pt x="239" y="18910"/>
                    <a:pt x="240" y="18910"/>
                  </a:cubicBezTo>
                  <a:cubicBezTo>
                    <a:pt x="241" y="18910"/>
                    <a:pt x="241" y="18905"/>
                    <a:pt x="241" y="18896"/>
                  </a:cubicBezTo>
                  <a:cubicBezTo>
                    <a:pt x="233" y="18877"/>
                    <a:pt x="215" y="18825"/>
                    <a:pt x="198" y="18774"/>
                  </a:cubicBezTo>
                  <a:cubicBezTo>
                    <a:pt x="182" y="18722"/>
                    <a:pt x="163" y="18681"/>
                    <a:pt x="171" y="18681"/>
                  </a:cubicBezTo>
                  <a:lnTo>
                    <a:pt x="171" y="18681"/>
                  </a:lnTo>
                  <a:cubicBezTo>
                    <a:pt x="171" y="18681"/>
                    <a:pt x="198" y="18766"/>
                    <a:pt x="233" y="18844"/>
                  </a:cubicBezTo>
                  <a:cubicBezTo>
                    <a:pt x="266" y="18920"/>
                    <a:pt x="309" y="19007"/>
                    <a:pt x="318" y="19032"/>
                  </a:cubicBezTo>
                  <a:cubicBezTo>
                    <a:pt x="326" y="19050"/>
                    <a:pt x="377" y="19145"/>
                    <a:pt x="448" y="19238"/>
                  </a:cubicBezTo>
                  <a:cubicBezTo>
                    <a:pt x="507" y="19333"/>
                    <a:pt x="584" y="19419"/>
                    <a:pt x="619" y="19454"/>
                  </a:cubicBezTo>
                  <a:cubicBezTo>
                    <a:pt x="645" y="19479"/>
                    <a:pt x="705" y="19547"/>
                    <a:pt x="765" y="19598"/>
                  </a:cubicBezTo>
                  <a:cubicBezTo>
                    <a:pt x="817" y="19650"/>
                    <a:pt x="876" y="19702"/>
                    <a:pt x="893" y="19720"/>
                  </a:cubicBezTo>
                  <a:cubicBezTo>
                    <a:pt x="920" y="19737"/>
                    <a:pt x="928" y="19745"/>
                    <a:pt x="944" y="19763"/>
                  </a:cubicBezTo>
                  <a:cubicBezTo>
                    <a:pt x="963" y="19788"/>
                    <a:pt x="996" y="19815"/>
                    <a:pt x="1074" y="19866"/>
                  </a:cubicBezTo>
                  <a:cubicBezTo>
                    <a:pt x="1128" y="19909"/>
                    <a:pt x="1154" y="19925"/>
                    <a:pt x="1151" y="19925"/>
                  </a:cubicBezTo>
                  <a:cubicBezTo>
                    <a:pt x="1150" y="19925"/>
                    <a:pt x="1144" y="19923"/>
                    <a:pt x="1134" y="19918"/>
                  </a:cubicBezTo>
                  <a:cubicBezTo>
                    <a:pt x="1130" y="19915"/>
                    <a:pt x="1127" y="19914"/>
                    <a:pt x="1126" y="19914"/>
                  </a:cubicBezTo>
                  <a:lnTo>
                    <a:pt x="1126" y="19914"/>
                  </a:lnTo>
                  <a:cubicBezTo>
                    <a:pt x="1124" y="19914"/>
                    <a:pt x="1135" y="19924"/>
                    <a:pt x="1161" y="19943"/>
                  </a:cubicBezTo>
                  <a:cubicBezTo>
                    <a:pt x="1202" y="19978"/>
                    <a:pt x="1297" y="20046"/>
                    <a:pt x="1392" y="20106"/>
                  </a:cubicBezTo>
                  <a:cubicBezTo>
                    <a:pt x="1494" y="20172"/>
                    <a:pt x="1529" y="20196"/>
                    <a:pt x="1535" y="20196"/>
                  </a:cubicBezTo>
                  <a:cubicBezTo>
                    <a:pt x="1537" y="20196"/>
                    <a:pt x="1535" y="20191"/>
                    <a:pt x="1530" y="20184"/>
                  </a:cubicBezTo>
                  <a:cubicBezTo>
                    <a:pt x="1521" y="20175"/>
                    <a:pt x="1521" y="20170"/>
                    <a:pt x="1526" y="20170"/>
                  </a:cubicBezTo>
                  <a:cubicBezTo>
                    <a:pt x="1531" y="20170"/>
                    <a:pt x="1542" y="20175"/>
                    <a:pt x="1555" y="20184"/>
                  </a:cubicBezTo>
                  <a:lnTo>
                    <a:pt x="1606" y="20217"/>
                  </a:lnTo>
                  <a:cubicBezTo>
                    <a:pt x="1598" y="20217"/>
                    <a:pt x="1625" y="20235"/>
                    <a:pt x="1658" y="20252"/>
                  </a:cubicBezTo>
                  <a:cubicBezTo>
                    <a:pt x="1674" y="20262"/>
                    <a:pt x="1684" y="20270"/>
                    <a:pt x="1685" y="20270"/>
                  </a:cubicBezTo>
                  <a:cubicBezTo>
                    <a:pt x="1685" y="20270"/>
                    <a:pt x="1682" y="20267"/>
                    <a:pt x="1676" y="20260"/>
                  </a:cubicBezTo>
                  <a:cubicBezTo>
                    <a:pt x="1672" y="20256"/>
                    <a:pt x="1670" y="20254"/>
                    <a:pt x="1671" y="20254"/>
                  </a:cubicBezTo>
                  <a:lnTo>
                    <a:pt x="1671" y="20254"/>
                  </a:lnTo>
                  <a:cubicBezTo>
                    <a:pt x="1675" y="20254"/>
                    <a:pt x="1708" y="20273"/>
                    <a:pt x="1779" y="20312"/>
                  </a:cubicBezTo>
                  <a:cubicBezTo>
                    <a:pt x="1851" y="20348"/>
                    <a:pt x="1881" y="20363"/>
                    <a:pt x="1887" y="20363"/>
                  </a:cubicBezTo>
                  <a:cubicBezTo>
                    <a:pt x="1889" y="20363"/>
                    <a:pt x="1887" y="20360"/>
                    <a:pt x="1882" y="20355"/>
                  </a:cubicBezTo>
                  <a:cubicBezTo>
                    <a:pt x="1876" y="20350"/>
                    <a:pt x="1874" y="20347"/>
                    <a:pt x="1876" y="20347"/>
                  </a:cubicBezTo>
                  <a:cubicBezTo>
                    <a:pt x="1880" y="20347"/>
                    <a:pt x="1904" y="20360"/>
                    <a:pt x="1950" y="20390"/>
                  </a:cubicBezTo>
                  <a:cubicBezTo>
                    <a:pt x="2010" y="20415"/>
                    <a:pt x="2097" y="20458"/>
                    <a:pt x="2165" y="20485"/>
                  </a:cubicBezTo>
                  <a:cubicBezTo>
                    <a:pt x="2243" y="20518"/>
                    <a:pt x="2295" y="20536"/>
                    <a:pt x="2319" y="20553"/>
                  </a:cubicBezTo>
                  <a:cubicBezTo>
                    <a:pt x="2326" y="20556"/>
                    <a:pt x="2329" y="20558"/>
                    <a:pt x="2327" y="20558"/>
                  </a:cubicBezTo>
                  <a:cubicBezTo>
                    <a:pt x="2325" y="20558"/>
                    <a:pt x="2314" y="20554"/>
                    <a:pt x="2295" y="20545"/>
                  </a:cubicBezTo>
                  <a:cubicBezTo>
                    <a:pt x="2260" y="20526"/>
                    <a:pt x="2233" y="20518"/>
                    <a:pt x="2224" y="20518"/>
                  </a:cubicBezTo>
                  <a:cubicBezTo>
                    <a:pt x="2224" y="20518"/>
                    <a:pt x="2268" y="20545"/>
                    <a:pt x="2328" y="20561"/>
                  </a:cubicBezTo>
                  <a:cubicBezTo>
                    <a:pt x="2387" y="20588"/>
                    <a:pt x="2431" y="20604"/>
                    <a:pt x="2439" y="20604"/>
                  </a:cubicBezTo>
                  <a:cubicBezTo>
                    <a:pt x="2439" y="20604"/>
                    <a:pt x="2457" y="20604"/>
                    <a:pt x="2490" y="20621"/>
                  </a:cubicBezTo>
                  <a:cubicBezTo>
                    <a:pt x="2525" y="20629"/>
                    <a:pt x="2577" y="20648"/>
                    <a:pt x="2629" y="20664"/>
                  </a:cubicBezTo>
                  <a:cubicBezTo>
                    <a:pt x="2686" y="20685"/>
                    <a:pt x="2726" y="20700"/>
                    <a:pt x="2747" y="20707"/>
                  </a:cubicBezTo>
                  <a:lnTo>
                    <a:pt x="2747" y="20707"/>
                  </a:lnTo>
                  <a:cubicBezTo>
                    <a:pt x="2736" y="20706"/>
                    <a:pt x="2729" y="20705"/>
                    <a:pt x="2725" y="20705"/>
                  </a:cubicBezTo>
                  <a:cubicBezTo>
                    <a:pt x="2712" y="20705"/>
                    <a:pt x="2746" y="20717"/>
                    <a:pt x="2826" y="20751"/>
                  </a:cubicBezTo>
                  <a:cubicBezTo>
                    <a:pt x="2938" y="20784"/>
                    <a:pt x="2981" y="20802"/>
                    <a:pt x="2965" y="20811"/>
                  </a:cubicBezTo>
                  <a:cubicBezTo>
                    <a:pt x="2946" y="20811"/>
                    <a:pt x="2965" y="20819"/>
                    <a:pt x="3068" y="20854"/>
                  </a:cubicBezTo>
                  <a:cubicBezTo>
                    <a:pt x="3124" y="20867"/>
                    <a:pt x="3155" y="20874"/>
                    <a:pt x="3165" y="20874"/>
                  </a:cubicBezTo>
                  <a:cubicBezTo>
                    <a:pt x="3173" y="20874"/>
                    <a:pt x="3168" y="20870"/>
                    <a:pt x="3152" y="20862"/>
                  </a:cubicBezTo>
                  <a:cubicBezTo>
                    <a:pt x="3137" y="20856"/>
                    <a:pt x="3133" y="20853"/>
                    <a:pt x="3137" y="20853"/>
                  </a:cubicBezTo>
                  <a:cubicBezTo>
                    <a:pt x="3154" y="20853"/>
                    <a:pt x="3350" y="20913"/>
                    <a:pt x="3470" y="20949"/>
                  </a:cubicBezTo>
                  <a:cubicBezTo>
                    <a:pt x="3541" y="20968"/>
                    <a:pt x="3570" y="20976"/>
                    <a:pt x="3562" y="20976"/>
                  </a:cubicBezTo>
                  <a:cubicBezTo>
                    <a:pt x="3556" y="20976"/>
                    <a:pt x="3531" y="20972"/>
                    <a:pt x="3488" y="20965"/>
                  </a:cubicBezTo>
                  <a:cubicBezTo>
                    <a:pt x="3439" y="20955"/>
                    <a:pt x="3411" y="20947"/>
                    <a:pt x="3401" y="20947"/>
                  </a:cubicBezTo>
                  <a:cubicBezTo>
                    <a:pt x="3395" y="20947"/>
                    <a:pt x="3395" y="20950"/>
                    <a:pt x="3402" y="20957"/>
                  </a:cubicBezTo>
                  <a:cubicBezTo>
                    <a:pt x="3410" y="20965"/>
                    <a:pt x="3437" y="20973"/>
                    <a:pt x="3461" y="20973"/>
                  </a:cubicBezTo>
                  <a:cubicBezTo>
                    <a:pt x="3488" y="20982"/>
                    <a:pt x="3488" y="20990"/>
                    <a:pt x="3470" y="20990"/>
                  </a:cubicBezTo>
                  <a:cubicBezTo>
                    <a:pt x="3453" y="20990"/>
                    <a:pt x="3410" y="20990"/>
                    <a:pt x="3385" y="20982"/>
                  </a:cubicBezTo>
                  <a:cubicBezTo>
                    <a:pt x="3358" y="20973"/>
                    <a:pt x="3334" y="20973"/>
                    <a:pt x="3334" y="20973"/>
                  </a:cubicBezTo>
                  <a:lnTo>
                    <a:pt x="3334" y="20973"/>
                  </a:lnTo>
                  <a:cubicBezTo>
                    <a:pt x="3334" y="20982"/>
                    <a:pt x="3377" y="20990"/>
                    <a:pt x="3418" y="21000"/>
                  </a:cubicBezTo>
                  <a:cubicBezTo>
                    <a:pt x="3470" y="21008"/>
                    <a:pt x="3531" y="21025"/>
                    <a:pt x="3556" y="21033"/>
                  </a:cubicBezTo>
                  <a:cubicBezTo>
                    <a:pt x="3576" y="21044"/>
                    <a:pt x="3588" y="21048"/>
                    <a:pt x="3595" y="21048"/>
                  </a:cubicBezTo>
                  <a:cubicBezTo>
                    <a:pt x="3601" y="21048"/>
                    <a:pt x="3604" y="21046"/>
                    <a:pt x="3608" y="21041"/>
                  </a:cubicBezTo>
                  <a:cubicBezTo>
                    <a:pt x="3610" y="21039"/>
                    <a:pt x="3613" y="21038"/>
                    <a:pt x="3619" y="21038"/>
                  </a:cubicBezTo>
                  <a:cubicBezTo>
                    <a:pt x="3634" y="21038"/>
                    <a:pt x="3665" y="21046"/>
                    <a:pt x="3727" y="21060"/>
                  </a:cubicBezTo>
                  <a:cubicBezTo>
                    <a:pt x="3778" y="21070"/>
                    <a:pt x="3805" y="21074"/>
                    <a:pt x="3811" y="21074"/>
                  </a:cubicBezTo>
                  <a:cubicBezTo>
                    <a:pt x="3816" y="21074"/>
                    <a:pt x="3811" y="21072"/>
                    <a:pt x="3797" y="21068"/>
                  </a:cubicBezTo>
                  <a:cubicBezTo>
                    <a:pt x="3762" y="21060"/>
                    <a:pt x="3762" y="21052"/>
                    <a:pt x="3797" y="21052"/>
                  </a:cubicBezTo>
                  <a:cubicBezTo>
                    <a:pt x="3841" y="21052"/>
                    <a:pt x="3830" y="21041"/>
                    <a:pt x="3771" y="21033"/>
                  </a:cubicBezTo>
                  <a:cubicBezTo>
                    <a:pt x="3703" y="21017"/>
                    <a:pt x="3668" y="21000"/>
                    <a:pt x="3703" y="20990"/>
                  </a:cubicBezTo>
                  <a:cubicBezTo>
                    <a:pt x="3711" y="20990"/>
                    <a:pt x="3694" y="20982"/>
                    <a:pt x="3659" y="20982"/>
                  </a:cubicBezTo>
                  <a:cubicBezTo>
                    <a:pt x="3635" y="20973"/>
                    <a:pt x="3573" y="20957"/>
                    <a:pt x="3540" y="20938"/>
                  </a:cubicBezTo>
                  <a:cubicBezTo>
                    <a:pt x="3502" y="20926"/>
                    <a:pt x="3492" y="20919"/>
                    <a:pt x="3506" y="20919"/>
                  </a:cubicBezTo>
                  <a:cubicBezTo>
                    <a:pt x="3511" y="20919"/>
                    <a:pt x="3520" y="20920"/>
                    <a:pt x="3531" y="20922"/>
                  </a:cubicBezTo>
                  <a:cubicBezTo>
                    <a:pt x="3555" y="20928"/>
                    <a:pt x="3575" y="20934"/>
                    <a:pt x="3588" y="20934"/>
                  </a:cubicBezTo>
                  <a:cubicBezTo>
                    <a:pt x="3593" y="20934"/>
                    <a:pt x="3597" y="20933"/>
                    <a:pt x="3599" y="20930"/>
                  </a:cubicBezTo>
                  <a:cubicBezTo>
                    <a:pt x="3602" y="20926"/>
                    <a:pt x="3607" y="20924"/>
                    <a:pt x="3617" y="20924"/>
                  </a:cubicBezTo>
                  <a:cubicBezTo>
                    <a:pt x="3644" y="20924"/>
                    <a:pt x="3702" y="20939"/>
                    <a:pt x="3797" y="20965"/>
                  </a:cubicBezTo>
                  <a:cubicBezTo>
                    <a:pt x="3865" y="20990"/>
                    <a:pt x="3952" y="21008"/>
                    <a:pt x="3985" y="21017"/>
                  </a:cubicBezTo>
                  <a:cubicBezTo>
                    <a:pt x="4020" y="21025"/>
                    <a:pt x="4063" y="21033"/>
                    <a:pt x="4088" y="21033"/>
                  </a:cubicBezTo>
                  <a:cubicBezTo>
                    <a:pt x="4097" y="21037"/>
                    <a:pt x="4100" y="21039"/>
                    <a:pt x="4096" y="21039"/>
                  </a:cubicBezTo>
                  <a:cubicBezTo>
                    <a:pt x="4092" y="21039"/>
                    <a:pt x="4081" y="21037"/>
                    <a:pt x="4063" y="21033"/>
                  </a:cubicBezTo>
                  <a:cubicBezTo>
                    <a:pt x="4002" y="21022"/>
                    <a:pt x="3859" y="21010"/>
                    <a:pt x="3803" y="21010"/>
                  </a:cubicBezTo>
                  <a:cubicBezTo>
                    <a:pt x="3780" y="21010"/>
                    <a:pt x="3771" y="21012"/>
                    <a:pt x="3789" y="21017"/>
                  </a:cubicBezTo>
                  <a:cubicBezTo>
                    <a:pt x="3870" y="21038"/>
                    <a:pt x="4077" y="21062"/>
                    <a:pt x="4163" y="21062"/>
                  </a:cubicBezTo>
                  <a:cubicBezTo>
                    <a:pt x="4175" y="21062"/>
                    <a:pt x="4185" y="21061"/>
                    <a:pt x="4191" y="21060"/>
                  </a:cubicBezTo>
                  <a:cubicBezTo>
                    <a:pt x="4206" y="21057"/>
                    <a:pt x="4219" y="21055"/>
                    <a:pt x="4233" y="21055"/>
                  </a:cubicBezTo>
                  <a:cubicBezTo>
                    <a:pt x="4253" y="21055"/>
                    <a:pt x="4274" y="21059"/>
                    <a:pt x="4304" y="21068"/>
                  </a:cubicBezTo>
                  <a:cubicBezTo>
                    <a:pt x="4346" y="21076"/>
                    <a:pt x="4397" y="21076"/>
                    <a:pt x="4476" y="21076"/>
                  </a:cubicBezTo>
                  <a:cubicBezTo>
                    <a:pt x="4544" y="21085"/>
                    <a:pt x="4673" y="21085"/>
                    <a:pt x="4777" y="21093"/>
                  </a:cubicBezTo>
                  <a:cubicBezTo>
                    <a:pt x="4808" y="21096"/>
                    <a:pt x="4840" y="21098"/>
                    <a:pt x="4868" y="21098"/>
                  </a:cubicBezTo>
                  <a:cubicBezTo>
                    <a:pt x="4926" y="21098"/>
                    <a:pt x="4973" y="21093"/>
                    <a:pt x="4991" y="21093"/>
                  </a:cubicBezTo>
                  <a:cubicBezTo>
                    <a:pt x="5016" y="21093"/>
                    <a:pt x="4991" y="21085"/>
                    <a:pt x="4896" y="21085"/>
                  </a:cubicBezTo>
                  <a:cubicBezTo>
                    <a:pt x="4733" y="21085"/>
                    <a:pt x="4622" y="21076"/>
                    <a:pt x="4768" y="21076"/>
                  </a:cubicBezTo>
                  <a:cubicBezTo>
                    <a:pt x="4820" y="21076"/>
                    <a:pt x="4861" y="21068"/>
                    <a:pt x="4861" y="21068"/>
                  </a:cubicBezTo>
                  <a:cubicBezTo>
                    <a:pt x="4861" y="21060"/>
                    <a:pt x="4904" y="21060"/>
                    <a:pt x="4956" y="21060"/>
                  </a:cubicBezTo>
                  <a:cubicBezTo>
                    <a:pt x="5007" y="21060"/>
                    <a:pt x="5034" y="21068"/>
                    <a:pt x="5016" y="21068"/>
                  </a:cubicBezTo>
                  <a:cubicBezTo>
                    <a:pt x="4999" y="21068"/>
                    <a:pt x="5034" y="21076"/>
                    <a:pt x="5102" y="21085"/>
                  </a:cubicBezTo>
                  <a:cubicBezTo>
                    <a:pt x="5240" y="21103"/>
                    <a:pt x="5257" y="21112"/>
                    <a:pt x="5154" y="21112"/>
                  </a:cubicBezTo>
                  <a:lnTo>
                    <a:pt x="4948" y="21112"/>
                  </a:lnTo>
                  <a:cubicBezTo>
                    <a:pt x="4888" y="21112"/>
                    <a:pt x="4836" y="21120"/>
                    <a:pt x="4836" y="21120"/>
                  </a:cubicBezTo>
                  <a:cubicBezTo>
                    <a:pt x="4836" y="21120"/>
                    <a:pt x="4861" y="21128"/>
                    <a:pt x="4896" y="21128"/>
                  </a:cubicBezTo>
                  <a:lnTo>
                    <a:pt x="4923" y="21128"/>
                  </a:lnTo>
                  <a:cubicBezTo>
                    <a:pt x="4905" y="21124"/>
                    <a:pt x="4901" y="21122"/>
                    <a:pt x="4913" y="21122"/>
                  </a:cubicBezTo>
                  <a:cubicBezTo>
                    <a:pt x="4926" y="21122"/>
                    <a:pt x="4956" y="21124"/>
                    <a:pt x="5007" y="21128"/>
                  </a:cubicBezTo>
                  <a:cubicBezTo>
                    <a:pt x="5078" y="21128"/>
                    <a:pt x="5181" y="21136"/>
                    <a:pt x="5240" y="21136"/>
                  </a:cubicBezTo>
                  <a:cubicBezTo>
                    <a:pt x="5300" y="21136"/>
                    <a:pt x="5420" y="21136"/>
                    <a:pt x="5515" y="21145"/>
                  </a:cubicBezTo>
                  <a:cubicBezTo>
                    <a:pt x="5613" y="21150"/>
                    <a:pt x="5678" y="21152"/>
                    <a:pt x="5711" y="21152"/>
                  </a:cubicBezTo>
                  <a:cubicBezTo>
                    <a:pt x="5744" y="21152"/>
                    <a:pt x="5746" y="21150"/>
                    <a:pt x="5721" y="21145"/>
                  </a:cubicBezTo>
                  <a:cubicBezTo>
                    <a:pt x="5679" y="21138"/>
                    <a:pt x="5767" y="21126"/>
                    <a:pt x="5842" y="21126"/>
                  </a:cubicBezTo>
                  <a:cubicBezTo>
                    <a:pt x="5860" y="21126"/>
                    <a:pt x="5877" y="21126"/>
                    <a:pt x="5892" y="21128"/>
                  </a:cubicBezTo>
                  <a:cubicBezTo>
                    <a:pt x="5943" y="21128"/>
                    <a:pt x="5995" y="21128"/>
                    <a:pt x="6081" y="21120"/>
                  </a:cubicBezTo>
                  <a:cubicBezTo>
                    <a:pt x="6141" y="21112"/>
                    <a:pt x="6228" y="21112"/>
                    <a:pt x="6263" y="21103"/>
                  </a:cubicBezTo>
                  <a:cubicBezTo>
                    <a:pt x="6296" y="21103"/>
                    <a:pt x="6450" y="21093"/>
                    <a:pt x="6613" y="21076"/>
                  </a:cubicBezTo>
                  <a:cubicBezTo>
                    <a:pt x="6890" y="21052"/>
                    <a:pt x="6923" y="21041"/>
                    <a:pt x="7009" y="21041"/>
                  </a:cubicBezTo>
                  <a:cubicBezTo>
                    <a:pt x="7139" y="21041"/>
                    <a:pt x="7147" y="21060"/>
                    <a:pt x="7026" y="21068"/>
                  </a:cubicBezTo>
                  <a:cubicBezTo>
                    <a:pt x="6974" y="21068"/>
                    <a:pt x="6923" y="21076"/>
                    <a:pt x="6906" y="21085"/>
                  </a:cubicBezTo>
                  <a:cubicBezTo>
                    <a:pt x="6890" y="21093"/>
                    <a:pt x="6811" y="21103"/>
                    <a:pt x="6743" y="21112"/>
                  </a:cubicBezTo>
                  <a:cubicBezTo>
                    <a:pt x="6675" y="21120"/>
                    <a:pt x="6597" y="21120"/>
                    <a:pt x="6580" y="21128"/>
                  </a:cubicBezTo>
                  <a:cubicBezTo>
                    <a:pt x="6572" y="21130"/>
                    <a:pt x="6574" y="21131"/>
                    <a:pt x="6584" y="21131"/>
                  </a:cubicBezTo>
                  <a:cubicBezTo>
                    <a:pt x="6606" y="21131"/>
                    <a:pt x="6673" y="21126"/>
                    <a:pt x="6751" y="21120"/>
                  </a:cubicBezTo>
                  <a:cubicBezTo>
                    <a:pt x="6863" y="21103"/>
                    <a:pt x="7001" y="21085"/>
                    <a:pt x="7069" y="21076"/>
                  </a:cubicBezTo>
                  <a:cubicBezTo>
                    <a:pt x="7120" y="21060"/>
                    <a:pt x="7223" y="21052"/>
                    <a:pt x="7283" y="21041"/>
                  </a:cubicBezTo>
                  <a:lnTo>
                    <a:pt x="7283" y="21041"/>
                  </a:lnTo>
                  <a:cubicBezTo>
                    <a:pt x="7246" y="21044"/>
                    <a:pt x="7217" y="21046"/>
                    <a:pt x="7198" y="21046"/>
                  </a:cubicBezTo>
                  <a:cubicBezTo>
                    <a:pt x="7148" y="21046"/>
                    <a:pt x="7162" y="21037"/>
                    <a:pt x="7250" y="21025"/>
                  </a:cubicBezTo>
                  <a:cubicBezTo>
                    <a:pt x="7294" y="21017"/>
                    <a:pt x="7335" y="21008"/>
                    <a:pt x="7335" y="21000"/>
                  </a:cubicBezTo>
                  <a:cubicBezTo>
                    <a:pt x="7335" y="20997"/>
                    <a:pt x="7333" y="20996"/>
                    <a:pt x="7327" y="20996"/>
                  </a:cubicBezTo>
                  <a:cubicBezTo>
                    <a:pt x="7314" y="20996"/>
                    <a:pt x="7282" y="21003"/>
                    <a:pt x="7215" y="21008"/>
                  </a:cubicBezTo>
                  <a:cubicBezTo>
                    <a:pt x="7155" y="21018"/>
                    <a:pt x="7127" y="21022"/>
                    <a:pt x="7125" y="21022"/>
                  </a:cubicBezTo>
                  <a:cubicBezTo>
                    <a:pt x="7123" y="21022"/>
                    <a:pt x="7134" y="21020"/>
                    <a:pt x="7155" y="21017"/>
                  </a:cubicBezTo>
                  <a:cubicBezTo>
                    <a:pt x="7190" y="21008"/>
                    <a:pt x="7215" y="20990"/>
                    <a:pt x="7215" y="20982"/>
                  </a:cubicBezTo>
                  <a:cubicBezTo>
                    <a:pt x="7215" y="20965"/>
                    <a:pt x="7215" y="20965"/>
                    <a:pt x="7362" y="20957"/>
                  </a:cubicBezTo>
                  <a:cubicBezTo>
                    <a:pt x="7416" y="20946"/>
                    <a:pt x="7453" y="20942"/>
                    <a:pt x="7470" y="20942"/>
                  </a:cubicBezTo>
                  <a:cubicBezTo>
                    <a:pt x="7483" y="20942"/>
                    <a:pt x="7484" y="20944"/>
                    <a:pt x="7473" y="20949"/>
                  </a:cubicBezTo>
                  <a:cubicBezTo>
                    <a:pt x="7466" y="20951"/>
                    <a:pt x="7463" y="20952"/>
                    <a:pt x="7463" y="20952"/>
                  </a:cubicBezTo>
                  <a:cubicBezTo>
                    <a:pt x="7464" y="20952"/>
                    <a:pt x="7488" y="20946"/>
                    <a:pt x="7524" y="20938"/>
                  </a:cubicBezTo>
                  <a:cubicBezTo>
                    <a:pt x="7576" y="20922"/>
                    <a:pt x="7663" y="20914"/>
                    <a:pt x="7714" y="20905"/>
                  </a:cubicBezTo>
                  <a:cubicBezTo>
                    <a:pt x="7757" y="20897"/>
                    <a:pt x="7779" y="20892"/>
                    <a:pt x="7780" y="20892"/>
                  </a:cubicBezTo>
                  <a:lnTo>
                    <a:pt x="7780" y="20892"/>
                  </a:lnTo>
                  <a:cubicBezTo>
                    <a:pt x="7783" y="20892"/>
                    <a:pt x="7756" y="20899"/>
                    <a:pt x="7706" y="20914"/>
                  </a:cubicBezTo>
                  <a:cubicBezTo>
                    <a:pt x="7654" y="20930"/>
                    <a:pt x="7551" y="20938"/>
                    <a:pt x="7473" y="20957"/>
                  </a:cubicBezTo>
                  <a:cubicBezTo>
                    <a:pt x="7370" y="20965"/>
                    <a:pt x="7345" y="20973"/>
                    <a:pt x="7345" y="20982"/>
                  </a:cubicBezTo>
                  <a:cubicBezTo>
                    <a:pt x="7340" y="20986"/>
                    <a:pt x="7344" y="20988"/>
                    <a:pt x="7354" y="20988"/>
                  </a:cubicBezTo>
                  <a:cubicBezTo>
                    <a:pt x="7364" y="20988"/>
                    <a:pt x="7379" y="20986"/>
                    <a:pt x="7397" y="20982"/>
                  </a:cubicBezTo>
                  <a:lnTo>
                    <a:pt x="7448" y="20982"/>
                  </a:lnTo>
                  <a:cubicBezTo>
                    <a:pt x="7446" y="20985"/>
                    <a:pt x="7453" y="20987"/>
                    <a:pt x="7466" y="20987"/>
                  </a:cubicBezTo>
                  <a:cubicBezTo>
                    <a:pt x="7517" y="20987"/>
                    <a:pt x="7663" y="20962"/>
                    <a:pt x="7696" y="20949"/>
                  </a:cubicBezTo>
                  <a:cubicBezTo>
                    <a:pt x="7714" y="20938"/>
                    <a:pt x="7757" y="20930"/>
                    <a:pt x="7782" y="20922"/>
                  </a:cubicBezTo>
                  <a:cubicBezTo>
                    <a:pt x="7809" y="20922"/>
                    <a:pt x="7809" y="20922"/>
                    <a:pt x="7790" y="20930"/>
                  </a:cubicBezTo>
                  <a:cubicBezTo>
                    <a:pt x="7786" y="20932"/>
                    <a:pt x="7787" y="20933"/>
                    <a:pt x="7792" y="20933"/>
                  </a:cubicBezTo>
                  <a:cubicBezTo>
                    <a:pt x="7826" y="20933"/>
                    <a:pt x="8073" y="20879"/>
                    <a:pt x="8314" y="20819"/>
                  </a:cubicBezTo>
                  <a:cubicBezTo>
                    <a:pt x="8382" y="20795"/>
                    <a:pt x="8415" y="20784"/>
                    <a:pt x="8424" y="20784"/>
                  </a:cubicBezTo>
                  <a:cubicBezTo>
                    <a:pt x="8431" y="20784"/>
                    <a:pt x="8424" y="20791"/>
                    <a:pt x="8409" y="20802"/>
                  </a:cubicBezTo>
                  <a:cubicBezTo>
                    <a:pt x="8389" y="20814"/>
                    <a:pt x="8387" y="20820"/>
                    <a:pt x="8400" y="20820"/>
                  </a:cubicBezTo>
                  <a:cubicBezTo>
                    <a:pt x="8415" y="20820"/>
                    <a:pt x="8449" y="20812"/>
                    <a:pt x="8495" y="20794"/>
                  </a:cubicBezTo>
                  <a:cubicBezTo>
                    <a:pt x="8504" y="20794"/>
                    <a:pt x="8555" y="20776"/>
                    <a:pt x="8623" y="20759"/>
                  </a:cubicBezTo>
                  <a:cubicBezTo>
                    <a:pt x="8685" y="20743"/>
                    <a:pt x="8770" y="20716"/>
                    <a:pt x="8856" y="20691"/>
                  </a:cubicBezTo>
                  <a:cubicBezTo>
                    <a:pt x="9075" y="20614"/>
                    <a:pt x="9144" y="20589"/>
                    <a:pt x="9150" y="20589"/>
                  </a:cubicBezTo>
                  <a:cubicBezTo>
                    <a:pt x="9152" y="20589"/>
                    <a:pt x="9147" y="20592"/>
                    <a:pt x="9139" y="20596"/>
                  </a:cubicBezTo>
                  <a:cubicBezTo>
                    <a:pt x="9128" y="20604"/>
                    <a:pt x="9126" y="20609"/>
                    <a:pt x="9134" y="20609"/>
                  </a:cubicBezTo>
                  <a:cubicBezTo>
                    <a:pt x="9150" y="20609"/>
                    <a:pt x="9205" y="20590"/>
                    <a:pt x="9303" y="20545"/>
                  </a:cubicBezTo>
                  <a:cubicBezTo>
                    <a:pt x="9358" y="20519"/>
                    <a:pt x="9380" y="20506"/>
                    <a:pt x="9374" y="20506"/>
                  </a:cubicBezTo>
                  <a:cubicBezTo>
                    <a:pt x="9370" y="20506"/>
                    <a:pt x="9351" y="20512"/>
                    <a:pt x="9320" y="20526"/>
                  </a:cubicBezTo>
                  <a:cubicBezTo>
                    <a:pt x="9267" y="20544"/>
                    <a:pt x="9239" y="20551"/>
                    <a:pt x="9232" y="20551"/>
                  </a:cubicBezTo>
                  <a:cubicBezTo>
                    <a:pt x="9223" y="20551"/>
                    <a:pt x="9261" y="20535"/>
                    <a:pt x="9336" y="20510"/>
                  </a:cubicBezTo>
                  <a:cubicBezTo>
                    <a:pt x="9420" y="20477"/>
                    <a:pt x="9451" y="20462"/>
                    <a:pt x="9441" y="20462"/>
                  </a:cubicBezTo>
                  <a:cubicBezTo>
                    <a:pt x="9429" y="20462"/>
                    <a:pt x="9370" y="20479"/>
                    <a:pt x="9277" y="20510"/>
                  </a:cubicBezTo>
                  <a:cubicBezTo>
                    <a:pt x="9233" y="20526"/>
                    <a:pt x="9200" y="20545"/>
                    <a:pt x="9174" y="20545"/>
                  </a:cubicBezTo>
                  <a:cubicBezTo>
                    <a:pt x="9139" y="20553"/>
                    <a:pt x="9122" y="20561"/>
                    <a:pt x="9122" y="20561"/>
                  </a:cubicBezTo>
                  <a:cubicBezTo>
                    <a:pt x="9122" y="20553"/>
                    <a:pt x="9182" y="20536"/>
                    <a:pt x="9277" y="20493"/>
                  </a:cubicBezTo>
                  <a:cubicBezTo>
                    <a:pt x="9371" y="20458"/>
                    <a:pt x="9499" y="20407"/>
                    <a:pt x="9637" y="20339"/>
                  </a:cubicBezTo>
                  <a:cubicBezTo>
                    <a:pt x="9767" y="20287"/>
                    <a:pt x="9938" y="20200"/>
                    <a:pt x="10015" y="20149"/>
                  </a:cubicBezTo>
                  <a:cubicBezTo>
                    <a:pt x="10100" y="20107"/>
                    <a:pt x="10134" y="20086"/>
                    <a:pt x="10137" y="20086"/>
                  </a:cubicBezTo>
                  <a:lnTo>
                    <a:pt x="10137" y="20086"/>
                  </a:lnTo>
                  <a:cubicBezTo>
                    <a:pt x="10139" y="20086"/>
                    <a:pt x="10135" y="20090"/>
                    <a:pt x="10128" y="20097"/>
                  </a:cubicBezTo>
                  <a:cubicBezTo>
                    <a:pt x="10087" y="20128"/>
                    <a:pt x="10072" y="20143"/>
                    <a:pt x="10080" y="20143"/>
                  </a:cubicBezTo>
                  <a:cubicBezTo>
                    <a:pt x="10088" y="20143"/>
                    <a:pt x="10115" y="20130"/>
                    <a:pt x="10161" y="20106"/>
                  </a:cubicBezTo>
                  <a:cubicBezTo>
                    <a:pt x="10234" y="20069"/>
                    <a:pt x="10290" y="20033"/>
                    <a:pt x="10284" y="20033"/>
                  </a:cubicBezTo>
                  <a:cubicBezTo>
                    <a:pt x="10281" y="20033"/>
                    <a:pt x="10267" y="20039"/>
                    <a:pt x="10239" y="20054"/>
                  </a:cubicBezTo>
                  <a:cubicBezTo>
                    <a:pt x="10225" y="20060"/>
                    <a:pt x="10217" y="20063"/>
                    <a:pt x="10215" y="20063"/>
                  </a:cubicBezTo>
                  <a:cubicBezTo>
                    <a:pt x="10212" y="20063"/>
                    <a:pt x="10232" y="20051"/>
                    <a:pt x="10272" y="20029"/>
                  </a:cubicBezTo>
                  <a:cubicBezTo>
                    <a:pt x="10324" y="19994"/>
                    <a:pt x="10419" y="19943"/>
                    <a:pt x="10514" y="19891"/>
                  </a:cubicBezTo>
                  <a:cubicBezTo>
                    <a:pt x="10600" y="19848"/>
                    <a:pt x="10720" y="19772"/>
                    <a:pt x="10798" y="19720"/>
                  </a:cubicBezTo>
                  <a:cubicBezTo>
                    <a:pt x="10988" y="19600"/>
                    <a:pt x="11080" y="19538"/>
                    <a:pt x="11092" y="19538"/>
                  </a:cubicBezTo>
                  <a:cubicBezTo>
                    <a:pt x="11095" y="19538"/>
                    <a:pt x="11093" y="19541"/>
                    <a:pt x="11089" y="19547"/>
                  </a:cubicBezTo>
                  <a:cubicBezTo>
                    <a:pt x="11086" y="19551"/>
                    <a:pt x="11086" y="19553"/>
                    <a:pt x="11089" y="19553"/>
                  </a:cubicBezTo>
                  <a:cubicBezTo>
                    <a:pt x="11095" y="19553"/>
                    <a:pt x="11107" y="19547"/>
                    <a:pt x="11124" y="19530"/>
                  </a:cubicBezTo>
                  <a:cubicBezTo>
                    <a:pt x="11183" y="19487"/>
                    <a:pt x="11355" y="19341"/>
                    <a:pt x="11449" y="19248"/>
                  </a:cubicBezTo>
                  <a:cubicBezTo>
                    <a:pt x="11470" y="19227"/>
                    <a:pt x="11481" y="19217"/>
                    <a:pt x="11479" y="19217"/>
                  </a:cubicBezTo>
                  <a:lnTo>
                    <a:pt x="11479" y="19217"/>
                  </a:lnTo>
                  <a:cubicBezTo>
                    <a:pt x="11477" y="19217"/>
                    <a:pt x="11460" y="19229"/>
                    <a:pt x="11425" y="19256"/>
                  </a:cubicBezTo>
                  <a:cubicBezTo>
                    <a:pt x="11381" y="19300"/>
                    <a:pt x="11313" y="19351"/>
                    <a:pt x="11262" y="19392"/>
                  </a:cubicBezTo>
                  <a:cubicBezTo>
                    <a:pt x="11169" y="19477"/>
                    <a:pt x="10930" y="19634"/>
                    <a:pt x="10918" y="19634"/>
                  </a:cubicBezTo>
                  <a:cubicBezTo>
                    <a:pt x="10918" y="19634"/>
                    <a:pt x="10918" y="19634"/>
                    <a:pt x="10918" y="19633"/>
                  </a:cubicBezTo>
                  <a:cubicBezTo>
                    <a:pt x="10918" y="19633"/>
                    <a:pt x="10934" y="19617"/>
                    <a:pt x="10969" y="19590"/>
                  </a:cubicBezTo>
                  <a:cubicBezTo>
                    <a:pt x="10994" y="19574"/>
                    <a:pt x="11037" y="19539"/>
                    <a:pt x="11089" y="19506"/>
                  </a:cubicBezTo>
                  <a:lnTo>
                    <a:pt x="11262" y="19376"/>
                  </a:lnTo>
                  <a:lnTo>
                    <a:pt x="11262" y="19376"/>
                  </a:lnTo>
                  <a:cubicBezTo>
                    <a:pt x="11183" y="19427"/>
                    <a:pt x="11107" y="19487"/>
                    <a:pt x="11029" y="19539"/>
                  </a:cubicBezTo>
                  <a:cubicBezTo>
                    <a:pt x="10891" y="19633"/>
                    <a:pt x="10779" y="19702"/>
                    <a:pt x="10703" y="19745"/>
                  </a:cubicBezTo>
                  <a:cubicBezTo>
                    <a:pt x="10633" y="19796"/>
                    <a:pt x="10592" y="19831"/>
                    <a:pt x="10573" y="19840"/>
                  </a:cubicBezTo>
                  <a:cubicBezTo>
                    <a:pt x="10565" y="19848"/>
                    <a:pt x="10540" y="19866"/>
                    <a:pt x="10505" y="19883"/>
                  </a:cubicBezTo>
                  <a:cubicBezTo>
                    <a:pt x="10488" y="19893"/>
                    <a:pt x="10478" y="19897"/>
                    <a:pt x="10474" y="19897"/>
                  </a:cubicBezTo>
                  <a:cubicBezTo>
                    <a:pt x="10467" y="19897"/>
                    <a:pt x="10476" y="19886"/>
                    <a:pt x="10497" y="19866"/>
                  </a:cubicBezTo>
                  <a:cubicBezTo>
                    <a:pt x="10540" y="19823"/>
                    <a:pt x="10557" y="19815"/>
                    <a:pt x="10763" y="19685"/>
                  </a:cubicBezTo>
                  <a:cubicBezTo>
                    <a:pt x="10962" y="19547"/>
                    <a:pt x="11011" y="19513"/>
                    <a:pt x="11025" y="19513"/>
                  </a:cubicBezTo>
                  <a:cubicBezTo>
                    <a:pt x="11027" y="19513"/>
                    <a:pt x="11028" y="19513"/>
                    <a:pt x="11029" y="19514"/>
                  </a:cubicBezTo>
                  <a:cubicBezTo>
                    <a:pt x="11029" y="19515"/>
                    <a:pt x="11029" y="19515"/>
                    <a:pt x="11030" y="19515"/>
                  </a:cubicBezTo>
                  <a:cubicBezTo>
                    <a:pt x="11038" y="19515"/>
                    <a:pt x="11068" y="19492"/>
                    <a:pt x="11097" y="19471"/>
                  </a:cubicBezTo>
                  <a:cubicBezTo>
                    <a:pt x="11313" y="19308"/>
                    <a:pt x="11355" y="19265"/>
                    <a:pt x="11468" y="19186"/>
                  </a:cubicBezTo>
                  <a:cubicBezTo>
                    <a:pt x="11544" y="19145"/>
                    <a:pt x="11623" y="19075"/>
                    <a:pt x="11664" y="19050"/>
                  </a:cubicBezTo>
                  <a:cubicBezTo>
                    <a:pt x="11685" y="19029"/>
                    <a:pt x="11693" y="19019"/>
                    <a:pt x="11690" y="19019"/>
                  </a:cubicBezTo>
                  <a:cubicBezTo>
                    <a:pt x="11686" y="19019"/>
                    <a:pt x="11666" y="19031"/>
                    <a:pt x="11631" y="19058"/>
                  </a:cubicBezTo>
                  <a:cubicBezTo>
                    <a:pt x="11575" y="19105"/>
                    <a:pt x="11542" y="19129"/>
                    <a:pt x="11536" y="19129"/>
                  </a:cubicBezTo>
                  <a:cubicBezTo>
                    <a:pt x="11532" y="19129"/>
                    <a:pt x="11547" y="19111"/>
                    <a:pt x="11588" y="19075"/>
                  </a:cubicBezTo>
                  <a:cubicBezTo>
                    <a:pt x="11612" y="19050"/>
                    <a:pt x="11682" y="18980"/>
                    <a:pt x="11742" y="18928"/>
                  </a:cubicBezTo>
                  <a:cubicBezTo>
                    <a:pt x="11818" y="18852"/>
                    <a:pt x="11862" y="18809"/>
                    <a:pt x="11897" y="18784"/>
                  </a:cubicBezTo>
                  <a:cubicBezTo>
                    <a:pt x="11932" y="18757"/>
                    <a:pt x="11940" y="18749"/>
                    <a:pt x="11940" y="18741"/>
                  </a:cubicBezTo>
                  <a:lnTo>
                    <a:pt x="11940" y="18741"/>
                  </a:lnTo>
                  <a:cubicBezTo>
                    <a:pt x="11940" y="18741"/>
                    <a:pt x="11913" y="18749"/>
                    <a:pt x="11889" y="18774"/>
                  </a:cubicBezTo>
                  <a:cubicBezTo>
                    <a:pt x="11871" y="18791"/>
                    <a:pt x="11861" y="18801"/>
                    <a:pt x="11859" y="18801"/>
                  </a:cubicBezTo>
                  <a:cubicBezTo>
                    <a:pt x="11858" y="18801"/>
                    <a:pt x="11859" y="18798"/>
                    <a:pt x="11862" y="18792"/>
                  </a:cubicBezTo>
                  <a:cubicBezTo>
                    <a:pt x="11880" y="18774"/>
                    <a:pt x="11940" y="18733"/>
                    <a:pt x="12000" y="18681"/>
                  </a:cubicBezTo>
                  <a:cubicBezTo>
                    <a:pt x="12051" y="18630"/>
                    <a:pt x="12095" y="18586"/>
                    <a:pt x="12095" y="18586"/>
                  </a:cubicBezTo>
                  <a:cubicBezTo>
                    <a:pt x="12095" y="18586"/>
                    <a:pt x="12111" y="18568"/>
                    <a:pt x="12138" y="18543"/>
                  </a:cubicBezTo>
                  <a:cubicBezTo>
                    <a:pt x="12152" y="18529"/>
                    <a:pt x="12165" y="18514"/>
                    <a:pt x="12174" y="18514"/>
                  </a:cubicBezTo>
                  <a:cubicBezTo>
                    <a:pt x="12176" y="18514"/>
                    <a:pt x="12178" y="18515"/>
                    <a:pt x="12179" y="18516"/>
                  </a:cubicBezTo>
                  <a:cubicBezTo>
                    <a:pt x="12179" y="18527"/>
                    <a:pt x="12163" y="18543"/>
                    <a:pt x="12138" y="18568"/>
                  </a:cubicBezTo>
                  <a:cubicBezTo>
                    <a:pt x="12124" y="18583"/>
                    <a:pt x="12120" y="18589"/>
                    <a:pt x="12122" y="18589"/>
                  </a:cubicBezTo>
                  <a:cubicBezTo>
                    <a:pt x="12131" y="18589"/>
                    <a:pt x="12256" y="18476"/>
                    <a:pt x="12317" y="18413"/>
                  </a:cubicBezTo>
                  <a:cubicBezTo>
                    <a:pt x="12459" y="18271"/>
                    <a:pt x="12484" y="18240"/>
                    <a:pt x="12495" y="18240"/>
                  </a:cubicBezTo>
                  <a:cubicBezTo>
                    <a:pt x="12496" y="18240"/>
                    <a:pt x="12497" y="18241"/>
                    <a:pt x="12499" y="18242"/>
                  </a:cubicBezTo>
                  <a:cubicBezTo>
                    <a:pt x="12499" y="18243"/>
                    <a:pt x="12499" y="18244"/>
                    <a:pt x="12500" y="18244"/>
                  </a:cubicBezTo>
                  <a:cubicBezTo>
                    <a:pt x="12507" y="18244"/>
                    <a:pt x="12537" y="18220"/>
                    <a:pt x="12575" y="18182"/>
                  </a:cubicBezTo>
                  <a:cubicBezTo>
                    <a:pt x="12610" y="18139"/>
                    <a:pt x="12653" y="18096"/>
                    <a:pt x="12662" y="18087"/>
                  </a:cubicBezTo>
                  <a:cubicBezTo>
                    <a:pt x="12678" y="18079"/>
                    <a:pt x="12695" y="18063"/>
                    <a:pt x="12721" y="18028"/>
                  </a:cubicBezTo>
                  <a:cubicBezTo>
                    <a:pt x="12738" y="18001"/>
                    <a:pt x="12781" y="17949"/>
                    <a:pt x="12824" y="17908"/>
                  </a:cubicBezTo>
                  <a:cubicBezTo>
                    <a:pt x="12880" y="17848"/>
                    <a:pt x="12906" y="17816"/>
                    <a:pt x="12900" y="17816"/>
                  </a:cubicBezTo>
                  <a:lnTo>
                    <a:pt x="12900" y="17816"/>
                  </a:lnTo>
                  <a:cubicBezTo>
                    <a:pt x="12896" y="17816"/>
                    <a:pt x="12877" y="17832"/>
                    <a:pt x="12841" y="17865"/>
                  </a:cubicBezTo>
                  <a:cubicBezTo>
                    <a:pt x="12816" y="17884"/>
                    <a:pt x="12801" y="17892"/>
                    <a:pt x="12796" y="17892"/>
                  </a:cubicBezTo>
                  <a:cubicBezTo>
                    <a:pt x="12777" y="17892"/>
                    <a:pt x="12860" y="17798"/>
                    <a:pt x="12952" y="17718"/>
                  </a:cubicBezTo>
                  <a:cubicBezTo>
                    <a:pt x="13019" y="17661"/>
                    <a:pt x="13072" y="17601"/>
                    <a:pt x="13060" y="17601"/>
                  </a:cubicBezTo>
                  <a:cubicBezTo>
                    <a:pt x="13058" y="17601"/>
                    <a:pt x="13054" y="17603"/>
                    <a:pt x="13047" y="17607"/>
                  </a:cubicBezTo>
                  <a:cubicBezTo>
                    <a:pt x="13042" y="17613"/>
                    <a:pt x="13038" y="17615"/>
                    <a:pt x="13037" y="17615"/>
                  </a:cubicBezTo>
                  <a:cubicBezTo>
                    <a:pt x="13035" y="17615"/>
                    <a:pt x="13045" y="17604"/>
                    <a:pt x="13074" y="17580"/>
                  </a:cubicBezTo>
                  <a:cubicBezTo>
                    <a:pt x="13099" y="17556"/>
                    <a:pt x="13202" y="17434"/>
                    <a:pt x="13323" y="17306"/>
                  </a:cubicBezTo>
                  <a:cubicBezTo>
                    <a:pt x="13478" y="17125"/>
                    <a:pt x="13538" y="17048"/>
                    <a:pt x="13554" y="17032"/>
                  </a:cubicBezTo>
                  <a:cubicBezTo>
                    <a:pt x="13589" y="17005"/>
                    <a:pt x="13641" y="16945"/>
                    <a:pt x="13622" y="16937"/>
                  </a:cubicBezTo>
                  <a:cubicBezTo>
                    <a:pt x="13614" y="16937"/>
                    <a:pt x="13632" y="16910"/>
                    <a:pt x="13769" y="16712"/>
                  </a:cubicBezTo>
                  <a:cubicBezTo>
                    <a:pt x="13890" y="16550"/>
                    <a:pt x="13923" y="16498"/>
                    <a:pt x="13931" y="16498"/>
                  </a:cubicBezTo>
                  <a:cubicBezTo>
                    <a:pt x="13931" y="16498"/>
                    <a:pt x="13942" y="16473"/>
                    <a:pt x="13958" y="16447"/>
                  </a:cubicBezTo>
                  <a:cubicBezTo>
                    <a:pt x="13966" y="16414"/>
                    <a:pt x="13993" y="16370"/>
                    <a:pt x="14010" y="16335"/>
                  </a:cubicBezTo>
                  <a:cubicBezTo>
                    <a:pt x="14029" y="16308"/>
                    <a:pt x="14039" y="16297"/>
                    <a:pt x="14035" y="16297"/>
                  </a:cubicBezTo>
                  <a:cubicBezTo>
                    <a:pt x="14033" y="16297"/>
                    <a:pt x="14031" y="16298"/>
                    <a:pt x="14026" y="16300"/>
                  </a:cubicBezTo>
                  <a:cubicBezTo>
                    <a:pt x="14024" y="16303"/>
                    <a:pt x="14023" y="16304"/>
                    <a:pt x="14022" y="16304"/>
                  </a:cubicBezTo>
                  <a:cubicBezTo>
                    <a:pt x="14020" y="16304"/>
                    <a:pt x="14025" y="16292"/>
                    <a:pt x="14045" y="16267"/>
                  </a:cubicBezTo>
                  <a:cubicBezTo>
                    <a:pt x="14061" y="16232"/>
                    <a:pt x="14113" y="16156"/>
                    <a:pt x="14148" y="16069"/>
                  </a:cubicBezTo>
                  <a:cubicBezTo>
                    <a:pt x="14186" y="15989"/>
                    <a:pt x="14212" y="15939"/>
                    <a:pt x="14222" y="15939"/>
                  </a:cubicBezTo>
                  <a:cubicBezTo>
                    <a:pt x="14223" y="15939"/>
                    <a:pt x="14224" y="15939"/>
                    <a:pt x="14224" y="15939"/>
                  </a:cubicBezTo>
                  <a:cubicBezTo>
                    <a:pt x="14224" y="15939"/>
                    <a:pt x="14241" y="15915"/>
                    <a:pt x="14259" y="15871"/>
                  </a:cubicBezTo>
                  <a:cubicBezTo>
                    <a:pt x="14284" y="15836"/>
                    <a:pt x="14319" y="15785"/>
                    <a:pt x="14335" y="15752"/>
                  </a:cubicBezTo>
                  <a:cubicBezTo>
                    <a:pt x="14383" y="15672"/>
                    <a:pt x="14402" y="15629"/>
                    <a:pt x="14384" y="15629"/>
                  </a:cubicBezTo>
                  <a:cubicBezTo>
                    <a:pt x="14383" y="15629"/>
                    <a:pt x="14381" y="15630"/>
                    <a:pt x="14379" y="15630"/>
                  </a:cubicBezTo>
                  <a:lnTo>
                    <a:pt x="14362" y="15649"/>
                  </a:lnTo>
                  <a:lnTo>
                    <a:pt x="14439" y="15494"/>
                  </a:lnTo>
                  <a:cubicBezTo>
                    <a:pt x="14465" y="15451"/>
                    <a:pt x="14482" y="15416"/>
                    <a:pt x="14498" y="15391"/>
                  </a:cubicBezTo>
                  <a:cubicBezTo>
                    <a:pt x="14517" y="15364"/>
                    <a:pt x="14525" y="15348"/>
                    <a:pt x="14525" y="15348"/>
                  </a:cubicBezTo>
                  <a:cubicBezTo>
                    <a:pt x="14525" y="15348"/>
                    <a:pt x="14533" y="15340"/>
                    <a:pt x="14542" y="15304"/>
                  </a:cubicBezTo>
                  <a:cubicBezTo>
                    <a:pt x="14560" y="15236"/>
                    <a:pt x="14688" y="14944"/>
                    <a:pt x="14704" y="14909"/>
                  </a:cubicBezTo>
                  <a:cubicBezTo>
                    <a:pt x="14715" y="14884"/>
                    <a:pt x="14723" y="14857"/>
                    <a:pt x="14756" y="14746"/>
                  </a:cubicBezTo>
                  <a:cubicBezTo>
                    <a:pt x="14783" y="14618"/>
                    <a:pt x="14791" y="14591"/>
                    <a:pt x="14818" y="14540"/>
                  </a:cubicBezTo>
                  <a:cubicBezTo>
                    <a:pt x="14851" y="14463"/>
                    <a:pt x="14937" y="14214"/>
                    <a:pt x="14962" y="14119"/>
                  </a:cubicBezTo>
                  <a:cubicBezTo>
                    <a:pt x="14972" y="14062"/>
                    <a:pt x="14977" y="14037"/>
                    <a:pt x="14974" y="14037"/>
                  </a:cubicBezTo>
                  <a:lnTo>
                    <a:pt x="14974" y="14037"/>
                  </a:lnTo>
                  <a:cubicBezTo>
                    <a:pt x="14973" y="14037"/>
                    <a:pt x="14966" y="14054"/>
                    <a:pt x="14954" y="14084"/>
                  </a:cubicBezTo>
                  <a:cubicBezTo>
                    <a:pt x="14944" y="14106"/>
                    <a:pt x="14937" y="14117"/>
                    <a:pt x="14935" y="14117"/>
                  </a:cubicBezTo>
                  <a:cubicBezTo>
                    <a:pt x="14933" y="14117"/>
                    <a:pt x="14934" y="14112"/>
                    <a:pt x="14937" y="14103"/>
                  </a:cubicBezTo>
                  <a:cubicBezTo>
                    <a:pt x="14937" y="14076"/>
                    <a:pt x="14946" y="14051"/>
                    <a:pt x="14954" y="14043"/>
                  </a:cubicBezTo>
                  <a:cubicBezTo>
                    <a:pt x="14962" y="14024"/>
                    <a:pt x="14972" y="14000"/>
                    <a:pt x="14981" y="13973"/>
                  </a:cubicBezTo>
                  <a:cubicBezTo>
                    <a:pt x="14987" y="13954"/>
                    <a:pt x="14988" y="13945"/>
                    <a:pt x="14985" y="13945"/>
                  </a:cubicBezTo>
                  <a:lnTo>
                    <a:pt x="14985" y="13945"/>
                  </a:lnTo>
                  <a:cubicBezTo>
                    <a:pt x="14984" y="13945"/>
                    <a:pt x="14983" y="13946"/>
                    <a:pt x="14981" y="13948"/>
                  </a:cubicBezTo>
                  <a:cubicBezTo>
                    <a:pt x="14979" y="13950"/>
                    <a:pt x="14978" y="13951"/>
                    <a:pt x="14977" y="13951"/>
                  </a:cubicBezTo>
                  <a:cubicBezTo>
                    <a:pt x="14967" y="13951"/>
                    <a:pt x="14998" y="13822"/>
                    <a:pt x="15014" y="13775"/>
                  </a:cubicBezTo>
                  <a:cubicBezTo>
                    <a:pt x="15024" y="13758"/>
                    <a:pt x="15040" y="13699"/>
                    <a:pt x="15057" y="13647"/>
                  </a:cubicBezTo>
                  <a:cubicBezTo>
                    <a:pt x="15064" y="13573"/>
                    <a:pt x="15073" y="13550"/>
                    <a:pt x="15080" y="13550"/>
                  </a:cubicBezTo>
                  <a:cubicBezTo>
                    <a:pt x="15081" y="13550"/>
                    <a:pt x="15083" y="13551"/>
                    <a:pt x="15084" y="13552"/>
                  </a:cubicBezTo>
                  <a:cubicBezTo>
                    <a:pt x="15092" y="13552"/>
                    <a:pt x="15100" y="13536"/>
                    <a:pt x="15108" y="13501"/>
                  </a:cubicBezTo>
                  <a:cubicBezTo>
                    <a:pt x="15117" y="13476"/>
                    <a:pt x="15117" y="13449"/>
                    <a:pt x="15117" y="13449"/>
                  </a:cubicBezTo>
                  <a:cubicBezTo>
                    <a:pt x="15108" y="13449"/>
                    <a:pt x="15117" y="13406"/>
                    <a:pt x="15127" y="13363"/>
                  </a:cubicBezTo>
                  <a:cubicBezTo>
                    <a:pt x="15132" y="13346"/>
                    <a:pt x="15134" y="13337"/>
                    <a:pt x="15133" y="13337"/>
                  </a:cubicBezTo>
                  <a:lnTo>
                    <a:pt x="15133" y="13337"/>
                  </a:lnTo>
                  <a:cubicBezTo>
                    <a:pt x="15131" y="13337"/>
                    <a:pt x="15116" y="13374"/>
                    <a:pt x="15092" y="13449"/>
                  </a:cubicBezTo>
                  <a:cubicBezTo>
                    <a:pt x="15073" y="13511"/>
                    <a:pt x="15055" y="13559"/>
                    <a:pt x="15049" y="13575"/>
                  </a:cubicBezTo>
                  <a:lnTo>
                    <a:pt x="15049" y="13575"/>
                  </a:lnTo>
                  <a:cubicBezTo>
                    <a:pt x="15052" y="13552"/>
                    <a:pt x="15077" y="13441"/>
                    <a:pt x="15100" y="13330"/>
                  </a:cubicBezTo>
                  <a:cubicBezTo>
                    <a:pt x="15135" y="13183"/>
                    <a:pt x="15152" y="13105"/>
                    <a:pt x="15152" y="13105"/>
                  </a:cubicBezTo>
                  <a:cubicBezTo>
                    <a:pt x="15160" y="13105"/>
                    <a:pt x="15168" y="13088"/>
                    <a:pt x="15168" y="13064"/>
                  </a:cubicBezTo>
                  <a:cubicBezTo>
                    <a:pt x="15179" y="13037"/>
                    <a:pt x="15187" y="12985"/>
                    <a:pt x="15195" y="12934"/>
                  </a:cubicBezTo>
                  <a:cubicBezTo>
                    <a:pt x="15203" y="12882"/>
                    <a:pt x="15212" y="12847"/>
                    <a:pt x="15203" y="12814"/>
                  </a:cubicBezTo>
                  <a:cubicBezTo>
                    <a:pt x="15203" y="12796"/>
                    <a:pt x="15203" y="12736"/>
                    <a:pt x="15212" y="12684"/>
                  </a:cubicBezTo>
                  <a:cubicBezTo>
                    <a:pt x="15229" y="12606"/>
                    <a:pt x="15289" y="12338"/>
                    <a:pt x="15291" y="12338"/>
                  </a:cubicBezTo>
                  <a:lnTo>
                    <a:pt x="15291" y="12338"/>
                  </a:lnTo>
                  <a:cubicBezTo>
                    <a:pt x="15291" y="12338"/>
                    <a:pt x="15290" y="12339"/>
                    <a:pt x="15290" y="12342"/>
                  </a:cubicBezTo>
                  <a:cubicBezTo>
                    <a:pt x="15290" y="12345"/>
                    <a:pt x="15290" y="12346"/>
                    <a:pt x="15291" y="12346"/>
                  </a:cubicBezTo>
                  <a:cubicBezTo>
                    <a:pt x="15293" y="12346"/>
                    <a:pt x="15300" y="12315"/>
                    <a:pt x="15306" y="12272"/>
                  </a:cubicBezTo>
                  <a:cubicBezTo>
                    <a:pt x="15312" y="12234"/>
                    <a:pt x="15318" y="12211"/>
                    <a:pt x="15318" y="12211"/>
                  </a:cubicBezTo>
                  <a:lnTo>
                    <a:pt x="15318" y="12211"/>
                  </a:lnTo>
                  <a:cubicBezTo>
                    <a:pt x="15318" y="12211"/>
                    <a:pt x="15317" y="12214"/>
                    <a:pt x="15315" y="12221"/>
                  </a:cubicBezTo>
                  <a:cubicBezTo>
                    <a:pt x="15313" y="12227"/>
                    <a:pt x="15311" y="12231"/>
                    <a:pt x="15310" y="12231"/>
                  </a:cubicBezTo>
                  <a:cubicBezTo>
                    <a:pt x="15307" y="12231"/>
                    <a:pt x="15308" y="12200"/>
                    <a:pt x="15315" y="12136"/>
                  </a:cubicBezTo>
                  <a:lnTo>
                    <a:pt x="15333" y="12014"/>
                  </a:lnTo>
                  <a:lnTo>
                    <a:pt x="15306" y="12136"/>
                  </a:lnTo>
                  <a:cubicBezTo>
                    <a:pt x="15295" y="12228"/>
                    <a:pt x="15286" y="12273"/>
                    <a:pt x="15283" y="12273"/>
                  </a:cubicBezTo>
                  <a:cubicBezTo>
                    <a:pt x="15278" y="12273"/>
                    <a:pt x="15280" y="12215"/>
                    <a:pt x="15290" y="12101"/>
                  </a:cubicBezTo>
                  <a:cubicBezTo>
                    <a:pt x="15306" y="11946"/>
                    <a:pt x="15306" y="11911"/>
                    <a:pt x="15315" y="11911"/>
                  </a:cubicBezTo>
                  <a:cubicBezTo>
                    <a:pt x="15315" y="11912"/>
                    <a:pt x="15315" y="11912"/>
                    <a:pt x="15316" y="11912"/>
                  </a:cubicBezTo>
                  <a:cubicBezTo>
                    <a:pt x="15324" y="11912"/>
                    <a:pt x="15333" y="11825"/>
                    <a:pt x="15323" y="11775"/>
                  </a:cubicBezTo>
                  <a:cubicBezTo>
                    <a:pt x="15315" y="11732"/>
                    <a:pt x="15315" y="11732"/>
                    <a:pt x="15341" y="11577"/>
                  </a:cubicBezTo>
                  <a:cubicBezTo>
                    <a:pt x="15358" y="11474"/>
                    <a:pt x="15366" y="11415"/>
                    <a:pt x="15366" y="11396"/>
                  </a:cubicBezTo>
                  <a:cubicBezTo>
                    <a:pt x="15358" y="11380"/>
                    <a:pt x="15358" y="11328"/>
                    <a:pt x="15366" y="11293"/>
                  </a:cubicBezTo>
                  <a:cubicBezTo>
                    <a:pt x="15366" y="11260"/>
                    <a:pt x="15366" y="11245"/>
                    <a:pt x="15368" y="11245"/>
                  </a:cubicBezTo>
                  <a:cubicBezTo>
                    <a:pt x="15369" y="11245"/>
                    <a:pt x="15371" y="11250"/>
                    <a:pt x="15374" y="11260"/>
                  </a:cubicBezTo>
                  <a:cubicBezTo>
                    <a:pt x="15378" y="11271"/>
                    <a:pt x="15380" y="11278"/>
                    <a:pt x="15382" y="11278"/>
                  </a:cubicBezTo>
                  <a:cubicBezTo>
                    <a:pt x="15385" y="11278"/>
                    <a:pt x="15385" y="11255"/>
                    <a:pt x="15385" y="11198"/>
                  </a:cubicBezTo>
                  <a:cubicBezTo>
                    <a:pt x="15379" y="11149"/>
                    <a:pt x="15377" y="11126"/>
                    <a:pt x="15374" y="11126"/>
                  </a:cubicBezTo>
                  <a:cubicBezTo>
                    <a:pt x="15372" y="11126"/>
                    <a:pt x="15370" y="11145"/>
                    <a:pt x="15366" y="11182"/>
                  </a:cubicBezTo>
                  <a:cubicBezTo>
                    <a:pt x="15360" y="11237"/>
                    <a:pt x="15356" y="11263"/>
                    <a:pt x="15354" y="11263"/>
                  </a:cubicBezTo>
                  <a:cubicBezTo>
                    <a:pt x="15351" y="11263"/>
                    <a:pt x="15353" y="11204"/>
                    <a:pt x="15358" y="11095"/>
                  </a:cubicBezTo>
                  <a:lnTo>
                    <a:pt x="15358" y="10984"/>
                  </a:lnTo>
                  <a:lnTo>
                    <a:pt x="15358" y="10932"/>
                  </a:lnTo>
                  <a:lnTo>
                    <a:pt x="15358" y="10848"/>
                  </a:lnTo>
                  <a:cubicBezTo>
                    <a:pt x="15358" y="10804"/>
                    <a:pt x="15358" y="10769"/>
                    <a:pt x="15366" y="10769"/>
                  </a:cubicBezTo>
                  <a:cubicBezTo>
                    <a:pt x="15374" y="10778"/>
                    <a:pt x="15374" y="10796"/>
                    <a:pt x="15374" y="10821"/>
                  </a:cubicBezTo>
                  <a:lnTo>
                    <a:pt x="15374" y="10959"/>
                  </a:lnTo>
                  <a:cubicBezTo>
                    <a:pt x="15374" y="11005"/>
                    <a:pt x="15374" y="11029"/>
                    <a:pt x="15376" y="11029"/>
                  </a:cubicBezTo>
                  <a:cubicBezTo>
                    <a:pt x="15377" y="11029"/>
                    <a:pt x="15379" y="11003"/>
                    <a:pt x="15385" y="10951"/>
                  </a:cubicBezTo>
                  <a:lnTo>
                    <a:pt x="15385" y="10829"/>
                  </a:lnTo>
                  <a:cubicBezTo>
                    <a:pt x="15374" y="10829"/>
                    <a:pt x="15374" y="10813"/>
                    <a:pt x="15385" y="10796"/>
                  </a:cubicBezTo>
                  <a:cubicBezTo>
                    <a:pt x="15385" y="10769"/>
                    <a:pt x="15393" y="10642"/>
                    <a:pt x="15393" y="10503"/>
                  </a:cubicBezTo>
                  <a:cubicBezTo>
                    <a:pt x="15393" y="10357"/>
                    <a:pt x="15385" y="10211"/>
                    <a:pt x="15393" y="10159"/>
                  </a:cubicBezTo>
                  <a:cubicBezTo>
                    <a:pt x="15393" y="10099"/>
                    <a:pt x="15385" y="10056"/>
                    <a:pt x="15385" y="10031"/>
                  </a:cubicBezTo>
                  <a:cubicBezTo>
                    <a:pt x="15374" y="10005"/>
                    <a:pt x="15374" y="9910"/>
                    <a:pt x="15374" y="9782"/>
                  </a:cubicBezTo>
                  <a:cubicBezTo>
                    <a:pt x="15374" y="9662"/>
                    <a:pt x="15366" y="9559"/>
                    <a:pt x="15358" y="9532"/>
                  </a:cubicBezTo>
                  <a:lnTo>
                    <a:pt x="15358" y="9568"/>
                  </a:lnTo>
                  <a:cubicBezTo>
                    <a:pt x="15363" y="9597"/>
                    <a:pt x="15365" y="9614"/>
                    <a:pt x="15363" y="9614"/>
                  </a:cubicBezTo>
                  <a:cubicBezTo>
                    <a:pt x="15362" y="9614"/>
                    <a:pt x="15361" y="9609"/>
                    <a:pt x="15358" y="9601"/>
                  </a:cubicBezTo>
                  <a:cubicBezTo>
                    <a:pt x="15358" y="9595"/>
                    <a:pt x="15357" y="9592"/>
                    <a:pt x="15356" y="9592"/>
                  </a:cubicBezTo>
                  <a:cubicBezTo>
                    <a:pt x="15353" y="9592"/>
                    <a:pt x="15350" y="9604"/>
                    <a:pt x="15350" y="9627"/>
                  </a:cubicBezTo>
                  <a:cubicBezTo>
                    <a:pt x="15350" y="9647"/>
                    <a:pt x="15349" y="9656"/>
                    <a:pt x="15347" y="9656"/>
                  </a:cubicBezTo>
                  <a:cubicBezTo>
                    <a:pt x="15343" y="9656"/>
                    <a:pt x="15335" y="9614"/>
                    <a:pt x="15323" y="9532"/>
                  </a:cubicBezTo>
                  <a:lnTo>
                    <a:pt x="15323" y="9464"/>
                  </a:lnTo>
                  <a:cubicBezTo>
                    <a:pt x="15324" y="9465"/>
                    <a:pt x="15324" y="9465"/>
                    <a:pt x="15325" y="9465"/>
                  </a:cubicBezTo>
                  <a:cubicBezTo>
                    <a:pt x="15332" y="9465"/>
                    <a:pt x="15322" y="9423"/>
                    <a:pt x="15315" y="9353"/>
                  </a:cubicBezTo>
                  <a:cubicBezTo>
                    <a:pt x="15308" y="9288"/>
                    <a:pt x="15307" y="9257"/>
                    <a:pt x="15306" y="9257"/>
                  </a:cubicBezTo>
                  <a:cubicBezTo>
                    <a:pt x="15306" y="9257"/>
                    <a:pt x="15306" y="9260"/>
                    <a:pt x="15306" y="9267"/>
                  </a:cubicBezTo>
                  <a:cubicBezTo>
                    <a:pt x="15306" y="9270"/>
                    <a:pt x="15305" y="9272"/>
                    <a:pt x="15304" y="9272"/>
                  </a:cubicBezTo>
                  <a:cubicBezTo>
                    <a:pt x="15293" y="9272"/>
                    <a:pt x="15263" y="8969"/>
                    <a:pt x="15263" y="8906"/>
                  </a:cubicBezTo>
                  <a:cubicBezTo>
                    <a:pt x="15263" y="8879"/>
                    <a:pt x="15255" y="8751"/>
                    <a:pt x="15238" y="8640"/>
                  </a:cubicBezTo>
                  <a:cubicBezTo>
                    <a:pt x="15220" y="8477"/>
                    <a:pt x="15212" y="8426"/>
                    <a:pt x="15212" y="8426"/>
                  </a:cubicBezTo>
                  <a:cubicBezTo>
                    <a:pt x="15210" y="8424"/>
                    <a:pt x="15209" y="8423"/>
                    <a:pt x="15209" y="8423"/>
                  </a:cubicBezTo>
                  <a:lnTo>
                    <a:pt x="15209" y="8423"/>
                  </a:lnTo>
                  <a:cubicBezTo>
                    <a:pt x="15203" y="8423"/>
                    <a:pt x="15204" y="8450"/>
                    <a:pt x="15212" y="8502"/>
                  </a:cubicBezTo>
                  <a:cubicBezTo>
                    <a:pt x="15220" y="8545"/>
                    <a:pt x="15220" y="8597"/>
                    <a:pt x="15220" y="8621"/>
                  </a:cubicBezTo>
                  <a:cubicBezTo>
                    <a:pt x="15220" y="8673"/>
                    <a:pt x="15255" y="9034"/>
                    <a:pt x="15263" y="9095"/>
                  </a:cubicBezTo>
                  <a:cubicBezTo>
                    <a:pt x="15289" y="9185"/>
                    <a:pt x="15297" y="9284"/>
                    <a:pt x="15283" y="9284"/>
                  </a:cubicBezTo>
                  <a:cubicBezTo>
                    <a:pt x="15283" y="9284"/>
                    <a:pt x="15282" y="9283"/>
                    <a:pt x="15282" y="9283"/>
                  </a:cubicBezTo>
                  <a:cubicBezTo>
                    <a:pt x="15282" y="9283"/>
                    <a:pt x="15271" y="9250"/>
                    <a:pt x="15263" y="9180"/>
                  </a:cubicBezTo>
                  <a:cubicBezTo>
                    <a:pt x="15255" y="9128"/>
                    <a:pt x="15247" y="9069"/>
                    <a:pt x="15238" y="9060"/>
                  </a:cubicBezTo>
                  <a:cubicBezTo>
                    <a:pt x="15230" y="9044"/>
                    <a:pt x="15230" y="9017"/>
                    <a:pt x="15220" y="8957"/>
                  </a:cubicBezTo>
                  <a:cubicBezTo>
                    <a:pt x="15220" y="8906"/>
                    <a:pt x="15220" y="8871"/>
                    <a:pt x="15212" y="8827"/>
                  </a:cubicBezTo>
                  <a:cubicBezTo>
                    <a:pt x="15203" y="8795"/>
                    <a:pt x="15195" y="8743"/>
                    <a:pt x="15195" y="8691"/>
                  </a:cubicBezTo>
                  <a:cubicBezTo>
                    <a:pt x="15195" y="8621"/>
                    <a:pt x="15195" y="8597"/>
                    <a:pt x="15179" y="8553"/>
                  </a:cubicBezTo>
                  <a:cubicBezTo>
                    <a:pt x="15168" y="8529"/>
                    <a:pt x="15160" y="8467"/>
                    <a:pt x="15160" y="8407"/>
                  </a:cubicBezTo>
                  <a:cubicBezTo>
                    <a:pt x="15155" y="8354"/>
                    <a:pt x="15153" y="8330"/>
                    <a:pt x="15154" y="8330"/>
                  </a:cubicBezTo>
                  <a:lnTo>
                    <a:pt x="15154" y="8330"/>
                  </a:lnTo>
                  <a:cubicBezTo>
                    <a:pt x="15155" y="8330"/>
                    <a:pt x="15157" y="8339"/>
                    <a:pt x="15160" y="8355"/>
                  </a:cubicBezTo>
                  <a:cubicBezTo>
                    <a:pt x="15164" y="8371"/>
                    <a:pt x="15168" y="8380"/>
                    <a:pt x="15170" y="8380"/>
                  </a:cubicBezTo>
                  <a:cubicBezTo>
                    <a:pt x="15173" y="8380"/>
                    <a:pt x="15174" y="8367"/>
                    <a:pt x="15168" y="8339"/>
                  </a:cubicBezTo>
                  <a:cubicBezTo>
                    <a:pt x="15168" y="8296"/>
                    <a:pt x="15168" y="8261"/>
                    <a:pt x="15160" y="8261"/>
                  </a:cubicBezTo>
                  <a:cubicBezTo>
                    <a:pt x="15160" y="8261"/>
                    <a:pt x="15152" y="8219"/>
                    <a:pt x="15152" y="8176"/>
                  </a:cubicBezTo>
                  <a:cubicBezTo>
                    <a:pt x="15144" y="8073"/>
                    <a:pt x="15144" y="7986"/>
                    <a:pt x="15127" y="7951"/>
                  </a:cubicBezTo>
                  <a:cubicBezTo>
                    <a:pt x="15117" y="7927"/>
                    <a:pt x="15117" y="7900"/>
                    <a:pt x="15127" y="7867"/>
                  </a:cubicBezTo>
                  <a:cubicBezTo>
                    <a:pt x="15135" y="7824"/>
                    <a:pt x="15144" y="7797"/>
                    <a:pt x="15135" y="7737"/>
                  </a:cubicBezTo>
                  <a:cubicBezTo>
                    <a:pt x="15120" y="7667"/>
                    <a:pt x="15124" y="7590"/>
                    <a:pt x="15131" y="7590"/>
                  </a:cubicBezTo>
                  <a:lnTo>
                    <a:pt x="15131" y="7590"/>
                  </a:lnTo>
                  <a:cubicBezTo>
                    <a:pt x="15132" y="7590"/>
                    <a:pt x="15134" y="7593"/>
                    <a:pt x="15135" y="7601"/>
                  </a:cubicBezTo>
                  <a:cubicBezTo>
                    <a:pt x="15135" y="7602"/>
                    <a:pt x="15135" y="7602"/>
                    <a:pt x="15136" y="7602"/>
                  </a:cubicBezTo>
                  <a:cubicBezTo>
                    <a:pt x="15137" y="7602"/>
                    <a:pt x="15145" y="7577"/>
                    <a:pt x="15152" y="7539"/>
                  </a:cubicBezTo>
                  <a:cubicBezTo>
                    <a:pt x="15158" y="7464"/>
                    <a:pt x="15165" y="7410"/>
                    <a:pt x="15163" y="7410"/>
                  </a:cubicBezTo>
                  <a:lnTo>
                    <a:pt x="15163" y="7410"/>
                  </a:lnTo>
                  <a:cubicBezTo>
                    <a:pt x="15163" y="7410"/>
                    <a:pt x="15162" y="7413"/>
                    <a:pt x="15160" y="7420"/>
                  </a:cubicBezTo>
                  <a:cubicBezTo>
                    <a:pt x="15158" y="7424"/>
                    <a:pt x="15156" y="7426"/>
                    <a:pt x="15155" y="7426"/>
                  </a:cubicBezTo>
                  <a:cubicBezTo>
                    <a:pt x="15152" y="7426"/>
                    <a:pt x="15152" y="7413"/>
                    <a:pt x="15152" y="7395"/>
                  </a:cubicBezTo>
                  <a:cubicBezTo>
                    <a:pt x="15152" y="7371"/>
                    <a:pt x="15148" y="7360"/>
                    <a:pt x="15146" y="7360"/>
                  </a:cubicBezTo>
                  <a:cubicBezTo>
                    <a:pt x="15144" y="7360"/>
                    <a:pt x="15144" y="7363"/>
                    <a:pt x="15144" y="7368"/>
                  </a:cubicBezTo>
                  <a:cubicBezTo>
                    <a:pt x="15142" y="7371"/>
                    <a:pt x="15141" y="7373"/>
                    <a:pt x="15140" y="7373"/>
                  </a:cubicBezTo>
                  <a:cubicBezTo>
                    <a:pt x="15136" y="7373"/>
                    <a:pt x="15137" y="7342"/>
                    <a:pt x="15144" y="7265"/>
                  </a:cubicBezTo>
                  <a:cubicBezTo>
                    <a:pt x="15148" y="7219"/>
                    <a:pt x="15150" y="7191"/>
                    <a:pt x="15151" y="7179"/>
                  </a:cubicBezTo>
                  <a:lnTo>
                    <a:pt x="15151" y="7179"/>
                  </a:lnTo>
                  <a:cubicBezTo>
                    <a:pt x="15150" y="7182"/>
                    <a:pt x="15149" y="7183"/>
                    <a:pt x="15149" y="7183"/>
                  </a:cubicBezTo>
                  <a:cubicBezTo>
                    <a:pt x="15146" y="7183"/>
                    <a:pt x="15153" y="7148"/>
                    <a:pt x="15160" y="7086"/>
                  </a:cubicBezTo>
                  <a:cubicBezTo>
                    <a:pt x="15167" y="7033"/>
                    <a:pt x="15181" y="6995"/>
                    <a:pt x="15186" y="6995"/>
                  </a:cubicBezTo>
                  <a:cubicBezTo>
                    <a:pt x="15186" y="6995"/>
                    <a:pt x="15187" y="6997"/>
                    <a:pt x="15187" y="6999"/>
                  </a:cubicBezTo>
                  <a:cubicBezTo>
                    <a:pt x="15187" y="7004"/>
                    <a:pt x="15187" y="7006"/>
                    <a:pt x="15188" y="7006"/>
                  </a:cubicBezTo>
                  <a:cubicBezTo>
                    <a:pt x="15190" y="7006"/>
                    <a:pt x="15197" y="6964"/>
                    <a:pt x="15203" y="6888"/>
                  </a:cubicBezTo>
                  <a:cubicBezTo>
                    <a:pt x="15212" y="6793"/>
                    <a:pt x="15230" y="6706"/>
                    <a:pt x="15238" y="6682"/>
                  </a:cubicBezTo>
                  <a:cubicBezTo>
                    <a:pt x="15247" y="6638"/>
                    <a:pt x="15255" y="6622"/>
                    <a:pt x="15247" y="6622"/>
                  </a:cubicBezTo>
                  <a:cubicBezTo>
                    <a:pt x="15247" y="6622"/>
                    <a:pt x="15247" y="6595"/>
                    <a:pt x="15255" y="6552"/>
                  </a:cubicBezTo>
                  <a:cubicBezTo>
                    <a:pt x="15263" y="6508"/>
                    <a:pt x="15271" y="6449"/>
                    <a:pt x="15282" y="6389"/>
                  </a:cubicBezTo>
                  <a:cubicBezTo>
                    <a:pt x="15297" y="6271"/>
                    <a:pt x="15312" y="6182"/>
                    <a:pt x="15308" y="6181"/>
                  </a:cubicBezTo>
                  <a:lnTo>
                    <a:pt x="15308" y="6181"/>
                  </a:lnTo>
                  <a:cubicBezTo>
                    <a:pt x="15311" y="6165"/>
                    <a:pt x="15321" y="6107"/>
                    <a:pt x="15341" y="6028"/>
                  </a:cubicBezTo>
                  <a:cubicBezTo>
                    <a:pt x="15374" y="5873"/>
                    <a:pt x="15385" y="5857"/>
                    <a:pt x="15374" y="5857"/>
                  </a:cubicBezTo>
                  <a:cubicBezTo>
                    <a:pt x="15374" y="5849"/>
                    <a:pt x="15385" y="5797"/>
                    <a:pt x="15409" y="5659"/>
                  </a:cubicBezTo>
                  <a:cubicBezTo>
                    <a:pt x="15426" y="5548"/>
                    <a:pt x="15453" y="5426"/>
                    <a:pt x="15461" y="5375"/>
                  </a:cubicBezTo>
                  <a:cubicBezTo>
                    <a:pt x="15473" y="5333"/>
                    <a:pt x="15476" y="5312"/>
                    <a:pt x="15477" y="5312"/>
                  </a:cubicBezTo>
                  <a:cubicBezTo>
                    <a:pt x="15477" y="5312"/>
                    <a:pt x="15477" y="5316"/>
                    <a:pt x="15477" y="5323"/>
                  </a:cubicBezTo>
                  <a:cubicBezTo>
                    <a:pt x="15477" y="5328"/>
                    <a:pt x="15478" y="5331"/>
                    <a:pt x="15480" y="5331"/>
                  </a:cubicBezTo>
                  <a:cubicBezTo>
                    <a:pt x="15483" y="5331"/>
                    <a:pt x="15490" y="5316"/>
                    <a:pt x="15496" y="5298"/>
                  </a:cubicBezTo>
                  <a:cubicBezTo>
                    <a:pt x="15504" y="5263"/>
                    <a:pt x="15504" y="5220"/>
                    <a:pt x="15504" y="5203"/>
                  </a:cubicBezTo>
                  <a:cubicBezTo>
                    <a:pt x="15504" y="5160"/>
                    <a:pt x="15548" y="4938"/>
                    <a:pt x="15564" y="4911"/>
                  </a:cubicBezTo>
                  <a:cubicBezTo>
                    <a:pt x="15572" y="4894"/>
                    <a:pt x="15572" y="4870"/>
                    <a:pt x="15591" y="4775"/>
                  </a:cubicBezTo>
                  <a:cubicBezTo>
                    <a:pt x="15604" y="4661"/>
                    <a:pt x="15628" y="4510"/>
                    <a:pt x="15633" y="4510"/>
                  </a:cubicBezTo>
                  <a:lnTo>
                    <a:pt x="15633" y="4510"/>
                  </a:lnTo>
                  <a:cubicBezTo>
                    <a:pt x="15634" y="4510"/>
                    <a:pt x="15634" y="4522"/>
                    <a:pt x="15632" y="4550"/>
                  </a:cubicBezTo>
                  <a:cubicBezTo>
                    <a:pt x="15628" y="4591"/>
                    <a:pt x="15626" y="4610"/>
                    <a:pt x="15626" y="4610"/>
                  </a:cubicBezTo>
                  <a:cubicBezTo>
                    <a:pt x="15626" y="4610"/>
                    <a:pt x="15628" y="4593"/>
                    <a:pt x="15632" y="4560"/>
                  </a:cubicBezTo>
                  <a:cubicBezTo>
                    <a:pt x="15657" y="4437"/>
                    <a:pt x="15674" y="4239"/>
                    <a:pt x="15661" y="4239"/>
                  </a:cubicBezTo>
                  <a:lnTo>
                    <a:pt x="15661" y="4239"/>
                  </a:lnTo>
                  <a:cubicBezTo>
                    <a:pt x="15661" y="4239"/>
                    <a:pt x="15660" y="4239"/>
                    <a:pt x="15659" y="4241"/>
                  </a:cubicBezTo>
                  <a:cubicBezTo>
                    <a:pt x="15657" y="4244"/>
                    <a:pt x="15656" y="4246"/>
                    <a:pt x="15655" y="4246"/>
                  </a:cubicBezTo>
                  <a:cubicBezTo>
                    <a:pt x="15644" y="4246"/>
                    <a:pt x="15652" y="4122"/>
                    <a:pt x="15667" y="4053"/>
                  </a:cubicBezTo>
                  <a:cubicBezTo>
                    <a:pt x="15675" y="4018"/>
                    <a:pt x="15684" y="4002"/>
                    <a:pt x="15684" y="4002"/>
                  </a:cubicBezTo>
                  <a:cubicBezTo>
                    <a:pt x="15684" y="4002"/>
                    <a:pt x="15685" y="4002"/>
                    <a:pt x="15685" y="4002"/>
                  </a:cubicBezTo>
                  <a:cubicBezTo>
                    <a:pt x="15696" y="4002"/>
                    <a:pt x="15711" y="3926"/>
                    <a:pt x="15727" y="3820"/>
                  </a:cubicBezTo>
                  <a:lnTo>
                    <a:pt x="15727" y="3864"/>
                  </a:lnTo>
                  <a:lnTo>
                    <a:pt x="15727" y="3932"/>
                  </a:lnTo>
                  <a:cubicBezTo>
                    <a:pt x="15735" y="3907"/>
                    <a:pt x="15735" y="3880"/>
                    <a:pt x="15745" y="3847"/>
                  </a:cubicBezTo>
                  <a:cubicBezTo>
                    <a:pt x="15745" y="3787"/>
                    <a:pt x="15754" y="3717"/>
                    <a:pt x="15754" y="3692"/>
                  </a:cubicBezTo>
                  <a:cubicBezTo>
                    <a:pt x="15754" y="3674"/>
                    <a:pt x="15754" y="3633"/>
                    <a:pt x="15762" y="3589"/>
                  </a:cubicBezTo>
                  <a:cubicBezTo>
                    <a:pt x="15762" y="3574"/>
                    <a:pt x="15761" y="3566"/>
                    <a:pt x="15759" y="3566"/>
                  </a:cubicBezTo>
                  <a:cubicBezTo>
                    <a:pt x="15755" y="3566"/>
                    <a:pt x="15747" y="3593"/>
                    <a:pt x="15735" y="3649"/>
                  </a:cubicBezTo>
                  <a:cubicBezTo>
                    <a:pt x="15723" y="3699"/>
                    <a:pt x="15711" y="3736"/>
                    <a:pt x="15705" y="3745"/>
                  </a:cubicBezTo>
                  <a:lnTo>
                    <a:pt x="15705" y="3745"/>
                  </a:lnTo>
                  <a:cubicBezTo>
                    <a:pt x="15705" y="3744"/>
                    <a:pt x="15705" y="3743"/>
                    <a:pt x="15704" y="3743"/>
                  </a:cubicBezTo>
                  <a:lnTo>
                    <a:pt x="15704" y="3743"/>
                  </a:lnTo>
                  <a:cubicBezTo>
                    <a:pt x="15703" y="3743"/>
                    <a:pt x="15703" y="3743"/>
                    <a:pt x="15702" y="3744"/>
                  </a:cubicBezTo>
                  <a:cubicBezTo>
                    <a:pt x="15702" y="3746"/>
                    <a:pt x="15703" y="3748"/>
                    <a:pt x="15703" y="3748"/>
                  </a:cubicBezTo>
                  <a:cubicBezTo>
                    <a:pt x="15704" y="3748"/>
                    <a:pt x="15704" y="3747"/>
                    <a:pt x="15705" y="3745"/>
                  </a:cubicBezTo>
                  <a:lnTo>
                    <a:pt x="15705" y="3745"/>
                  </a:lnTo>
                  <a:cubicBezTo>
                    <a:pt x="15707" y="3754"/>
                    <a:pt x="15700" y="3790"/>
                    <a:pt x="15694" y="3839"/>
                  </a:cubicBezTo>
                  <a:cubicBezTo>
                    <a:pt x="15679" y="3922"/>
                    <a:pt x="15668" y="3968"/>
                    <a:pt x="15663" y="3968"/>
                  </a:cubicBezTo>
                  <a:cubicBezTo>
                    <a:pt x="15659" y="3968"/>
                    <a:pt x="15660" y="3935"/>
                    <a:pt x="15667" y="3864"/>
                  </a:cubicBezTo>
                  <a:cubicBezTo>
                    <a:pt x="15674" y="3812"/>
                    <a:pt x="15681" y="3773"/>
                    <a:pt x="15678" y="3773"/>
                  </a:cubicBezTo>
                  <a:lnTo>
                    <a:pt x="15678" y="3773"/>
                  </a:lnTo>
                  <a:cubicBezTo>
                    <a:pt x="15677" y="3773"/>
                    <a:pt x="15677" y="3775"/>
                    <a:pt x="15675" y="3777"/>
                  </a:cubicBezTo>
                  <a:cubicBezTo>
                    <a:pt x="15674" y="3785"/>
                    <a:pt x="15673" y="3788"/>
                    <a:pt x="15672" y="3788"/>
                  </a:cubicBezTo>
                  <a:cubicBezTo>
                    <a:pt x="15667" y="3788"/>
                    <a:pt x="15670" y="3674"/>
                    <a:pt x="15684" y="3571"/>
                  </a:cubicBezTo>
                  <a:cubicBezTo>
                    <a:pt x="15694" y="3519"/>
                    <a:pt x="15702" y="3435"/>
                    <a:pt x="15702" y="3383"/>
                  </a:cubicBezTo>
                  <a:cubicBezTo>
                    <a:pt x="15702" y="3340"/>
                    <a:pt x="15710" y="3253"/>
                    <a:pt x="15710" y="3202"/>
                  </a:cubicBezTo>
                  <a:cubicBezTo>
                    <a:pt x="15719" y="3142"/>
                    <a:pt x="15719" y="3082"/>
                    <a:pt x="15719" y="3066"/>
                  </a:cubicBezTo>
                  <a:cubicBezTo>
                    <a:pt x="15719" y="3039"/>
                    <a:pt x="15719" y="2979"/>
                    <a:pt x="15727" y="2919"/>
                  </a:cubicBezTo>
                  <a:cubicBezTo>
                    <a:pt x="15735" y="2849"/>
                    <a:pt x="15735" y="2816"/>
                    <a:pt x="15727" y="2816"/>
                  </a:cubicBezTo>
                  <a:cubicBezTo>
                    <a:pt x="15719" y="2816"/>
                    <a:pt x="15719" y="2849"/>
                    <a:pt x="15710" y="2893"/>
                  </a:cubicBezTo>
                  <a:cubicBezTo>
                    <a:pt x="15707" y="2940"/>
                    <a:pt x="15703" y="2961"/>
                    <a:pt x="15699" y="2961"/>
                  </a:cubicBezTo>
                  <a:cubicBezTo>
                    <a:pt x="15691" y="2961"/>
                    <a:pt x="15684" y="2899"/>
                    <a:pt x="15684" y="2808"/>
                  </a:cubicBezTo>
                  <a:cubicBezTo>
                    <a:pt x="15690" y="2694"/>
                    <a:pt x="15689" y="2642"/>
                    <a:pt x="15685" y="2642"/>
                  </a:cubicBezTo>
                  <a:lnTo>
                    <a:pt x="15685" y="2642"/>
                  </a:lnTo>
                  <a:cubicBezTo>
                    <a:pt x="15682" y="2642"/>
                    <a:pt x="15679" y="2664"/>
                    <a:pt x="15675" y="2705"/>
                  </a:cubicBezTo>
                  <a:cubicBezTo>
                    <a:pt x="15667" y="2753"/>
                    <a:pt x="15663" y="2776"/>
                    <a:pt x="15662" y="2776"/>
                  </a:cubicBezTo>
                  <a:cubicBezTo>
                    <a:pt x="15661" y="2776"/>
                    <a:pt x="15663" y="2755"/>
                    <a:pt x="15667" y="2713"/>
                  </a:cubicBezTo>
                  <a:cubicBezTo>
                    <a:pt x="15667" y="2647"/>
                    <a:pt x="15667" y="2625"/>
                    <a:pt x="15652" y="2625"/>
                  </a:cubicBezTo>
                  <a:cubicBezTo>
                    <a:pt x="15649" y="2625"/>
                    <a:pt x="15646" y="2625"/>
                    <a:pt x="15642" y="2627"/>
                  </a:cubicBezTo>
                  <a:cubicBezTo>
                    <a:pt x="15632" y="2627"/>
                    <a:pt x="15616" y="2643"/>
                    <a:pt x="15616" y="2662"/>
                  </a:cubicBezTo>
                  <a:cubicBezTo>
                    <a:pt x="15611" y="2670"/>
                    <a:pt x="15609" y="2674"/>
                    <a:pt x="15608" y="2674"/>
                  </a:cubicBezTo>
                  <a:cubicBezTo>
                    <a:pt x="15607" y="2674"/>
                    <a:pt x="15607" y="2670"/>
                    <a:pt x="15607" y="2662"/>
                  </a:cubicBezTo>
                  <a:cubicBezTo>
                    <a:pt x="15605" y="2656"/>
                    <a:pt x="15602" y="2653"/>
                    <a:pt x="15599" y="2653"/>
                  </a:cubicBezTo>
                  <a:cubicBezTo>
                    <a:pt x="15593" y="2653"/>
                    <a:pt x="15587" y="2665"/>
                    <a:pt x="15581" y="2686"/>
                  </a:cubicBezTo>
                  <a:cubicBezTo>
                    <a:pt x="15573" y="2717"/>
                    <a:pt x="15566" y="2740"/>
                    <a:pt x="15564" y="2740"/>
                  </a:cubicBezTo>
                  <a:cubicBezTo>
                    <a:pt x="15564" y="2740"/>
                    <a:pt x="15564" y="2739"/>
                    <a:pt x="15564" y="2738"/>
                  </a:cubicBezTo>
                  <a:cubicBezTo>
                    <a:pt x="15564" y="2737"/>
                    <a:pt x="15564" y="2737"/>
                    <a:pt x="15564" y="2737"/>
                  </a:cubicBezTo>
                  <a:cubicBezTo>
                    <a:pt x="15563" y="2737"/>
                    <a:pt x="15555" y="2778"/>
                    <a:pt x="15548" y="2833"/>
                  </a:cubicBezTo>
                  <a:cubicBezTo>
                    <a:pt x="15543" y="2884"/>
                    <a:pt x="15541" y="2908"/>
                    <a:pt x="15538" y="2908"/>
                  </a:cubicBezTo>
                  <a:cubicBezTo>
                    <a:pt x="15536" y="2908"/>
                    <a:pt x="15533" y="2897"/>
                    <a:pt x="15529" y="2876"/>
                  </a:cubicBezTo>
                  <a:cubicBezTo>
                    <a:pt x="15529" y="2850"/>
                    <a:pt x="15527" y="2838"/>
                    <a:pt x="15524" y="2838"/>
                  </a:cubicBezTo>
                  <a:cubicBezTo>
                    <a:pt x="15519" y="2838"/>
                    <a:pt x="15513" y="2869"/>
                    <a:pt x="15513" y="2928"/>
                  </a:cubicBezTo>
                  <a:lnTo>
                    <a:pt x="15513" y="2944"/>
                  </a:lnTo>
                  <a:cubicBezTo>
                    <a:pt x="15515" y="2939"/>
                    <a:pt x="15517" y="2936"/>
                    <a:pt x="15518" y="2936"/>
                  </a:cubicBezTo>
                  <a:lnTo>
                    <a:pt x="15518" y="2936"/>
                  </a:lnTo>
                  <a:cubicBezTo>
                    <a:pt x="15520" y="2936"/>
                    <a:pt x="15518" y="2947"/>
                    <a:pt x="15513" y="2971"/>
                  </a:cubicBezTo>
                  <a:cubicBezTo>
                    <a:pt x="15513" y="2989"/>
                    <a:pt x="15508" y="3003"/>
                    <a:pt x="15506" y="3003"/>
                  </a:cubicBezTo>
                  <a:cubicBezTo>
                    <a:pt x="15505" y="3003"/>
                    <a:pt x="15504" y="3001"/>
                    <a:pt x="15504" y="2996"/>
                  </a:cubicBezTo>
                  <a:cubicBezTo>
                    <a:pt x="15504" y="2991"/>
                    <a:pt x="15504" y="2989"/>
                    <a:pt x="15503" y="2989"/>
                  </a:cubicBezTo>
                  <a:cubicBezTo>
                    <a:pt x="15500" y="2989"/>
                    <a:pt x="15494" y="3007"/>
                    <a:pt x="15488" y="3039"/>
                  </a:cubicBezTo>
                  <a:cubicBezTo>
                    <a:pt x="15477" y="3082"/>
                    <a:pt x="15461" y="3117"/>
                    <a:pt x="15461" y="3117"/>
                  </a:cubicBezTo>
                  <a:cubicBezTo>
                    <a:pt x="15460" y="3116"/>
                    <a:pt x="15459" y="3116"/>
                    <a:pt x="15458" y="3116"/>
                  </a:cubicBezTo>
                  <a:cubicBezTo>
                    <a:pt x="15449" y="3116"/>
                    <a:pt x="15435" y="3147"/>
                    <a:pt x="15426" y="3185"/>
                  </a:cubicBezTo>
                  <a:cubicBezTo>
                    <a:pt x="15419" y="3221"/>
                    <a:pt x="15418" y="3239"/>
                    <a:pt x="15418" y="3239"/>
                  </a:cubicBezTo>
                  <a:cubicBezTo>
                    <a:pt x="15418" y="3239"/>
                    <a:pt x="15418" y="3238"/>
                    <a:pt x="15418" y="3237"/>
                  </a:cubicBezTo>
                  <a:cubicBezTo>
                    <a:pt x="15418" y="3235"/>
                    <a:pt x="15417" y="3234"/>
                    <a:pt x="15417" y="3234"/>
                  </a:cubicBezTo>
                  <a:cubicBezTo>
                    <a:pt x="15414" y="3234"/>
                    <a:pt x="15399" y="3283"/>
                    <a:pt x="15385" y="3356"/>
                  </a:cubicBezTo>
                  <a:cubicBezTo>
                    <a:pt x="15367" y="3429"/>
                    <a:pt x="15359" y="3479"/>
                    <a:pt x="15358" y="3479"/>
                  </a:cubicBezTo>
                  <a:cubicBezTo>
                    <a:pt x="15358" y="3479"/>
                    <a:pt x="15358" y="3479"/>
                    <a:pt x="15358" y="3478"/>
                  </a:cubicBezTo>
                  <a:cubicBezTo>
                    <a:pt x="15358" y="3473"/>
                    <a:pt x="15357" y="3471"/>
                    <a:pt x="15356" y="3471"/>
                  </a:cubicBezTo>
                  <a:cubicBezTo>
                    <a:pt x="15353" y="3471"/>
                    <a:pt x="15345" y="3489"/>
                    <a:pt x="15333" y="3519"/>
                  </a:cubicBezTo>
                  <a:cubicBezTo>
                    <a:pt x="15326" y="3551"/>
                    <a:pt x="15319" y="3570"/>
                    <a:pt x="15316" y="3570"/>
                  </a:cubicBezTo>
                  <a:cubicBezTo>
                    <a:pt x="15315" y="3570"/>
                    <a:pt x="15315" y="3567"/>
                    <a:pt x="15315" y="3563"/>
                  </a:cubicBezTo>
                  <a:cubicBezTo>
                    <a:pt x="15315" y="3560"/>
                    <a:pt x="15314" y="3559"/>
                    <a:pt x="15314" y="3559"/>
                  </a:cubicBezTo>
                  <a:cubicBezTo>
                    <a:pt x="15312" y="3559"/>
                    <a:pt x="15304" y="3591"/>
                    <a:pt x="15290" y="3641"/>
                  </a:cubicBezTo>
                  <a:cubicBezTo>
                    <a:pt x="15282" y="3701"/>
                    <a:pt x="15263" y="3744"/>
                    <a:pt x="15255" y="3744"/>
                  </a:cubicBezTo>
                  <a:cubicBezTo>
                    <a:pt x="15247" y="3744"/>
                    <a:pt x="15247" y="3744"/>
                    <a:pt x="15238" y="3752"/>
                  </a:cubicBezTo>
                  <a:cubicBezTo>
                    <a:pt x="15290" y="3383"/>
                    <a:pt x="15333" y="3004"/>
                    <a:pt x="15341" y="2618"/>
                  </a:cubicBezTo>
                  <a:lnTo>
                    <a:pt x="14354" y="978"/>
                  </a:lnTo>
                  <a:lnTo>
                    <a:pt x="14208" y="978"/>
                  </a:lnTo>
                  <a:cubicBezTo>
                    <a:pt x="14216" y="978"/>
                    <a:pt x="14216" y="969"/>
                    <a:pt x="14208" y="961"/>
                  </a:cubicBezTo>
                  <a:cubicBezTo>
                    <a:pt x="14189" y="953"/>
                    <a:pt x="14208" y="953"/>
                    <a:pt x="14232" y="953"/>
                  </a:cubicBezTo>
                  <a:cubicBezTo>
                    <a:pt x="14292" y="953"/>
                    <a:pt x="14354" y="926"/>
                    <a:pt x="14302" y="918"/>
                  </a:cubicBezTo>
                  <a:cubicBezTo>
                    <a:pt x="14276" y="918"/>
                    <a:pt x="14276" y="918"/>
                    <a:pt x="14292" y="910"/>
                  </a:cubicBezTo>
                  <a:cubicBezTo>
                    <a:pt x="14311" y="910"/>
                    <a:pt x="14335" y="891"/>
                    <a:pt x="14344" y="883"/>
                  </a:cubicBezTo>
                  <a:cubicBezTo>
                    <a:pt x="14362" y="858"/>
                    <a:pt x="14354" y="858"/>
                    <a:pt x="14216" y="850"/>
                  </a:cubicBezTo>
                  <a:cubicBezTo>
                    <a:pt x="14070" y="831"/>
                    <a:pt x="14070" y="831"/>
                    <a:pt x="14173" y="831"/>
                  </a:cubicBezTo>
                  <a:cubicBezTo>
                    <a:pt x="14311" y="831"/>
                    <a:pt x="14362" y="815"/>
                    <a:pt x="14276" y="806"/>
                  </a:cubicBezTo>
                  <a:cubicBezTo>
                    <a:pt x="14232" y="798"/>
                    <a:pt x="14208" y="788"/>
                    <a:pt x="14216" y="780"/>
                  </a:cubicBezTo>
                  <a:cubicBezTo>
                    <a:pt x="14224" y="763"/>
                    <a:pt x="14199" y="763"/>
                    <a:pt x="14018" y="755"/>
                  </a:cubicBezTo>
                  <a:cubicBezTo>
                    <a:pt x="13966" y="755"/>
                    <a:pt x="13915" y="747"/>
                    <a:pt x="13872" y="747"/>
                  </a:cubicBezTo>
                  <a:cubicBezTo>
                    <a:pt x="13839" y="747"/>
                    <a:pt x="13820" y="736"/>
                    <a:pt x="13820" y="736"/>
                  </a:cubicBezTo>
                  <a:cubicBezTo>
                    <a:pt x="13820" y="736"/>
                    <a:pt x="13804" y="736"/>
                    <a:pt x="13777" y="728"/>
                  </a:cubicBezTo>
                  <a:cubicBezTo>
                    <a:pt x="13752" y="728"/>
                    <a:pt x="13717" y="728"/>
                    <a:pt x="13684" y="720"/>
                  </a:cubicBezTo>
                  <a:cubicBezTo>
                    <a:pt x="13606" y="712"/>
                    <a:pt x="13538" y="703"/>
                    <a:pt x="13538" y="703"/>
                  </a:cubicBezTo>
                  <a:cubicBezTo>
                    <a:pt x="13529" y="685"/>
                    <a:pt x="13529" y="685"/>
                    <a:pt x="13443" y="685"/>
                  </a:cubicBezTo>
                  <a:cubicBezTo>
                    <a:pt x="13383" y="685"/>
                    <a:pt x="13340" y="677"/>
                    <a:pt x="13210" y="660"/>
                  </a:cubicBezTo>
                  <a:cubicBezTo>
                    <a:pt x="13099" y="644"/>
                    <a:pt x="13039" y="633"/>
                    <a:pt x="13022" y="633"/>
                  </a:cubicBezTo>
                  <a:cubicBezTo>
                    <a:pt x="13020" y="634"/>
                    <a:pt x="13015" y="635"/>
                    <a:pt x="13008" y="635"/>
                  </a:cubicBezTo>
                  <a:cubicBezTo>
                    <a:pt x="12946" y="635"/>
                    <a:pt x="12709" y="598"/>
                    <a:pt x="12670" y="582"/>
                  </a:cubicBezTo>
                  <a:cubicBezTo>
                    <a:pt x="12662" y="582"/>
                    <a:pt x="12618" y="574"/>
                    <a:pt x="12575" y="565"/>
                  </a:cubicBezTo>
                  <a:cubicBezTo>
                    <a:pt x="12549" y="561"/>
                    <a:pt x="12532" y="559"/>
                    <a:pt x="12524" y="559"/>
                  </a:cubicBezTo>
                  <a:cubicBezTo>
                    <a:pt x="12515" y="559"/>
                    <a:pt x="12515" y="561"/>
                    <a:pt x="12523" y="565"/>
                  </a:cubicBezTo>
                  <a:lnTo>
                    <a:pt x="12523" y="565"/>
                  </a:lnTo>
                  <a:cubicBezTo>
                    <a:pt x="12517" y="565"/>
                    <a:pt x="12486" y="564"/>
                    <a:pt x="12437" y="557"/>
                  </a:cubicBezTo>
                  <a:cubicBezTo>
                    <a:pt x="12377" y="541"/>
                    <a:pt x="12344" y="530"/>
                    <a:pt x="12369" y="530"/>
                  </a:cubicBezTo>
                  <a:cubicBezTo>
                    <a:pt x="12396" y="530"/>
                    <a:pt x="12369" y="522"/>
                    <a:pt x="12198" y="497"/>
                  </a:cubicBezTo>
                  <a:cubicBezTo>
                    <a:pt x="12076" y="489"/>
                    <a:pt x="11973" y="470"/>
                    <a:pt x="11957" y="462"/>
                  </a:cubicBezTo>
                  <a:cubicBezTo>
                    <a:pt x="11940" y="462"/>
                    <a:pt x="11845" y="446"/>
                    <a:pt x="11715" y="437"/>
                  </a:cubicBezTo>
                  <a:cubicBezTo>
                    <a:pt x="11623" y="427"/>
                    <a:pt x="11449" y="402"/>
                    <a:pt x="11295" y="394"/>
                  </a:cubicBezTo>
                  <a:cubicBezTo>
                    <a:pt x="11227" y="386"/>
                    <a:pt x="11159" y="376"/>
                    <a:pt x="11107" y="367"/>
                  </a:cubicBezTo>
                  <a:cubicBezTo>
                    <a:pt x="11064" y="359"/>
                    <a:pt x="11029" y="359"/>
                    <a:pt x="11029" y="359"/>
                  </a:cubicBezTo>
                  <a:cubicBezTo>
                    <a:pt x="11029" y="359"/>
                    <a:pt x="11021" y="351"/>
                    <a:pt x="11004" y="351"/>
                  </a:cubicBezTo>
                  <a:cubicBezTo>
                    <a:pt x="10986" y="351"/>
                    <a:pt x="10969" y="351"/>
                    <a:pt x="10934" y="343"/>
                  </a:cubicBezTo>
                  <a:cubicBezTo>
                    <a:pt x="10874" y="343"/>
                    <a:pt x="10798" y="324"/>
                    <a:pt x="10703" y="324"/>
                  </a:cubicBezTo>
                  <a:cubicBezTo>
                    <a:pt x="10608" y="316"/>
                    <a:pt x="10514" y="308"/>
                    <a:pt x="10437" y="308"/>
                  </a:cubicBezTo>
                  <a:cubicBezTo>
                    <a:pt x="10367" y="299"/>
                    <a:pt x="10307" y="299"/>
                    <a:pt x="10283" y="299"/>
                  </a:cubicBezTo>
                  <a:cubicBezTo>
                    <a:pt x="10268" y="297"/>
                    <a:pt x="10255" y="296"/>
                    <a:pt x="10243" y="296"/>
                  </a:cubicBezTo>
                  <a:cubicBezTo>
                    <a:pt x="10221" y="296"/>
                    <a:pt x="10207" y="299"/>
                    <a:pt x="10213" y="299"/>
                  </a:cubicBezTo>
                  <a:cubicBezTo>
                    <a:pt x="10221" y="308"/>
                    <a:pt x="10041" y="308"/>
                    <a:pt x="9852" y="316"/>
                  </a:cubicBezTo>
                  <a:cubicBezTo>
                    <a:pt x="9664" y="324"/>
                    <a:pt x="9466" y="334"/>
                    <a:pt x="9440" y="334"/>
                  </a:cubicBezTo>
                  <a:cubicBezTo>
                    <a:pt x="9423" y="324"/>
                    <a:pt x="9440" y="324"/>
                    <a:pt x="9491" y="316"/>
                  </a:cubicBezTo>
                  <a:cubicBezTo>
                    <a:pt x="9561" y="316"/>
                    <a:pt x="9602" y="299"/>
                    <a:pt x="9594" y="283"/>
                  </a:cubicBezTo>
                  <a:cubicBezTo>
                    <a:pt x="9586" y="283"/>
                    <a:pt x="9621" y="283"/>
                    <a:pt x="9654" y="273"/>
                  </a:cubicBezTo>
                  <a:lnTo>
                    <a:pt x="9621" y="273"/>
                  </a:lnTo>
                  <a:cubicBezTo>
                    <a:pt x="9526" y="273"/>
                    <a:pt x="9534" y="273"/>
                    <a:pt x="9646" y="256"/>
                  </a:cubicBezTo>
                  <a:cubicBezTo>
                    <a:pt x="9784" y="231"/>
                    <a:pt x="9792" y="231"/>
                    <a:pt x="9689" y="231"/>
                  </a:cubicBezTo>
                  <a:lnTo>
                    <a:pt x="9551" y="231"/>
                  </a:lnTo>
                  <a:cubicBezTo>
                    <a:pt x="9499" y="231"/>
                    <a:pt x="9518" y="221"/>
                    <a:pt x="9646" y="213"/>
                  </a:cubicBezTo>
                  <a:cubicBezTo>
                    <a:pt x="9732" y="213"/>
                    <a:pt x="9800" y="205"/>
                    <a:pt x="9800" y="205"/>
                  </a:cubicBezTo>
                  <a:cubicBezTo>
                    <a:pt x="9809" y="196"/>
                    <a:pt x="9819" y="188"/>
                    <a:pt x="9844" y="188"/>
                  </a:cubicBezTo>
                  <a:cubicBezTo>
                    <a:pt x="9895" y="188"/>
                    <a:pt x="9852" y="161"/>
                    <a:pt x="9792" y="161"/>
                  </a:cubicBezTo>
                  <a:cubicBezTo>
                    <a:pt x="9767" y="161"/>
                    <a:pt x="9732" y="169"/>
                    <a:pt x="9716" y="169"/>
                  </a:cubicBezTo>
                  <a:cubicBezTo>
                    <a:pt x="9695" y="178"/>
                    <a:pt x="9663" y="179"/>
                    <a:pt x="9630" y="180"/>
                  </a:cubicBezTo>
                  <a:lnTo>
                    <a:pt x="9630" y="180"/>
                  </a:lnTo>
                  <a:cubicBezTo>
                    <a:pt x="9681" y="169"/>
                    <a:pt x="9689" y="169"/>
                    <a:pt x="9637" y="169"/>
                  </a:cubicBezTo>
                  <a:cubicBezTo>
                    <a:pt x="9602" y="169"/>
                    <a:pt x="9578" y="169"/>
                    <a:pt x="9578" y="161"/>
                  </a:cubicBezTo>
                  <a:cubicBezTo>
                    <a:pt x="9578" y="153"/>
                    <a:pt x="9602" y="153"/>
                    <a:pt x="9637" y="145"/>
                  </a:cubicBezTo>
                  <a:lnTo>
                    <a:pt x="9629" y="145"/>
                  </a:lnTo>
                  <a:cubicBezTo>
                    <a:pt x="9499" y="145"/>
                    <a:pt x="9499" y="145"/>
                    <a:pt x="9613" y="137"/>
                  </a:cubicBezTo>
                  <a:cubicBezTo>
                    <a:pt x="9697" y="128"/>
                    <a:pt x="9740" y="118"/>
                    <a:pt x="9757" y="101"/>
                  </a:cubicBezTo>
                  <a:cubicBezTo>
                    <a:pt x="9764" y="96"/>
                    <a:pt x="9761" y="90"/>
                    <a:pt x="9750" y="90"/>
                  </a:cubicBezTo>
                  <a:cubicBezTo>
                    <a:pt x="9745" y="90"/>
                    <a:pt x="9739" y="91"/>
                    <a:pt x="9732" y="93"/>
                  </a:cubicBezTo>
                  <a:cubicBezTo>
                    <a:pt x="9705" y="93"/>
                    <a:pt x="9681" y="93"/>
                    <a:pt x="9681" y="85"/>
                  </a:cubicBezTo>
                  <a:cubicBezTo>
                    <a:pt x="9681" y="77"/>
                    <a:pt x="9689" y="77"/>
                    <a:pt x="9740" y="77"/>
                  </a:cubicBezTo>
                  <a:cubicBezTo>
                    <a:pt x="9786" y="77"/>
                    <a:pt x="9862" y="80"/>
                    <a:pt x="9908" y="80"/>
                  </a:cubicBezTo>
                  <a:cubicBezTo>
                    <a:pt x="9931" y="80"/>
                    <a:pt x="9947" y="79"/>
                    <a:pt x="9947" y="77"/>
                  </a:cubicBezTo>
                  <a:cubicBezTo>
                    <a:pt x="9947" y="66"/>
                    <a:pt x="9879" y="66"/>
                    <a:pt x="9800" y="66"/>
                  </a:cubicBezTo>
                  <a:cubicBezTo>
                    <a:pt x="9724" y="66"/>
                    <a:pt x="9637" y="66"/>
                    <a:pt x="9621" y="77"/>
                  </a:cubicBezTo>
                  <a:cubicBezTo>
                    <a:pt x="9594" y="77"/>
                    <a:pt x="9534" y="85"/>
                    <a:pt x="9483" y="85"/>
                  </a:cubicBezTo>
                  <a:cubicBezTo>
                    <a:pt x="9455" y="90"/>
                    <a:pt x="9427" y="92"/>
                    <a:pt x="9415" y="93"/>
                  </a:cubicBezTo>
                  <a:lnTo>
                    <a:pt x="9415" y="93"/>
                  </a:lnTo>
                  <a:cubicBezTo>
                    <a:pt x="9431" y="85"/>
                    <a:pt x="9422" y="85"/>
                    <a:pt x="9380" y="85"/>
                  </a:cubicBezTo>
                  <a:lnTo>
                    <a:pt x="9415" y="85"/>
                  </a:lnTo>
                  <a:cubicBezTo>
                    <a:pt x="9448" y="77"/>
                    <a:pt x="9499" y="77"/>
                    <a:pt x="9561" y="66"/>
                  </a:cubicBezTo>
                  <a:cubicBezTo>
                    <a:pt x="9681" y="58"/>
                    <a:pt x="9819" y="50"/>
                    <a:pt x="9860" y="50"/>
                  </a:cubicBezTo>
                  <a:cubicBezTo>
                    <a:pt x="9887" y="50"/>
                    <a:pt x="9903" y="50"/>
                    <a:pt x="9903" y="42"/>
                  </a:cubicBezTo>
                  <a:cubicBezTo>
                    <a:pt x="9907" y="38"/>
                    <a:pt x="9886" y="35"/>
                    <a:pt x="9859" y="35"/>
                  </a:cubicBezTo>
                  <a:cubicBezTo>
                    <a:pt x="9831" y="35"/>
                    <a:pt x="9797" y="38"/>
                    <a:pt x="9776" y="42"/>
                  </a:cubicBezTo>
                  <a:cubicBezTo>
                    <a:pt x="9767" y="50"/>
                    <a:pt x="9724" y="50"/>
                    <a:pt x="9689" y="50"/>
                  </a:cubicBezTo>
                  <a:cubicBezTo>
                    <a:pt x="9646" y="50"/>
                    <a:pt x="9672" y="42"/>
                    <a:pt x="9776" y="33"/>
                  </a:cubicBezTo>
                  <a:cubicBezTo>
                    <a:pt x="9895" y="15"/>
                    <a:pt x="9922" y="7"/>
                    <a:pt x="9870" y="7"/>
                  </a:cubicBezTo>
                  <a:cubicBezTo>
                    <a:pt x="9849" y="3"/>
                    <a:pt x="9833" y="0"/>
                    <a:pt x="98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7" name="Google Shape;1567;p24"/>
            <p:cNvSpPr/>
            <p:nvPr/>
          </p:nvSpPr>
          <p:spPr>
            <a:xfrm>
              <a:off x="3490900" y="1960600"/>
              <a:ext cx="6675" cy="6125"/>
            </a:xfrm>
            <a:custGeom>
              <a:avLst/>
              <a:gdLst/>
              <a:ahLst/>
              <a:cxnLst/>
              <a:rect l="l" t="t" r="r" b="b"/>
              <a:pathLst>
                <a:path w="267" h="245" extrusionOk="0">
                  <a:moveTo>
                    <a:pt x="256" y="1"/>
                  </a:moveTo>
                  <a:cubicBezTo>
                    <a:pt x="249" y="1"/>
                    <a:pt x="227" y="17"/>
                    <a:pt x="207" y="46"/>
                  </a:cubicBezTo>
                  <a:cubicBezTo>
                    <a:pt x="178" y="68"/>
                    <a:pt x="162" y="83"/>
                    <a:pt x="166" y="83"/>
                  </a:cubicBezTo>
                  <a:cubicBezTo>
                    <a:pt x="167" y="83"/>
                    <a:pt x="169" y="83"/>
                    <a:pt x="172" y="81"/>
                  </a:cubicBezTo>
                  <a:cubicBezTo>
                    <a:pt x="173" y="81"/>
                    <a:pt x="173" y="80"/>
                    <a:pt x="173" y="80"/>
                  </a:cubicBezTo>
                  <a:lnTo>
                    <a:pt x="173" y="80"/>
                  </a:lnTo>
                  <a:cubicBezTo>
                    <a:pt x="175" y="80"/>
                    <a:pt x="150" y="111"/>
                    <a:pt x="104" y="149"/>
                  </a:cubicBezTo>
                  <a:lnTo>
                    <a:pt x="1" y="244"/>
                  </a:lnTo>
                  <a:lnTo>
                    <a:pt x="137" y="133"/>
                  </a:lnTo>
                  <a:cubicBezTo>
                    <a:pt x="240" y="38"/>
                    <a:pt x="267" y="11"/>
                    <a:pt x="258" y="3"/>
                  </a:cubicBezTo>
                  <a:cubicBezTo>
                    <a:pt x="258" y="2"/>
                    <a:pt x="258" y="1"/>
                    <a:pt x="2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8" name="Google Shape;1568;p24"/>
            <p:cNvSpPr/>
            <p:nvPr/>
          </p:nvSpPr>
          <p:spPr>
            <a:xfrm>
              <a:off x="3529350" y="1863625"/>
              <a:ext cx="650" cy="6875"/>
            </a:xfrm>
            <a:custGeom>
              <a:avLst/>
              <a:gdLst/>
              <a:ahLst/>
              <a:cxnLst/>
              <a:rect l="l" t="t" r="r" b="b"/>
              <a:pathLst>
                <a:path w="26" h="275" extrusionOk="0">
                  <a:moveTo>
                    <a:pt x="0" y="0"/>
                  </a:moveTo>
                  <a:cubicBezTo>
                    <a:pt x="0" y="0"/>
                    <a:pt x="0" y="52"/>
                    <a:pt x="9" y="112"/>
                  </a:cubicBezTo>
                  <a:cubicBezTo>
                    <a:pt x="9" y="171"/>
                    <a:pt x="17" y="242"/>
                    <a:pt x="25" y="275"/>
                  </a:cubicBezTo>
                  <a:lnTo>
                    <a:pt x="25" y="231"/>
                  </a:lnTo>
                  <a:cubicBezTo>
                    <a:pt x="17" y="190"/>
                    <a:pt x="17" y="138"/>
                    <a:pt x="17" y="120"/>
                  </a:cubicBezTo>
                  <a:cubicBezTo>
                    <a:pt x="25" y="77"/>
                    <a:pt x="9"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9" name="Google Shape;1569;p24"/>
            <p:cNvSpPr/>
            <p:nvPr/>
          </p:nvSpPr>
          <p:spPr>
            <a:xfrm>
              <a:off x="3522925" y="1818425"/>
              <a:ext cx="825" cy="4600"/>
            </a:xfrm>
            <a:custGeom>
              <a:avLst/>
              <a:gdLst/>
              <a:ahLst/>
              <a:cxnLst/>
              <a:rect l="l" t="t" r="r" b="b"/>
              <a:pathLst>
                <a:path w="33" h="184" extrusionOk="0">
                  <a:moveTo>
                    <a:pt x="5" y="0"/>
                  </a:moveTo>
                  <a:cubicBezTo>
                    <a:pt x="0" y="0"/>
                    <a:pt x="3" y="31"/>
                    <a:pt x="16" y="81"/>
                  </a:cubicBezTo>
                  <a:cubicBezTo>
                    <a:pt x="16" y="108"/>
                    <a:pt x="25" y="132"/>
                    <a:pt x="25" y="159"/>
                  </a:cubicBezTo>
                  <a:cubicBezTo>
                    <a:pt x="25" y="176"/>
                    <a:pt x="33" y="184"/>
                    <a:pt x="33" y="184"/>
                  </a:cubicBezTo>
                  <a:cubicBezTo>
                    <a:pt x="33" y="184"/>
                    <a:pt x="16" y="29"/>
                    <a:pt x="8" y="5"/>
                  </a:cubicBezTo>
                  <a:cubicBezTo>
                    <a:pt x="7" y="2"/>
                    <a:pt x="5" y="0"/>
                    <a:pt x="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0" name="Google Shape;1570;p24"/>
            <p:cNvSpPr/>
            <p:nvPr/>
          </p:nvSpPr>
          <p:spPr>
            <a:xfrm>
              <a:off x="3526975" y="1699425"/>
              <a:ext cx="4775" cy="4250"/>
            </a:xfrm>
            <a:custGeom>
              <a:avLst/>
              <a:gdLst/>
              <a:ahLst/>
              <a:cxnLst/>
              <a:rect l="l" t="t" r="r" b="b"/>
              <a:pathLst>
                <a:path w="191" h="170" extrusionOk="0">
                  <a:moveTo>
                    <a:pt x="189" y="1"/>
                  </a:moveTo>
                  <a:cubicBezTo>
                    <a:pt x="189" y="1"/>
                    <a:pt x="186" y="3"/>
                    <a:pt x="180" y="7"/>
                  </a:cubicBezTo>
                  <a:cubicBezTo>
                    <a:pt x="155" y="23"/>
                    <a:pt x="104" y="58"/>
                    <a:pt x="69" y="91"/>
                  </a:cubicBezTo>
                  <a:cubicBezTo>
                    <a:pt x="34" y="135"/>
                    <a:pt x="1" y="161"/>
                    <a:pt x="9" y="170"/>
                  </a:cubicBezTo>
                  <a:lnTo>
                    <a:pt x="112" y="67"/>
                  </a:lnTo>
                  <a:cubicBezTo>
                    <a:pt x="159" y="26"/>
                    <a:pt x="191" y="1"/>
                    <a:pt x="1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1" name="Google Shape;1571;p24"/>
            <p:cNvSpPr/>
            <p:nvPr/>
          </p:nvSpPr>
          <p:spPr>
            <a:xfrm>
              <a:off x="3543275" y="1691925"/>
              <a:ext cx="6875" cy="1650"/>
            </a:xfrm>
            <a:custGeom>
              <a:avLst/>
              <a:gdLst/>
              <a:ahLst/>
              <a:cxnLst/>
              <a:rect l="l" t="t" r="r" b="b"/>
              <a:pathLst>
                <a:path w="275" h="66" extrusionOk="0">
                  <a:moveTo>
                    <a:pt x="265" y="1"/>
                  </a:moveTo>
                  <a:cubicBezTo>
                    <a:pt x="250" y="1"/>
                    <a:pt x="212" y="7"/>
                    <a:pt x="146" y="22"/>
                  </a:cubicBezTo>
                  <a:cubicBezTo>
                    <a:pt x="35" y="49"/>
                    <a:pt x="0" y="66"/>
                    <a:pt x="27" y="66"/>
                  </a:cubicBezTo>
                  <a:cubicBezTo>
                    <a:pt x="78" y="66"/>
                    <a:pt x="225" y="22"/>
                    <a:pt x="268" y="6"/>
                  </a:cubicBezTo>
                  <a:cubicBezTo>
                    <a:pt x="274" y="3"/>
                    <a:pt x="273" y="1"/>
                    <a:pt x="2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2" name="Google Shape;1572;p24"/>
            <p:cNvSpPr/>
            <p:nvPr/>
          </p:nvSpPr>
          <p:spPr>
            <a:xfrm>
              <a:off x="3519250" y="1705725"/>
              <a:ext cx="6475" cy="10650"/>
            </a:xfrm>
            <a:custGeom>
              <a:avLst/>
              <a:gdLst/>
              <a:ahLst/>
              <a:cxnLst/>
              <a:rect l="l" t="t" r="r" b="b"/>
              <a:pathLst>
                <a:path w="259" h="426" extrusionOk="0">
                  <a:moveTo>
                    <a:pt x="257" y="1"/>
                  </a:moveTo>
                  <a:cubicBezTo>
                    <a:pt x="253" y="1"/>
                    <a:pt x="235" y="25"/>
                    <a:pt x="207" y="54"/>
                  </a:cubicBezTo>
                  <a:cubicBezTo>
                    <a:pt x="180" y="97"/>
                    <a:pt x="136" y="149"/>
                    <a:pt x="112" y="200"/>
                  </a:cubicBezTo>
                  <a:cubicBezTo>
                    <a:pt x="68" y="260"/>
                    <a:pt x="44" y="311"/>
                    <a:pt x="25" y="355"/>
                  </a:cubicBezTo>
                  <a:cubicBezTo>
                    <a:pt x="17" y="382"/>
                    <a:pt x="9" y="398"/>
                    <a:pt x="9" y="406"/>
                  </a:cubicBezTo>
                  <a:lnTo>
                    <a:pt x="0" y="425"/>
                  </a:lnTo>
                  <a:cubicBezTo>
                    <a:pt x="0" y="425"/>
                    <a:pt x="0" y="425"/>
                    <a:pt x="1" y="425"/>
                  </a:cubicBezTo>
                  <a:cubicBezTo>
                    <a:pt x="4" y="425"/>
                    <a:pt x="46" y="326"/>
                    <a:pt x="112" y="219"/>
                  </a:cubicBezTo>
                  <a:cubicBezTo>
                    <a:pt x="147" y="157"/>
                    <a:pt x="188" y="105"/>
                    <a:pt x="215" y="64"/>
                  </a:cubicBezTo>
                  <a:cubicBezTo>
                    <a:pt x="240" y="29"/>
                    <a:pt x="258" y="2"/>
                    <a:pt x="258" y="2"/>
                  </a:cubicBezTo>
                  <a:cubicBezTo>
                    <a:pt x="258" y="1"/>
                    <a:pt x="258" y="1"/>
                    <a:pt x="2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3" name="Google Shape;1573;p24"/>
            <p:cNvSpPr/>
            <p:nvPr/>
          </p:nvSpPr>
          <p:spPr>
            <a:xfrm>
              <a:off x="3506750" y="1944475"/>
              <a:ext cx="5925" cy="7450"/>
            </a:xfrm>
            <a:custGeom>
              <a:avLst/>
              <a:gdLst/>
              <a:ahLst/>
              <a:cxnLst/>
              <a:rect l="l" t="t" r="r" b="b"/>
              <a:pathLst>
                <a:path w="237" h="298" extrusionOk="0">
                  <a:moveTo>
                    <a:pt x="236" y="1"/>
                  </a:moveTo>
                  <a:cubicBezTo>
                    <a:pt x="234" y="1"/>
                    <a:pt x="202" y="42"/>
                    <a:pt x="140" y="124"/>
                  </a:cubicBezTo>
                  <a:cubicBezTo>
                    <a:pt x="105" y="168"/>
                    <a:pt x="80" y="203"/>
                    <a:pt x="53" y="236"/>
                  </a:cubicBezTo>
                  <a:cubicBezTo>
                    <a:pt x="28" y="263"/>
                    <a:pt x="10" y="287"/>
                    <a:pt x="2" y="296"/>
                  </a:cubicBezTo>
                  <a:cubicBezTo>
                    <a:pt x="1" y="297"/>
                    <a:pt x="1" y="297"/>
                    <a:pt x="1" y="297"/>
                  </a:cubicBezTo>
                  <a:cubicBezTo>
                    <a:pt x="3" y="297"/>
                    <a:pt x="51" y="253"/>
                    <a:pt x="113" y="168"/>
                  </a:cubicBezTo>
                  <a:cubicBezTo>
                    <a:pt x="196" y="57"/>
                    <a:pt x="237" y="1"/>
                    <a:pt x="23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4" name="Google Shape;1574;p24"/>
            <p:cNvSpPr/>
            <p:nvPr/>
          </p:nvSpPr>
          <p:spPr>
            <a:xfrm>
              <a:off x="3528875" y="1698825"/>
              <a:ext cx="4825" cy="3825"/>
            </a:xfrm>
            <a:custGeom>
              <a:avLst/>
              <a:gdLst/>
              <a:ahLst/>
              <a:cxnLst/>
              <a:rect l="l" t="t" r="r" b="b"/>
              <a:pathLst>
                <a:path w="193" h="153" extrusionOk="0">
                  <a:moveTo>
                    <a:pt x="190" y="1"/>
                  </a:moveTo>
                  <a:cubicBezTo>
                    <a:pt x="184" y="1"/>
                    <a:pt x="155" y="20"/>
                    <a:pt x="112" y="56"/>
                  </a:cubicBezTo>
                  <a:cubicBezTo>
                    <a:pt x="44" y="99"/>
                    <a:pt x="1" y="150"/>
                    <a:pt x="1" y="150"/>
                  </a:cubicBezTo>
                  <a:cubicBezTo>
                    <a:pt x="1" y="151"/>
                    <a:pt x="1" y="152"/>
                    <a:pt x="2" y="152"/>
                  </a:cubicBezTo>
                  <a:cubicBezTo>
                    <a:pt x="8" y="152"/>
                    <a:pt x="32" y="130"/>
                    <a:pt x="61" y="107"/>
                  </a:cubicBezTo>
                  <a:cubicBezTo>
                    <a:pt x="104" y="72"/>
                    <a:pt x="147" y="39"/>
                    <a:pt x="182" y="12"/>
                  </a:cubicBezTo>
                  <a:cubicBezTo>
                    <a:pt x="190" y="5"/>
                    <a:pt x="192" y="1"/>
                    <a:pt x="19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5" name="Google Shape;1575;p24"/>
            <p:cNvSpPr/>
            <p:nvPr/>
          </p:nvSpPr>
          <p:spPr>
            <a:xfrm>
              <a:off x="3493275" y="1960025"/>
              <a:ext cx="6200" cy="5550"/>
            </a:xfrm>
            <a:custGeom>
              <a:avLst/>
              <a:gdLst/>
              <a:ahLst/>
              <a:cxnLst/>
              <a:rect l="l" t="t" r="r" b="b"/>
              <a:pathLst>
                <a:path w="248" h="222" extrusionOk="0">
                  <a:moveTo>
                    <a:pt x="247" y="1"/>
                  </a:moveTo>
                  <a:cubicBezTo>
                    <a:pt x="239" y="1"/>
                    <a:pt x="152" y="80"/>
                    <a:pt x="93" y="137"/>
                  </a:cubicBezTo>
                  <a:cubicBezTo>
                    <a:pt x="30" y="193"/>
                    <a:pt x="0" y="221"/>
                    <a:pt x="4" y="221"/>
                  </a:cubicBezTo>
                  <a:cubicBezTo>
                    <a:pt x="7" y="221"/>
                    <a:pt x="46" y="191"/>
                    <a:pt x="120" y="129"/>
                  </a:cubicBezTo>
                  <a:lnTo>
                    <a:pt x="248" y="1"/>
                  </a:lnTo>
                  <a:cubicBezTo>
                    <a:pt x="248" y="1"/>
                    <a:pt x="248" y="1"/>
                    <a:pt x="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6" name="Google Shape;1576;p24"/>
            <p:cNvSpPr/>
            <p:nvPr/>
          </p:nvSpPr>
          <p:spPr>
            <a:xfrm>
              <a:off x="3501825" y="1955050"/>
              <a:ext cx="2600" cy="2450"/>
            </a:xfrm>
            <a:custGeom>
              <a:avLst/>
              <a:gdLst/>
              <a:ahLst/>
              <a:cxnLst/>
              <a:rect l="l" t="t" r="r" b="b"/>
              <a:pathLst>
                <a:path w="104" h="98" extrusionOk="0">
                  <a:moveTo>
                    <a:pt x="94" y="0"/>
                  </a:moveTo>
                  <a:cubicBezTo>
                    <a:pt x="90" y="0"/>
                    <a:pt x="74" y="17"/>
                    <a:pt x="52" y="46"/>
                  </a:cubicBezTo>
                  <a:cubicBezTo>
                    <a:pt x="36" y="54"/>
                    <a:pt x="27" y="70"/>
                    <a:pt x="19" y="79"/>
                  </a:cubicBezTo>
                  <a:cubicBezTo>
                    <a:pt x="9" y="89"/>
                    <a:pt x="1" y="97"/>
                    <a:pt x="9" y="97"/>
                  </a:cubicBezTo>
                  <a:lnTo>
                    <a:pt x="52" y="54"/>
                  </a:lnTo>
                  <a:cubicBezTo>
                    <a:pt x="79" y="19"/>
                    <a:pt x="104" y="2"/>
                    <a:pt x="95" y="2"/>
                  </a:cubicBezTo>
                  <a:cubicBezTo>
                    <a:pt x="95" y="1"/>
                    <a:pt x="95" y="0"/>
                    <a:pt x="9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7" name="Google Shape;1577;p24"/>
            <p:cNvSpPr/>
            <p:nvPr/>
          </p:nvSpPr>
          <p:spPr>
            <a:xfrm>
              <a:off x="3524400" y="1821575"/>
              <a:ext cx="2975" cy="14400"/>
            </a:xfrm>
            <a:custGeom>
              <a:avLst/>
              <a:gdLst/>
              <a:ahLst/>
              <a:cxnLst/>
              <a:rect l="l" t="t" r="r" b="b"/>
              <a:pathLst>
                <a:path w="119" h="576" extrusionOk="0">
                  <a:moveTo>
                    <a:pt x="6" y="0"/>
                  </a:moveTo>
                  <a:cubicBezTo>
                    <a:pt x="1" y="0"/>
                    <a:pt x="0" y="28"/>
                    <a:pt x="9" y="85"/>
                  </a:cubicBezTo>
                  <a:cubicBezTo>
                    <a:pt x="14" y="108"/>
                    <a:pt x="16" y="119"/>
                    <a:pt x="17" y="119"/>
                  </a:cubicBezTo>
                  <a:cubicBezTo>
                    <a:pt x="17" y="119"/>
                    <a:pt x="17" y="116"/>
                    <a:pt x="17" y="109"/>
                  </a:cubicBezTo>
                  <a:cubicBezTo>
                    <a:pt x="17" y="104"/>
                    <a:pt x="18" y="101"/>
                    <a:pt x="19" y="101"/>
                  </a:cubicBezTo>
                  <a:cubicBezTo>
                    <a:pt x="22" y="101"/>
                    <a:pt x="28" y="113"/>
                    <a:pt x="34" y="136"/>
                  </a:cubicBezTo>
                  <a:cubicBezTo>
                    <a:pt x="60" y="188"/>
                    <a:pt x="104" y="437"/>
                    <a:pt x="85" y="437"/>
                  </a:cubicBezTo>
                  <a:cubicBezTo>
                    <a:pt x="85" y="437"/>
                    <a:pt x="85" y="481"/>
                    <a:pt x="95" y="522"/>
                  </a:cubicBezTo>
                  <a:cubicBezTo>
                    <a:pt x="100" y="558"/>
                    <a:pt x="105" y="576"/>
                    <a:pt x="107" y="576"/>
                  </a:cubicBezTo>
                  <a:cubicBezTo>
                    <a:pt x="108" y="576"/>
                    <a:pt x="107" y="567"/>
                    <a:pt x="104" y="549"/>
                  </a:cubicBezTo>
                  <a:cubicBezTo>
                    <a:pt x="104" y="529"/>
                    <a:pt x="104" y="515"/>
                    <a:pt x="107" y="515"/>
                  </a:cubicBezTo>
                  <a:cubicBezTo>
                    <a:pt x="108" y="515"/>
                    <a:pt x="110" y="517"/>
                    <a:pt x="112" y="522"/>
                  </a:cubicBezTo>
                  <a:cubicBezTo>
                    <a:pt x="113" y="526"/>
                    <a:pt x="114" y="528"/>
                    <a:pt x="114" y="528"/>
                  </a:cubicBezTo>
                  <a:cubicBezTo>
                    <a:pt x="119" y="528"/>
                    <a:pt x="58" y="180"/>
                    <a:pt x="34" y="77"/>
                  </a:cubicBezTo>
                  <a:cubicBezTo>
                    <a:pt x="21" y="26"/>
                    <a:pt x="11" y="0"/>
                    <a:pt x="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8" name="Google Shape;1578;p24"/>
            <p:cNvSpPr/>
            <p:nvPr/>
          </p:nvSpPr>
          <p:spPr>
            <a:xfrm>
              <a:off x="3540450" y="1692825"/>
              <a:ext cx="9325" cy="2975"/>
            </a:xfrm>
            <a:custGeom>
              <a:avLst/>
              <a:gdLst/>
              <a:ahLst/>
              <a:cxnLst/>
              <a:rect l="l" t="t" r="r" b="b"/>
              <a:pathLst>
                <a:path w="373" h="119" extrusionOk="0">
                  <a:moveTo>
                    <a:pt x="367" y="1"/>
                  </a:moveTo>
                  <a:cubicBezTo>
                    <a:pt x="344" y="1"/>
                    <a:pt x="237" y="22"/>
                    <a:pt x="105" y="73"/>
                  </a:cubicBezTo>
                  <a:cubicBezTo>
                    <a:pt x="77" y="86"/>
                    <a:pt x="53" y="98"/>
                    <a:pt x="36" y="105"/>
                  </a:cubicBezTo>
                  <a:lnTo>
                    <a:pt x="36" y="105"/>
                  </a:lnTo>
                  <a:cubicBezTo>
                    <a:pt x="64" y="95"/>
                    <a:pt x="109" y="80"/>
                    <a:pt x="165" y="65"/>
                  </a:cubicBezTo>
                  <a:cubicBezTo>
                    <a:pt x="226" y="38"/>
                    <a:pt x="278" y="30"/>
                    <a:pt x="319" y="21"/>
                  </a:cubicBezTo>
                  <a:cubicBezTo>
                    <a:pt x="354" y="13"/>
                    <a:pt x="371" y="3"/>
                    <a:pt x="371" y="3"/>
                  </a:cubicBezTo>
                  <a:cubicBezTo>
                    <a:pt x="372" y="2"/>
                    <a:pt x="371" y="1"/>
                    <a:pt x="367" y="1"/>
                  </a:cubicBezTo>
                  <a:close/>
                  <a:moveTo>
                    <a:pt x="36" y="105"/>
                  </a:moveTo>
                  <a:cubicBezTo>
                    <a:pt x="17" y="112"/>
                    <a:pt x="5" y="116"/>
                    <a:pt x="2" y="116"/>
                  </a:cubicBezTo>
                  <a:cubicBezTo>
                    <a:pt x="0" y="118"/>
                    <a:pt x="0" y="118"/>
                    <a:pt x="2" y="118"/>
                  </a:cubicBezTo>
                  <a:cubicBezTo>
                    <a:pt x="5" y="118"/>
                    <a:pt x="17" y="114"/>
                    <a:pt x="36" y="10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9" name="Google Shape;1579;p24"/>
            <p:cNvSpPr/>
            <p:nvPr/>
          </p:nvSpPr>
          <p:spPr>
            <a:xfrm>
              <a:off x="3531250" y="1873925"/>
              <a:ext cx="450" cy="3550"/>
            </a:xfrm>
            <a:custGeom>
              <a:avLst/>
              <a:gdLst/>
              <a:ahLst/>
              <a:cxnLst/>
              <a:rect l="l" t="t" r="r" b="b"/>
              <a:pathLst>
                <a:path w="18" h="142" extrusionOk="0">
                  <a:moveTo>
                    <a:pt x="8" y="0"/>
                  </a:moveTo>
                  <a:lnTo>
                    <a:pt x="8" y="0"/>
                  </a:lnTo>
                  <a:cubicBezTo>
                    <a:pt x="1" y="0"/>
                    <a:pt x="1" y="71"/>
                    <a:pt x="9" y="112"/>
                  </a:cubicBezTo>
                  <a:cubicBezTo>
                    <a:pt x="9" y="132"/>
                    <a:pt x="10" y="142"/>
                    <a:pt x="12" y="142"/>
                  </a:cubicBezTo>
                  <a:cubicBezTo>
                    <a:pt x="14" y="142"/>
                    <a:pt x="17" y="117"/>
                    <a:pt x="17" y="69"/>
                  </a:cubicBezTo>
                  <a:cubicBezTo>
                    <a:pt x="17" y="36"/>
                    <a:pt x="9" y="1"/>
                    <a:pt x="9" y="1"/>
                  </a:cubicBezTo>
                  <a:cubicBezTo>
                    <a:pt x="9" y="0"/>
                    <a:pt x="8" y="0"/>
                    <a:pt x="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0" name="Google Shape;1580;p24"/>
            <p:cNvSpPr/>
            <p:nvPr/>
          </p:nvSpPr>
          <p:spPr>
            <a:xfrm>
              <a:off x="3512050" y="1940750"/>
              <a:ext cx="4250" cy="5550"/>
            </a:xfrm>
            <a:custGeom>
              <a:avLst/>
              <a:gdLst/>
              <a:ahLst/>
              <a:cxnLst/>
              <a:rect l="l" t="t" r="r" b="b"/>
              <a:pathLst>
                <a:path w="170" h="222" extrusionOk="0">
                  <a:moveTo>
                    <a:pt x="168" y="0"/>
                  </a:moveTo>
                  <a:cubicBezTo>
                    <a:pt x="163" y="0"/>
                    <a:pt x="113" y="72"/>
                    <a:pt x="47" y="162"/>
                  </a:cubicBezTo>
                  <a:cubicBezTo>
                    <a:pt x="16" y="203"/>
                    <a:pt x="1" y="222"/>
                    <a:pt x="1" y="222"/>
                  </a:cubicBezTo>
                  <a:cubicBezTo>
                    <a:pt x="2" y="222"/>
                    <a:pt x="15" y="207"/>
                    <a:pt x="39" y="179"/>
                  </a:cubicBezTo>
                  <a:cubicBezTo>
                    <a:pt x="74" y="146"/>
                    <a:pt x="99" y="102"/>
                    <a:pt x="107" y="94"/>
                  </a:cubicBezTo>
                  <a:cubicBezTo>
                    <a:pt x="115" y="84"/>
                    <a:pt x="142" y="51"/>
                    <a:pt x="159" y="24"/>
                  </a:cubicBezTo>
                  <a:cubicBezTo>
                    <a:pt x="167" y="7"/>
                    <a:pt x="170" y="0"/>
                    <a:pt x="16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1" name="Google Shape;1581;p24"/>
            <p:cNvSpPr/>
            <p:nvPr/>
          </p:nvSpPr>
          <p:spPr>
            <a:xfrm>
              <a:off x="3522800" y="1926150"/>
              <a:ext cx="1275" cy="3075"/>
            </a:xfrm>
            <a:custGeom>
              <a:avLst/>
              <a:gdLst/>
              <a:ahLst/>
              <a:cxnLst/>
              <a:rect l="l" t="t" r="r" b="b"/>
              <a:pathLst>
                <a:path w="51" h="123" extrusionOk="0">
                  <a:moveTo>
                    <a:pt x="50" y="0"/>
                  </a:moveTo>
                  <a:lnTo>
                    <a:pt x="50" y="0"/>
                  </a:lnTo>
                  <a:cubicBezTo>
                    <a:pt x="48" y="0"/>
                    <a:pt x="38" y="24"/>
                    <a:pt x="21" y="60"/>
                  </a:cubicBezTo>
                  <a:cubicBezTo>
                    <a:pt x="17" y="74"/>
                    <a:pt x="14" y="86"/>
                    <a:pt x="11" y="95"/>
                  </a:cubicBezTo>
                  <a:lnTo>
                    <a:pt x="11" y="95"/>
                  </a:lnTo>
                  <a:cubicBezTo>
                    <a:pt x="21" y="69"/>
                    <a:pt x="39" y="37"/>
                    <a:pt x="46" y="16"/>
                  </a:cubicBezTo>
                  <a:cubicBezTo>
                    <a:pt x="49" y="5"/>
                    <a:pt x="50" y="0"/>
                    <a:pt x="50" y="0"/>
                  </a:cubicBezTo>
                  <a:close/>
                  <a:moveTo>
                    <a:pt x="11" y="95"/>
                  </a:moveTo>
                  <a:cubicBezTo>
                    <a:pt x="8" y="101"/>
                    <a:pt x="6" y="106"/>
                    <a:pt x="5" y="111"/>
                  </a:cubicBezTo>
                  <a:cubicBezTo>
                    <a:pt x="2" y="119"/>
                    <a:pt x="0" y="122"/>
                    <a:pt x="1" y="122"/>
                  </a:cubicBezTo>
                  <a:cubicBezTo>
                    <a:pt x="1" y="122"/>
                    <a:pt x="5" y="113"/>
                    <a:pt x="11" y="9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2" name="Google Shape;1582;p24"/>
            <p:cNvSpPr/>
            <p:nvPr/>
          </p:nvSpPr>
          <p:spPr>
            <a:xfrm>
              <a:off x="3480675" y="1973350"/>
              <a:ext cx="3250" cy="2125"/>
            </a:xfrm>
            <a:custGeom>
              <a:avLst/>
              <a:gdLst/>
              <a:ahLst/>
              <a:cxnLst/>
              <a:rect l="l" t="t" r="r" b="b"/>
              <a:pathLst>
                <a:path w="130" h="85" extrusionOk="0">
                  <a:moveTo>
                    <a:pt x="129" y="0"/>
                  </a:moveTo>
                  <a:cubicBezTo>
                    <a:pt x="128" y="0"/>
                    <a:pt x="106" y="14"/>
                    <a:pt x="65" y="43"/>
                  </a:cubicBezTo>
                  <a:cubicBezTo>
                    <a:pt x="21" y="69"/>
                    <a:pt x="1" y="85"/>
                    <a:pt x="3" y="85"/>
                  </a:cubicBezTo>
                  <a:cubicBezTo>
                    <a:pt x="4" y="85"/>
                    <a:pt x="7" y="83"/>
                    <a:pt x="14" y="78"/>
                  </a:cubicBezTo>
                  <a:cubicBezTo>
                    <a:pt x="49" y="60"/>
                    <a:pt x="92" y="27"/>
                    <a:pt x="117" y="8"/>
                  </a:cubicBezTo>
                  <a:cubicBezTo>
                    <a:pt x="125" y="3"/>
                    <a:pt x="129" y="0"/>
                    <a:pt x="1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3" name="Google Shape;1583;p24"/>
            <p:cNvSpPr/>
            <p:nvPr/>
          </p:nvSpPr>
          <p:spPr>
            <a:xfrm>
              <a:off x="3530200" y="1901275"/>
              <a:ext cx="450" cy="2750"/>
            </a:xfrm>
            <a:custGeom>
              <a:avLst/>
              <a:gdLst/>
              <a:ahLst/>
              <a:cxnLst/>
              <a:rect l="l" t="t" r="r" b="b"/>
              <a:pathLst>
                <a:path w="18" h="110" extrusionOk="0">
                  <a:moveTo>
                    <a:pt x="18" y="0"/>
                  </a:moveTo>
                  <a:cubicBezTo>
                    <a:pt x="18" y="0"/>
                    <a:pt x="16" y="23"/>
                    <a:pt x="8" y="57"/>
                  </a:cubicBezTo>
                  <a:cubicBezTo>
                    <a:pt x="2" y="90"/>
                    <a:pt x="0" y="110"/>
                    <a:pt x="2" y="110"/>
                  </a:cubicBezTo>
                  <a:cubicBezTo>
                    <a:pt x="3" y="110"/>
                    <a:pt x="5" y="104"/>
                    <a:pt x="8" y="92"/>
                  </a:cubicBezTo>
                  <a:cubicBezTo>
                    <a:pt x="18" y="57"/>
                    <a:pt x="18" y="24"/>
                    <a:pt x="18" y="5"/>
                  </a:cubicBezTo>
                  <a:cubicBezTo>
                    <a:pt x="18" y="2"/>
                    <a:pt x="18" y="0"/>
                    <a:pt x="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4" name="Google Shape;1584;p24"/>
            <p:cNvSpPr/>
            <p:nvPr/>
          </p:nvSpPr>
          <p:spPr>
            <a:xfrm>
              <a:off x="3526975" y="1890075"/>
              <a:ext cx="5600" cy="29375"/>
            </a:xfrm>
            <a:custGeom>
              <a:avLst/>
              <a:gdLst/>
              <a:ahLst/>
              <a:cxnLst/>
              <a:rect l="l" t="t" r="r" b="b"/>
              <a:pathLst>
                <a:path w="224" h="1175" extrusionOk="0">
                  <a:moveTo>
                    <a:pt x="197" y="378"/>
                  </a:moveTo>
                  <a:cubicBezTo>
                    <a:pt x="199" y="378"/>
                    <a:pt x="199" y="389"/>
                    <a:pt x="199" y="410"/>
                  </a:cubicBezTo>
                  <a:cubicBezTo>
                    <a:pt x="199" y="480"/>
                    <a:pt x="180" y="592"/>
                    <a:pt x="163" y="711"/>
                  </a:cubicBezTo>
                  <a:cubicBezTo>
                    <a:pt x="148" y="750"/>
                    <a:pt x="137" y="773"/>
                    <a:pt x="132" y="773"/>
                  </a:cubicBezTo>
                  <a:cubicBezTo>
                    <a:pt x="129" y="773"/>
                    <a:pt x="129" y="759"/>
                    <a:pt x="137" y="730"/>
                  </a:cubicBezTo>
                  <a:cubicBezTo>
                    <a:pt x="147" y="703"/>
                    <a:pt x="147" y="686"/>
                    <a:pt x="147" y="686"/>
                  </a:cubicBezTo>
                  <a:cubicBezTo>
                    <a:pt x="147" y="686"/>
                    <a:pt x="155" y="668"/>
                    <a:pt x="155" y="635"/>
                  </a:cubicBezTo>
                  <a:cubicBezTo>
                    <a:pt x="163" y="608"/>
                    <a:pt x="172" y="565"/>
                    <a:pt x="172" y="513"/>
                  </a:cubicBezTo>
                  <a:cubicBezTo>
                    <a:pt x="189" y="419"/>
                    <a:pt x="195" y="378"/>
                    <a:pt x="197" y="378"/>
                  </a:cubicBezTo>
                  <a:close/>
                  <a:moveTo>
                    <a:pt x="193" y="0"/>
                  </a:moveTo>
                  <a:cubicBezTo>
                    <a:pt x="190" y="0"/>
                    <a:pt x="188" y="15"/>
                    <a:pt x="188" y="49"/>
                  </a:cubicBezTo>
                  <a:cubicBezTo>
                    <a:pt x="188" y="84"/>
                    <a:pt x="188" y="119"/>
                    <a:pt x="180" y="119"/>
                  </a:cubicBezTo>
                  <a:cubicBezTo>
                    <a:pt x="180" y="119"/>
                    <a:pt x="180" y="136"/>
                    <a:pt x="172" y="171"/>
                  </a:cubicBezTo>
                  <a:cubicBezTo>
                    <a:pt x="172" y="180"/>
                    <a:pt x="172" y="185"/>
                    <a:pt x="173" y="185"/>
                  </a:cubicBezTo>
                  <a:cubicBezTo>
                    <a:pt x="174" y="185"/>
                    <a:pt x="178" y="171"/>
                    <a:pt x="188" y="144"/>
                  </a:cubicBezTo>
                  <a:cubicBezTo>
                    <a:pt x="193" y="115"/>
                    <a:pt x="197" y="100"/>
                    <a:pt x="199" y="100"/>
                  </a:cubicBezTo>
                  <a:lnTo>
                    <a:pt x="199" y="100"/>
                  </a:lnTo>
                  <a:cubicBezTo>
                    <a:pt x="203" y="100"/>
                    <a:pt x="203" y="125"/>
                    <a:pt x="199" y="179"/>
                  </a:cubicBezTo>
                  <a:cubicBezTo>
                    <a:pt x="199" y="282"/>
                    <a:pt x="199" y="299"/>
                    <a:pt x="180" y="369"/>
                  </a:cubicBezTo>
                  <a:cubicBezTo>
                    <a:pt x="172" y="429"/>
                    <a:pt x="163" y="445"/>
                    <a:pt x="163" y="497"/>
                  </a:cubicBezTo>
                  <a:cubicBezTo>
                    <a:pt x="155" y="583"/>
                    <a:pt x="147" y="660"/>
                    <a:pt x="120" y="746"/>
                  </a:cubicBezTo>
                  <a:cubicBezTo>
                    <a:pt x="104" y="789"/>
                    <a:pt x="95" y="822"/>
                    <a:pt x="95" y="833"/>
                  </a:cubicBezTo>
                  <a:cubicBezTo>
                    <a:pt x="95" y="849"/>
                    <a:pt x="77" y="917"/>
                    <a:pt x="52" y="1020"/>
                  </a:cubicBezTo>
                  <a:lnTo>
                    <a:pt x="1" y="1175"/>
                  </a:lnTo>
                  <a:lnTo>
                    <a:pt x="52" y="1055"/>
                  </a:lnTo>
                  <a:cubicBezTo>
                    <a:pt x="77" y="996"/>
                    <a:pt x="85" y="917"/>
                    <a:pt x="95" y="892"/>
                  </a:cubicBezTo>
                  <a:cubicBezTo>
                    <a:pt x="101" y="875"/>
                    <a:pt x="103" y="865"/>
                    <a:pt x="103" y="865"/>
                  </a:cubicBezTo>
                  <a:cubicBezTo>
                    <a:pt x="104" y="865"/>
                    <a:pt x="104" y="868"/>
                    <a:pt x="104" y="874"/>
                  </a:cubicBezTo>
                  <a:cubicBezTo>
                    <a:pt x="104" y="885"/>
                    <a:pt x="104" y="890"/>
                    <a:pt x="104" y="890"/>
                  </a:cubicBezTo>
                  <a:cubicBezTo>
                    <a:pt x="105" y="890"/>
                    <a:pt x="107" y="878"/>
                    <a:pt x="112" y="857"/>
                  </a:cubicBezTo>
                  <a:cubicBezTo>
                    <a:pt x="117" y="841"/>
                    <a:pt x="119" y="831"/>
                    <a:pt x="120" y="831"/>
                  </a:cubicBezTo>
                  <a:cubicBezTo>
                    <a:pt x="120" y="831"/>
                    <a:pt x="120" y="834"/>
                    <a:pt x="120" y="841"/>
                  </a:cubicBezTo>
                  <a:cubicBezTo>
                    <a:pt x="120" y="845"/>
                    <a:pt x="121" y="846"/>
                    <a:pt x="122" y="846"/>
                  </a:cubicBezTo>
                  <a:cubicBezTo>
                    <a:pt x="130" y="846"/>
                    <a:pt x="167" y="732"/>
                    <a:pt x="199" y="548"/>
                  </a:cubicBezTo>
                  <a:cubicBezTo>
                    <a:pt x="223" y="385"/>
                    <a:pt x="223" y="359"/>
                    <a:pt x="215" y="350"/>
                  </a:cubicBezTo>
                  <a:cubicBezTo>
                    <a:pt x="215" y="342"/>
                    <a:pt x="215" y="334"/>
                    <a:pt x="207" y="334"/>
                  </a:cubicBezTo>
                  <a:lnTo>
                    <a:pt x="207" y="204"/>
                  </a:lnTo>
                  <a:cubicBezTo>
                    <a:pt x="213" y="105"/>
                    <a:pt x="200" y="0"/>
                    <a:pt x="19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5" name="Google Shape;1585;p24"/>
            <p:cNvSpPr/>
            <p:nvPr/>
          </p:nvSpPr>
          <p:spPr>
            <a:xfrm>
              <a:off x="3432050" y="2001675"/>
              <a:ext cx="3275" cy="1325"/>
            </a:xfrm>
            <a:custGeom>
              <a:avLst/>
              <a:gdLst/>
              <a:ahLst/>
              <a:cxnLst/>
              <a:rect l="l" t="t" r="r" b="b"/>
              <a:pathLst>
                <a:path w="131" h="53" extrusionOk="0">
                  <a:moveTo>
                    <a:pt x="112" y="1"/>
                  </a:moveTo>
                  <a:cubicBezTo>
                    <a:pt x="95" y="9"/>
                    <a:pt x="60" y="17"/>
                    <a:pt x="36" y="36"/>
                  </a:cubicBezTo>
                  <a:cubicBezTo>
                    <a:pt x="9" y="52"/>
                    <a:pt x="0" y="52"/>
                    <a:pt x="17" y="52"/>
                  </a:cubicBezTo>
                  <a:cubicBezTo>
                    <a:pt x="36" y="44"/>
                    <a:pt x="68" y="36"/>
                    <a:pt x="95" y="17"/>
                  </a:cubicBezTo>
                  <a:cubicBezTo>
                    <a:pt x="120" y="1"/>
                    <a:pt x="130" y="1"/>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6" name="Google Shape;1586;p24"/>
            <p:cNvSpPr/>
            <p:nvPr/>
          </p:nvSpPr>
          <p:spPr>
            <a:xfrm>
              <a:off x="3521625" y="1926275"/>
              <a:ext cx="3025" cy="6075"/>
            </a:xfrm>
            <a:custGeom>
              <a:avLst/>
              <a:gdLst/>
              <a:ahLst/>
              <a:cxnLst/>
              <a:rect l="l" t="t" r="r" b="b"/>
              <a:pathLst>
                <a:path w="121" h="243" extrusionOk="0">
                  <a:moveTo>
                    <a:pt x="120" y="1"/>
                  </a:moveTo>
                  <a:cubicBezTo>
                    <a:pt x="119" y="1"/>
                    <a:pt x="108" y="25"/>
                    <a:pt x="85" y="71"/>
                  </a:cubicBezTo>
                  <a:cubicBezTo>
                    <a:pt x="68" y="123"/>
                    <a:pt x="17" y="199"/>
                    <a:pt x="0" y="242"/>
                  </a:cubicBezTo>
                  <a:cubicBezTo>
                    <a:pt x="25" y="199"/>
                    <a:pt x="52" y="166"/>
                    <a:pt x="60" y="158"/>
                  </a:cubicBezTo>
                  <a:cubicBezTo>
                    <a:pt x="68" y="139"/>
                    <a:pt x="85" y="96"/>
                    <a:pt x="103" y="55"/>
                  </a:cubicBezTo>
                  <a:cubicBezTo>
                    <a:pt x="115" y="18"/>
                    <a:pt x="121" y="1"/>
                    <a:pt x="12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7" name="Google Shape;1587;p24"/>
            <p:cNvSpPr/>
            <p:nvPr/>
          </p:nvSpPr>
          <p:spPr>
            <a:xfrm>
              <a:off x="3413400" y="2011375"/>
              <a:ext cx="4100" cy="2125"/>
            </a:xfrm>
            <a:custGeom>
              <a:avLst/>
              <a:gdLst/>
              <a:ahLst/>
              <a:cxnLst/>
              <a:rect l="l" t="t" r="r" b="b"/>
              <a:pathLst>
                <a:path w="164" h="85" extrusionOk="0">
                  <a:moveTo>
                    <a:pt x="136" y="0"/>
                  </a:moveTo>
                  <a:cubicBezTo>
                    <a:pt x="103" y="9"/>
                    <a:pt x="0" y="69"/>
                    <a:pt x="0" y="77"/>
                  </a:cubicBezTo>
                  <a:cubicBezTo>
                    <a:pt x="0" y="85"/>
                    <a:pt x="8" y="85"/>
                    <a:pt x="8" y="85"/>
                  </a:cubicBezTo>
                  <a:cubicBezTo>
                    <a:pt x="85" y="42"/>
                    <a:pt x="163" y="0"/>
                    <a:pt x="1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8" name="Google Shape;1588;p24"/>
            <p:cNvSpPr/>
            <p:nvPr/>
          </p:nvSpPr>
          <p:spPr>
            <a:xfrm>
              <a:off x="3424125" y="2005550"/>
              <a:ext cx="3750" cy="1900"/>
            </a:xfrm>
            <a:custGeom>
              <a:avLst/>
              <a:gdLst/>
              <a:ahLst/>
              <a:cxnLst/>
              <a:rect l="l" t="t" r="r" b="b"/>
              <a:pathLst>
                <a:path w="150" h="76" extrusionOk="0">
                  <a:moveTo>
                    <a:pt x="147" y="1"/>
                  </a:moveTo>
                  <a:cubicBezTo>
                    <a:pt x="143" y="1"/>
                    <a:pt x="118" y="12"/>
                    <a:pt x="76" y="36"/>
                  </a:cubicBezTo>
                  <a:cubicBezTo>
                    <a:pt x="27" y="60"/>
                    <a:pt x="0" y="76"/>
                    <a:pt x="2" y="76"/>
                  </a:cubicBezTo>
                  <a:cubicBezTo>
                    <a:pt x="3" y="76"/>
                    <a:pt x="8" y="74"/>
                    <a:pt x="17" y="69"/>
                  </a:cubicBezTo>
                  <a:cubicBezTo>
                    <a:pt x="52" y="52"/>
                    <a:pt x="103" y="27"/>
                    <a:pt x="138" y="9"/>
                  </a:cubicBezTo>
                  <a:cubicBezTo>
                    <a:pt x="146" y="3"/>
                    <a:pt x="149"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9" name="Google Shape;1589;p24"/>
            <p:cNvSpPr/>
            <p:nvPr/>
          </p:nvSpPr>
          <p:spPr>
            <a:xfrm>
              <a:off x="3447300" y="1994025"/>
              <a:ext cx="4000" cy="1600"/>
            </a:xfrm>
            <a:custGeom>
              <a:avLst/>
              <a:gdLst/>
              <a:ahLst/>
              <a:cxnLst/>
              <a:rect l="l" t="t" r="r" b="b"/>
              <a:pathLst>
                <a:path w="160" h="64" extrusionOk="0">
                  <a:moveTo>
                    <a:pt x="155" y="1"/>
                  </a:moveTo>
                  <a:cubicBezTo>
                    <a:pt x="151" y="1"/>
                    <a:pt x="143" y="3"/>
                    <a:pt x="128" y="6"/>
                  </a:cubicBezTo>
                  <a:cubicBezTo>
                    <a:pt x="95" y="25"/>
                    <a:pt x="44" y="41"/>
                    <a:pt x="17" y="57"/>
                  </a:cubicBezTo>
                  <a:cubicBezTo>
                    <a:pt x="5" y="62"/>
                    <a:pt x="1" y="64"/>
                    <a:pt x="4" y="64"/>
                  </a:cubicBezTo>
                  <a:cubicBezTo>
                    <a:pt x="7" y="64"/>
                    <a:pt x="18" y="62"/>
                    <a:pt x="36" y="57"/>
                  </a:cubicBezTo>
                  <a:cubicBezTo>
                    <a:pt x="69" y="41"/>
                    <a:pt x="112" y="25"/>
                    <a:pt x="139" y="14"/>
                  </a:cubicBezTo>
                  <a:cubicBezTo>
                    <a:pt x="153" y="5"/>
                    <a:pt x="159" y="1"/>
                    <a:pt x="15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0" name="Google Shape;1590;p24"/>
            <p:cNvSpPr/>
            <p:nvPr/>
          </p:nvSpPr>
          <p:spPr>
            <a:xfrm>
              <a:off x="3467325" y="1983175"/>
              <a:ext cx="2725" cy="1575"/>
            </a:xfrm>
            <a:custGeom>
              <a:avLst/>
              <a:gdLst/>
              <a:ahLst/>
              <a:cxnLst/>
              <a:rect l="l" t="t" r="r" b="b"/>
              <a:pathLst>
                <a:path w="109" h="63" extrusionOk="0">
                  <a:moveTo>
                    <a:pt x="106" y="1"/>
                  </a:moveTo>
                  <a:cubicBezTo>
                    <a:pt x="106" y="1"/>
                    <a:pt x="104" y="1"/>
                    <a:pt x="101" y="3"/>
                  </a:cubicBezTo>
                  <a:cubicBezTo>
                    <a:pt x="97" y="7"/>
                    <a:pt x="86" y="14"/>
                    <a:pt x="72" y="22"/>
                  </a:cubicBezTo>
                  <a:lnTo>
                    <a:pt x="72" y="22"/>
                  </a:lnTo>
                  <a:cubicBezTo>
                    <a:pt x="95" y="9"/>
                    <a:pt x="108" y="1"/>
                    <a:pt x="106" y="1"/>
                  </a:cubicBezTo>
                  <a:close/>
                  <a:moveTo>
                    <a:pt x="72" y="22"/>
                  </a:moveTo>
                  <a:cubicBezTo>
                    <a:pt x="65" y="27"/>
                    <a:pt x="57" y="31"/>
                    <a:pt x="49" y="36"/>
                  </a:cubicBezTo>
                  <a:cubicBezTo>
                    <a:pt x="15" y="53"/>
                    <a:pt x="0" y="63"/>
                    <a:pt x="3" y="63"/>
                  </a:cubicBezTo>
                  <a:cubicBezTo>
                    <a:pt x="5" y="63"/>
                    <a:pt x="12" y="60"/>
                    <a:pt x="24" y="54"/>
                  </a:cubicBezTo>
                  <a:cubicBezTo>
                    <a:pt x="38" y="44"/>
                    <a:pt x="56" y="33"/>
                    <a:pt x="72" y="2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1" name="Google Shape;1591;p24"/>
            <p:cNvSpPr/>
            <p:nvPr/>
          </p:nvSpPr>
          <p:spPr>
            <a:xfrm>
              <a:off x="3458025" y="1984525"/>
              <a:ext cx="10800" cy="5600"/>
            </a:xfrm>
            <a:custGeom>
              <a:avLst/>
              <a:gdLst/>
              <a:ahLst/>
              <a:cxnLst/>
              <a:rect l="l" t="t" r="r" b="b"/>
              <a:pathLst>
                <a:path w="432" h="224" extrusionOk="0">
                  <a:moveTo>
                    <a:pt x="431" y="0"/>
                  </a:moveTo>
                  <a:lnTo>
                    <a:pt x="431" y="0"/>
                  </a:lnTo>
                  <a:cubicBezTo>
                    <a:pt x="388" y="25"/>
                    <a:pt x="345" y="52"/>
                    <a:pt x="301" y="68"/>
                  </a:cubicBezTo>
                  <a:cubicBezTo>
                    <a:pt x="252" y="105"/>
                    <a:pt x="207" y="122"/>
                    <a:pt x="204" y="122"/>
                  </a:cubicBezTo>
                  <a:cubicBezTo>
                    <a:pt x="203" y="122"/>
                    <a:pt x="204" y="121"/>
                    <a:pt x="207" y="120"/>
                  </a:cubicBezTo>
                  <a:cubicBezTo>
                    <a:pt x="208" y="119"/>
                    <a:pt x="208" y="118"/>
                    <a:pt x="207" y="118"/>
                  </a:cubicBezTo>
                  <a:cubicBezTo>
                    <a:pt x="203" y="118"/>
                    <a:pt x="170" y="134"/>
                    <a:pt x="112" y="163"/>
                  </a:cubicBezTo>
                  <a:cubicBezTo>
                    <a:pt x="81" y="186"/>
                    <a:pt x="48" y="204"/>
                    <a:pt x="9" y="220"/>
                  </a:cubicBezTo>
                  <a:lnTo>
                    <a:pt x="9" y="220"/>
                  </a:lnTo>
                  <a:lnTo>
                    <a:pt x="112" y="180"/>
                  </a:lnTo>
                  <a:cubicBezTo>
                    <a:pt x="198" y="147"/>
                    <a:pt x="233" y="120"/>
                    <a:pt x="328" y="68"/>
                  </a:cubicBezTo>
                  <a:cubicBezTo>
                    <a:pt x="361" y="44"/>
                    <a:pt x="396" y="25"/>
                    <a:pt x="431" y="0"/>
                  </a:cubicBezTo>
                  <a:close/>
                  <a:moveTo>
                    <a:pt x="9" y="220"/>
                  </a:moveTo>
                  <a:lnTo>
                    <a:pt x="0" y="223"/>
                  </a:lnTo>
                  <a:cubicBezTo>
                    <a:pt x="3" y="222"/>
                    <a:pt x="6" y="221"/>
                    <a:pt x="9" y="22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2" name="Google Shape;1592;p24"/>
            <p:cNvSpPr/>
            <p:nvPr/>
          </p:nvSpPr>
          <p:spPr>
            <a:xfrm>
              <a:off x="3507600" y="1949900"/>
              <a:ext cx="3175" cy="3775"/>
            </a:xfrm>
            <a:custGeom>
              <a:avLst/>
              <a:gdLst/>
              <a:ahLst/>
              <a:cxnLst/>
              <a:rect l="l" t="t" r="r" b="b"/>
              <a:pathLst>
                <a:path w="127" h="151" extrusionOk="0">
                  <a:moveTo>
                    <a:pt x="124" y="1"/>
                  </a:moveTo>
                  <a:cubicBezTo>
                    <a:pt x="124" y="1"/>
                    <a:pt x="123" y="1"/>
                    <a:pt x="122" y="2"/>
                  </a:cubicBezTo>
                  <a:cubicBezTo>
                    <a:pt x="114" y="10"/>
                    <a:pt x="87" y="46"/>
                    <a:pt x="62" y="70"/>
                  </a:cubicBezTo>
                  <a:cubicBezTo>
                    <a:pt x="36" y="97"/>
                    <a:pt x="11" y="129"/>
                    <a:pt x="3" y="148"/>
                  </a:cubicBezTo>
                  <a:lnTo>
                    <a:pt x="3" y="148"/>
                  </a:lnTo>
                  <a:cubicBezTo>
                    <a:pt x="9" y="141"/>
                    <a:pt x="33" y="116"/>
                    <a:pt x="71" y="79"/>
                  </a:cubicBezTo>
                  <a:cubicBezTo>
                    <a:pt x="109" y="32"/>
                    <a:pt x="127" y="1"/>
                    <a:pt x="124" y="1"/>
                  </a:cubicBezTo>
                  <a:close/>
                  <a:moveTo>
                    <a:pt x="3" y="148"/>
                  </a:moveTo>
                  <a:cubicBezTo>
                    <a:pt x="2" y="149"/>
                    <a:pt x="1" y="150"/>
                    <a:pt x="1" y="150"/>
                  </a:cubicBezTo>
                  <a:cubicBezTo>
                    <a:pt x="1" y="150"/>
                    <a:pt x="2" y="150"/>
                    <a:pt x="3" y="149"/>
                  </a:cubicBezTo>
                  <a:cubicBezTo>
                    <a:pt x="3" y="148"/>
                    <a:pt x="3" y="148"/>
                    <a:pt x="3" y="14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3" name="Google Shape;1593;p24"/>
            <p:cNvSpPr/>
            <p:nvPr/>
          </p:nvSpPr>
          <p:spPr>
            <a:xfrm>
              <a:off x="3514725" y="1935250"/>
              <a:ext cx="6500" cy="9975"/>
            </a:xfrm>
            <a:custGeom>
              <a:avLst/>
              <a:gdLst/>
              <a:ahLst/>
              <a:cxnLst/>
              <a:rect l="l" t="t" r="r" b="b"/>
              <a:pathLst>
                <a:path w="260" h="399" extrusionOk="0">
                  <a:moveTo>
                    <a:pt x="259" y="1"/>
                  </a:moveTo>
                  <a:cubicBezTo>
                    <a:pt x="258" y="1"/>
                    <a:pt x="236" y="39"/>
                    <a:pt x="206" y="89"/>
                  </a:cubicBezTo>
                  <a:cubicBezTo>
                    <a:pt x="163" y="141"/>
                    <a:pt x="111" y="228"/>
                    <a:pt x="70" y="287"/>
                  </a:cubicBezTo>
                  <a:cubicBezTo>
                    <a:pt x="52" y="314"/>
                    <a:pt x="35" y="347"/>
                    <a:pt x="27" y="366"/>
                  </a:cubicBezTo>
                  <a:cubicBezTo>
                    <a:pt x="8" y="382"/>
                    <a:pt x="0" y="399"/>
                    <a:pt x="0" y="399"/>
                  </a:cubicBezTo>
                  <a:cubicBezTo>
                    <a:pt x="8" y="399"/>
                    <a:pt x="43" y="347"/>
                    <a:pt x="95" y="271"/>
                  </a:cubicBezTo>
                  <a:cubicBezTo>
                    <a:pt x="146" y="176"/>
                    <a:pt x="181" y="133"/>
                    <a:pt x="181" y="133"/>
                  </a:cubicBezTo>
                  <a:cubicBezTo>
                    <a:pt x="183" y="134"/>
                    <a:pt x="184" y="134"/>
                    <a:pt x="185" y="134"/>
                  </a:cubicBezTo>
                  <a:cubicBezTo>
                    <a:pt x="194" y="134"/>
                    <a:pt x="209" y="113"/>
                    <a:pt x="225" y="89"/>
                  </a:cubicBezTo>
                  <a:cubicBezTo>
                    <a:pt x="241" y="56"/>
                    <a:pt x="258" y="21"/>
                    <a:pt x="258" y="5"/>
                  </a:cubicBezTo>
                  <a:cubicBezTo>
                    <a:pt x="259" y="2"/>
                    <a:pt x="259" y="1"/>
                    <a:pt x="25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4" name="Google Shape;1594;p24"/>
            <p:cNvSpPr/>
            <p:nvPr/>
          </p:nvSpPr>
          <p:spPr>
            <a:xfrm>
              <a:off x="3523525" y="1910200"/>
              <a:ext cx="7125" cy="20025"/>
            </a:xfrm>
            <a:custGeom>
              <a:avLst/>
              <a:gdLst/>
              <a:ahLst/>
              <a:cxnLst/>
              <a:rect l="l" t="t" r="r" b="b"/>
              <a:pathLst>
                <a:path w="285" h="801" extrusionOk="0">
                  <a:moveTo>
                    <a:pt x="285" y="1"/>
                  </a:moveTo>
                  <a:lnTo>
                    <a:pt x="258" y="112"/>
                  </a:lnTo>
                  <a:cubicBezTo>
                    <a:pt x="242" y="172"/>
                    <a:pt x="223" y="224"/>
                    <a:pt x="223" y="234"/>
                  </a:cubicBezTo>
                  <a:cubicBezTo>
                    <a:pt x="223" y="267"/>
                    <a:pt x="172" y="413"/>
                    <a:pt x="163" y="413"/>
                  </a:cubicBezTo>
                  <a:cubicBezTo>
                    <a:pt x="163" y="412"/>
                    <a:pt x="163" y="411"/>
                    <a:pt x="163" y="411"/>
                  </a:cubicBezTo>
                  <a:cubicBezTo>
                    <a:pt x="160" y="411"/>
                    <a:pt x="154" y="426"/>
                    <a:pt x="147" y="448"/>
                  </a:cubicBezTo>
                  <a:cubicBezTo>
                    <a:pt x="142" y="464"/>
                    <a:pt x="140" y="473"/>
                    <a:pt x="141" y="473"/>
                  </a:cubicBezTo>
                  <a:cubicBezTo>
                    <a:pt x="142" y="473"/>
                    <a:pt x="144" y="471"/>
                    <a:pt x="147" y="465"/>
                  </a:cubicBezTo>
                  <a:cubicBezTo>
                    <a:pt x="149" y="461"/>
                    <a:pt x="150" y="459"/>
                    <a:pt x="151" y="459"/>
                  </a:cubicBezTo>
                  <a:lnTo>
                    <a:pt x="151" y="459"/>
                  </a:lnTo>
                  <a:cubicBezTo>
                    <a:pt x="154" y="459"/>
                    <a:pt x="149" y="477"/>
                    <a:pt x="130" y="516"/>
                  </a:cubicBezTo>
                  <a:cubicBezTo>
                    <a:pt x="112" y="551"/>
                    <a:pt x="79" y="636"/>
                    <a:pt x="52" y="687"/>
                  </a:cubicBezTo>
                  <a:lnTo>
                    <a:pt x="1" y="801"/>
                  </a:lnTo>
                  <a:lnTo>
                    <a:pt x="60" y="687"/>
                  </a:lnTo>
                  <a:cubicBezTo>
                    <a:pt x="89" y="632"/>
                    <a:pt x="105" y="598"/>
                    <a:pt x="110" y="598"/>
                  </a:cubicBezTo>
                  <a:cubicBezTo>
                    <a:pt x="111" y="598"/>
                    <a:pt x="112" y="600"/>
                    <a:pt x="112" y="603"/>
                  </a:cubicBezTo>
                  <a:cubicBezTo>
                    <a:pt x="112" y="607"/>
                    <a:pt x="113" y="609"/>
                    <a:pt x="114" y="609"/>
                  </a:cubicBezTo>
                  <a:cubicBezTo>
                    <a:pt x="121" y="609"/>
                    <a:pt x="143" y="566"/>
                    <a:pt x="163" y="516"/>
                  </a:cubicBezTo>
                  <a:cubicBezTo>
                    <a:pt x="190" y="448"/>
                    <a:pt x="215" y="370"/>
                    <a:pt x="223" y="345"/>
                  </a:cubicBezTo>
                  <a:lnTo>
                    <a:pt x="223" y="302"/>
                  </a:lnTo>
                  <a:cubicBezTo>
                    <a:pt x="223" y="294"/>
                    <a:pt x="242" y="234"/>
                    <a:pt x="258" y="147"/>
                  </a:cubicBezTo>
                  <a:lnTo>
                    <a:pt x="28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5" name="Google Shape;1595;p24"/>
            <p:cNvSpPr/>
            <p:nvPr/>
          </p:nvSpPr>
          <p:spPr>
            <a:xfrm>
              <a:off x="3420425" y="2009050"/>
              <a:ext cx="2225" cy="1200"/>
            </a:xfrm>
            <a:custGeom>
              <a:avLst/>
              <a:gdLst/>
              <a:ahLst/>
              <a:cxnLst/>
              <a:rect l="l" t="t" r="r" b="b"/>
              <a:pathLst>
                <a:path w="89" h="48" extrusionOk="0">
                  <a:moveTo>
                    <a:pt x="82" y="1"/>
                  </a:moveTo>
                  <a:cubicBezTo>
                    <a:pt x="77" y="1"/>
                    <a:pt x="71" y="3"/>
                    <a:pt x="61" y="7"/>
                  </a:cubicBezTo>
                  <a:cubicBezTo>
                    <a:pt x="45" y="15"/>
                    <a:pt x="28" y="32"/>
                    <a:pt x="10" y="42"/>
                  </a:cubicBezTo>
                  <a:cubicBezTo>
                    <a:pt x="3" y="45"/>
                    <a:pt x="1" y="47"/>
                    <a:pt x="2" y="47"/>
                  </a:cubicBezTo>
                  <a:cubicBezTo>
                    <a:pt x="4" y="47"/>
                    <a:pt x="16" y="43"/>
                    <a:pt x="37" y="32"/>
                  </a:cubicBezTo>
                  <a:cubicBezTo>
                    <a:pt x="61" y="23"/>
                    <a:pt x="88" y="7"/>
                    <a:pt x="88" y="7"/>
                  </a:cubicBezTo>
                  <a:cubicBezTo>
                    <a:pt x="88" y="3"/>
                    <a:pt x="86" y="1"/>
                    <a:pt x="8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6" name="Google Shape;1596;p24"/>
            <p:cNvSpPr/>
            <p:nvPr/>
          </p:nvSpPr>
          <p:spPr>
            <a:xfrm>
              <a:off x="3489650" y="1961925"/>
              <a:ext cx="10350" cy="8875"/>
            </a:xfrm>
            <a:custGeom>
              <a:avLst/>
              <a:gdLst/>
              <a:ahLst/>
              <a:cxnLst/>
              <a:rect l="l" t="t" r="r" b="b"/>
              <a:pathLst>
                <a:path w="414" h="355" extrusionOk="0">
                  <a:moveTo>
                    <a:pt x="171" y="229"/>
                  </a:moveTo>
                  <a:cubicBezTo>
                    <a:pt x="171" y="229"/>
                    <a:pt x="159" y="238"/>
                    <a:pt x="140" y="254"/>
                  </a:cubicBezTo>
                  <a:lnTo>
                    <a:pt x="140" y="254"/>
                  </a:lnTo>
                  <a:cubicBezTo>
                    <a:pt x="142" y="253"/>
                    <a:pt x="143" y="252"/>
                    <a:pt x="145" y="251"/>
                  </a:cubicBezTo>
                  <a:cubicBezTo>
                    <a:pt x="163" y="236"/>
                    <a:pt x="171" y="229"/>
                    <a:pt x="171" y="229"/>
                  </a:cubicBezTo>
                  <a:close/>
                  <a:moveTo>
                    <a:pt x="405" y="1"/>
                  </a:moveTo>
                  <a:cubicBezTo>
                    <a:pt x="405" y="1"/>
                    <a:pt x="404" y="1"/>
                    <a:pt x="403" y="2"/>
                  </a:cubicBezTo>
                  <a:cubicBezTo>
                    <a:pt x="393" y="10"/>
                    <a:pt x="368" y="28"/>
                    <a:pt x="360" y="45"/>
                  </a:cubicBezTo>
                  <a:cubicBezTo>
                    <a:pt x="352" y="45"/>
                    <a:pt x="333" y="72"/>
                    <a:pt x="308" y="96"/>
                  </a:cubicBezTo>
                  <a:cubicBezTo>
                    <a:pt x="282" y="113"/>
                    <a:pt x="249" y="148"/>
                    <a:pt x="213" y="175"/>
                  </a:cubicBezTo>
                  <a:cubicBezTo>
                    <a:pt x="71" y="298"/>
                    <a:pt x="0" y="355"/>
                    <a:pt x="7" y="355"/>
                  </a:cubicBezTo>
                  <a:cubicBezTo>
                    <a:pt x="10" y="355"/>
                    <a:pt x="24" y="346"/>
                    <a:pt x="51" y="329"/>
                  </a:cubicBezTo>
                  <a:cubicBezTo>
                    <a:pt x="88" y="298"/>
                    <a:pt x="119" y="272"/>
                    <a:pt x="140" y="254"/>
                  </a:cubicBezTo>
                  <a:lnTo>
                    <a:pt x="140" y="254"/>
                  </a:lnTo>
                  <a:cubicBezTo>
                    <a:pt x="133" y="259"/>
                    <a:pt x="129" y="261"/>
                    <a:pt x="128" y="261"/>
                  </a:cubicBezTo>
                  <a:cubicBezTo>
                    <a:pt x="123" y="261"/>
                    <a:pt x="164" y="226"/>
                    <a:pt x="257" y="148"/>
                  </a:cubicBezTo>
                  <a:cubicBezTo>
                    <a:pt x="361" y="59"/>
                    <a:pt x="413" y="1"/>
                    <a:pt x="4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7" name="Google Shape;1597;p24"/>
            <p:cNvSpPr/>
            <p:nvPr/>
          </p:nvSpPr>
          <p:spPr>
            <a:xfrm>
              <a:off x="3509900" y="1947350"/>
              <a:ext cx="3750" cy="5100"/>
            </a:xfrm>
            <a:custGeom>
              <a:avLst/>
              <a:gdLst/>
              <a:ahLst/>
              <a:cxnLst/>
              <a:rect l="l" t="t" r="r" b="b"/>
              <a:pathLst>
                <a:path w="150" h="204" extrusionOk="0">
                  <a:moveTo>
                    <a:pt x="148" y="1"/>
                  </a:moveTo>
                  <a:cubicBezTo>
                    <a:pt x="135" y="1"/>
                    <a:pt x="79" y="66"/>
                    <a:pt x="30" y="156"/>
                  </a:cubicBezTo>
                  <a:cubicBezTo>
                    <a:pt x="11" y="186"/>
                    <a:pt x="0" y="203"/>
                    <a:pt x="1" y="203"/>
                  </a:cubicBezTo>
                  <a:cubicBezTo>
                    <a:pt x="3" y="203"/>
                    <a:pt x="22" y="178"/>
                    <a:pt x="65" y="121"/>
                  </a:cubicBezTo>
                  <a:cubicBezTo>
                    <a:pt x="133" y="36"/>
                    <a:pt x="150" y="9"/>
                    <a:pt x="150" y="1"/>
                  </a:cubicBezTo>
                  <a:cubicBezTo>
                    <a:pt x="149" y="1"/>
                    <a:pt x="149" y="1"/>
                    <a:pt x="14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8" name="Google Shape;1598;p24"/>
            <p:cNvSpPr/>
            <p:nvPr/>
          </p:nvSpPr>
          <p:spPr>
            <a:xfrm>
              <a:off x="3520075" y="1935975"/>
              <a:ext cx="1300" cy="2025"/>
            </a:xfrm>
            <a:custGeom>
              <a:avLst/>
              <a:gdLst/>
              <a:ahLst/>
              <a:cxnLst/>
              <a:rect l="l" t="t" r="r" b="b"/>
              <a:pathLst>
                <a:path w="52" h="81" extrusionOk="0">
                  <a:moveTo>
                    <a:pt x="52" y="1"/>
                  </a:moveTo>
                  <a:lnTo>
                    <a:pt x="52" y="1"/>
                  </a:lnTo>
                  <a:cubicBezTo>
                    <a:pt x="44" y="1"/>
                    <a:pt x="35" y="17"/>
                    <a:pt x="27" y="36"/>
                  </a:cubicBezTo>
                  <a:cubicBezTo>
                    <a:pt x="19" y="60"/>
                    <a:pt x="0" y="79"/>
                    <a:pt x="11" y="79"/>
                  </a:cubicBezTo>
                  <a:cubicBezTo>
                    <a:pt x="11" y="80"/>
                    <a:pt x="11" y="81"/>
                    <a:pt x="11" y="81"/>
                  </a:cubicBezTo>
                  <a:cubicBezTo>
                    <a:pt x="14" y="81"/>
                    <a:pt x="22" y="65"/>
                    <a:pt x="35" y="44"/>
                  </a:cubicBezTo>
                  <a:cubicBezTo>
                    <a:pt x="44" y="17"/>
                    <a:pt x="52"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9" name="Google Shape;1599;p24"/>
            <p:cNvSpPr/>
            <p:nvPr/>
          </p:nvSpPr>
          <p:spPr>
            <a:xfrm>
              <a:off x="3432650" y="1993775"/>
              <a:ext cx="22250" cy="11875"/>
            </a:xfrm>
            <a:custGeom>
              <a:avLst/>
              <a:gdLst/>
              <a:ahLst/>
              <a:cxnLst/>
              <a:rect l="l" t="t" r="r" b="b"/>
              <a:pathLst>
                <a:path w="890" h="475" extrusionOk="0">
                  <a:moveTo>
                    <a:pt x="883" y="1"/>
                  </a:moveTo>
                  <a:cubicBezTo>
                    <a:pt x="877" y="1"/>
                    <a:pt x="845" y="16"/>
                    <a:pt x="785" y="51"/>
                  </a:cubicBezTo>
                  <a:cubicBezTo>
                    <a:pt x="751" y="67"/>
                    <a:pt x="732" y="77"/>
                    <a:pt x="727" y="77"/>
                  </a:cubicBezTo>
                  <a:cubicBezTo>
                    <a:pt x="725" y="77"/>
                    <a:pt x="726" y="74"/>
                    <a:pt x="733" y="67"/>
                  </a:cubicBezTo>
                  <a:cubicBezTo>
                    <a:pt x="738" y="64"/>
                    <a:pt x="739" y="62"/>
                    <a:pt x="736" y="62"/>
                  </a:cubicBezTo>
                  <a:cubicBezTo>
                    <a:pt x="723" y="62"/>
                    <a:pt x="597" y="121"/>
                    <a:pt x="508" y="179"/>
                  </a:cubicBezTo>
                  <a:cubicBezTo>
                    <a:pt x="476" y="200"/>
                    <a:pt x="461" y="210"/>
                    <a:pt x="466" y="210"/>
                  </a:cubicBezTo>
                  <a:cubicBezTo>
                    <a:pt x="472" y="210"/>
                    <a:pt x="502" y="197"/>
                    <a:pt x="560" y="171"/>
                  </a:cubicBezTo>
                  <a:lnTo>
                    <a:pt x="690" y="111"/>
                  </a:lnTo>
                  <a:lnTo>
                    <a:pt x="508" y="206"/>
                  </a:lnTo>
                  <a:cubicBezTo>
                    <a:pt x="405" y="257"/>
                    <a:pt x="286" y="317"/>
                    <a:pt x="242" y="333"/>
                  </a:cubicBezTo>
                  <a:cubicBezTo>
                    <a:pt x="183" y="360"/>
                    <a:pt x="166" y="368"/>
                    <a:pt x="166" y="377"/>
                  </a:cubicBezTo>
                  <a:cubicBezTo>
                    <a:pt x="166" y="385"/>
                    <a:pt x="123" y="412"/>
                    <a:pt x="71" y="436"/>
                  </a:cubicBezTo>
                  <a:cubicBezTo>
                    <a:pt x="19" y="463"/>
                    <a:pt x="1" y="474"/>
                    <a:pt x="7" y="474"/>
                  </a:cubicBezTo>
                  <a:cubicBezTo>
                    <a:pt x="9" y="474"/>
                    <a:pt x="14" y="473"/>
                    <a:pt x="20" y="472"/>
                  </a:cubicBezTo>
                  <a:cubicBezTo>
                    <a:pt x="55" y="463"/>
                    <a:pt x="80" y="455"/>
                    <a:pt x="148" y="404"/>
                  </a:cubicBezTo>
                  <a:cubicBezTo>
                    <a:pt x="261" y="333"/>
                    <a:pt x="294" y="317"/>
                    <a:pt x="405" y="282"/>
                  </a:cubicBezTo>
                  <a:lnTo>
                    <a:pt x="492" y="249"/>
                  </a:lnTo>
                  <a:lnTo>
                    <a:pt x="570" y="197"/>
                  </a:lnTo>
                  <a:cubicBezTo>
                    <a:pt x="611" y="162"/>
                    <a:pt x="706" y="111"/>
                    <a:pt x="785" y="67"/>
                  </a:cubicBezTo>
                  <a:cubicBezTo>
                    <a:pt x="856" y="25"/>
                    <a:pt x="890" y="1"/>
                    <a:pt x="88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0" name="Google Shape;1600;p24"/>
            <p:cNvSpPr/>
            <p:nvPr/>
          </p:nvSpPr>
          <p:spPr>
            <a:xfrm>
              <a:off x="3522325" y="1930350"/>
              <a:ext cx="2525" cy="5225"/>
            </a:xfrm>
            <a:custGeom>
              <a:avLst/>
              <a:gdLst/>
              <a:ahLst/>
              <a:cxnLst/>
              <a:rect l="l" t="t" r="r" b="b"/>
              <a:pathLst>
                <a:path w="101" h="209" extrusionOk="0">
                  <a:moveTo>
                    <a:pt x="96" y="1"/>
                  </a:moveTo>
                  <a:cubicBezTo>
                    <a:pt x="88" y="1"/>
                    <a:pt x="75" y="24"/>
                    <a:pt x="32" y="131"/>
                  </a:cubicBezTo>
                  <a:cubicBezTo>
                    <a:pt x="9" y="183"/>
                    <a:pt x="1" y="208"/>
                    <a:pt x="6" y="208"/>
                  </a:cubicBezTo>
                  <a:cubicBezTo>
                    <a:pt x="9" y="208"/>
                    <a:pt x="15" y="202"/>
                    <a:pt x="24" y="191"/>
                  </a:cubicBezTo>
                  <a:cubicBezTo>
                    <a:pt x="49" y="149"/>
                    <a:pt x="49" y="139"/>
                    <a:pt x="40" y="131"/>
                  </a:cubicBezTo>
                  <a:cubicBezTo>
                    <a:pt x="40" y="131"/>
                    <a:pt x="49" y="106"/>
                    <a:pt x="65" y="71"/>
                  </a:cubicBezTo>
                  <a:cubicBezTo>
                    <a:pt x="92" y="28"/>
                    <a:pt x="100" y="11"/>
                    <a:pt x="100" y="3"/>
                  </a:cubicBezTo>
                  <a:cubicBezTo>
                    <a:pt x="99" y="2"/>
                    <a:pt x="97" y="1"/>
                    <a:pt x="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1" name="Google Shape;1601;p24"/>
            <p:cNvSpPr/>
            <p:nvPr/>
          </p:nvSpPr>
          <p:spPr>
            <a:xfrm>
              <a:off x="3468325" y="1983450"/>
              <a:ext cx="4350" cy="2600"/>
            </a:xfrm>
            <a:custGeom>
              <a:avLst/>
              <a:gdLst/>
              <a:ahLst/>
              <a:cxnLst/>
              <a:rect l="l" t="t" r="r" b="b"/>
              <a:pathLst>
                <a:path w="174" h="104" extrusionOk="0">
                  <a:moveTo>
                    <a:pt x="174" y="0"/>
                  </a:moveTo>
                  <a:lnTo>
                    <a:pt x="174" y="0"/>
                  </a:lnTo>
                  <a:cubicBezTo>
                    <a:pt x="174" y="0"/>
                    <a:pt x="131" y="17"/>
                    <a:pt x="87" y="43"/>
                  </a:cubicBezTo>
                  <a:cubicBezTo>
                    <a:pt x="53" y="65"/>
                    <a:pt x="26" y="85"/>
                    <a:pt x="12" y="95"/>
                  </a:cubicBezTo>
                  <a:lnTo>
                    <a:pt x="12" y="95"/>
                  </a:lnTo>
                  <a:cubicBezTo>
                    <a:pt x="16" y="93"/>
                    <a:pt x="21" y="90"/>
                    <a:pt x="28" y="87"/>
                  </a:cubicBezTo>
                  <a:cubicBezTo>
                    <a:pt x="44" y="76"/>
                    <a:pt x="61" y="68"/>
                    <a:pt x="87" y="52"/>
                  </a:cubicBezTo>
                  <a:cubicBezTo>
                    <a:pt x="139" y="25"/>
                    <a:pt x="174" y="0"/>
                    <a:pt x="174" y="0"/>
                  </a:cubicBezTo>
                  <a:close/>
                  <a:moveTo>
                    <a:pt x="12" y="95"/>
                  </a:moveTo>
                  <a:cubicBezTo>
                    <a:pt x="4" y="100"/>
                    <a:pt x="1" y="103"/>
                    <a:pt x="1" y="103"/>
                  </a:cubicBezTo>
                  <a:cubicBezTo>
                    <a:pt x="1" y="103"/>
                    <a:pt x="5" y="100"/>
                    <a:pt x="12" y="9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2" name="Google Shape;1602;p24"/>
            <p:cNvSpPr/>
            <p:nvPr/>
          </p:nvSpPr>
          <p:spPr>
            <a:xfrm>
              <a:off x="3324550" y="2152050"/>
              <a:ext cx="1350" cy="5700"/>
            </a:xfrm>
            <a:custGeom>
              <a:avLst/>
              <a:gdLst/>
              <a:ahLst/>
              <a:cxnLst/>
              <a:rect l="l" t="t" r="r" b="b"/>
              <a:pathLst>
                <a:path w="54" h="228" extrusionOk="0">
                  <a:moveTo>
                    <a:pt x="2" y="0"/>
                  </a:moveTo>
                  <a:cubicBezTo>
                    <a:pt x="1" y="0"/>
                    <a:pt x="6" y="39"/>
                    <a:pt x="23" y="110"/>
                  </a:cubicBezTo>
                  <a:cubicBezTo>
                    <a:pt x="42" y="184"/>
                    <a:pt x="52" y="227"/>
                    <a:pt x="53" y="227"/>
                  </a:cubicBezTo>
                  <a:cubicBezTo>
                    <a:pt x="53" y="227"/>
                    <a:pt x="52" y="220"/>
                    <a:pt x="50" y="205"/>
                  </a:cubicBezTo>
                  <a:cubicBezTo>
                    <a:pt x="39" y="154"/>
                    <a:pt x="15" y="67"/>
                    <a:pt x="7" y="24"/>
                  </a:cubicBezTo>
                  <a:cubicBezTo>
                    <a:pt x="4" y="8"/>
                    <a:pt x="2" y="0"/>
                    <a:pt x="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3" name="Google Shape;1603;p24"/>
            <p:cNvSpPr/>
            <p:nvPr/>
          </p:nvSpPr>
          <p:spPr>
            <a:xfrm>
              <a:off x="3368500" y="2043125"/>
              <a:ext cx="4975" cy="4775"/>
            </a:xfrm>
            <a:custGeom>
              <a:avLst/>
              <a:gdLst/>
              <a:ahLst/>
              <a:cxnLst/>
              <a:rect l="l" t="t" r="r" b="b"/>
              <a:pathLst>
                <a:path w="199" h="191" extrusionOk="0">
                  <a:moveTo>
                    <a:pt x="199" y="0"/>
                  </a:moveTo>
                  <a:cubicBezTo>
                    <a:pt x="199" y="0"/>
                    <a:pt x="188" y="9"/>
                    <a:pt x="164" y="27"/>
                  </a:cubicBezTo>
                  <a:cubicBezTo>
                    <a:pt x="147" y="52"/>
                    <a:pt x="112" y="79"/>
                    <a:pt x="85" y="103"/>
                  </a:cubicBezTo>
                  <a:cubicBezTo>
                    <a:pt x="26" y="163"/>
                    <a:pt x="1" y="191"/>
                    <a:pt x="3" y="191"/>
                  </a:cubicBezTo>
                  <a:cubicBezTo>
                    <a:pt x="5" y="191"/>
                    <a:pt x="23" y="176"/>
                    <a:pt x="52" y="147"/>
                  </a:cubicBezTo>
                  <a:cubicBezTo>
                    <a:pt x="164" y="35"/>
                    <a:pt x="199" y="9"/>
                    <a:pt x="19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4" name="Google Shape;1604;p24"/>
            <p:cNvSpPr/>
            <p:nvPr/>
          </p:nvSpPr>
          <p:spPr>
            <a:xfrm>
              <a:off x="3375725" y="2038750"/>
              <a:ext cx="2750" cy="2125"/>
            </a:xfrm>
            <a:custGeom>
              <a:avLst/>
              <a:gdLst/>
              <a:ahLst/>
              <a:cxnLst/>
              <a:rect l="l" t="t" r="r" b="b"/>
              <a:pathLst>
                <a:path w="110" h="85" extrusionOk="0">
                  <a:moveTo>
                    <a:pt x="106" y="1"/>
                  </a:moveTo>
                  <a:cubicBezTo>
                    <a:pt x="105" y="1"/>
                    <a:pt x="102" y="2"/>
                    <a:pt x="97" y="4"/>
                  </a:cubicBezTo>
                  <a:cubicBezTo>
                    <a:pt x="81" y="12"/>
                    <a:pt x="54" y="39"/>
                    <a:pt x="29" y="64"/>
                  </a:cubicBezTo>
                  <a:cubicBezTo>
                    <a:pt x="10" y="76"/>
                    <a:pt x="0" y="85"/>
                    <a:pt x="3" y="85"/>
                  </a:cubicBezTo>
                  <a:cubicBezTo>
                    <a:pt x="4" y="85"/>
                    <a:pt x="8" y="83"/>
                    <a:pt x="13" y="80"/>
                  </a:cubicBezTo>
                  <a:cubicBezTo>
                    <a:pt x="29" y="72"/>
                    <a:pt x="54" y="48"/>
                    <a:pt x="81" y="21"/>
                  </a:cubicBezTo>
                  <a:cubicBezTo>
                    <a:pt x="99" y="9"/>
                    <a:pt x="109" y="1"/>
                    <a:pt x="10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5" name="Google Shape;1605;p24"/>
            <p:cNvSpPr/>
            <p:nvPr/>
          </p:nvSpPr>
          <p:spPr>
            <a:xfrm>
              <a:off x="3525325" y="1926625"/>
              <a:ext cx="1225" cy="2525"/>
            </a:xfrm>
            <a:custGeom>
              <a:avLst/>
              <a:gdLst/>
              <a:ahLst/>
              <a:cxnLst/>
              <a:rect l="l" t="t" r="r" b="b"/>
              <a:pathLst>
                <a:path w="49" h="101" extrusionOk="0">
                  <a:moveTo>
                    <a:pt x="47" y="0"/>
                  </a:moveTo>
                  <a:cubicBezTo>
                    <a:pt x="44" y="0"/>
                    <a:pt x="36" y="23"/>
                    <a:pt x="23" y="57"/>
                  </a:cubicBezTo>
                  <a:cubicBezTo>
                    <a:pt x="7" y="84"/>
                    <a:pt x="0" y="101"/>
                    <a:pt x="3" y="101"/>
                  </a:cubicBezTo>
                  <a:cubicBezTo>
                    <a:pt x="4" y="101"/>
                    <a:pt x="8" y="95"/>
                    <a:pt x="15" y="82"/>
                  </a:cubicBezTo>
                  <a:cubicBezTo>
                    <a:pt x="23" y="57"/>
                    <a:pt x="40" y="22"/>
                    <a:pt x="48" y="6"/>
                  </a:cubicBezTo>
                  <a:cubicBezTo>
                    <a:pt x="48" y="2"/>
                    <a:pt x="48" y="0"/>
                    <a:pt x="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6" name="Google Shape;1606;p24"/>
            <p:cNvSpPr/>
            <p:nvPr/>
          </p:nvSpPr>
          <p:spPr>
            <a:xfrm>
              <a:off x="3327875" y="2103675"/>
              <a:ext cx="4125" cy="12025"/>
            </a:xfrm>
            <a:custGeom>
              <a:avLst/>
              <a:gdLst/>
              <a:ahLst/>
              <a:cxnLst/>
              <a:rect l="l" t="t" r="r" b="b"/>
              <a:pathLst>
                <a:path w="165" h="481" extrusionOk="0">
                  <a:moveTo>
                    <a:pt x="164" y="0"/>
                  </a:moveTo>
                  <a:lnTo>
                    <a:pt x="164" y="0"/>
                  </a:lnTo>
                  <a:cubicBezTo>
                    <a:pt x="164" y="1"/>
                    <a:pt x="156" y="19"/>
                    <a:pt x="148" y="36"/>
                  </a:cubicBezTo>
                  <a:cubicBezTo>
                    <a:pt x="139" y="60"/>
                    <a:pt x="113" y="130"/>
                    <a:pt x="88" y="190"/>
                  </a:cubicBezTo>
                  <a:cubicBezTo>
                    <a:pt x="36" y="293"/>
                    <a:pt x="36" y="301"/>
                    <a:pt x="20" y="405"/>
                  </a:cubicBezTo>
                  <a:cubicBezTo>
                    <a:pt x="7" y="455"/>
                    <a:pt x="0" y="481"/>
                    <a:pt x="1" y="481"/>
                  </a:cubicBezTo>
                  <a:cubicBezTo>
                    <a:pt x="1" y="481"/>
                    <a:pt x="10" y="453"/>
                    <a:pt x="28" y="396"/>
                  </a:cubicBezTo>
                  <a:cubicBezTo>
                    <a:pt x="45" y="328"/>
                    <a:pt x="61" y="285"/>
                    <a:pt x="71" y="285"/>
                  </a:cubicBezTo>
                  <a:cubicBezTo>
                    <a:pt x="71" y="285"/>
                    <a:pt x="71" y="266"/>
                    <a:pt x="80" y="242"/>
                  </a:cubicBezTo>
                  <a:cubicBezTo>
                    <a:pt x="96" y="215"/>
                    <a:pt x="104" y="182"/>
                    <a:pt x="123" y="147"/>
                  </a:cubicBezTo>
                  <a:cubicBezTo>
                    <a:pt x="148" y="71"/>
                    <a:pt x="164" y="1"/>
                    <a:pt x="16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7" name="Google Shape;1607;p24"/>
            <p:cNvSpPr/>
            <p:nvPr/>
          </p:nvSpPr>
          <p:spPr>
            <a:xfrm>
              <a:off x="3452250" y="1988650"/>
              <a:ext cx="12425" cy="7300"/>
            </a:xfrm>
            <a:custGeom>
              <a:avLst/>
              <a:gdLst/>
              <a:ahLst/>
              <a:cxnLst/>
              <a:rect l="l" t="t" r="r" b="b"/>
              <a:pathLst>
                <a:path w="497" h="292" extrusionOk="0">
                  <a:moveTo>
                    <a:pt x="495" y="1"/>
                  </a:moveTo>
                  <a:cubicBezTo>
                    <a:pt x="494" y="1"/>
                    <a:pt x="473" y="12"/>
                    <a:pt x="429" y="33"/>
                  </a:cubicBezTo>
                  <a:cubicBezTo>
                    <a:pt x="370" y="58"/>
                    <a:pt x="335" y="75"/>
                    <a:pt x="335" y="85"/>
                  </a:cubicBezTo>
                  <a:cubicBezTo>
                    <a:pt x="335" y="85"/>
                    <a:pt x="310" y="101"/>
                    <a:pt x="283" y="118"/>
                  </a:cubicBezTo>
                  <a:cubicBezTo>
                    <a:pt x="250" y="136"/>
                    <a:pt x="180" y="178"/>
                    <a:pt x="112" y="221"/>
                  </a:cubicBezTo>
                  <a:lnTo>
                    <a:pt x="1" y="291"/>
                  </a:lnTo>
                  <a:lnTo>
                    <a:pt x="137" y="213"/>
                  </a:lnTo>
                  <a:cubicBezTo>
                    <a:pt x="207" y="178"/>
                    <a:pt x="291" y="126"/>
                    <a:pt x="318" y="110"/>
                  </a:cubicBezTo>
                  <a:cubicBezTo>
                    <a:pt x="343" y="93"/>
                    <a:pt x="394" y="58"/>
                    <a:pt x="438" y="33"/>
                  </a:cubicBezTo>
                  <a:cubicBezTo>
                    <a:pt x="477" y="12"/>
                    <a:pt x="496" y="1"/>
                    <a:pt x="4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8" name="Google Shape;1608;p24"/>
            <p:cNvSpPr/>
            <p:nvPr/>
          </p:nvSpPr>
          <p:spPr>
            <a:xfrm>
              <a:off x="3341450" y="2070250"/>
              <a:ext cx="9900" cy="13500"/>
            </a:xfrm>
            <a:custGeom>
              <a:avLst/>
              <a:gdLst/>
              <a:ahLst/>
              <a:cxnLst/>
              <a:rect l="l" t="t" r="r" b="b"/>
              <a:pathLst>
                <a:path w="396" h="540" extrusionOk="0">
                  <a:moveTo>
                    <a:pt x="394" y="0"/>
                  </a:moveTo>
                  <a:cubicBezTo>
                    <a:pt x="392" y="0"/>
                    <a:pt x="369" y="32"/>
                    <a:pt x="318" y="101"/>
                  </a:cubicBezTo>
                  <a:cubicBezTo>
                    <a:pt x="240" y="195"/>
                    <a:pt x="198" y="263"/>
                    <a:pt x="172" y="299"/>
                  </a:cubicBezTo>
                  <a:cubicBezTo>
                    <a:pt x="156" y="325"/>
                    <a:pt x="146" y="336"/>
                    <a:pt x="141" y="336"/>
                  </a:cubicBezTo>
                  <a:cubicBezTo>
                    <a:pt x="138" y="336"/>
                    <a:pt x="137" y="332"/>
                    <a:pt x="137" y="325"/>
                  </a:cubicBezTo>
                  <a:cubicBezTo>
                    <a:pt x="140" y="315"/>
                    <a:pt x="141" y="309"/>
                    <a:pt x="139" y="309"/>
                  </a:cubicBezTo>
                  <a:lnTo>
                    <a:pt x="139" y="309"/>
                  </a:lnTo>
                  <a:cubicBezTo>
                    <a:pt x="136" y="309"/>
                    <a:pt x="118" y="339"/>
                    <a:pt x="77" y="410"/>
                  </a:cubicBezTo>
                  <a:cubicBezTo>
                    <a:pt x="52" y="445"/>
                    <a:pt x="33" y="470"/>
                    <a:pt x="17" y="496"/>
                  </a:cubicBezTo>
                  <a:cubicBezTo>
                    <a:pt x="9" y="521"/>
                    <a:pt x="0" y="531"/>
                    <a:pt x="0" y="540"/>
                  </a:cubicBezTo>
                  <a:cubicBezTo>
                    <a:pt x="0" y="540"/>
                    <a:pt x="33" y="496"/>
                    <a:pt x="68" y="453"/>
                  </a:cubicBezTo>
                  <a:cubicBezTo>
                    <a:pt x="97" y="414"/>
                    <a:pt x="114" y="393"/>
                    <a:pt x="120" y="393"/>
                  </a:cubicBezTo>
                  <a:cubicBezTo>
                    <a:pt x="123" y="393"/>
                    <a:pt x="123" y="399"/>
                    <a:pt x="120" y="410"/>
                  </a:cubicBezTo>
                  <a:cubicBezTo>
                    <a:pt x="114" y="419"/>
                    <a:pt x="112" y="424"/>
                    <a:pt x="112" y="424"/>
                  </a:cubicBezTo>
                  <a:cubicBezTo>
                    <a:pt x="113" y="424"/>
                    <a:pt x="126" y="405"/>
                    <a:pt x="155" y="358"/>
                  </a:cubicBezTo>
                  <a:cubicBezTo>
                    <a:pt x="184" y="306"/>
                    <a:pt x="202" y="280"/>
                    <a:pt x="206" y="280"/>
                  </a:cubicBezTo>
                  <a:cubicBezTo>
                    <a:pt x="206" y="280"/>
                    <a:pt x="207" y="281"/>
                    <a:pt x="207" y="282"/>
                  </a:cubicBezTo>
                  <a:cubicBezTo>
                    <a:pt x="207" y="282"/>
                    <a:pt x="207" y="283"/>
                    <a:pt x="208" y="283"/>
                  </a:cubicBezTo>
                  <a:cubicBezTo>
                    <a:pt x="219" y="283"/>
                    <a:pt x="278" y="183"/>
                    <a:pt x="353" y="68"/>
                  </a:cubicBezTo>
                  <a:cubicBezTo>
                    <a:pt x="381" y="24"/>
                    <a:pt x="395" y="0"/>
                    <a:pt x="39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9" name="Google Shape;1609;p24"/>
            <p:cNvSpPr/>
            <p:nvPr/>
          </p:nvSpPr>
          <p:spPr>
            <a:xfrm>
              <a:off x="3332750" y="2089975"/>
              <a:ext cx="5950" cy="11775"/>
            </a:xfrm>
            <a:custGeom>
              <a:avLst/>
              <a:gdLst/>
              <a:ahLst/>
              <a:cxnLst/>
              <a:rect l="l" t="t" r="r" b="b"/>
              <a:pathLst>
                <a:path w="238" h="471" extrusionOk="0">
                  <a:moveTo>
                    <a:pt x="237" y="0"/>
                  </a:moveTo>
                  <a:lnTo>
                    <a:pt x="175" y="93"/>
                  </a:lnTo>
                  <a:cubicBezTo>
                    <a:pt x="107" y="215"/>
                    <a:pt x="12" y="412"/>
                    <a:pt x="4" y="454"/>
                  </a:cubicBezTo>
                  <a:cubicBezTo>
                    <a:pt x="1" y="465"/>
                    <a:pt x="0" y="470"/>
                    <a:pt x="2" y="470"/>
                  </a:cubicBezTo>
                  <a:cubicBezTo>
                    <a:pt x="4" y="470"/>
                    <a:pt x="11" y="461"/>
                    <a:pt x="21" y="445"/>
                  </a:cubicBezTo>
                  <a:cubicBezTo>
                    <a:pt x="39" y="412"/>
                    <a:pt x="47" y="394"/>
                    <a:pt x="39" y="386"/>
                  </a:cubicBezTo>
                  <a:cubicBezTo>
                    <a:pt x="39" y="386"/>
                    <a:pt x="72" y="309"/>
                    <a:pt x="175" y="103"/>
                  </a:cubicBezTo>
                  <a:lnTo>
                    <a:pt x="23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0" name="Google Shape;1610;p24"/>
            <p:cNvSpPr/>
            <p:nvPr/>
          </p:nvSpPr>
          <p:spPr>
            <a:xfrm>
              <a:off x="3324700" y="2129700"/>
              <a:ext cx="625" cy="6000"/>
            </a:xfrm>
            <a:custGeom>
              <a:avLst/>
              <a:gdLst/>
              <a:ahLst/>
              <a:cxnLst/>
              <a:rect l="l" t="t" r="r" b="b"/>
              <a:pathLst>
                <a:path w="25" h="240" extrusionOk="0">
                  <a:moveTo>
                    <a:pt x="21" y="0"/>
                  </a:moveTo>
                  <a:lnTo>
                    <a:pt x="21" y="0"/>
                  </a:lnTo>
                  <a:cubicBezTo>
                    <a:pt x="20" y="0"/>
                    <a:pt x="19" y="3"/>
                    <a:pt x="17" y="9"/>
                  </a:cubicBezTo>
                  <a:cubicBezTo>
                    <a:pt x="9" y="42"/>
                    <a:pt x="1" y="77"/>
                    <a:pt x="1" y="205"/>
                  </a:cubicBezTo>
                  <a:cubicBezTo>
                    <a:pt x="1" y="228"/>
                    <a:pt x="1" y="240"/>
                    <a:pt x="1" y="240"/>
                  </a:cubicBezTo>
                  <a:cubicBezTo>
                    <a:pt x="2" y="240"/>
                    <a:pt x="4" y="206"/>
                    <a:pt x="9" y="137"/>
                  </a:cubicBezTo>
                  <a:cubicBezTo>
                    <a:pt x="22" y="42"/>
                    <a:pt x="25" y="0"/>
                    <a:pt x="2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1" name="Google Shape;1611;p24"/>
            <p:cNvSpPr/>
            <p:nvPr/>
          </p:nvSpPr>
          <p:spPr>
            <a:xfrm>
              <a:off x="3351575" y="2056300"/>
              <a:ext cx="11250" cy="12750"/>
            </a:xfrm>
            <a:custGeom>
              <a:avLst/>
              <a:gdLst/>
              <a:ahLst/>
              <a:cxnLst/>
              <a:rect l="l" t="t" r="r" b="b"/>
              <a:pathLst>
                <a:path w="450" h="510" extrusionOk="0">
                  <a:moveTo>
                    <a:pt x="448" y="0"/>
                  </a:moveTo>
                  <a:lnTo>
                    <a:pt x="448" y="0"/>
                  </a:lnTo>
                  <a:cubicBezTo>
                    <a:pt x="448" y="0"/>
                    <a:pt x="436" y="13"/>
                    <a:pt x="413" y="38"/>
                  </a:cubicBezTo>
                  <a:lnTo>
                    <a:pt x="413" y="38"/>
                  </a:lnTo>
                  <a:cubicBezTo>
                    <a:pt x="438" y="13"/>
                    <a:pt x="449" y="0"/>
                    <a:pt x="448" y="0"/>
                  </a:cubicBezTo>
                  <a:close/>
                  <a:moveTo>
                    <a:pt x="413" y="38"/>
                  </a:moveTo>
                  <a:lnTo>
                    <a:pt x="413" y="38"/>
                  </a:lnTo>
                  <a:cubicBezTo>
                    <a:pt x="407" y="44"/>
                    <a:pt x="401" y="51"/>
                    <a:pt x="393" y="59"/>
                  </a:cubicBezTo>
                  <a:cubicBezTo>
                    <a:pt x="350" y="110"/>
                    <a:pt x="298" y="162"/>
                    <a:pt x="290" y="170"/>
                  </a:cubicBezTo>
                  <a:cubicBezTo>
                    <a:pt x="274" y="187"/>
                    <a:pt x="222" y="246"/>
                    <a:pt x="179" y="306"/>
                  </a:cubicBezTo>
                  <a:cubicBezTo>
                    <a:pt x="119" y="376"/>
                    <a:pt x="76" y="428"/>
                    <a:pt x="59" y="444"/>
                  </a:cubicBezTo>
                  <a:cubicBezTo>
                    <a:pt x="41" y="452"/>
                    <a:pt x="16" y="479"/>
                    <a:pt x="8" y="496"/>
                  </a:cubicBezTo>
                  <a:cubicBezTo>
                    <a:pt x="2" y="505"/>
                    <a:pt x="1" y="509"/>
                    <a:pt x="3" y="509"/>
                  </a:cubicBezTo>
                  <a:cubicBezTo>
                    <a:pt x="11" y="509"/>
                    <a:pt x="64" y="457"/>
                    <a:pt x="111" y="409"/>
                  </a:cubicBezTo>
                  <a:cubicBezTo>
                    <a:pt x="119" y="401"/>
                    <a:pt x="125" y="397"/>
                    <a:pt x="127" y="397"/>
                  </a:cubicBezTo>
                  <a:lnTo>
                    <a:pt x="127" y="397"/>
                  </a:lnTo>
                  <a:cubicBezTo>
                    <a:pt x="129" y="397"/>
                    <a:pt x="127" y="401"/>
                    <a:pt x="119" y="409"/>
                  </a:cubicBezTo>
                  <a:cubicBezTo>
                    <a:pt x="117" y="414"/>
                    <a:pt x="117" y="417"/>
                    <a:pt x="119" y="417"/>
                  </a:cubicBezTo>
                  <a:cubicBezTo>
                    <a:pt x="125" y="417"/>
                    <a:pt x="160" y="371"/>
                    <a:pt x="230" y="281"/>
                  </a:cubicBezTo>
                  <a:cubicBezTo>
                    <a:pt x="265" y="238"/>
                    <a:pt x="290" y="203"/>
                    <a:pt x="317" y="170"/>
                  </a:cubicBezTo>
                  <a:cubicBezTo>
                    <a:pt x="342" y="143"/>
                    <a:pt x="350" y="127"/>
                    <a:pt x="350" y="127"/>
                  </a:cubicBezTo>
                  <a:cubicBezTo>
                    <a:pt x="350" y="119"/>
                    <a:pt x="377" y="83"/>
                    <a:pt x="412" y="40"/>
                  </a:cubicBezTo>
                  <a:cubicBezTo>
                    <a:pt x="412" y="40"/>
                    <a:pt x="413" y="39"/>
                    <a:pt x="413" y="3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2" name="Google Shape;1612;p24"/>
            <p:cNvSpPr/>
            <p:nvPr/>
          </p:nvSpPr>
          <p:spPr>
            <a:xfrm>
              <a:off x="3325100" y="2148650"/>
              <a:ext cx="1600" cy="8350"/>
            </a:xfrm>
            <a:custGeom>
              <a:avLst/>
              <a:gdLst/>
              <a:ahLst/>
              <a:cxnLst/>
              <a:rect l="l" t="t" r="r" b="b"/>
              <a:pathLst>
                <a:path w="64" h="334" extrusionOk="0">
                  <a:moveTo>
                    <a:pt x="7" y="0"/>
                  </a:moveTo>
                  <a:cubicBezTo>
                    <a:pt x="6" y="0"/>
                    <a:pt x="4" y="5"/>
                    <a:pt x="1" y="13"/>
                  </a:cubicBezTo>
                  <a:cubicBezTo>
                    <a:pt x="1" y="65"/>
                    <a:pt x="1" y="117"/>
                    <a:pt x="44" y="263"/>
                  </a:cubicBezTo>
                  <a:cubicBezTo>
                    <a:pt x="56" y="309"/>
                    <a:pt x="63" y="333"/>
                    <a:pt x="63" y="333"/>
                  </a:cubicBezTo>
                  <a:cubicBezTo>
                    <a:pt x="63" y="333"/>
                    <a:pt x="57" y="307"/>
                    <a:pt x="44" y="255"/>
                  </a:cubicBezTo>
                  <a:cubicBezTo>
                    <a:pt x="28" y="195"/>
                    <a:pt x="17" y="100"/>
                    <a:pt x="9" y="57"/>
                  </a:cubicBezTo>
                  <a:cubicBezTo>
                    <a:pt x="9" y="17"/>
                    <a:pt x="9"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3" name="Google Shape;1613;p24"/>
            <p:cNvSpPr/>
            <p:nvPr/>
          </p:nvSpPr>
          <p:spPr>
            <a:xfrm>
              <a:off x="3326850" y="2116975"/>
              <a:ext cx="1050" cy="5500"/>
            </a:xfrm>
            <a:custGeom>
              <a:avLst/>
              <a:gdLst/>
              <a:ahLst/>
              <a:cxnLst/>
              <a:rect l="l" t="t" r="r" b="b"/>
              <a:pathLst>
                <a:path w="42" h="220" extrusionOk="0">
                  <a:moveTo>
                    <a:pt x="40" y="1"/>
                  </a:moveTo>
                  <a:lnTo>
                    <a:pt x="40" y="1"/>
                  </a:lnTo>
                  <a:cubicBezTo>
                    <a:pt x="37" y="1"/>
                    <a:pt x="25" y="50"/>
                    <a:pt x="9" y="147"/>
                  </a:cubicBezTo>
                  <a:cubicBezTo>
                    <a:pt x="2" y="193"/>
                    <a:pt x="0" y="220"/>
                    <a:pt x="2" y="220"/>
                  </a:cubicBezTo>
                  <a:cubicBezTo>
                    <a:pt x="4" y="220"/>
                    <a:pt x="6" y="213"/>
                    <a:pt x="9" y="198"/>
                  </a:cubicBezTo>
                  <a:cubicBezTo>
                    <a:pt x="9" y="165"/>
                    <a:pt x="26" y="95"/>
                    <a:pt x="34" y="54"/>
                  </a:cubicBezTo>
                  <a:cubicBezTo>
                    <a:pt x="40" y="18"/>
                    <a:pt x="42" y="1"/>
                    <a:pt x="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4" name="Google Shape;1614;p24"/>
            <p:cNvSpPr/>
            <p:nvPr/>
          </p:nvSpPr>
          <p:spPr>
            <a:xfrm>
              <a:off x="3465400" y="1987050"/>
              <a:ext cx="2900" cy="1575"/>
            </a:xfrm>
            <a:custGeom>
              <a:avLst/>
              <a:gdLst/>
              <a:ahLst/>
              <a:cxnLst/>
              <a:rect l="l" t="t" r="r" b="b"/>
              <a:pathLst>
                <a:path w="116" h="63" extrusionOk="0">
                  <a:moveTo>
                    <a:pt x="114" y="0"/>
                  </a:moveTo>
                  <a:cubicBezTo>
                    <a:pt x="114" y="0"/>
                    <a:pt x="112" y="1"/>
                    <a:pt x="109" y="3"/>
                  </a:cubicBezTo>
                  <a:cubicBezTo>
                    <a:pt x="108" y="4"/>
                    <a:pt x="106" y="5"/>
                    <a:pt x="105" y="7"/>
                  </a:cubicBezTo>
                  <a:lnTo>
                    <a:pt x="105" y="7"/>
                  </a:lnTo>
                  <a:cubicBezTo>
                    <a:pt x="112" y="3"/>
                    <a:pt x="115" y="0"/>
                    <a:pt x="114" y="0"/>
                  </a:cubicBezTo>
                  <a:close/>
                  <a:moveTo>
                    <a:pt x="105" y="7"/>
                  </a:moveTo>
                  <a:cubicBezTo>
                    <a:pt x="94" y="13"/>
                    <a:pt x="75" y="23"/>
                    <a:pt x="50" y="36"/>
                  </a:cubicBezTo>
                  <a:cubicBezTo>
                    <a:pt x="16" y="53"/>
                    <a:pt x="1" y="63"/>
                    <a:pt x="4" y="63"/>
                  </a:cubicBezTo>
                  <a:cubicBezTo>
                    <a:pt x="5" y="63"/>
                    <a:pt x="11" y="60"/>
                    <a:pt x="23" y="54"/>
                  </a:cubicBezTo>
                  <a:cubicBezTo>
                    <a:pt x="55" y="37"/>
                    <a:pt x="87" y="22"/>
                    <a:pt x="105" y="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5" name="Google Shape;1615;p24"/>
            <p:cNvSpPr/>
            <p:nvPr/>
          </p:nvSpPr>
          <p:spPr>
            <a:xfrm>
              <a:off x="3364650" y="2051325"/>
              <a:ext cx="2125" cy="2125"/>
            </a:xfrm>
            <a:custGeom>
              <a:avLst/>
              <a:gdLst/>
              <a:ahLst/>
              <a:cxnLst/>
              <a:rect l="l" t="t" r="r" b="b"/>
              <a:pathLst>
                <a:path w="85" h="85" extrusionOk="0">
                  <a:moveTo>
                    <a:pt x="85" y="0"/>
                  </a:moveTo>
                  <a:lnTo>
                    <a:pt x="85" y="0"/>
                  </a:lnTo>
                  <a:cubicBezTo>
                    <a:pt x="85" y="0"/>
                    <a:pt x="60" y="8"/>
                    <a:pt x="43" y="33"/>
                  </a:cubicBezTo>
                  <a:cubicBezTo>
                    <a:pt x="17" y="60"/>
                    <a:pt x="0" y="76"/>
                    <a:pt x="0" y="85"/>
                  </a:cubicBezTo>
                  <a:cubicBezTo>
                    <a:pt x="8" y="85"/>
                    <a:pt x="25" y="68"/>
                    <a:pt x="43" y="52"/>
                  </a:cubicBezTo>
                  <a:cubicBezTo>
                    <a:pt x="68" y="25"/>
                    <a:pt x="85" y="8"/>
                    <a:pt x="8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6" name="Google Shape;1616;p24"/>
            <p:cNvSpPr/>
            <p:nvPr/>
          </p:nvSpPr>
          <p:spPr>
            <a:xfrm>
              <a:off x="3419150" y="2011025"/>
              <a:ext cx="4775" cy="2575"/>
            </a:xfrm>
            <a:custGeom>
              <a:avLst/>
              <a:gdLst/>
              <a:ahLst/>
              <a:cxnLst/>
              <a:rect l="l" t="t" r="r" b="b"/>
              <a:pathLst>
                <a:path w="191" h="103" extrusionOk="0">
                  <a:moveTo>
                    <a:pt x="186" y="1"/>
                  </a:moveTo>
                  <a:cubicBezTo>
                    <a:pt x="170" y="1"/>
                    <a:pt x="109" y="37"/>
                    <a:pt x="44" y="74"/>
                  </a:cubicBezTo>
                  <a:cubicBezTo>
                    <a:pt x="17" y="92"/>
                    <a:pt x="1" y="102"/>
                    <a:pt x="3" y="102"/>
                  </a:cubicBezTo>
                  <a:cubicBezTo>
                    <a:pt x="7" y="102"/>
                    <a:pt x="52" y="79"/>
                    <a:pt x="164" y="23"/>
                  </a:cubicBezTo>
                  <a:cubicBezTo>
                    <a:pt x="183" y="14"/>
                    <a:pt x="191" y="4"/>
                    <a:pt x="191" y="4"/>
                  </a:cubicBezTo>
                  <a:cubicBezTo>
                    <a:pt x="191" y="2"/>
                    <a:pt x="189" y="1"/>
                    <a:pt x="18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7" name="Google Shape;1617;p24"/>
            <p:cNvSpPr/>
            <p:nvPr/>
          </p:nvSpPr>
          <p:spPr>
            <a:xfrm>
              <a:off x="3340525" y="2080950"/>
              <a:ext cx="4700" cy="7700"/>
            </a:xfrm>
            <a:custGeom>
              <a:avLst/>
              <a:gdLst/>
              <a:ahLst/>
              <a:cxnLst/>
              <a:rect l="l" t="t" r="r" b="b"/>
              <a:pathLst>
                <a:path w="188" h="308" extrusionOk="0">
                  <a:moveTo>
                    <a:pt x="177" y="1"/>
                  </a:moveTo>
                  <a:cubicBezTo>
                    <a:pt x="175" y="1"/>
                    <a:pt x="171" y="3"/>
                    <a:pt x="165" y="9"/>
                  </a:cubicBezTo>
                  <a:cubicBezTo>
                    <a:pt x="149" y="25"/>
                    <a:pt x="132" y="52"/>
                    <a:pt x="70" y="145"/>
                  </a:cubicBezTo>
                  <a:cubicBezTo>
                    <a:pt x="24" y="253"/>
                    <a:pt x="1" y="308"/>
                    <a:pt x="3" y="308"/>
                  </a:cubicBezTo>
                  <a:cubicBezTo>
                    <a:pt x="5" y="308"/>
                    <a:pt x="24" y="271"/>
                    <a:pt x="62" y="196"/>
                  </a:cubicBezTo>
                  <a:cubicBezTo>
                    <a:pt x="106" y="115"/>
                    <a:pt x="128" y="80"/>
                    <a:pt x="133" y="80"/>
                  </a:cubicBezTo>
                  <a:lnTo>
                    <a:pt x="133" y="80"/>
                  </a:lnTo>
                  <a:cubicBezTo>
                    <a:pt x="135" y="80"/>
                    <a:pt x="135" y="84"/>
                    <a:pt x="132" y="93"/>
                  </a:cubicBezTo>
                  <a:cubicBezTo>
                    <a:pt x="128" y="102"/>
                    <a:pt x="125" y="106"/>
                    <a:pt x="125" y="106"/>
                  </a:cubicBezTo>
                  <a:cubicBezTo>
                    <a:pt x="126" y="106"/>
                    <a:pt x="130" y="100"/>
                    <a:pt x="141" y="85"/>
                  </a:cubicBezTo>
                  <a:cubicBezTo>
                    <a:pt x="175" y="38"/>
                    <a:pt x="187" y="1"/>
                    <a:pt x="17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8" name="Google Shape;1618;p24"/>
            <p:cNvSpPr/>
            <p:nvPr/>
          </p:nvSpPr>
          <p:spPr>
            <a:xfrm>
              <a:off x="3326200" y="2126250"/>
              <a:ext cx="425" cy="3050"/>
            </a:xfrm>
            <a:custGeom>
              <a:avLst/>
              <a:gdLst/>
              <a:ahLst/>
              <a:cxnLst/>
              <a:rect l="l" t="t" r="r" b="b"/>
              <a:pathLst>
                <a:path w="17" h="122" extrusionOk="0">
                  <a:moveTo>
                    <a:pt x="17" y="0"/>
                  </a:moveTo>
                  <a:cubicBezTo>
                    <a:pt x="17" y="0"/>
                    <a:pt x="9" y="25"/>
                    <a:pt x="9" y="60"/>
                  </a:cubicBezTo>
                  <a:cubicBezTo>
                    <a:pt x="0" y="95"/>
                    <a:pt x="0" y="120"/>
                    <a:pt x="0" y="120"/>
                  </a:cubicBezTo>
                  <a:cubicBezTo>
                    <a:pt x="0" y="121"/>
                    <a:pt x="0" y="122"/>
                    <a:pt x="1" y="122"/>
                  </a:cubicBezTo>
                  <a:cubicBezTo>
                    <a:pt x="2" y="122"/>
                    <a:pt x="10" y="99"/>
                    <a:pt x="17" y="68"/>
                  </a:cubicBez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9" name="Google Shape;1619;p24"/>
            <p:cNvSpPr/>
            <p:nvPr/>
          </p:nvSpPr>
          <p:spPr>
            <a:xfrm>
              <a:off x="3326600" y="2152850"/>
              <a:ext cx="2450" cy="7450"/>
            </a:xfrm>
            <a:custGeom>
              <a:avLst/>
              <a:gdLst/>
              <a:ahLst/>
              <a:cxnLst/>
              <a:rect l="l" t="t" r="r" b="b"/>
              <a:pathLst>
                <a:path w="98" h="298" extrusionOk="0">
                  <a:moveTo>
                    <a:pt x="1" y="0"/>
                  </a:moveTo>
                  <a:cubicBezTo>
                    <a:pt x="1" y="27"/>
                    <a:pt x="9" y="52"/>
                    <a:pt x="19" y="87"/>
                  </a:cubicBezTo>
                  <a:cubicBezTo>
                    <a:pt x="44" y="173"/>
                    <a:pt x="71" y="258"/>
                    <a:pt x="79" y="285"/>
                  </a:cubicBezTo>
                  <a:cubicBezTo>
                    <a:pt x="86" y="293"/>
                    <a:pt x="90" y="298"/>
                    <a:pt x="91" y="298"/>
                  </a:cubicBezTo>
                  <a:cubicBezTo>
                    <a:pt x="98" y="298"/>
                    <a:pt x="69" y="229"/>
                    <a:pt x="28" y="78"/>
                  </a:cubicBezTo>
                  <a:cubicBezTo>
                    <a:pt x="19" y="43"/>
                    <a:pt x="9" y="19"/>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0" name="Google Shape;1620;p24"/>
            <p:cNvSpPr/>
            <p:nvPr/>
          </p:nvSpPr>
          <p:spPr>
            <a:xfrm>
              <a:off x="3332625" y="2103675"/>
              <a:ext cx="1325" cy="2600"/>
            </a:xfrm>
            <a:custGeom>
              <a:avLst/>
              <a:gdLst/>
              <a:ahLst/>
              <a:cxnLst/>
              <a:rect l="l" t="t" r="r" b="b"/>
              <a:pathLst>
                <a:path w="53" h="104" extrusionOk="0">
                  <a:moveTo>
                    <a:pt x="52" y="0"/>
                  </a:moveTo>
                  <a:lnTo>
                    <a:pt x="52" y="0"/>
                  </a:lnTo>
                  <a:cubicBezTo>
                    <a:pt x="44" y="0"/>
                    <a:pt x="36" y="19"/>
                    <a:pt x="17" y="44"/>
                  </a:cubicBezTo>
                  <a:cubicBezTo>
                    <a:pt x="9" y="79"/>
                    <a:pt x="1" y="104"/>
                    <a:pt x="1" y="104"/>
                  </a:cubicBezTo>
                  <a:cubicBezTo>
                    <a:pt x="1" y="104"/>
                    <a:pt x="17" y="87"/>
                    <a:pt x="26" y="60"/>
                  </a:cubicBezTo>
                  <a:cubicBezTo>
                    <a:pt x="52" y="19"/>
                    <a:pt x="52" y="19"/>
                    <a:pt x="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1" name="Google Shape;1621;p24"/>
            <p:cNvSpPr/>
            <p:nvPr/>
          </p:nvSpPr>
          <p:spPr>
            <a:xfrm>
              <a:off x="3335000" y="2093350"/>
              <a:ext cx="3350" cy="7775"/>
            </a:xfrm>
            <a:custGeom>
              <a:avLst/>
              <a:gdLst/>
              <a:ahLst/>
              <a:cxnLst/>
              <a:rect l="l" t="t" r="r" b="b"/>
              <a:pathLst>
                <a:path w="134" h="311" extrusionOk="0">
                  <a:moveTo>
                    <a:pt x="132" y="1"/>
                  </a:moveTo>
                  <a:cubicBezTo>
                    <a:pt x="130" y="1"/>
                    <a:pt x="121" y="25"/>
                    <a:pt x="96" y="88"/>
                  </a:cubicBezTo>
                  <a:cubicBezTo>
                    <a:pt x="77" y="131"/>
                    <a:pt x="44" y="199"/>
                    <a:pt x="26" y="234"/>
                  </a:cubicBezTo>
                  <a:cubicBezTo>
                    <a:pt x="9" y="277"/>
                    <a:pt x="1" y="302"/>
                    <a:pt x="1" y="310"/>
                  </a:cubicBezTo>
                  <a:cubicBezTo>
                    <a:pt x="9" y="310"/>
                    <a:pt x="120" y="71"/>
                    <a:pt x="129" y="28"/>
                  </a:cubicBezTo>
                  <a:cubicBezTo>
                    <a:pt x="132" y="11"/>
                    <a:pt x="134" y="1"/>
                    <a:pt x="13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2" name="Google Shape;1622;p24"/>
            <p:cNvSpPr/>
            <p:nvPr/>
          </p:nvSpPr>
          <p:spPr>
            <a:xfrm>
              <a:off x="2410775" y="2063925"/>
              <a:ext cx="3750" cy="5875"/>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3" name="Google Shape;1623;p24"/>
            <p:cNvSpPr/>
            <p:nvPr/>
          </p:nvSpPr>
          <p:spPr>
            <a:xfrm>
              <a:off x="2332625" y="1802550"/>
              <a:ext cx="2050" cy="475"/>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4" name="Google Shape;1624;p24"/>
            <p:cNvSpPr/>
            <p:nvPr/>
          </p:nvSpPr>
          <p:spPr>
            <a:xfrm>
              <a:off x="2282175" y="1912775"/>
              <a:ext cx="459100" cy="470500"/>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5" name="Google Shape;1625;p24"/>
            <p:cNvSpPr/>
            <p:nvPr/>
          </p:nvSpPr>
          <p:spPr>
            <a:xfrm>
              <a:off x="3505500" y="1273750"/>
              <a:ext cx="404375" cy="449450"/>
            </a:xfrm>
            <a:custGeom>
              <a:avLst/>
              <a:gdLst/>
              <a:ahLst/>
              <a:cxnLst/>
              <a:rect l="l" t="t" r="r" b="b"/>
              <a:pathLst>
                <a:path w="16175" h="17978" extrusionOk="0">
                  <a:moveTo>
                    <a:pt x="1288" y="1633"/>
                  </a:moveTo>
                  <a:cubicBezTo>
                    <a:pt x="1280" y="1642"/>
                    <a:pt x="1273" y="1651"/>
                    <a:pt x="1266" y="1660"/>
                  </a:cubicBezTo>
                  <a:lnTo>
                    <a:pt x="1266" y="1660"/>
                  </a:lnTo>
                  <a:cubicBezTo>
                    <a:pt x="1273" y="1651"/>
                    <a:pt x="1281" y="1642"/>
                    <a:pt x="1288" y="1633"/>
                  </a:cubicBezTo>
                  <a:close/>
                  <a:moveTo>
                    <a:pt x="11354" y="3136"/>
                  </a:moveTo>
                  <a:cubicBezTo>
                    <a:pt x="11360" y="3142"/>
                    <a:pt x="11369" y="3150"/>
                    <a:pt x="11382" y="3160"/>
                  </a:cubicBezTo>
                  <a:lnTo>
                    <a:pt x="11382" y="3160"/>
                  </a:lnTo>
                  <a:lnTo>
                    <a:pt x="11354" y="3136"/>
                  </a:lnTo>
                  <a:close/>
                  <a:moveTo>
                    <a:pt x="1717" y="7362"/>
                  </a:moveTo>
                  <a:cubicBezTo>
                    <a:pt x="1769" y="7430"/>
                    <a:pt x="1736" y="7481"/>
                    <a:pt x="1709" y="7576"/>
                  </a:cubicBezTo>
                  <a:cubicBezTo>
                    <a:pt x="1709" y="7516"/>
                    <a:pt x="1692" y="7397"/>
                    <a:pt x="1717" y="7362"/>
                  </a:cubicBezTo>
                  <a:close/>
                  <a:moveTo>
                    <a:pt x="781" y="12138"/>
                  </a:moveTo>
                  <a:lnTo>
                    <a:pt x="781" y="12138"/>
                  </a:lnTo>
                  <a:cubicBezTo>
                    <a:pt x="773" y="12198"/>
                    <a:pt x="757" y="12266"/>
                    <a:pt x="730" y="12334"/>
                  </a:cubicBezTo>
                  <a:cubicBezTo>
                    <a:pt x="722" y="12282"/>
                    <a:pt x="748" y="12214"/>
                    <a:pt x="781" y="12138"/>
                  </a:cubicBezTo>
                  <a:close/>
                  <a:moveTo>
                    <a:pt x="594" y="12901"/>
                  </a:moveTo>
                  <a:lnTo>
                    <a:pt x="594" y="12901"/>
                  </a:lnTo>
                  <a:cubicBezTo>
                    <a:pt x="593" y="12907"/>
                    <a:pt x="592" y="12912"/>
                    <a:pt x="591" y="12918"/>
                  </a:cubicBezTo>
                  <a:lnTo>
                    <a:pt x="591" y="12918"/>
                  </a:lnTo>
                  <a:cubicBezTo>
                    <a:pt x="592" y="12913"/>
                    <a:pt x="593" y="12907"/>
                    <a:pt x="594" y="12901"/>
                  </a:cubicBezTo>
                  <a:close/>
                  <a:moveTo>
                    <a:pt x="868" y="15917"/>
                  </a:moveTo>
                  <a:cubicBezTo>
                    <a:pt x="868" y="15917"/>
                    <a:pt x="869" y="15918"/>
                    <a:pt x="869" y="15918"/>
                  </a:cubicBezTo>
                  <a:lnTo>
                    <a:pt x="869" y="15918"/>
                  </a:lnTo>
                  <a:cubicBezTo>
                    <a:pt x="869" y="15918"/>
                    <a:pt x="868" y="15917"/>
                    <a:pt x="868" y="15917"/>
                  </a:cubicBezTo>
                  <a:close/>
                  <a:moveTo>
                    <a:pt x="1521" y="17248"/>
                  </a:moveTo>
                  <a:cubicBezTo>
                    <a:pt x="1523" y="17250"/>
                    <a:pt x="1526" y="17251"/>
                    <a:pt x="1528" y="17252"/>
                  </a:cubicBezTo>
                  <a:lnTo>
                    <a:pt x="1528" y="17252"/>
                  </a:lnTo>
                  <a:cubicBezTo>
                    <a:pt x="1526" y="17251"/>
                    <a:pt x="1523" y="17249"/>
                    <a:pt x="1521" y="17248"/>
                  </a:cubicBezTo>
                  <a:close/>
                  <a:moveTo>
                    <a:pt x="5015" y="0"/>
                  </a:moveTo>
                  <a:lnTo>
                    <a:pt x="5015" y="0"/>
                  </a:lnTo>
                  <a:cubicBezTo>
                    <a:pt x="4949" y="15"/>
                    <a:pt x="4884" y="19"/>
                    <a:pt x="4819" y="19"/>
                  </a:cubicBezTo>
                  <a:cubicBezTo>
                    <a:pt x="4729" y="19"/>
                    <a:pt x="4640" y="11"/>
                    <a:pt x="4551" y="11"/>
                  </a:cubicBezTo>
                  <a:cubicBezTo>
                    <a:pt x="4480" y="11"/>
                    <a:pt x="4409" y="16"/>
                    <a:pt x="4337" y="35"/>
                  </a:cubicBezTo>
                  <a:cubicBezTo>
                    <a:pt x="4437" y="20"/>
                    <a:pt x="4500" y="15"/>
                    <a:pt x="4539" y="15"/>
                  </a:cubicBezTo>
                  <a:cubicBezTo>
                    <a:pt x="4591" y="15"/>
                    <a:pt x="4600" y="25"/>
                    <a:pt x="4595" y="35"/>
                  </a:cubicBezTo>
                  <a:cubicBezTo>
                    <a:pt x="4587" y="52"/>
                    <a:pt x="4552" y="79"/>
                    <a:pt x="4646" y="87"/>
                  </a:cubicBezTo>
                  <a:cubicBezTo>
                    <a:pt x="4510" y="112"/>
                    <a:pt x="4416" y="130"/>
                    <a:pt x="4346" y="130"/>
                  </a:cubicBezTo>
                  <a:cubicBezTo>
                    <a:pt x="4326" y="132"/>
                    <a:pt x="4309" y="133"/>
                    <a:pt x="4293" y="133"/>
                  </a:cubicBezTo>
                  <a:cubicBezTo>
                    <a:pt x="4252" y="133"/>
                    <a:pt x="4219" y="127"/>
                    <a:pt x="4183" y="120"/>
                  </a:cubicBezTo>
                  <a:cubicBezTo>
                    <a:pt x="4147" y="113"/>
                    <a:pt x="4108" y="106"/>
                    <a:pt x="4055" y="106"/>
                  </a:cubicBezTo>
                  <a:cubicBezTo>
                    <a:pt x="3982" y="106"/>
                    <a:pt x="3882" y="119"/>
                    <a:pt x="3727" y="163"/>
                  </a:cubicBezTo>
                  <a:cubicBezTo>
                    <a:pt x="3771" y="152"/>
                    <a:pt x="3822" y="146"/>
                    <a:pt x="3858" y="146"/>
                  </a:cubicBezTo>
                  <a:cubicBezTo>
                    <a:pt x="3904" y="146"/>
                    <a:pt x="3924" y="157"/>
                    <a:pt x="3865" y="182"/>
                  </a:cubicBezTo>
                  <a:cubicBezTo>
                    <a:pt x="3746" y="198"/>
                    <a:pt x="3583" y="233"/>
                    <a:pt x="3504" y="233"/>
                  </a:cubicBezTo>
                  <a:cubicBezTo>
                    <a:pt x="3327" y="305"/>
                    <a:pt x="3321" y="318"/>
                    <a:pt x="3355" y="318"/>
                  </a:cubicBezTo>
                  <a:cubicBezTo>
                    <a:pt x="3376" y="318"/>
                    <a:pt x="3412" y="313"/>
                    <a:pt x="3435" y="313"/>
                  </a:cubicBezTo>
                  <a:cubicBezTo>
                    <a:pt x="3459" y="313"/>
                    <a:pt x="3466" y="319"/>
                    <a:pt x="3418" y="345"/>
                  </a:cubicBezTo>
                  <a:cubicBezTo>
                    <a:pt x="3255" y="345"/>
                    <a:pt x="3230" y="448"/>
                    <a:pt x="3067" y="532"/>
                  </a:cubicBezTo>
                  <a:lnTo>
                    <a:pt x="3049" y="491"/>
                  </a:lnTo>
                  <a:cubicBezTo>
                    <a:pt x="2593" y="687"/>
                    <a:pt x="2973" y="627"/>
                    <a:pt x="2577" y="817"/>
                  </a:cubicBezTo>
                  <a:lnTo>
                    <a:pt x="2707" y="662"/>
                  </a:lnTo>
                  <a:lnTo>
                    <a:pt x="2517" y="790"/>
                  </a:lnTo>
                  <a:lnTo>
                    <a:pt x="2525" y="722"/>
                  </a:lnTo>
                  <a:lnTo>
                    <a:pt x="2525" y="722"/>
                  </a:lnTo>
                  <a:cubicBezTo>
                    <a:pt x="2336" y="893"/>
                    <a:pt x="2268" y="920"/>
                    <a:pt x="2061" y="1058"/>
                  </a:cubicBezTo>
                  <a:cubicBezTo>
                    <a:pt x="2065" y="1057"/>
                    <a:pt x="2068" y="1057"/>
                    <a:pt x="2071" y="1057"/>
                  </a:cubicBezTo>
                  <a:cubicBezTo>
                    <a:pt x="2125" y="1057"/>
                    <a:pt x="2079" y="1141"/>
                    <a:pt x="1923" y="1272"/>
                  </a:cubicBezTo>
                  <a:cubicBezTo>
                    <a:pt x="1897" y="1286"/>
                    <a:pt x="1883" y="1291"/>
                    <a:pt x="1875" y="1291"/>
                  </a:cubicBezTo>
                  <a:cubicBezTo>
                    <a:pt x="1862" y="1291"/>
                    <a:pt x="1868" y="1278"/>
                    <a:pt x="1862" y="1278"/>
                  </a:cubicBezTo>
                  <a:cubicBezTo>
                    <a:pt x="1854" y="1278"/>
                    <a:pt x="1828" y="1297"/>
                    <a:pt x="1727" y="1383"/>
                  </a:cubicBezTo>
                  <a:cubicBezTo>
                    <a:pt x="1760" y="1315"/>
                    <a:pt x="1796" y="1237"/>
                    <a:pt x="1923" y="1194"/>
                  </a:cubicBezTo>
                  <a:cubicBezTo>
                    <a:pt x="1923" y="1169"/>
                    <a:pt x="1958" y="1126"/>
                    <a:pt x="1967" y="1109"/>
                  </a:cubicBezTo>
                  <a:lnTo>
                    <a:pt x="1967" y="1109"/>
                  </a:lnTo>
                  <a:cubicBezTo>
                    <a:pt x="1890" y="1142"/>
                    <a:pt x="1812" y="1202"/>
                    <a:pt x="1744" y="1264"/>
                  </a:cubicBezTo>
                  <a:cubicBezTo>
                    <a:pt x="1676" y="1324"/>
                    <a:pt x="1606" y="1383"/>
                    <a:pt x="1563" y="1427"/>
                  </a:cubicBezTo>
                  <a:cubicBezTo>
                    <a:pt x="1598" y="1392"/>
                    <a:pt x="1641" y="1367"/>
                    <a:pt x="1666" y="1348"/>
                  </a:cubicBezTo>
                  <a:lnTo>
                    <a:pt x="1666" y="1348"/>
                  </a:lnTo>
                  <a:cubicBezTo>
                    <a:pt x="1563" y="1460"/>
                    <a:pt x="1470" y="1581"/>
                    <a:pt x="1383" y="1693"/>
                  </a:cubicBezTo>
                  <a:cubicBezTo>
                    <a:pt x="1368" y="1702"/>
                    <a:pt x="1358" y="1705"/>
                    <a:pt x="1353" y="1705"/>
                  </a:cubicBezTo>
                  <a:cubicBezTo>
                    <a:pt x="1337" y="1705"/>
                    <a:pt x="1357" y="1671"/>
                    <a:pt x="1383" y="1633"/>
                  </a:cubicBezTo>
                  <a:lnTo>
                    <a:pt x="1383" y="1633"/>
                  </a:lnTo>
                  <a:cubicBezTo>
                    <a:pt x="1323" y="1701"/>
                    <a:pt x="1288" y="1752"/>
                    <a:pt x="1202" y="1856"/>
                  </a:cubicBezTo>
                  <a:cubicBezTo>
                    <a:pt x="1202" y="1807"/>
                    <a:pt x="1166" y="1783"/>
                    <a:pt x="1266" y="1660"/>
                  </a:cubicBezTo>
                  <a:lnTo>
                    <a:pt x="1266" y="1660"/>
                  </a:lnTo>
                  <a:cubicBezTo>
                    <a:pt x="1180" y="1762"/>
                    <a:pt x="1102" y="1865"/>
                    <a:pt x="1022" y="1967"/>
                  </a:cubicBezTo>
                  <a:cubicBezTo>
                    <a:pt x="993" y="1974"/>
                    <a:pt x="885" y="2055"/>
                    <a:pt x="867" y="2055"/>
                  </a:cubicBezTo>
                  <a:cubicBezTo>
                    <a:pt x="864" y="2055"/>
                    <a:pt x="864" y="2052"/>
                    <a:pt x="868" y="2045"/>
                  </a:cubicBezTo>
                  <a:lnTo>
                    <a:pt x="868" y="2045"/>
                  </a:lnTo>
                  <a:cubicBezTo>
                    <a:pt x="781" y="2121"/>
                    <a:pt x="697" y="2243"/>
                    <a:pt x="618" y="2371"/>
                  </a:cubicBezTo>
                  <a:cubicBezTo>
                    <a:pt x="532" y="2490"/>
                    <a:pt x="447" y="2629"/>
                    <a:pt x="344" y="2740"/>
                  </a:cubicBezTo>
                  <a:cubicBezTo>
                    <a:pt x="336" y="2758"/>
                    <a:pt x="326" y="2791"/>
                    <a:pt x="293" y="2843"/>
                  </a:cubicBezTo>
                  <a:cubicBezTo>
                    <a:pt x="190" y="2973"/>
                    <a:pt x="95" y="3119"/>
                    <a:pt x="43" y="3299"/>
                  </a:cubicBezTo>
                  <a:cubicBezTo>
                    <a:pt x="0" y="3470"/>
                    <a:pt x="0" y="3668"/>
                    <a:pt x="68" y="3857"/>
                  </a:cubicBezTo>
                  <a:lnTo>
                    <a:pt x="68" y="4088"/>
                  </a:lnTo>
                  <a:cubicBezTo>
                    <a:pt x="97" y="4149"/>
                    <a:pt x="113" y="4170"/>
                    <a:pt x="121" y="4170"/>
                  </a:cubicBezTo>
                  <a:cubicBezTo>
                    <a:pt x="133" y="4170"/>
                    <a:pt x="130" y="4128"/>
                    <a:pt x="130" y="4098"/>
                  </a:cubicBezTo>
                  <a:cubicBezTo>
                    <a:pt x="133" y="4078"/>
                    <a:pt x="136" y="4062"/>
                    <a:pt x="145" y="4062"/>
                  </a:cubicBezTo>
                  <a:cubicBezTo>
                    <a:pt x="159" y="4062"/>
                    <a:pt x="186" y="4103"/>
                    <a:pt x="249" y="4234"/>
                  </a:cubicBezTo>
                  <a:cubicBezTo>
                    <a:pt x="421" y="4519"/>
                    <a:pt x="258" y="4373"/>
                    <a:pt x="301" y="4484"/>
                  </a:cubicBezTo>
                  <a:cubicBezTo>
                    <a:pt x="412" y="4614"/>
                    <a:pt x="627" y="4801"/>
                    <a:pt x="757" y="5059"/>
                  </a:cubicBezTo>
                  <a:cubicBezTo>
                    <a:pt x="686" y="4991"/>
                    <a:pt x="653" y="4923"/>
                    <a:pt x="594" y="4853"/>
                  </a:cubicBezTo>
                  <a:lnTo>
                    <a:pt x="594" y="4853"/>
                  </a:lnTo>
                  <a:lnTo>
                    <a:pt x="697" y="5051"/>
                  </a:lnTo>
                  <a:cubicBezTo>
                    <a:pt x="549" y="4934"/>
                    <a:pt x="459" y="4813"/>
                    <a:pt x="441" y="4813"/>
                  </a:cubicBezTo>
                  <a:cubicBezTo>
                    <a:pt x="432" y="4813"/>
                    <a:pt x="440" y="4839"/>
                    <a:pt x="464" y="4904"/>
                  </a:cubicBezTo>
                  <a:cubicBezTo>
                    <a:pt x="468" y="4903"/>
                    <a:pt x="473" y="4902"/>
                    <a:pt x="477" y="4902"/>
                  </a:cubicBezTo>
                  <a:cubicBezTo>
                    <a:pt x="548" y="4902"/>
                    <a:pt x="670" y="5069"/>
                    <a:pt x="790" y="5222"/>
                  </a:cubicBezTo>
                  <a:cubicBezTo>
                    <a:pt x="917" y="5374"/>
                    <a:pt x="1029" y="5518"/>
                    <a:pt x="1094" y="5518"/>
                  </a:cubicBezTo>
                  <a:cubicBezTo>
                    <a:pt x="1099" y="5518"/>
                    <a:pt x="1104" y="5517"/>
                    <a:pt x="1109" y="5515"/>
                  </a:cubicBezTo>
                  <a:lnTo>
                    <a:pt x="1169" y="5644"/>
                  </a:lnTo>
                  <a:cubicBezTo>
                    <a:pt x="1150" y="5609"/>
                    <a:pt x="1142" y="5609"/>
                    <a:pt x="1117" y="5574"/>
                  </a:cubicBezTo>
                  <a:lnTo>
                    <a:pt x="1117" y="5574"/>
                  </a:lnTo>
                  <a:cubicBezTo>
                    <a:pt x="1169" y="5704"/>
                    <a:pt x="1220" y="5729"/>
                    <a:pt x="1272" y="5756"/>
                  </a:cubicBezTo>
                  <a:cubicBezTo>
                    <a:pt x="1323" y="5789"/>
                    <a:pt x="1400" y="5824"/>
                    <a:pt x="1470" y="5978"/>
                  </a:cubicBezTo>
                  <a:cubicBezTo>
                    <a:pt x="1501" y="6055"/>
                    <a:pt x="1519" y="6123"/>
                    <a:pt x="1504" y="6123"/>
                  </a:cubicBezTo>
                  <a:cubicBezTo>
                    <a:pt x="1500" y="6123"/>
                    <a:pt x="1491" y="6116"/>
                    <a:pt x="1478" y="6098"/>
                  </a:cubicBezTo>
                  <a:lnTo>
                    <a:pt x="1478" y="6098"/>
                  </a:lnTo>
                  <a:cubicBezTo>
                    <a:pt x="1530" y="6168"/>
                    <a:pt x="1563" y="6244"/>
                    <a:pt x="1606" y="6323"/>
                  </a:cubicBezTo>
                  <a:cubicBezTo>
                    <a:pt x="1616" y="6355"/>
                    <a:pt x="1615" y="6370"/>
                    <a:pt x="1610" y="6370"/>
                  </a:cubicBezTo>
                  <a:cubicBezTo>
                    <a:pt x="1605" y="6370"/>
                    <a:pt x="1597" y="6359"/>
                    <a:pt x="1589" y="6339"/>
                  </a:cubicBezTo>
                  <a:lnTo>
                    <a:pt x="1589" y="6339"/>
                  </a:lnTo>
                  <a:lnTo>
                    <a:pt x="1641" y="6494"/>
                  </a:lnTo>
                  <a:lnTo>
                    <a:pt x="1692" y="6683"/>
                  </a:lnTo>
                  <a:lnTo>
                    <a:pt x="1684" y="6683"/>
                  </a:lnTo>
                  <a:cubicBezTo>
                    <a:pt x="1717" y="6735"/>
                    <a:pt x="1769" y="6854"/>
                    <a:pt x="1787" y="6914"/>
                  </a:cubicBezTo>
                  <a:cubicBezTo>
                    <a:pt x="1783" y="6941"/>
                    <a:pt x="1779" y="6950"/>
                    <a:pt x="1776" y="6950"/>
                  </a:cubicBezTo>
                  <a:cubicBezTo>
                    <a:pt x="1769" y="6950"/>
                    <a:pt x="1765" y="6886"/>
                    <a:pt x="1756" y="6886"/>
                  </a:cubicBezTo>
                  <a:cubicBezTo>
                    <a:pt x="1755" y="6886"/>
                    <a:pt x="1754" y="6887"/>
                    <a:pt x="1752" y="6890"/>
                  </a:cubicBezTo>
                  <a:cubicBezTo>
                    <a:pt x="1769" y="6966"/>
                    <a:pt x="1787" y="7036"/>
                    <a:pt x="1796" y="7112"/>
                  </a:cubicBezTo>
                  <a:cubicBezTo>
                    <a:pt x="1789" y="7128"/>
                    <a:pt x="1783" y="7135"/>
                    <a:pt x="1778" y="7135"/>
                  </a:cubicBezTo>
                  <a:cubicBezTo>
                    <a:pt x="1752" y="7135"/>
                    <a:pt x="1732" y="6991"/>
                    <a:pt x="1717" y="6871"/>
                  </a:cubicBezTo>
                  <a:cubicBezTo>
                    <a:pt x="1657" y="6974"/>
                    <a:pt x="1676" y="7017"/>
                    <a:pt x="1692" y="7096"/>
                  </a:cubicBezTo>
                  <a:cubicBezTo>
                    <a:pt x="1709" y="7164"/>
                    <a:pt x="1736" y="7267"/>
                    <a:pt x="1676" y="7489"/>
                  </a:cubicBezTo>
                  <a:cubicBezTo>
                    <a:pt x="1684" y="7421"/>
                    <a:pt x="1676" y="7353"/>
                    <a:pt x="1676" y="7283"/>
                  </a:cubicBezTo>
                  <a:cubicBezTo>
                    <a:pt x="1598" y="7413"/>
                    <a:pt x="1606" y="7568"/>
                    <a:pt x="1530" y="7799"/>
                  </a:cubicBezTo>
                  <a:cubicBezTo>
                    <a:pt x="1546" y="7774"/>
                    <a:pt x="1589" y="7663"/>
                    <a:pt x="1633" y="7584"/>
                  </a:cubicBezTo>
                  <a:cubicBezTo>
                    <a:pt x="1651" y="7542"/>
                    <a:pt x="1670" y="7510"/>
                    <a:pt x="1684" y="7510"/>
                  </a:cubicBezTo>
                  <a:cubicBezTo>
                    <a:pt x="1696" y="7510"/>
                    <a:pt x="1705" y="7531"/>
                    <a:pt x="1709" y="7584"/>
                  </a:cubicBezTo>
                  <a:cubicBezTo>
                    <a:pt x="1692" y="7654"/>
                    <a:pt x="1676" y="7739"/>
                    <a:pt x="1684" y="7877"/>
                  </a:cubicBezTo>
                  <a:cubicBezTo>
                    <a:pt x="1683" y="7877"/>
                    <a:pt x="1682" y="7877"/>
                    <a:pt x="1680" y="7877"/>
                  </a:cubicBezTo>
                  <a:cubicBezTo>
                    <a:pt x="1640" y="7877"/>
                    <a:pt x="1632" y="8002"/>
                    <a:pt x="1606" y="8159"/>
                  </a:cubicBezTo>
                  <a:lnTo>
                    <a:pt x="1546" y="8135"/>
                  </a:lnTo>
                  <a:lnTo>
                    <a:pt x="1546" y="8135"/>
                  </a:lnTo>
                  <a:cubicBezTo>
                    <a:pt x="1530" y="8314"/>
                    <a:pt x="1563" y="8306"/>
                    <a:pt x="1573" y="8417"/>
                  </a:cubicBezTo>
                  <a:cubicBezTo>
                    <a:pt x="1521" y="8607"/>
                    <a:pt x="1470" y="8642"/>
                    <a:pt x="1418" y="8685"/>
                  </a:cubicBezTo>
                  <a:cubicBezTo>
                    <a:pt x="1400" y="8764"/>
                    <a:pt x="1399" y="8789"/>
                    <a:pt x="1407" y="8789"/>
                  </a:cubicBezTo>
                  <a:cubicBezTo>
                    <a:pt x="1420" y="8789"/>
                    <a:pt x="1460" y="8711"/>
                    <a:pt x="1479" y="8711"/>
                  </a:cubicBezTo>
                  <a:cubicBezTo>
                    <a:pt x="1492" y="8711"/>
                    <a:pt x="1496" y="8745"/>
                    <a:pt x="1478" y="8856"/>
                  </a:cubicBezTo>
                  <a:cubicBezTo>
                    <a:pt x="1400" y="9122"/>
                    <a:pt x="1391" y="9293"/>
                    <a:pt x="1356" y="9613"/>
                  </a:cubicBezTo>
                  <a:cubicBezTo>
                    <a:pt x="1336" y="9664"/>
                    <a:pt x="1326" y="9680"/>
                    <a:pt x="1320" y="9680"/>
                  </a:cubicBezTo>
                  <a:cubicBezTo>
                    <a:pt x="1310" y="9680"/>
                    <a:pt x="1317" y="9618"/>
                    <a:pt x="1307" y="9618"/>
                  </a:cubicBezTo>
                  <a:cubicBezTo>
                    <a:pt x="1304" y="9618"/>
                    <a:pt x="1301" y="9621"/>
                    <a:pt x="1297" y="9629"/>
                  </a:cubicBezTo>
                  <a:lnTo>
                    <a:pt x="1297" y="9800"/>
                  </a:lnTo>
                  <a:cubicBezTo>
                    <a:pt x="1292" y="9818"/>
                    <a:pt x="1288" y="9823"/>
                    <a:pt x="1284" y="9823"/>
                  </a:cubicBezTo>
                  <a:cubicBezTo>
                    <a:pt x="1280" y="9823"/>
                    <a:pt x="1276" y="9819"/>
                    <a:pt x="1272" y="9819"/>
                  </a:cubicBezTo>
                  <a:lnTo>
                    <a:pt x="1272" y="9819"/>
                  </a:lnTo>
                  <a:cubicBezTo>
                    <a:pt x="1253" y="9955"/>
                    <a:pt x="1332" y="9844"/>
                    <a:pt x="1288" y="10058"/>
                  </a:cubicBezTo>
                  <a:cubicBezTo>
                    <a:pt x="1340" y="10128"/>
                    <a:pt x="1074" y="10462"/>
                    <a:pt x="1066" y="10746"/>
                  </a:cubicBezTo>
                  <a:cubicBezTo>
                    <a:pt x="1058" y="10760"/>
                    <a:pt x="1052" y="10765"/>
                    <a:pt x="1048" y="10765"/>
                  </a:cubicBezTo>
                  <a:cubicBezTo>
                    <a:pt x="1034" y="10765"/>
                    <a:pt x="1033" y="10711"/>
                    <a:pt x="1017" y="10711"/>
                  </a:cubicBezTo>
                  <a:cubicBezTo>
                    <a:pt x="1016" y="10711"/>
                    <a:pt x="1015" y="10711"/>
                    <a:pt x="1014" y="10711"/>
                  </a:cubicBezTo>
                  <a:cubicBezTo>
                    <a:pt x="954" y="11089"/>
                    <a:pt x="963" y="11029"/>
                    <a:pt x="944" y="11346"/>
                  </a:cubicBezTo>
                  <a:cubicBezTo>
                    <a:pt x="911" y="11425"/>
                    <a:pt x="868" y="11509"/>
                    <a:pt x="833" y="11588"/>
                  </a:cubicBezTo>
                  <a:cubicBezTo>
                    <a:pt x="855" y="11548"/>
                    <a:pt x="871" y="11531"/>
                    <a:pt x="884" y="11531"/>
                  </a:cubicBezTo>
                  <a:cubicBezTo>
                    <a:pt x="924" y="11531"/>
                    <a:pt x="919" y="11716"/>
                    <a:pt x="919" y="11889"/>
                  </a:cubicBezTo>
                  <a:cubicBezTo>
                    <a:pt x="919" y="11880"/>
                    <a:pt x="928" y="11870"/>
                    <a:pt x="928" y="11862"/>
                  </a:cubicBezTo>
                  <a:lnTo>
                    <a:pt x="928" y="11862"/>
                  </a:lnTo>
                  <a:cubicBezTo>
                    <a:pt x="928" y="11889"/>
                    <a:pt x="919" y="11913"/>
                    <a:pt x="911" y="11932"/>
                  </a:cubicBezTo>
                  <a:cubicBezTo>
                    <a:pt x="911" y="11913"/>
                    <a:pt x="919" y="11905"/>
                    <a:pt x="919" y="11889"/>
                  </a:cubicBezTo>
                  <a:lnTo>
                    <a:pt x="919" y="11889"/>
                  </a:lnTo>
                  <a:cubicBezTo>
                    <a:pt x="911" y="11897"/>
                    <a:pt x="903" y="11913"/>
                    <a:pt x="893" y="11921"/>
                  </a:cubicBezTo>
                  <a:cubicBezTo>
                    <a:pt x="903" y="11940"/>
                    <a:pt x="903" y="11957"/>
                    <a:pt x="903" y="11973"/>
                  </a:cubicBezTo>
                  <a:cubicBezTo>
                    <a:pt x="893" y="12035"/>
                    <a:pt x="884" y="12086"/>
                    <a:pt x="868" y="12146"/>
                  </a:cubicBezTo>
                  <a:cubicBezTo>
                    <a:pt x="851" y="12138"/>
                    <a:pt x="841" y="12095"/>
                    <a:pt x="833" y="12035"/>
                  </a:cubicBezTo>
                  <a:cubicBezTo>
                    <a:pt x="851" y="12000"/>
                    <a:pt x="876" y="11957"/>
                    <a:pt x="893" y="11921"/>
                  </a:cubicBezTo>
                  <a:cubicBezTo>
                    <a:pt x="877" y="11833"/>
                    <a:pt x="854" y="11750"/>
                    <a:pt x="821" y="11750"/>
                  </a:cubicBezTo>
                  <a:cubicBezTo>
                    <a:pt x="819" y="11750"/>
                    <a:pt x="818" y="11750"/>
                    <a:pt x="816" y="11750"/>
                  </a:cubicBezTo>
                  <a:cubicBezTo>
                    <a:pt x="816" y="11777"/>
                    <a:pt x="816" y="11818"/>
                    <a:pt x="808" y="11870"/>
                  </a:cubicBezTo>
                  <a:cubicBezTo>
                    <a:pt x="801" y="11850"/>
                    <a:pt x="800" y="11835"/>
                    <a:pt x="794" y="11835"/>
                  </a:cubicBezTo>
                  <a:cubicBezTo>
                    <a:pt x="793" y="11835"/>
                    <a:pt x="791" y="11836"/>
                    <a:pt x="790" y="11837"/>
                  </a:cubicBezTo>
                  <a:cubicBezTo>
                    <a:pt x="781" y="11845"/>
                    <a:pt x="781" y="11889"/>
                    <a:pt x="790" y="11940"/>
                  </a:cubicBezTo>
                  <a:lnTo>
                    <a:pt x="705" y="12008"/>
                  </a:lnTo>
                  <a:lnTo>
                    <a:pt x="722" y="12035"/>
                  </a:lnTo>
                  <a:cubicBezTo>
                    <a:pt x="678" y="12179"/>
                    <a:pt x="635" y="12326"/>
                    <a:pt x="602" y="12472"/>
                  </a:cubicBezTo>
                  <a:cubicBezTo>
                    <a:pt x="618" y="12816"/>
                    <a:pt x="697" y="13107"/>
                    <a:pt x="748" y="13606"/>
                  </a:cubicBezTo>
                  <a:cubicBezTo>
                    <a:pt x="725" y="13561"/>
                    <a:pt x="707" y="13547"/>
                    <a:pt x="691" y="13547"/>
                  </a:cubicBezTo>
                  <a:cubicBezTo>
                    <a:pt x="665" y="13547"/>
                    <a:pt x="642" y="13581"/>
                    <a:pt x="609" y="13581"/>
                  </a:cubicBezTo>
                  <a:cubicBezTo>
                    <a:pt x="607" y="13581"/>
                    <a:pt x="604" y="13581"/>
                    <a:pt x="602" y="13581"/>
                  </a:cubicBezTo>
                  <a:cubicBezTo>
                    <a:pt x="627" y="13511"/>
                    <a:pt x="618" y="13416"/>
                    <a:pt x="610" y="13296"/>
                  </a:cubicBezTo>
                  <a:cubicBezTo>
                    <a:pt x="602" y="13237"/>
                    <a:pt x="594" y="13169"/>
                    <a:pt x="583" y="13107"/>
                  </a:cubicBezTo>
                  <a:cubicBezTo>
                    <a:pt x="583" y="13044"/>
                    <a:pt x="583" y="12982"/>
                    <a:pt x="591" y="12918"/>
                  </a:cubicBezTo>
                  <a:lnTo>
                    <a:pt x="591" y="12918"/>
                  </a:lnTo>
                  <a:cubicBezTo>
                    <a:pt x="581" y="12987"/>
                    <a:pt x="570" y="13009"/>
                    <a:pt x="560" y="13009"/>
                  </a:cubicBezTo>
                  <a:cubicBezTo>
                    <a:pt x="552" y="13009"/>
                    <a:pt x="546" y="12994"/>
                    <a:pt x="542" y="12979"/>
                  </a:cubicBezTo>
                  <a:lnTo>
                    <a:pt x="542" y="12979"/>
                  </a:lnTo>
                  <a:cubicBezTo>
                    <a:pt x="550" y="13142"/>
                    <a:pt x="575" y="13305"/>
                    <a:pt x="594" y="13468"/>
                  </a:cubicBezTo>
                  <a:cubicBezTo>
                    <a:pt x="592" y="13467"/>
                    <a:pt x="591" y="13467"/>
                    <a:pt x="589" y="13467"/>
                  </a:cubicBezTo>
                  <a:cubicBezTo>
                    <a:pt x="551" y="13467"/>
                    <a:pt x="558" y="13567"/>
                    <a:pt x="550" y="13692"/>
                  </a:cubicBezTo>
                  <a:cubicBezTo>
                    <a:pt x="558" y="13683"/>
                    <a:pt x="565" y="13679"/>
                    <a:pt x="572" y="13679"/>
                  </a:cubicBezTo>
                  <a:cubicBezTo>
                    <a:pt x="634" y="13679"/>
                    <a:pt x="631" y="14062"/>
                    <a:pt x="670" y="14232"/>
                  </a:cubicBezTo>
                  <a:cubicBezTo>
                    <a:pt x="666" y="14235"/>
                    <a:pt x="662" y="14236"/>
                    <a:pt x="657" y="14236"/>
                  </a:cubicBezTo>
                  <a:cubicBezTo>
                    <a:pt x="627" y="14236"/>
                    <a:pt x="601" y="14171"/>
                    <a:pt x="594" y="13966"/>
                  </a:cubicBezTo>
                  <a:lnTo>
                    <a:pt x="594" y="13966"/>
                  </a:lnTo>
                  <a:cubicBezTo>
                    <a:pt x="542" y="14232"/>
                    <a:pt x="730" y="14292"/>
                    <a:pt x="697" y="14550"/>
                  </a:cubicBezTo>
                  <a:cubicBezTo>
                    <a:pt x="686" y="14490"/>
                    <a:pt x="686" y="14465"/>
                    <a:pt x="670" y="14438"/>
                  </a:cubicBezTo>
                  <a:lnTo>
                    <a:pt x="670" y="14438"/>
                  </a:lnTo>
                  <a:cubicBezTo>
                    <a:pt x="701" y="14562"/>
                    <a:pt x="718" y="14837"/>
                    <a:pt x="696" y="14837"/>
                  </a:cubicBezTo>
                  <a:cubicBezTo>
                    <a:pt x="693" y="14837"/>
                    <a:pt x="690" y="14834"/>
                    <a:pt x="686" y="14826"/>
                  </a:cubicBezTo>
                  <a:lnTo>
                    <a:pt x="678" y="14775"/>
                  </a:lnTo>
                  <a:lnTo>
                    <a:pt x="678" y="14775"/>
                  </a:lnTo>
                  <a:cubicBezTo>
                    <a:pt x="697" y="14962"/>
                    <a:pt x="738" y="15255"/>
                    <a:pt x="800" y="15496"/>
                  </a:cubicBezTo>
                  <a:cubicBezTo>
                    <a:pt x="868" y="15745"/>
                    <a:pt x="944" y="15941"/>
                    <a:pt x="996" y="15960"/>
                  </a:cubicBezTo>
                  <a:cubicBezTo>
                    <a:pt x="995" y="15961"/>
                    <a:pt x="992" y="15961"/>
                    <a:pt x="988" y="15961"/>
                  </a:cubicBezTo>
                  <a:cubicBezTo>
                    <a:pt x="964" y="15961"/>
                    <a:pt x="887" y="15939"/>
                    <a:pt x="869" y="15918"/>
                  </a:cubicBezTo>
                  <a:lnTo>
                    <a:pt x="869" y="15918"/>
                  </a:lnTo>
                  <a:cubicBezTo>
                    <a:pt x="972" y="16056"/>
                    <a:pt x="1075" y="16183"/>
                    <a:pt x="1194" y="16302"/>
                  </a:cubicBezTo>
                  <a:cubicBezTo>
                    <a:pt x="1220" y="16372"/>
                    <a:pt x="1245" y="16440"/>
                    <a:pt x="1280" y="16508"/>
                  </a:cubicBezTo>
                  <a:cubicBezTo>
                    <a:pt x="1250" y="16534"/>
                    <a:pt x="1219" y="16568"/>
                    <a:pt x="1180" y="16568"/>
                  </a:cubicBezTo>
                  <a:cubicBezTo>
                    <a:pt x="1143" y="16568"/>
                    <a:pt x="1099" y="16537"/>
                    <a:pt x="1039" y="16440"/>
                  </a:cubicBezTo>
                  <a:lnTo>
                    <a:pt x="1039" y="16440"/>
                  </a:lnTo>
                  <a:cubicBezTo>
                    <a:pt x="1066" y="16535"/>
                    <a:pt x="1099" y="16646"/>
                    <a:pt x="1220" y="16817"/>
                  </a:cubicBezTo>
                  <a:cubicBezTo>
                    <a:pt x="1206" y="16764"/>
                    <a:pt x="1225" y="16678"/>
                    <a:pt x="1254" y="16678"/>
                  </a:cubicBezTo>
                  <a:cubicBezTo>
                    <a:pt x="1262" y="16678"/>
                    <a:pt x="1271" y="16684"/>
                    <a:pt x="1280" y="16698"/>
                  </a:cubicBezTo>
                  <a:cubicBezTo>
                    <a:pt x="1305" y="16817"/>
                    <a:pt x="1315" y="16861"/>
                    <a:pt x="1340" y="16912"/>
                  </a:cubicBezTo>
                  <a:cubicBezTo>
                    <a:pt x="1356" y="16955"/>
                    <a:pt x="1375" y="17007"/>
                    <a:pt x="1443" y="17153"/>
                  </a:cubicBezTo>
                  <a:cubicBezTo>
                    <a:pt x="1425" y="17114"/>
                    <a:pt x="1440" y="17096"/>
                    <a:pt x="1470" y="17096"/>
                  </a:cubicBezTo>
                  <a:cubicBezTo>
                    <a:pt x="1513" y="17096"/>
                    <a:pt x="1586" y="17132"/>
                    <a:pt x="1641" y="17197"/>
                  </a:cubicBezTo>
                  <a:cubicBezTo>
                    <a:pt x="1618" y="17197"/>
                    <a:pt x="1586" y="17256"/>
                    <a:pt x="1546" y="17256"/>
                  </a:cubicBezTo>
                  <a:cubicBezTo>
                    <a:pt x="1540" y="17256"/>
                    <a:pt x="1534" y="17255"/>
                    <a:pt x="1528" y="17252"/>
                  </a:cubicBezTo>
                  <a:lnTo>
                    <a:pt x="1528" y="17252"/>
                  </a:lnTo>
                  <a:cubicBezTo>
                    <a:pt x="1585" y="17284"/>
                    <a:pt x="1643" y="17317"/>
                    <a:pt x="1701" y="17351"/>
                  </a:cubicBezTo>
                  <a:cubicBezTo>
                    <a:pt x="1747" y="17381"/>
                    <a:pt x="1800" y="17405"/>
                    <a:pt x="1853" y="17428"/>
                  </a:cubicBezTo>
                  <a:lnTo>
                    <a:pt x="1853" y="17428"/>
                  </a:lnTo>
                  <a:cubicBezTo>
                    <a:pt x="1849" y="17427"/>
                    <a:pt x="1845" y="17426"/>
                    <a:pt x="1842" y="17426"/>
                  </a:cubicBezTo>
                  <a:cubicBezTo>
                    <a:pt x="1799" y="17426"/>
                    <a:pt x="1812" y="17510"/>
                    <a:pt x="1855" y="17574"/>
                  </a:cubicBezTo>
                  <a:cubicBezTo>
                    <a:pt x="1854" y="17572"/>
                    <a:pt x="1854" y="17571"/>
                    <a:pt x="1856" y="17571"/>
                  </a:cubicBezTo>
                  <a:cubicBezTo>
                    <a:pt x="1865" y="17571"/>
                    <a:pt x="1927" y="17617"/>
                    <a:pt x="2010" y="17669"/>
                  </a:cubicBezTo>
                  <a:cubicBezTo>
                    <a:pt x="2053" y="17693"/>
                    <a:pt x="2105" y="17720"/>
                    <a:pt x="2148" y="17745"/>
                  </a:cubicBezTo>
                  <a:cubicBezTo>
                    <a:pt x="2200" y="17764"/>
                    <a:pt x="2243" y="17780"/>
                    <a:pt x="2268" y="17788"/>
                  </a:cubicBezTo>
                  <a:cubicBezTo>
                    <a:pt x="2216" y="17764"/>
                    <a:pt x="2165" y="17729"/>
                    <a:pt x="2121" y="17693"/>
                  </a:cubicBezTo>
                  <a:lnTo>
                    <a:pt x="2121" y="17693"/>
                  </a:lnTo>
                  <a:cubicBezTo>
                    <a:pt x="2216" y="17755"/>
                    <a:pt x="2303" y="17772"/>
                    <a:pt x="2371" y="17788"/>
                  </a:cubicBezTo>
                  <a:cubicBezTo>
                    <a:pt x="2439" y="17788"/>
                    <a:pt x="2501" y="17788"/>
                    <a:pt x="2552" y="17780"/>
                  </a:cubicBezTo>
                  <a:cubicBezTo>
                    <a:pt x="2612" y="17772"/>
                    <a:pt x="2663" y="17764"/>
                    <a:pt x="2731" y="17764"/>
                  </a:cubicBezTo>
                  <a:cubicBezTo>
                    <a:pt x="2779" y="17758"/>
                    <a:pt x="2832" y="17751"/>
                    <a:pt x="2892" y="17751"/>
                  </a:cubicBezTo>
                  <a:cubicBezTo>
                    <a:pt x="2917" y="17751"/>
                    <a:pt x="2944" y="17752"/>
                    <a:pt x="2973" y="17755"/>
                  </a:cubicBezTo>
                  <a:cubicBezTo>
                    <a:pt x="2954" y="17772"/>
                    <a:pt x="2921" y="17797"/>
                    <a:pt x="2921" y="17832"/>
                  </a:cubicBezTo>
                  <a:cubicBezTo>
                    <a:pt x="2921" y="17867"/>
                    <a:pt x="2954" y="17900"/>
                    <a:pt x="3067" y="17910"/>
                  </a:cubicBezTo>
                  <a:cubicBezTo>
                    <a:pt x="3119" y="17883"/>
                    <a:pt x="3222" y="17807"/>
                    <a:pt x="3350" y="17729"/>
                  </a:cubicBezTo>
                  <a:cubicBezTo>
                    <a:pt x="3358" y="17720"/>
                    <a:pt x="3366" y="17712"/>
                    <a:pt x="3377" y="17712"/>
                  </a:cubicBezTo>
                  <a:cubicBezTo>
                    <a:pt x="3521" y="17685"/>
                    <a:pt x="3676" y="17652"/>
                    <a:pt x="3822" y="17609"/>
                  </a:cubicBezTo>
                  <a:lnTo>
                    <a:pt x="3822" y="17609"/>
                  </a:lnTo>
                  <a:cubicBezTo>
                    <a:pt x="3797" y="17625"/>
                    <a:pt x="3779" y="17642"/>
                    <a:pt x="3754" y="17652"/>
                  </a:cubicBezTo>
                  <a:lnTo>
                    <a:pt x="3643" y="17737"/>
                  </a:lnTo>
                  <a:cubicBezTo>
                    <a:pt x="3599" y="17764"/>
                    <a:pt x="3556" y="17780"/>
                    <a:pt x="3513" y="17807"/>
                  </a:cubicBezTo>
                  <a:cubicBezTo>
                    <a:pt x="3469" y="17823"/>
                    <a:pt x="3436" y="17840"/>
                    <a:pt x="3393" y="17867"/>
                  </a:cubicBezTo>
                  <a:cubicBezTo>
                    <a:pt x="3358" y="17883"/>
                    <a:pt x="3315" y="17891"/>
                    <a:pt x="3282" y="17910"/>
                  </a:cubicBezTo>
                  <a:cubicBezTo>
                    <a:pt x="3372" y="17914"/>
                    <a:pt x="3381" y="17923"/>
                    <a:pt x="3406" y="17923"/>
                  </a:cubicBezTo>
                  <a:cubicBezTo>
                    <a:pt x="3429" y="17923"/>
                    <a:pt x="3464" y="17916"/>
                    <a:pt x="3583" y="17891"/>
                  </a:cubicBezTo>
                  <a:lnTo>
                    <a:pt x="3583" y="17891"/>
                  </a:lnTo>
                  <a:cubicBezTo>
                    <a:pt x="3676" y="17910"/>
                    <a:pt x="3453" y="17970"/>
                    <a:pt x="3385" y="17978"/>
                  </a:cubicBezTo>
                  <a:cubicBezTo>
                    <a:pt x="3480" y="17970"/>
                    <a:pt x="3572" y="17951"/>
                    <a:pt x="3667" y="17935"/>
                  </a:cubicBezTo>
                  <a:lnTo>
                    <a:pt x="3952" y="17867"/>
                  </a:lnTo>
                  <a:cubicBezTo>
                    <a:pt x="3933" y="17840"/>
                    <a:pt x="4028" y="17788"/>
                    <a:pt x="4123" y="17737"/>
                  </a:cubicBezTo>
                  <a:cubicBezTo>
                    <a:pt x="4226" y="17685"/>
                    <a:pt x="4313" y="17625"/>
                    <a:pt x="4294" y="17609"/>
                  </a:cubicBezTo>
                  <a:lnTo>
                    <a:pt x="4294" y="17609"/>
                  </a:lnTo>
                  <a:lnTo>
                    <a:pt x="4166" y="17685"/>
                  </a:lnTo>
                  <a:lnTo>
                    <a:pt x="4028" y="17745"/>
                  </a:lnTo>
                  <a:cubicBezTo>
                    <a:pt x="3933" y="17797"/>
                    <a:pt x="3840" y="17832"/>
                    <a:pt x="3737" y="17875"/>
                  </a:cubicBezTo>
                  <a:cubicBezTo>
                    <a:pt x="3719" y="17840"/>
                    <a:pt x="3797" y="17780"/>
                    <a:pt x="3917" y="17704"/>
                  </a:cubicBezTo>
                  <a:cubicBezTo>
                    <a:pt x="3977" y="17661"/>
                    <a:pt x="4047" y="17617"/>
                    <a:pt x="4123" y="17582"/>
                  </a:cubicBezTo>
                  <a:cubicBezTo>
                    <a:pt x="4201" y="17531"/>
                    <a:pt x="4286" y="17487"/>
                    <a:pt x="4372" y="17454"/>
                  </a:cubicBezTo>
                  <a:cubicBezTo>
                    <a:pt x="4378" y="17453"/>
                    <a:pt x="4383" y="17453"/>
                    <a:pt x="4388" y="17453"/>
                  </a:cubicBezTo>
                  <a:cubicBezTo>
                    <a:pt x="4463" y="17453"/>
                    <a:pt x="4365" y="17591"/>
                    <a:pt x="4372" y="17609"/>
                  </a:cubicBezTo>
                  <a:cubicBezTo>
                    <a:pt x="4416" y="17566"/>
                    <a:pt x="4690" y="17403"/>
                    <a:pt x="4725" y="17395"/>
                  </a:cubicBezTo>
                  <a:lnTo>
                    <a:pt x="4725" y="17395"/>
                  </a:lnTo>
                  <a:cubicBezTo>
                    <a:pt x="4682" y="17428"/>
                    <a:pt x="4638" y="17471"/>
                    <a:pt x="4595" y="17506"/>
                  </a:cubicBezTo>
                  <a:cubicBezTo>
                    <a:pt x="4801" y="17419"/>
                    <a:pt x="4861" y="17256"/>
                    <a:pt x="5110" y="17170"/>
                  </a:cubicBezTo>
                  <a:cubicBezTo>
                    <a:pt x="5189" y="17127"/>
                    <a:pt x="5376" y="17094"/>
                    <a:pt x="5368" y="17050"/>
                  </a:cubicBezTo>
                  <a:lnTo>
                    <a:pt x="5368" y="17050"/>
                  </a:lnTo>
                  <a:cubicBezTo>
                    <a:pt x="5361" y="17051"/>
                    <a:pt x="5355" y="17051"/>
                    <a:pt x="5348" y="17051"/>
                  </a:cubicBezTo>
                  <a:cubicBezTo>
                    <a:pt x="5260" y="17051"/>
                    <a:pt x="5177" y="17002"/>
                    <a:pt x="5137" y="16939"/>
                  </a:cubicBezTo>
                  <a:cubicBezTo>
                    <a:pt x="5213" y="16879"/>
                    <a:pt x="5300" y="16828"/>
                    <a:pt x="5376" y="16766"/>
                  </a:cubicBezTo>
                  <a:lnTo>
                    <a:pt x="5387" y="16793"/>
                  </a:lnTo>
                  <a:lnTo>
                    <a:pt x="5428" y="16758"/>
                  </a:lnTo>
                  <a:lnTo>
                    <a:pt x="5411" y="16741"/>
                  </a:lnTo>
                  <a:cubicBezTo>
                    <a:pt x="5498" y="16681"/>
                    <a:pt x="5574" y="16622"/>
                    <a:pt x="5652" y="16560"/>
                  </a:cubicBezTo>
                  <a:lnTo>
                    <a:pt x="5652" y="16560"/>
                  </a:lnTo>
                  <a:cubicBezTo>
                    <a:pt x="5709" y="16585"/>
                    <a:pt x="5561" y="16768"/>
                    <a:pt x="5635" y="16768"/>
                  </a:cubicBezTo>
                  <a:cubicBezTo>
                    <a:pt x="5640" y="16768"/>
                    <a:pt x="5646" y="16767"/>
                    <a:pt x="5652" y="16766"/>
                  </a:cubicBezTo>
                  <a:cubicBezTo>
                    <a:pt x="5652" y="16749"/>
                    <a:pt x="5704" y="16681"/>
                    <a:pt x="5720" y="16655"/>
                  </a:cubicBezTo>
                  <a:cubicBezTo>
                    <a:pt x="5736" y="16647"/>
                    <a:pt x="5746" y="16644"/>
                    <a:pt x="5753" y="16644"/>
                  </a:cubicBezTo>
                  <a:cubicBezTo>
                    <a:pt x="5770" y="16644"/>
                    <a:pt x="5770" y="16659"/>
                    <a:pt x="5783" y="16659"/>
                  </a:cubicBezTo>
                  <a:cubicBezTo>
                    <a:pt x="5794" y="16659"/>
                    <a:pt x="5817" y="16646"/>
                    <a:pt x="5875" y="16595"/>
                  </a:cubicBezTo>
                  <a:cubicBezTo>
                    <a:pt x="5869" y="16545"/>
                    <a:pt x="6044" y="16436"/>
                    <a:pt x="6031" y="16436"/>
                  </a:cubicBezTo>
                  <a:cubicBezTo>
                    <a:pt x="6027" y="16436"/>
                    <a:pt x="5996" y="16452"/>
                    <a:pt x="5918" y="16492"/>
                  </a:cubicBezTo>
                  <a:cubicBezTo>
                    <a:pt x="6065" y="16354"/>
                    <a:pt x="6089" y="16372"/>
                    <a:pt x="6271" y="16226"/>
                  </a:cubicBezTo>
                  <a:lnTo>
                    <a:pt x="6271" y="16226"/>
                  </a:lnTo>
                  <a:cubicBezTo>
                    <a:pt x="6269" y="16226"/>
                    <a:pt x="6267" y="16226"/>
                    <a:pt x="6265" y="16226"/>
                  </a:cubicBezTo>
                  <a:cubicBezTo>
                    <a:pt x="6215" y="16226"/>
                    <a:pt x="6266" y="16126"/>
                    <a:pt x="6339" y="16011"/>
                  </a:cubicBezTo>
                  <a:cubicBezTo>
                    <a:pt x="6407" y="15960"/>
                    <a:pt x="6477" y="15908"/>
                    <a:pt x="6537" y="15857"/>
                  </a:cubicBezTo>
                  <a:lnTo>
                    <a:pt x="6553" y="15857"/>
                  </a:lnTo>
                  <a:cubicBezTo>
                    <a:pt x="6863" y="15607"/>
                    <a:pt x="7060" y="15504"/>
                    <a:pt x="7353" y="15282"/>
                  </a:cubicBezTo>
                  <a:cubicBezTo>
                    <a:pt x="7385" y="15274"/>
                    <a:pt x="7477" y="15222"/>
                    <a:pt x="7503" y="15222"/>
                  </a:cubicBezTo>
                  <a:cubicBezTo>
                    <a:pt x="7512" y="15222"/>
                    <a:pt x="7513" y="15229"/>
                    <a:pt x="7500" y="15247"/>
                  </a:cubicBezTo>
                  <a:cubicBezTo>
                    <a:pt x="7541" y="15212"/>
                    <a:pt x="7568" y="15160"/>
                    <a:pt x="7654" y="15092"/>
                  </a:cubicBezTo>
                  <a:cubicBezTo>
                    <a:pt x="7688" y="15077"/>
                    <a:pt x="7706" y="15071"/>
                    <a:pt x="7714" y="15071"/>
                  </a:cubicBezTo>
                  <a:cubicBezTo>
                    <a:pt x="7749" y="15071"/>
                    <a:pt x="7540" y="15210"/>
                    <a:pt x="7600" y="15210"/>
                  </a:cubicBezTo>
                  <a:cubicBezTo>
                    <a:pt x="7607" y="15210"/>
                    <a:pt x="7619" y="15208"/>
                    <a:pt x="7636" y="15203"/>
                  </a:cubicBezTo>
                  <a:cubicBezTo>
                    <a:pt x="7619" y="15168"/>
                    <a:pt x="7833" y="14981"/>
                    <a:pt x="7953" y="14859"/>
                  </a:cubicBezTo>
                  <a:cubicBezTo>
                    <a:pt x="7952" y="14859"/>
                    <a:pt x="7950" y="14859"/>
                    <a:pt x="7949" y="14859"/>
                  </a:cubicBezTo>
                  <a:cubicBezTo>
                    <a:pt x="7869" y="14859"/>
                    <a:pt x="7642" y="15086"/>
                    <a:pt x="7533" y="15203"/>
                  </a:cubicBezTo>
                  <a:cubicBezTo>
                    <a:pt x="7516" y="15179"/>
                    <a:pt x="7524" y="15135"/>
                    <a:pt x="7559" y="15075"/>
                  </a:cubicBezTo>
                  <a:cubicBezTo>
                    <a:pt x="7869" y="14834"/>
                    <a:pt x="8186" y="14593"/>
                    <a:pt x="8495" y="14354"/>
                  </a:cubicBezTo>
                  <a:cubicBezTo>
                    <a:pt x="8718" y="14208"/>
                    <a:pt x="9241" y="13752"/>
                    <a:pt x="9561" y="13519"/>
                  </a:cubicBezTo>
                  <a:cubicBezTo>
                    <a:pt x="9594" y="13478"/>
                    <a:pt x="9645" y="13408"/>
                    <a:pt x="9654" y="13383"/>
                  </a:cubicBezTo>
                  <a:cubicBezTo>
                    <a:pt x="10041" y="13047"/>
                    <a:pt x="10410" y="12695"/>
                    <a:pt x="10763" y="12326"/>
                  </a:cubicBezTo>
                  <a:cubicBezTo>
                    <a:pt x="10763" y="12334"/>
                    <a:pt x="10763" y="12334"/>
                    <a:pt x="10779" y="12334"/>
                  </a:cubicBezTo>
                  <a:lnTo>
                    <a:pt x="10891" y="12179"/>
                  </a:lnTo>
                  <a:cubicBezTo>
                    <a:pt x="10901" y="12171"/>
                    <a:pt x="10901" y="12171"/>
                    <a:pt x="10909" y="12163"/>
                  </a:cubicBezTo>
                  <a:lnTo>
                    <a:pt x="10909" y="12163"/>
                  </a:lnTo>
                  <a:cubicBezTo>
                    <a:pt x="10909" y="12169"/>
                    <a:pt x="10893" y="12208"/>
                    <a:pt x="10907" y="12208"/>
                  </a:cubicBezTo>
                  <a:cubicBezTo>
                    <a:pt x="10910" y="12208"/>
                    <a:pt x="10916" y="12205"/>
                    <a:pt x="10926" y="12198"/>
                  </a:cubicBezTo>
                  <a:cubicBezTo>
                    <a:pt x="10917" y="12179"/>
                    <a:pt x="10934" y="12154"/>
                    <a:pt x="10952" y="12111"/>
                  </a:cubicBezTo>
                  <a:cubicBezTo>
                    <a:pt x="10977" y="12095"/>
                    <a:pt x="10994" y="12068"/>
                    <a:pt x="11012" y="12051"/>
                  </a:cubicBezTo>
                  <a:cubicBezTo>
                    <a:pt x="11064" y="11992"/>
                    <a:pt x="11115" y="11932"/>
                    <a:pt x="11167" y="11870"/>
                  </a:cubicBezTo>
                  <a:cubicBezTo>
                    <a:pt x="11175" y="11870"/>
                    <a:pt x="11175" y="11862"/>
                    <a:pt x="11183" y="11862"/>
                  </a:cubicBezTo>
                  <a:lnTo>
                    <a:pt x="11192" y="11853"/>
                  </a:lnTo>
                  <a:cubicBezTo>
                    <a:pt x="11251" y="11785"/>
                    <a:pt x="11313" y="11715"/>
                    <a:pt x="11365" y="11647"/>
                  </a:cubicBezTo>
                  <a:cubicBezTo>
                    <a:pt x="11373" y="11647"/>
                    <a:pt x="11381" y="11639"/>
                    <a:pt x="11398" y="11631"/>
                  </a:cubicBezTo>
                  <a:cubicBezTo>
                    <a:pt x="11406" y="11612"/>
                    <a:pt x="11416" y="11596"/>
                    <a:pt x="11433" y="11579"/>
                  </a:cubicBezTo>
                  <a:cubicBezTo>
                    <a:pt x="12944" y="9860"/>
                    <a:pt x="14259" y="8254"/>
                    <a:pt x="16174" y="6803"/>
                  </a:cubicBezTo>
                  <a:lnTo>
                    <a:pt x="15762" y="5764"/>
                  </a:lnTo>
                  <a:cubicBezTo>
                    <a:pt x="15683" y="5609"/>
                    <a:pt x="15599" y="5471"/>
                    <a:pt x="15521" y="5352"/>
                  </a:cubicBezTo>
                  <a:cubicBezTo>
                    <a:pt x="15512" y="5257"/>
                    <a:pt x="15496" y="5162"/>
                    <a:pt x="15539" y="5146"/>
                  </a:cubicBezTo>
                  <a:cubicBezTo>
                    <a:pt x="15436" y="5078"/>
                    <a:pt x="15374" y="4939"/>
                    <a:pt x="15281" y="4785"/>
                  </a:cubicBezTo>
                  <a:cubicBezTo>
                    <a:pt x="15238" y="4706"/>
                    <a:pt x="15178" y="4638"/>
                    <a:pt x="15117" y="4562"/>
                  </a:cubicBezTo>
                  <a:cubicBezTo>
                    <a:pt x="15048" y="4500"/>
                    <a:pt x="14972" y="4441"/>
                    <a:pt x="14877" y="4397"/>
                  </a:cubicBezTo>
                  <a:cubicBezTo>
                    <a:pt x="14860" y="4378"/>
                    <a:pt x="14859" y="4372"/>
                    <a:pt x="14866" y="4372"/>
                  </a:cubicBezTo>
                  <a:cubicBezTo>
                    <a:pt x="14877" y="4372"/>
                    <a:pt x="14910" y="4389"/>
                    <a:pt x="14924" y="4389"/>
                  </a:cubicBezTo>
                  <a:cubicBezTo>
                    <a:pt x="14932" y="4389"/>
                    <a:pt x="14935" y="4385"/>
                    <a:pt x="14929" y="4373"/>
                  </a:cubicBezTo>
                  <a:cubicBezTo>
                    <a:pt x="14826" y="4346"/>
                    <a:pt x="14723" y="4278"/>
                    <a:pt x="14533" y="4158"/>
                  </a:cubicBezTo>
                  <a:lnTo>
                    <a:pt x="14560" y="4158"/>
                  </a:lnTo>
                  <a:cubicBezTo>
                    <a:pt x="14275" y="4020"/>
                    <a:pt x="14061" y="3960"/>
                    <a:pt x="13838" y="3900"/>
                  </a:cubicBezTo>
                  <a:cubicBezTo>
                    <a:pt x="13614" y="3849"/>
                    <a:pt x="13375" y="3806"/>
                    <a:pt x="13039" y="3779"/>
                  </a:cubicBezTo>
                  <a:lnTo>
                    <a:pt x="13039" y="3779"/>
                  </a:lnTo>
                  <a:lnTo>
                    <a:pt x="13082" y="3822"/>
                  </a:lnTo>
                  <a:cubicBezTo>
                    <a:pt x="12944" y="3814"/>
                    <a:pt x="12911" y="3806"/>
                    <a:pt x="12841" y="3789"/>
                  </a:cubicBezTo>
                  <a:lnTo>
                    <a:pt x="12841" y="3789"/>
                  </a:lnTo>
                  <a:cubicBezTo>
                    <a:pt x="12678" y="3857"/>
                    <a:pt x="13253" y="3797"/>
                    <a:pt x="13098" y="3874"/>
                  </a:cubicBezTo>
                  <a:cubicBezTo>
                    <a:pt x="13024" y="3833"/>
                    <a:pt x="12848" y="3819"/>
                    <a:pt x="12656" y="3819"/>
                  </a:cubicBezTo>
                  <a:cubicBezTo>
                    <a:pt x="12604" y="3819"/>
                    <a:pt x="12551" y="3820"/>
                    <a:pt x="12498" y="3822"/>
                  </a:cubicBezTo>
                  <a:lnTo>
                    <a:pt x="12344" y="3822"/>
                  </a:lnTo>
                  <a:cubicBezTo>
                    <a:pt x="12325" y="3814"/>
                    <a:pt x="12309" y="3806"/>
                    <a:pt x="12292" y="3806"/>
                  </a:cubicBezTo>
                  <a:cubicBezTo>
                    <a:pt x="12266" y="3797"/>
                    <a:pt x="12249" y="3789"/>
                    <a:pt x="12231" y="3779"/>
                  </a:cubicBezTo>
                  <a:cubicBezTo>
                    <a:pt x="12154" y="3746"/>
                    <a:pt x="12103" y="3694"/>
                    <a:pt x="12094" y="3659"/>
                  </a:cubicBezTo>
                  <a:cubicBezTo>
                    <a:pt x="12053" y="3637"/>
                    <a:pt x="12031" y="3630"/>
                    <a:pt x="12021" y="3630"/>
                  </a:cubicBezTo>
                  <a:cubicBezTo>
                    <a:pt x="11998" y="3630"/>
                    <a:pt x="12033" y="3669"/>
                    <a:pt x="12014" y="3669"/>
                  </a:cubicBezTo>
                  <a:cubicBezTo>
                    <a:pt x="12005" y="3669"/>
                    <a:pt x="11984" y="3660"/>
                    <a:pt x="11940" y="3635"/>
                  </a:cubicBezTo>
                  <a:lnTo>
                    <a:pt x="11913" y="3583"/>
                  </a:lnTo>
                  <a:lnTo>
                    <a:pt x="11845" y="3583"/>
                  </a:lnTo>
                  <a:cubicBezTo>
                    <a:pt x="11734" y="3505"/>
                    <a:pt x="11699" y="3428"/>
                    <a:pt x="11707" y="3410"/>
                  </a:cubicBezTo>
                  <a:lnTo>
                    <a:pt x="11707" y="3410"/>
                  </a:lnTo>
                  <a:cubicBezTo>
                    <a:pt x="11734" y="3428"/>
                    <a:pt x="11785" y="3453"/>
                    <a:pt x="11818" y="3480"/>
                  </a:cubicBezTo>
                  <a:cubicBezTo>
                    <a:pt x="11707" y="3366"/>
                    <a:pt x="11469" y="3228"/>
                    <a:pt x="11382" y="3160"/>
                  </a:cubicBezTo>
                  <a:lnTo>
                    <a:pt x="11382" y="3160"/>
                  </a:lnTo>
                  <a:lnTo>
                    <a:pt x="11509" y="3274"/>
                  </a:lnTo>
                  <a:cubicBezTo>
                    <a:pt x="11020" y="2938"/>
                    <a:pt x="10478" y="2449"/>
                    <a:pt x="9973" y="2148"/>
                  </a:cubicBezTo>
                  <a:lnTo>
                    <a:pt x="9973" y="2148"/>
                  </a:lnTo>
                  <a:lnTo>
                    <a:pt x="9998" y="2192"/>
                  </a:lnTo>
                  <a:cubicBezTo>
                    <a:pt x="9621" y="1959"/>
                    <a:pt x="9724" y="1959"/>
                    <a:pt x="9320" y="1693"/>
                  </a:cubicBezTo>
                  <a:lnTo>
                    <a:pt x="9336" y="1693"/>
                  </a:lnTo>
                  <a:cubicBezTo>
                    <a:pt x="9241" y="1658"/>
                    <a:pt x="9130" y="1598"/>
                    <a:pt x="9019" y="1522"/>
                  </a:cubicBezTo>
                  <a:lnTo>
                    <a:pt x="9019" y="1522"/>
                  </a:lnTo>
                  <a:cubicBezTo>
                    <a:pt x="9029" y="1525"/>
                    <a:pt x="9035" y="1527"/>
                    <a:pt x="9040" y="1527"/>
                  </a:cubicBezTo>
                  <a:cubicBezTo>
                    <a:pt x="9076" y="1527"/>
                    <a:pt x="8924" y="1404"/>
                    <a:pt x="8960" y="1404"/>
                  </a:cubicBezTo>
                  <a:cubicBezTo>
                    <a:pt x="8967" y="1404"/>
                    <a:pt x="8980" y="1409"/>
                    <a:pt x="9002" y="1419"/>
                  </a:cubicBezTo>
                  <a:cubicBezTo>
                    <a:pt x="8563" y="1194"/>
                    <a:pt x="8778" y="1315"/>
                    <a:pt x="8460" y="1221"/>
                  </a:cubicBezTo>
                  <a:lnTo>
                    <a:pt x="8417" y="1151"/>
                  </a:lnTo>
                  <a:cubicBezTo>
                    <a:pt x="8306" y="1126"/>
                    <a:pt x="8289" y="1134"/>
                    <a:pt x="8075" y="1023"/>
                  </a:cubicBezTo>
                  <a:lnTo>
                    <a:pt x="8075" y="1023"/>
                  </a:lnTo>
                  <a:cubicBezTo>
                    <a:pt x="8104" y="1033"/>
                    <a:pt x="8122" y="1038"/>
                    <a:pt x="8131" y="1038"/>
                  </a:cubicBezTo>
                  <a:cubicBezTo>
                    <a:pt x="8171" y="1038"/>
                    <a:pt x="8058" y="956"/>
                    <a:pt x="8111" y="956"/>
                  </a:cubicBezTo>
                  <a:cubicBezTo>
                    <a:pt x="8123" y="956"/>
                    <a:pt x="8144" y="960"/>
                    <a:pt x="8178" y="971"/>
                  </a:cubicBezTo>
                  <a:cubicBezTo>
                    <a:pt x="7757" y="662"/>
                    <a:pt x="7456" y="705"/>
                    <a:pt x="7283" y="507"/>
                  </a:cubicBezTo>
                  <a:cubicBezTo>
                    <a:pt x="7039" y="507"/>
                    <a:pt x="7613" y="707"/>
                    <a:pt x="7556" y="707"/>
                  </a:cubicBezTo>
                  <a:cubicBezTo>
                    <a:pt x="7553" y="707"/>
                    <a:pt x="7548" y="707"/>
                    <a:pt x="7541" y="705"/>
                  </a:cubicBezTo>
                  <a:lnTo>
                    <a:pt x="7541" y="705"/>
                  </a:lnTo>
                  <a:cubicBezTo>
                    <a:pt x="7565" y="723"/>
                    <a:pt x="7563" y="730"/>
                    <a:pt x="7545" y="730"/>
                  </a:cubicBezTo>
                  <a:cubicBezTo>
                    <a:pt x="7491" y="730"/>
                    <a:pt x="7298" y="669"/>
                    <a:pt x="7190" y="619"/>
                  </a:cubicBezTo>
                  <a:cubicBezTo>
                    <a:pt x="7052" y="570"/>
                    <a:pt x="6991" y="416"/>
                    <a:pt x="6647" y="296"/>
                  </a:cubicBezTo>
                  <a:lnTo>
                    <a:pt x="6647" y="296"/>
                  </a:lnTo>
                  <a:cubicBezTo>
                    <a:pt x="6513" y="224"/>
                    <a:pt x="6351" y="248"/>
                    <a:pt x="6176" y="163"/>
                  </a:cubicBezTo>
                  <a:cubicBezTo>
                    <a:pt x="6154" y="169"/>
                    <a:pt x="6132" y="172"/>
                    <a:pt x="6110" y="172"/>
                  </a:cubicBezTo>
                  <a:cubicBezTo>
                    <a:pt x="6049" y="172"/>
                    <a:pt x="5990" y="153"/>
                    <a:pt x="5945" y="153"/>
                  </a:cubicBezTo>
                  <a:cubicBezTo>
                    <a:pt x="5918" y="153"/>
                    <a:pt x="5897" y="160"/>
                    <a:pt x="5883" y="182"/>
                  </a:cubicBezTo>
                  <a:cubicBezTo>
                    <a:pt x="6013" y="198"/>
                    <a:pt x="6141" y="215"/>
                    <a:pt x="6263" y="241"/>
                  </a:cubicBezTo>
                  <a:cubicBezTo>
                    <a:pt x="6046" y="215"/>
                    <a:pt x="5832" y="258"/>
                    <a:pt x="5490" y="182"/>
                  </a:cubicBezTo>
                  <a:cubicBezTo>
                    <a:pt x="5514" y="171"/>
                    <a:pt x="5626" y="163"/>
                    <a:pt x="5696" y="155"/>
                  </a:cubicBezTo>
                  <a:cubicBezTo>
                    <a:pt x="5601" y="130"/>
                    <a:pt x="5498" y="147"/>
                    <a:pt x="5395" y="120"/>
                  </a:cubicBezTo>
                  <a:cubicBezTo>
                    <a:pt x="5404" y="100"/>
                    <a:pt x="5447" y="92"/>
                    <a:pt x="5509" y="92"/>
                  </a:cubicBezTo>
                  <a:cubicBezTo>
                    <a:pt x="5554" y="92"/>
                    <a:pt x="5608" y="96"/>
                    <a:pt x="5669" y="103"/>
                  </a:cubicBezTo>
                  <a:cubicBezTo>
                    <a:pt x="5797" y="118"/>
                    <a:pt x="5937" y="140"/>
                    <a:pt x="6050" y="140"/>
                  </a:cubicBezTo>
                  <a:cubicBezTo>
                    <a:pt x="6066" y="140"/>
                    <a:pt x="6082" y="139"/>
                    <a:pt x="6098" y="138"/>
                  </a:cubicBezTo>
                  <a:cubicBezTo>
                    <a:pt x="5995" y="87"/>
                    <a:pt x="5652" y="120"/>
                    <a:pt x="5780" y="60"/>
                  </a:cubicBezTo>
                  <a:lnTo>
                    <a:pt x="5780" y="60"/>
                  </a:lnTo>
                  <a:cubicBezTo>
                    <a:pt x="5740" y="78"/>
                    <a:pt x="5696" y="84"/>
                    <a:pt x="5649" y="84"/>
                  </a:cubicBezTo>
                  <a:cubicBezTo>
                    <a:pt x="5540" y="84"/>
                    <a:pt x="5414" y="50"/>
                    <a:pt x="5272" y="50"/>
                  </a:cubicBezTo>
                  <a:cubicBezTo>
                    <a:pt x="5207" y="50"/>
                    <a:pt x="5139" y="57"/>
                    <a:pt x="5067" y="79"/>
                  </a:cubicBezTo>
                  <a:lnTo>
                    <a:pt x="5094" y="27"/>
                  </a:lnTo>
                  <a:lnTo>
                    <a:pt x="5094" y="27"/>
                  </a:lnTo>
                  <a:cubicBezTo>
                    <a:pt x="5042" y="35"/>
                    <a:pt x="4947" y="60"/>
                    <a:pt x="4861" y="60"/>
                  </a:cubicBezTo>
                  <a:cubicBezTo>
                    <a:pt x="4912" y="44"/>
                    <a:pt x="4964" y="17"/>
                    <a:pt x="501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6" name="Google Shape;1626;p24"/>
            <p:cNvSpPr/>
            <p:nvPr/>
          </p:nvSpPr>
          <p:spPr>
            <a:xfrm>
              <a:off x="3423025" y="1403250"/>
              <a:ext cx="1325" cy="1725"/>
            </a:xfrm>
            <a:custGeom>
              <a:avLst/>
              <a:gdLst/>
              <a:ahLst/>
              <a:cxnLst/>
              <a:rect l="l" t="t" r="r" b="b"/>
              <a:pathLst>
                <a:path w="53" h="69" extrusionOk="0">
                  <a:moveTo>
                    <a:pt x="1" y="1"/>
                  </a:moveTo>
                  <a:lnTo>
                    <a:pt x="21" y="28"/>
                  </a:lnTo>
                  <a:lnTo>
                    <a:pt x="21" y="28"/>
                  </a:lnTo>
                  <a:cubicBezTo>
                    <a:pt x="16" y="20"/>
                    <a:pt x="9" y="11"/>
                    <a:pt x="1" y="1"/>
                  </a:cubicBezTo>
                  <a:close/>
                  <a:moveTo>
                    <a:pt x="21" y="28"/>
                  </a:moveTo>
                  <a:lnTo>
                    <a:pt x="21" y="28"/>
                  </a:lnTo>
                  <a:cubicBezTo>
                    <a:pt x="33" y="45"/>
                    <a:pt x="41" y="57"/>
                    <a:pt x="52" y="69"/>
                  </a:cubicBezTo>
                  <a:lnTo>
                    <a:pt x="21" y="28"/>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7" name="Google Shape;1627;p24"/>
            <p:cNvSpPr/>
            <p:nvPr/>
          </p:nvSpPr>
          <p:spPr>
            <a:xfrm>
              <a:off x="3428850" y="1418725"/>
              <a:ext cx="650" cy="625"/>
            </a:xfrm>
            <a:custGeom>
              <a:avLst/>
              <a:gdLst/>
              <a:ahLst/>
              <a:cxnLst/>
              <a:rect l="l" t="t" r="r" b="b"/>
              <a:pathLst>
                <a:path w="26" h="25" extrusionOk="0">
                  <a:moveTo>
                    <a:pt x="5" y="1"/>
                  </a:moveTo>
                  <a:cubicBezTo>
                    <a:pt x="2" y="1"/>
                    <a:pt x="1" y="5"/>
                    <a:pt x="1" y="17"/>
                  </a:cubicBezTo>
                  <a:lnTo>
                    <a:pt x="25" y="25"/>
                  </a:lnTo>
                  <a:cubicBezTo>
                    <a:pt x="16" y="10"/>
                    <a:pt x="9"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8" name="Google Shape;1628;p24"/>
            <p:cNvSpPr/>
            <p:nvPr/>
          </p:nvSpPr>
          <p:spPr>
            <a:xfrm>
              <a:off x="3406475" y="1542150"/>
              <a:ext cx="1800" cy="4150"/>
            </a:xfrm>
            <a:custGeom>
              <a:avLst/>
              <a:gdLst/>
              <a:ahLst/>
              <a:cxnLst/>
              <a:rect l="l" t="t" r="r" b="b"/>
              <a:pathLst>
                <a:path w="72" h="166" extrusionOk="0">
                  <a:moveTo>
                    <a:pt x="71" y="0"/>
                  </a:moveTo>
                  <a:cubicBezTo>
                    <a:pt x="53" y="35"/>
                    <a:pt x="28" y="87"/>
                    <a:pt x="1" y="165"/>
                  </a:cubicBezTo>
                  <a:lnTo>
                    <a:pt x="71"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9" name="Google Shape;1629;p24"/>
            <p:cNvSpPr/>
            <p:nvPr/>
          </p:nvSpPr>
          <p:spPr>
            <a:xfrm>
              <a:off x="3394075" y="1317750"/>
              <a:ext cx="2600" cy="3475"/>
            </a:xfrm>
            <a:custGeom>
              <a:avLst/>
              <a:gdLst/>
              <a:ahLst/>
              <a:cxnLst/>
              <a:rect l="l" t="t" r="r" b="b"/>
              <a:pathLst>
                <a:path w="104" h="139" extrusionOk="0">
                  <a:moveTo>
                    <a:pt x="103" y="1"/>
                  </a:moveTo>
                  <a:lnTo>
                    <a:pt x="103" y="1"/>
                  </a:lnTo>
                  <a:cubicBezTo>
                    <a:pt x="0" y="139"/>
                    <a:pt x="60" y="87"/>
                    <a:pt x="68" y="112"/>
                  </a:cubicBezTo>
                  <a:lnTo>
                    <a:pt x="103"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0" name="Google Shape;1630;p24"/>
            <p:cNvSpPr/>
            <p:nvPr/>
          </p:nvSpPr>
          <p:spPr>
            <a:xfrm>
              <a:off x="3550800" y="1648675"/>
              <a:ext cx="675" cy="225"/>
            </a:xfrm>
            <a:custGeom>
              <a:avLst/>
              <a:gdLst/>
              <a:ahLst/>
              <a:cxnLst/>
              <a:rect l="l" t="t" r="r" b="b"/>
              <a:pathLst>
                <a:path w="27" h="9" extrusionOk="0">
                  <a:moveTo>
                    <a:pt x="8" y="0"/>
                  </a:moveTo>
                  <a:cubicBezTo>
                    <a:pt x="8" y="3"/>
                    <a:pt x="8" y="5"/>
                    <a:pt x="8" y="6"/>
                  </a:cubicBezTo>
                  <a:lnTo>
                    <a:pt x="8" y="6"/>
                  </a:lnTo>
                  <a:cubicBezTo>
                    <a:pt x="27" y="0"/>
                    <a:pt x="25" y="0"/>
                    <a:pt x="8" y="0"/>
                  </a:cubicBezTo>
                  <a:close/>
                  <a:moveTo>
                    <a:pt x="8" y="6"/>
                  </a:moveTo>
                  <a:cubicBezTo>
                    <a:pt x="6" y="7"/>
                    <a:pt x="3" y="7"/>
                    <a:pt x="0" y="8"/>
                  </a:cubicBezTo>
                  <a:cubicBezTo>
                    <a:pt x="6" y="8"/>
                    <a:pt x="7" y="8"/>
                    <a:pt x="8" y="6"/>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1" name="Google Shape;1631;p24"/>
            <p:cNvSpPr/>
            <p:nvPr/>
          </p:nvSpPr>
          <p:spPr>
            <a:xfrm>
              <a:off x="3529750" y="1256375"/>
              <a:ext cx="2625" cy="225"/>
            </a:xfrm>
            <a:custGeom>
              <a:avLst/>
              <a:gdLst/>
              <a:ahLst/>
              <a:cxnLst/>
              <a:rect l="l" t="t" r="r" b="b"/>
              <a:pathLst>
                <a:path w="105" h="9" extrusionOk="0">
                  <a:moveTo>
                    <a:pt x="1" y="1"/>
                  </a:moveTo>
                  <a:cubicBezTo>
                    <a:pt x="9" y="1"/>
                    <a:pt x="9" y="1"/>
                    <a:pt x="17" y="9"/>
                  </a:cubicBezTo>
                  <a:cubicBezTo>
                    <a:pt x="104" y="1"/>
                    <a:pt x="69" y="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2" name="Google Shape;1632;p24"/>
            <p:cNvSpPr/>
            <p:nvPr/>
          </p:nvSpPr>
          <p:spPr>
            <a:xfrm>
              <a:off x="3426700" y="1410325"/>
              <a:ext cx="225" cy="425"/>
            </a:xfrm>
            <a:custGeom>
              <a:avLst/>
              <a:gdLst/>
              <a:ahLst/>
              <a:cxnLst/>
              <a:rect l="l" t="t" r="r" b="b"/>
              <a:pathLst>
                <a:path w="9" h="17" extrusionOk="0">
                  <a:moveTo>
                    <a:pt x="0" y="0"/>
                  </a:moveTo>
                  <a:lnTo>
                    <a:pt x="8" y="17"/>
                  </a:lnTo>
                  <a:cubicBezTo>
                    <a:pt x="8" y="17"/>
                    <a:pt x="8" y="8"/>
                    <a:pt x="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3" name="Google Shape;1633;p24"/>
            <p:cNvSpPr/>
            <p:nvPr/>
          </p:nvSpPr>
          <p:spPr>
            <a:xfrm>
              <a:off x="3478850" y="1256575"/>
              <a:ext cx="1775" cy="450"/>
            </a:xfrm>
            <a:custGeom>
              <a:avLst/>
              <a:gdLst/>
              <a:ahLst/>
              <a:cxnLst/>
              <a:rect l="l" t="t" r="r" b="b"/>
              <a:pathLst>
                <a:path w="71" h="18" extrusionOk="0">
                  <a:moveTo>
                    <a:pt x="70" y="1"/>
                  </a:moveTo>
                  <a:cubicBezTo>
                    <a:pt x="44" y="1"/>
                    <a:pt x="19" y="9"/>
                    <a:pt x="0" y="17"/>
                  </a:cubicBezTo>
                  <a:cubicBezTo>
                    <a:pt x="27" y="9"/>
                    <a:pt x="44" y="1"/>
                    <a:pt x="7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4" name="Google Shape;1634;p24"/>
            <p:cNvSpPr/>
            <p:nvPr/>
          </p:nvSpPr>
          <p:spPr>
            <a:xfrm>
              <a:off x="3406950" y="1545800"/>
              <a:ext cx="650" cy="900"/>
            </a:xfrm>
            <a:custGeom>
              <a:avLst/>
              <a:gdLst/>
              <a:ahLst/>
              <a:cxnLst/>
              <a:rect l="l" t="t" r="r" b="b"/>
              <a:pathLst>
                <a:path w="26" h="36" extrusionOk="0">
                  <a:moveTo>
                    <a:pt x="20" y="1"/>
                  </a:moveTo>
                  <a:cubicBezTo>
                    <a:pt x="16" y="1"/>
                    <a:pt x="10" y="11"/>
                    <a:pt x="1" y="36"/>
                  </a:cubicBezTo>
                  <a:cubicBezTo>
                    <a:pt x="9" y="19"/>
                    <a:pt x="17" y="19"/>
                    <a:pt x="25" y="19"/>
                  </a:cubicBezTo>
                  <a:cubicBezTo>
                    <a:pt x="25" y="7"/>
                    <a:pt x="24" y="1"/>
                    <a:pt x="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5" name="Google Shape;1635;p24"/>
            <p:cNvSpPr/>
            <p:nvPr/>
          </p:nvSpPr>
          <p:spPr>
            <a:xfrm>
              <a:off x="3395775" y="1320550"/>
              <a:ext cx="25" cy="675"/>
            </a:xfrm>
            <a:custGeom>
              <a:avLst/>
              <a:gdLst/>
              <a:ahLst/>
              <a:cxnLst/>
              <a:rect l="l" t="t" r="r" b="b"/>
              <a:pathLst>
                <a:path w="1" h="27" extrusionOk="0">
                  <a:moveTo>
                    <a:pt x="0" y="27"/>
                  </a:moveTo>
                  <a:lnTo>
                    <a:pt x="0" y="19"/>
                  </a:lnTo>
                  <a:lnTo>
                    <a:pt x="0"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6" name="Google Shape;1636;p24"/>
            <p:cNvSpPr/>
            <p:nvPr/>
          </p:nvSpPr>
          <p:spPr>
            <a:xfrm>
              <a:off x="3528675" y="1670375"/>
              <a:ext cx="2600" cy="1275"/>
            </a:xfrm>
            <a:custGeom>
              <a:avLst/>
              <a:gdLst/>
              <a:ahLst/>
              <a:cxnLst/>
              <a:rect l="l" t="t" r="r" b="b"/>
              <a:pathLst>
                <a:path w="104" h="51" extrusionOk="0">
                  <a:moveTo>
                    <a:pt x="104" y="0"/>
                  </a:moveTo>
                  <a:cubicBezTo>
                    <a:pt x="52" y="25"/>
                    <a:pt x="17" y="43"/>
                    <a:pt x="1" y="43"/>
                  </a:cubicBezTo>
                  <a:cubicBezTo>
                    <a:pt x="1" y="48"/>
                    <a:pt x="3" y="51"/>
                    <a:pt x="8" y="51"/>
                  </a:cubicBezTo>
                  <a:cubicBezTo>
                    <a:pt x="21" y="51"/>
                    <a:pt x="50" y="36"/>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7" name="Google Shape;1637;p24"/>
            <p:cNvSpPr/>
            <p:nvPr/>
          </p:nvSpPr>
          <p:spPr>
            <a:xfrm>
              <a:off x="3425400" y="1449850"/>
              <a:ext cx="1325" cy="3425"/>
            </a:xfrm>
            <a:custGeom>
              <a:avLst/>
              <a:gdLst/>
              <a:ahLst/>
              <a:cxnLst/>
              <a:rect l="l" t="t" r="r" b="b"/>
              <a:pathLst>
                <a:path w="53" h="137" extrusionOk="0">
                  <a:moveTo>
                    <a:pt x="52" y="0"/>
                  </a:moveTo>
                  <a:lnTo>
                    <a:pt x="1" y="120"/>
                  </a:lnTo>
                  <a:lnTo>
                    <a:pt x="9" y="136"/>
                  </a:lnTo>
                  <a:cubicBezTo>
                    <a:pt x="25" y="111"/>
                    <a:pt x="36" y="68"/>
                    <a:pt x="5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8" name="Google Shape;1638;p24"/>
            <p:cNvSpPr/>
            <p:nvPr/>
          </p:nvSpPr>
          <p:spPr>
            <a:xfrm>
              <a:off x="3420650" y="1400000"/>
              <a:ext cx="900" cy="2200"/>
            </a:xfrm>
            <a:custGeom>
              <a:avLst/>
              <a:gdLst/>
              <a:ahLst/>
              <a:cxnLst/>
              <a:rect l="l" t="t" r="r" b="b"/>
              <a:pathLst>
                <a:path w="36" h="88" extrusionOk="0">
                  <a:moveTo>
                    <a:pt x="36" y="1"/>
                  </a:moveTo>
                  <a:lnTo>
                    <a:pt x="1" y="52"/>
                  </a:lnTo>
                  <a:lnTo>
                    <a:pt x="19" y="87"/>
                  </a:lnTo>
                  <a:lnTo>
                    <a:pt x="36"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9" name="Google Shape;1639;p24"/>
            <p:cNvSpPr/>
            <p:nvPr/>
          </p:nvSpPr>
          <p:spPr>
            <a:xfrm>
              <a:off x="3390825" y="1361500"/>
              <a:ext cx="3875" cy="6325"/>
            </a:xfrm>
            <a:custGeom>
              <a:avLst/>
              <a:gdLst/>
              <a:ahLst/>
              <a:cxnLst/>
              <a:rect l="l" t="t" r="r" b="b"/>
              <a:pathLst>
                <a:path w="155" h="253" extrusionOk="0">
                  <a:moveTo>
                    <a:pt x="20" y="0"/>
                  </a:moveTo>
                  <a:cubicBezTo>
                    <a:pt x="14" y="0"/>
                    <a:pt x="8" y="4"/>
                    <a:pt x="0" y="11"/>
                  </a:cubicBezTo>
                  <a:cubicBezTo>
                    <a:pt x="39" y="88"/>
                    <a:pt x="91" y="159"/>
                    <a:pt x="138" y="227"/>
                  </a:cubicBezTo>
                  <a:lnTo>
                    <a:pt x="138" y="227"/>
                  </a:lnTo>
                  <a:cubicBezTo>
                    <a:pt x="59" y="106"/>
                    <a:pt x="50" y="0"/>
                    <a:pt x="20" y="0"/>
                  </a:cubicBezTo>
                  <a:close/>
                  <a:moveTo>
                    <a:pt x="138" y="227"/>
                  </a:moveTo>
                  <a:cubicBezTo>
                    <a:pt x="143" y="236"/>
                    <a:pt x="149" y="244"/>
                    <a:pt x="155" y="252"/>
                  </a:cubicBezTo>
                  <a:cubicBezTo>
                    <a:pt x="149" y="244"/>
                    <a:pt x="144" y="236"/>
                    <a:pt x="138" y="227"/>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0" name="Google Shape;1640;p24"/>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1" name="Google Shape;1641;p24"/>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2" name="Google Shape;1642;p24"/>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3" name="Google Shape;1643;p24"/>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4" name="Google Shape;1644;p24"/>
            <p:cNvSpPr/>
            <p:nvPr/>
          </p:nvSpPr>
          <p:spPr>
            <a:xfrm>
              <a:off x="2301500" y="1252050"/>
              <a:ext cx="225" cy="25"/>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5" name="Google Shape;1645;p24"/>
            <p:cNvSpPr/>
            <p:nvPr/>
          </p:nvSpPr>
          <p:spPr>
            <a:xfrm>
              <a:off x="2386825" y="1506525"/>
              <a:ext cx="1225" cy="675"/>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6" name="Google Shape;1646;p24"/>
            <p:cNvSpPr/>
            <p:nvPr/>
          </p:nvSpPr>
          <p:spPr>
            <a:xfrm>
              <a:off x="2438275" y="1250550"/>
              <a:ext cx="250" cy="225"/>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7" name="Google Shape;1647;p24"/>
            <p:cNvSpPr/>
            <p:nvPr/>
          </p:nvSpPr>
          <p:spPr>
            <a:xfrm>
              <a:off x="2438500" y="1250750"/>
              <a:ext cx="6450" cy="2600"/>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8" name="Google Shape;1648;p24"/>
            <p:cNvSpPr/>
            <p:nvPr/>
          </p:nvSpPr>
          <p:spPr>
            <a:xfrm>
              <a:off x="2426225" y="1506950"/>
              <a:ext cx="900" cy="25"/>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9" name="Google Shape;1649;p24"/>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0" name="Google Shape;1650;p24"/>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1" name="Google Shape;1651;p24"/>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2" name="Google Shape;1652;p24"/>
            <p:cNvSpPr/>
            <p:nvPr/>
          </p:nvSpPr>
          <p:spPr>
            <a:xfrm>
              <a:off x="2325100" y="1245525"/>
              <a:ext cx="2550" cy="300"/>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3" name="Google Shape;1653;p24"/>
            <p:cNvSpPr/>
            <p:nvPr/>
          </p:nvSpPr>
          <p:spPr>
            <a:xfrm>
              <a:off x="2388450" y="1242600"/>
              <a:ext cx="9250" cy="1525"/>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4" name="Google Shape;1654;p24"/>
            <p:cNvSpPr/>
            <p:nvPr/>
          </p:nvSpPr>
          <p:spPr>
            <a:xfrm>
              <a:off x="2390825" y="1243900"/>
              <a:ext cx="1725" cy="225"/>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5" name="Google Shape;1655;p24"/>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6" name="Google Shape;1656;p24"/>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7" name="Google Shape;1657;p24"/>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8" name="Google Shape;1658;p24"/>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9" name="Google Shape;1659;p24"/>
            <p:cNvSpPr/>
            <p:nvPr/>
          </p:nvSpPr>
          <p:spPr>
            <a:xfrm>
              <a:off x="2154375" y="1238950"/>
              <a:ext cx="401375" cy="343875"/>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0" name="Google Shape;1660;p24"/>
            <p:cNvSpPr/>
            <p:nvPr/>
          </p:nvSpPr>
          <p:spPr>
            <a:xfrm>
              <a:off x="3539650" y="1330650"/>
              <a:ext cx="10550" cy="294225"/>
            </a:xfrm>
            <a:custGeom>
              <a:avLst/>
              <a:gdLst/>
              <a:ahLst/>
              <a:cxnLst/>
              <a:rect l="l" t="t" r="r" b="b"/>
              <a:pathLst>
                <a:path w="422" h="11769" extrusionOk="0">
                  <a:moveTo>
                    <a:pt x="188" y="0"/>
                  </a:moveTo>
                  <a:cubicBezTo>
                    <a:pt x="172" y="8"/>
                    <a:pt x="155" y="8"/>
                    <a:pt x="137" y="19"/>
                  </a:cubicBezTo>
                  <a:cubicBezTo>
                    <a:pt x="129" y="95"/>
                    <a:pt x="104" y="181"/>
                    <a:pt x="104" y="266"/>
                  </a:cubicBezTo>
                  <a:cubicBezTo>
                    <a:pt x="104" y="567"/>
                    <a:pt x="120" y="860"/>
                    <a:pt x="120" y="1152"/>
                  </a:cubicBezTo>
                  <a:cubicBezTo>
                    <a:pt x="129" y="1546"/>
                    <a:pt x="112" y="1934"/>
                    <a:pt x="112" y="2327"/>
                  </a:cubicBezTo>
                  <a:cubicBezTo>
                    <a:pt x="120" y="2826"/>
                    <a:pt x="145" y="3333"/>
                    <a:pt x="155" y="3841"/>
                  </a:cubicBezTo>
                  <a:cubicBezTo>
                    <a:pt x="164" y="4253"/>
                    <a:pt x="172" y="4665"/>
                    <a:pt x="172" y="5077"/>
                  </a:cubicBezTo>
                  <a:cubicBezTo>
                    <a:pt x="172" y="5498"/>
                    <a:pt x="172" y="5918"/>
                    <a:pt x="164" y="6339"/>
                  </a:cubicBezTo>
                  <a:cubicBezTo>
                    <a:pt x="137" y="7131"/>
                    <a:pt x="120" y="7928"/>
                    <a:pt x="69" y="8718"/>
                  </a:cubicBezTo>
                  <a:cubicBezTo>
                    <a:pt x="1" y="9732"/>
                    <a:pt x="69" y="10746"/>
                    <a:pt x="112" y="11758"/>
                  </a:cubicBezTo>
                  <a:cubicBezTo>
                    <a:pt x="129" y="11769"/>
                    <a:pt x="137" y="11769"/>
                    <a:pt x="155" y="11769"/>
                  </a:cubicBezTo>
                  <a:cubicBezTo>
                    <a:pt x="172" y="11666"/>
                    <a:pt x="197" y="11552"/>
                    <a:pt x="197" y="11441"/>
                  </a:cubicBezTo>
                  <a:cubicBezTo>
                    <a:pt x="197" y="10755"/>
                    <a:pt x="172" y="10058"/>
                    <a:pt x="197" y="9363"/>
                  </a:cubicBezTo>
                  <a:cubicBezTo>
                    <a:pt x="223" y="8685"/>
                    <a:pt x="291" y="8007"/>
                    <a:pt x="343" y="7326"/>
                  </a:cubicBezTo>
                  <a:cubicBezTo>
                    <a:pt x="351" y="7139"/>
                    <a:pt x="351" y="6941"/>
                    <a:pt x="361" y="6751"/>
                  </a:cubicBezTo>
                  <a:cubicBezTo>
                    <a:pt x="370" y="6390"/>
                    <a:pt x="386" y="6030"/>
                    <a:pt x="394" y="5677"/>
                  </a:cubicBezTo>
                  <a:cubicBezTo>
                    <a:pt x="394" y="5523"/>
                    <a:pt x="386" y="5360"/>
                    <a:pt x="386" y="5205"/>
                  </a:cubicBezTo>
                  <a:cubicBezTo>
                    <a:pt x="378" y="4871"/>
                    <a:pt x="370" y="4535"/>
                    <a:pt x="370" y="4201"/>
                  </a:cubicBezTo>
                  <a:cubicBezTo>
                    <a:pt x="361" y="3873"/>
                    <a:pt x="370" y="3548"/>
                    <a:pt x="378" y="3222"/>
                  </a:cubicBezTo>
                  <a:cubicBezTo>
                    <a:pt x="386" y="2956"/>
                    <a:pt x="421" y="2698"/>
                    <a:pt x="421" y="2430"/>
                  </a:cubicBezTo>
                  <a:cubicBezTo>
                    <a:pt x="421" y="2140"/>
                    <a:pt x="394" y="1847"/>
                    <a:pt x="403" y="1554"/>
                  </a:cubicBezTo>
                  <a:cubicBezTo>
                    <a:pt x="413" y="1101"/>
                    <a:pt x="403" y="645"/>
                    <a:pt x="283" y="206"/>
                  </a:cubicBezTo>
                  <a:cubicBezTo>
                    <a:pt x="267" y="130"/>
                    <a:pt x="223" y="70"/>
                    <a:pt x="18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1" name="Google Shape;1661;p24"/>
            <p:cNvSpPr/>
            <p:nvPr/>
          </p:nvSpPr>
          <p:spPr>
            <a:xfrm>
              <a:off x="3513225" y="1345900"/>
              <a:ext cx="9450" cy="282175"/>
            </a:xfrm>
            <a:custGeom>
              <a:avLst/>
              <a:gdLst/>
              <a:ahLst/>
              <a:cxnLst/>
              <a:rect l="l" t="t" r="r" b="b"/>
              <a:pathLst>
                <a:path w="378" h="11287" extrusionOk="0">
                  <a:moveTo>
                    <a:pt x="112" y="3109"/>
                  </a:moveTo>
                  <a:cubicBezTo>
                    <a:pt x="130" y="3136"/>
                    <a:pt x="147" y="3160"/>
                    <a:pt x="163" y="3179"/>
                  </a:cubicBezTo>
                  <a:cubicBezTo>
                    <a:pt x="155" y="3187"/>
                    <a:pt x="147" y="3187"/>
                    <a:pt x="138" y="3195"/>
                  </a:cubicBezTo>
                  <a:cubicBezTo>
                    <a:pt x="120" y="3171"/>
                    <a:pt x="112" y="3152"/>
                    <a:pt x="95" y="3127"/>
                  </a:cubicBezTo>
                  <a:cubicBezTo>
                    <a:pt x="103" y="3127"/>
                    <a:pt x="112" y="3119"/>
                    <a:pt x="112" y="3109"/>
                  </a:cubicBezTo>
                  <a:close/>
                  <a:moveTo>
                    <a:pt x="171" y="3325"/>
                  </a:moveTo>
                  <a:lnTo>
                    <a:pt x="171" y="3334"/>
                  </a:lnTo>
                  <a:lnTo>
                    <a:pt x="163" y="3334"/>
                  </a:lnTo>
                  <a:lnTo>
                    <a:pt x="171" y="3325"/>
                  </a:lnTo>
                  <a:close/>
                  <a:moveTo>
                    <a:pt x="233" y="0"/>
                  </a:moveTo>
                  <a:cubicBezTo>
                    <a:pt x="206" y="223"/>
                    <a:pt x="182" y="439"/>
                    <a:pt x="147" y="662"/>
                  </a:cubicBezTo>
                  <a:cubicBezTo>
                    <a:pt x="17" y="1419"/>
                    <a:pt x="35" y="2181"/>
                    <a:pt x="44" y="2938"/>
                  </a:cubicBezTo>
                  <a:cubicBezTo>
                    <a:pt x="52" y="3437"/>
                    <a:pt x="68" y="3933"/>
                    <a:pt x="87" y="4432"/>
                  </a:cubicBezTo>
                  <a:cubicBezTo>
                    <a:pt x="103" y="5051"/>
                    <a:pt x="130" y="5669"/>
                    <a:pt x="147" y="6288"/>
                  </a:cubicBezTo>
                  <a:cubicBezTo>
                    <a:pt x="155" y="6502"/>
                    <a:pt x="68" y="6700"/>
                    <a:pt x="95" y="6923"/>
                  </a:cubicBezTo>
                  <a:cubicBezTo>
                    <a:pt x="112" y="7120"/>
                    <a:pt x="87" y="7327"/>
                    <a:pt x="87" y="7533"/>
                  </a:cubicBezTo>
                  <a:cubicBezTo>
                    <a:pt x="95" y="7679"/>
                    <a:pt x="87" y="7834"/>
                    <a:pt x="87" y="7980"/>
                  </a:cubicBezTo>
                  <a:cubicBezTo>
                    <a:pt x="79" y="8186"/>
                    <a:pt x="87" y="8384"/>
                    <a:pt x="79" y="8590"/>
                  </a:cubicBezTo>
                  <a:cubicBezTo>
                    <a:pt x="79" y="8685"/>
                    <a:pt x="35" y="8770"/>
                    <a:pt x="27" y="8864"/>
                  </a:cubicBezTo>
                  <a:cubicBezTo>
                    <a:pt x="17" y="8994"/>
                    <a:pt x="27" y="9122"/>
                    <a:pt x="27" y="9260"/>
                  </a:cubicBezTo>
                  <a:cubicBezTo>
                    <a:pt x="17" y="9561"/>
                    <a:pt x="0" y="9870"/>
                    <a:pt x="8" y="10180"/>
                  </a:cubicBezTo>
                  <a:cubicBezTo>
                    <a:pt x="17" y="10514"/>
                    <a:pt x="44" y="10858"/>
                    <a:pt x="60" y="11192"/>
                  </a:cubicBezTo>
                  <a:cubicBezTo>
                    <a:pt x="68" y="11219"/>
                    <a:pt x="79" y="11243"/>
                    <a:pt x="95" y="11287"/>
                  </a:cubicBezTo>
                  <a:cubicBezTo>
                    <a:pt x="215" y="11200"/>
                    <a:pt x="215" y="11089"/>
                    <a:pt x="206" y="10986"/>
                  </a:cubicBezTo>
                  <a:cubicBezTo>
                    <a:pt x="206" y="10617"/>
                    <a:pt x="182" y="10248"/>
                    <a:pt x="190" y="9870"/>
                  </a:cubicBezTo>
                  <a:cubicBezTo>
                    <a:pt x="215" y="9233"/>
                    <a:pt x="258" y="8598"/>
                    <a:pt x="285" y="7953"/>
                  </a:cubicBezTo>
                  <a:cubicBezTo>
                    <a:pt x="293" y="7628"/>
                    <a:pt x="274" y="7310"/>
                    <a:pt x="274" y="6984"/>
                  </a:cubicBezTo>
                  <a:cubicBezTo>
                    <a:pt x="274" y="6803"/>
                    <a:pt x="301" y="6624"/>
                    <a:pt x="318" y="6434"/>
                  </a:cubicBezTo>
                  <a:cubicBezTo>
                    <a:pt x="318" y="6434"/>
                    <a:pt x="326" y="6434"/>
                    <a:pt x="326" y="6442"/>
                  </a:cubicBezTo>
                  <a:cubicBezTo>
                    <a:pt x="336" y="6201"/>
                    <a:pt x="344" y="5970"/>
                    <a:pt x="344" y="5729"/>
                  </a:cubicBezTo>
                  <a:cubicBezTo>
                    <a:pt x="344" y="5677"/>
                    <a:pt x="377" y="5618"/>
                    <a:pt x="377" y="5558"/>
                  </a:cubicBezTo>
                  <a:cubicBezTo>
                    <a:pt x="361" y="5265"/>
                    <a:pt x="326" y="4983"/>
                    <a:pt x="309" y="4690"/>
                  </a:cubicBezTo>
                  <a:cubicBezTo>
                    <a:pt x="301" y="4631"/>
                    <a:pt x="309" y="4564"/>
                    <a:pt x="317" y="4495"/>
                  </a:cubicBezTo>
                  <a:lnTo>
                    <a:pt x="317" y="4495"/>
                  </a:lnTo>
                  <a:cubicBezTo>
                    <a:pt x="317" y="4497"/>
                    <a:pt x="318" y="4499"/>
                    <a:pt x="318" y="4500"/>
                  </a:cubicBezTo>
                  <a:lnTo>
                    <a:pt x="318" y="4492"/>
                  </a:lnTo>
                  <a:cubicBezTo>
                    <a:pt x="318" y="4493"/>
                    <a:pt x="317" y="4494"/>
                    <a:pt x="317" y="4495"/>
                  </a:cubicBezTo>
                  <a:lnTo>
                    <a:pt x="317" y="4495"/>
                  </a:lnTo>
                  <a:cubicBezTo>
                    <a:pt x="301" y="4291"/>
                    <a:pt x="285" y="4097"/>
                    <a:pt x="266" y="3900"/>
                  </a:cubicBezTo>
                  <a:lnTo>
                    <a:pt x="241" y="3900"/>
                  </a:lnTo>
                  <a:cubicBezTo>
                    <a:pt x="274" y="3849"/>
                    <a:pt x="301" y="3797"/>
                    <a:pt x="326" y="3762"/>
                  </a:cubicBezTo>
                  <a:cubicBezTo>
                    <a:pt x="301" y="3668"/>
                    <a:pt x="274" y="3591"/>
                    <a:pt x="266" y="3521"/>
                  </a:cubicBezTo>
                  <a:cubicBezTo>
                    <a:pt x="250" y="3358"/>
                    <a:pt x="241" y="3195"/>
                    <a:pt x="233" y="3033"/>
                  </a:cubicBezTo>
                  <a:cubicBezTo>
                    <a:pt x="223" y="2930"/>
                    <a:pt x="233" y="2826"/>
                    <a:pt x="233" y="2723"/>
                  </a:cubicBezTo>
                  <a:cubicBezTo>
                    <a:pt x="233" y="2688"/>
                    <a:pt x="241" y="2655"/>
                    <a:pt x="241" y="2620"/>
                  </a:cubicBezTo>
                  <a:cubicBezTo>
                    <a:pt x="215" y="2490"/>
                    <a:pt x="190" y="2371"/>
                    <a:pt x="163" y="2243"/>
                  </a:cubicBezTo>
                  <a:lnTo>
                    <a:pt x="163" y="2243"/>
                  </a:lnTo>
                  <a:cubicBezTo>
                    <a:pt x="182" y="2251"/>
                    <a:pt x="206" y="2260"/>
                    <a:pt x="250" y="2276"/>
                  </a:cubicBezTo>
                  <a:cubicBezTo>
                    <a:pt x="258" y="2192"/>
                    <a:pt x="258" y="2113"/>
                    <a:pt x="258" y="2037"/>
                  </a:cubicBezTo>
                  <a:cubicBezTo>
                    <a:pt x="258" y="1985"/>
                    <a:pt x="266" y="1934"/>
                    <a:pt x="266" y="1882"/>
                  </a:cubicBezTo>
                  <a:cubicBezTo>
                    <a:pt x="206" y="1546"/>
                    <a:pt x="285" y="1221"/>
                    <a:pt x="301" y="893"/>
                  </a:cubicBezTo>
                  <a:cubicBezTo>
                    <a:pt x="309" y="594"/>
                    <a:pt x="293" y="301"/>
                    <a:pt x="293"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2" name="Google Shape;1662;p24"/>
            <p:cNvSpPr/>
            <p:nvPr/>
          </p:nvSpPr>
          <p:spPr>
            <a:xfrm>
              <a:off x="3554650" y="1325950"/>
              <a:ext cx="11200" cy="287950"/>
            </a:xfrm>
            <a:custGeom>
              <a:avLst/>
              <a:gdLst/>
              <a:ahLst/>
              <a:cxnLst/>
              <a:rect l="l" t="t" r="r" b="b"/>
              <a:pathLst>
                <a:path w="448" h="11518" extrusionOk="0">
                  <a:moveTo>
                    <a:pt x="234" y="0"/>
                  </a:moveTo>
                  <a:lnTo>
                    <a:pt x="234" y="0"/>
                  </a:lnTo>
                  <a:cubicBezTo>
                    <a:pt x="242" y="619"/>
                    <a:pt x="250" y="1202"/>
                    <a:pt x="250" y="1821"/>
                  </a:cubicBezTo>
                  <a:cubicBezTo>
                    <a:pt x="267" y="1837"/>
                    <a:pt x="293" y="1880"/>
                    <a:pt x="318" y="1924"/>
                  </a:cubicBezTo>
                  <a:cubicBezTo>
                    <a:pt x="285" y="1975"/>
                    <a:pt x="250" y="2019"/>
                    <a:pt x="215" y="2070"/>
                  </a:cubicBezTo>
                  <a:cubicBezTo>
                    <a:pt x="234" y="2379"/>
                    <a:pt x="258" y="2689"/>
                    <a:pt x="285" y="3101"/>
                  </a:cubicBezTo>
                  <a:cubicBezTo>
                    <a:pt x="258" y="3264"/>
                    <a:pt x="207" y="3538"/>
                    <a:pt x="174" y="3814"/>
                  </a:cubicBezTo>
                  <a:cubicBezTo>
                    <a:pt x="147" y="4045"/>
                    <a:pt x="130" y="4278"/>
                    <a:pt x="122" y="4509"/>
                  </a:cubicBezTo>
                  <a:cubicBezTo>
                    <a:pt x="112" y="4663"/>
                    <a:pt x="147" y="4826"/>
                    <a:pt x="139" y="4981"/>
                  </a:cubicBezTo>
                  <a:cubicBezTo>
                    <a:pt x="122" y="5368"/>
                    <a:pt x="95" y="5754"/>
                    <a:pt x="79" y="6150"/>
                  </a:cubicBezTo>
                  <a:lnTo>
                    <a:pt x="79" y="6467"/>
                  </a:lnTo>
                  <a:cubicBezTo>
                    <a:pt x="71" y="6785"/>
                    <a:pt x="44" y="7102"/>
                    <a:pt x="44" y="7430"/>
                  </a:cubicBezTo>
                  <a:cubicBezTo>
                    <a:pt x="44" y="8092"/>
                    <a:pt x="71" y="8762"/>
                    <a:pt x="60" y="9421"/>
                  </a:cubicBezTo>
                  <a:cubicBezTo>
                    <a:pt x="60" y="9988"/>
                    <a:pt x="27" y="10555"/>
                    <a:pt x="9" y="11122"/>
                  </a:cubicBezTo>
                  <a:cubicBezTo>
                    <a:pt x="9" y="11260"/>
                    <a:pt x="9" y="11390"/>
                    <a:pt x="1" y="11518"/>
                  </a:cubicBezTo>
                  <a:cubicBezTo>
                    <a:pt x="52" y="11441"/>
                    <a:pt x="95" y="11355"/>
                    <a:pt x="112" y="11260"/>
                  </a:cubicBezTo>
                  <a:cubicBezTo>
                    <a:pt x="155" y="10994"/>
                    <a:pt x="215" y="10728"/>
                    <a:pt x="234" y="10462"/>
                  </a:cubicBezTo>
                  <a:cubicBezTo>
                    <a:pt x="250" y="9937"/>
                    <a:pt x="234" y="9413"/>
                    <a:pt x="242" y="8889"/>
                  </a:cubicBezTo>
                  <a:cubicBezTo>
                    <a:pt x="242" y="8442"/>
                    <a:pt x="250" y="7997"/>
                    <a:pt x="258" y="7549"/>
                  </a:cubicBezTo>
                  <a:cubicBezTo>
                    <a:pt x="267" y="7034"/>
                    <a:pt x="285" y="6519"/>
                    <a:pt x="293" y="6003"/>
                  </a:cubicBezTo>
                  <a:cubicBezTo>
                    <a:pt x="302" y="5634"/>
                    <a:pt x="318" y="5265"/>
                    <a:pt x="328" y="4896"/>
                  </a:cubicBezTo>
                  <a:cubicBezTo>
                    <a:pt x="337" y="4628"/>
                    <a:pt x="267" y="4354"/>
                    <a:pt x="302" y="4088"/>
                  </a:cubicBezTo>
                  <a:cubicBezTo>
                    <a:pt x="310" y="3985"/>
                    <a:pt x="388" y="3874"/>
                    <a:pt x="267" y="3822"/>
                  </a:cubicBezTo>
                  <a:cubicBezTo>
                    <a:pt x="388" y="3427"/>
                    <a:pt x="448" y="3049"/>
                    <a:pt x="413" y="2654"/>
                  </a:cubicBezTo>
                  <a:cubicBezTo>
                    <a:pt x="388" y="2388"/>
                    <a:pt x="380" y="2122"/>
                    <a:pt x="380" y="1856"/>
                  </a:cubicBezTo>
                  <a:cubicBezTo>
                    <a:pt x="380" y="1365"/>
                    <a:pt x="413" y="877"/>
                    <a:pt x="405" y="378"/>
                  </a:cubicBezTo>
                  <a:cubicBezTo>
                    <a:pt x="405" y="258"/>
                    <a:pt x="396" y="112"/>
                    <a:pt x="23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3" name="Google Shape;1663;p24"/>
            <p:cNvSpPr/>
            <p:nvPr/>
          </p:nvSpPr>
          <p:spPr>
            <a:xfrm>
              <a:off x="3493675" y="1333225"/>
              <a:ext cx="11425" cy="293575"/>
            </a:xfrm>
            <a:custGeom>
              <a:avLst/>
              <a:gdLst/>
              <a:ahLst/>
              <a:cxnLst/>
              <a:rect l="l" t="t" r="r" b="b"/>
              <a:pathLst>
                <a:path w="457" h="11743" extrusionOk="0">
                  <a:moveTo>
                    <a:pt x="77" y="0"/>
                  </a:moveTo>
                  <a:cubicBezTo>
                    <a:pt x="52" y="111"/>
                    <a:pt x="1" y="225"/>
                    <a:pt x="1" y="344"/>
                  </a:cubicBezTo>
                  <a:cubicBezTo>
                    <a:pt x="1" y="903"/>
                    <a:pt x="9" y="1470"/>
                    <a:pt x="17" y="2037"/>
                  </a:cubicBezTo>
                  <a:cubicBezTo>
                    <a:pt x="26" y="2449"/>
                    <a:pt x="52" y="2853"/>
                    <a:pt x="69" y="3255"/>
                  </a:cubicBezTo>
                  <a:cubicBezTo>
                    <a:pt x="69" y="3325"/>
                    <a:pt x="69" y="3385"/>
                    <a:pt x="77" y="3445"/>
                  </a:cubicBezTo>
                  <a:cubicBezTo>
                    <a:pt x="104" y="3789"/>
                    <a:pt x="156" y="4123"/>
                    <a:pt x="139" y="4459"/>
                  </a:cubicBezTo>
                  <a:cubicBezTo>
                    <a:pt x="112" y="5154"/>
                    <a:pt x="172" y="5842"/>
                    <a:pt x="215" y="6537"/>
                  </a:cubicBezTo>
                  <a:cubicBezTo>
                    <a:pt x="242" y="6906"/>
                    <a:pt x="224" y="7275"/>
                    <a:pt x="207" y="7646"/>
                  </a:cubicBezTo>
                  <a:cubicBezTo>
                    <a:pt x="199" y="7996"/>
                    <a:pt x="147" y="8349"/>
                    <a:pt x="139" y="8701"/>
                  </a:cubicBezTo>
                  <a:cubicBezTo>
                    <a:pt x="129" y="9062"/>
                    <a:pt x="139" y="9415"/>
                    <a:pt x="156" y="9767"/>
                  </a:cubicBezTo>
                  <a:cubicBezTo>
                    <a:pt x="172" y="10394"/>
                    <a:pt x="199" y="11012"/>
                    <a:pt x="215" y="11639"/>
                  </a:cubicBezTo>
                  <a:cubicBezTo>
                    <a:pt x="224" y="11674"/>
                    <a:pt x="232" y="11707"/>
                    <a:pt x="242" y="11742"/>
                  </a:cubicBezTo>
                  <a:lnTo>
                    <a:pt x="294" y="11742"/>
                  </a:lnTo>
                  <a:cubicBezTo>
                    <a:pt x="302" y="11519"/>
                    <a:pt x="335" y="11295"/>
                    <a:pt x="335" y="11072"/>
                  </a:cubicBezTo>
                  <a:cubicBezTo>
                    <a:pt x="318" y="10359"/>
                    <a:pt x="318" y="9646"/>
                    <a:pt x="275" y="8934"/>
                  </a:cubicBezTo>
                  <a:cubicBezTo>
                    <a:pt x="232" y="8316"/>
                    <a:pt x="457" y="7714"/>
                    <a:pt x="405" y="7096"/>
                  </a:cubicBezTo>
                  <a:cubicBezTo>
                    <a:pt x="378" y="6795"/>
                    <a:pt x="413" y="6494"/>
                    <a:pt x="362" y="6203"/>
                  </a:cubicBezTo>
                  <a:cubicBezTo>
                    <a:pt x="283" y="5747"/>
                    <a:pt x="318" y="5292"/>
                    <a:pt x="335" y="4844"/>
                  </a:cubicBezTo>
                  <a:cubicBezTo>
                    <a:pt x="345" y="4467"/>
                    <a:pt x="362" y="4098"/>
                    <a:pt x="310" y="3719"/>
                  </a:cubicBezTo>
                  <a:cubicBezTo>
                    <a:pt x="275" y="3461"/>
                    <a:pt x="267" y="3187"/>
                    <a:pt x="275" y="2921"/>
                  </a:cubicBezTo>
                  <a:cubicBezTo>
                    <a:pt x="294" y="2680"/>
                    <a:pt x="275" y="2449"/>
                    <a:pt x="232" y="2216"/>
                  </a:cubicBezTo>
                  <a:cubicBezTo>
                    <a:pt x="207" y="2080"/>
                    <a:pt x="215" y="1934"/>
                    <a:pt x="224" y="1787"/>
                  </a:cubicBezTo>
                  <a:cubicBezTo>
                    <a:pt x="224" y="1513"/>
                    <a:pt x="259" y="1245"/>
                    <a:pt x="250" y="971"/>
                  </a:cubicBezTo>
                  <a:cubicBezTo>
                    <a:pt x="242" y="670"/>
                    <a:pt x="191" y="369"/>
                    <a:pt x="156" y="70"/>
                  </a:cubicBezTo>
                  <a:cubicBezTo>
                    <a:pt x="147" y="43"/>
                    <a:pt x="129" y="27"/>
                    <a:pt x="121" y="8"/>
                  </a:cubicBezTo>
                  <a:cubicBezTo>
                    <a:pt x="104" y="0"/>
                    <a:pt x="96" y="0"/>
                    <a:pt x="7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4" name="Google Shape;1664;p24"/>
            <p:cNvSpPr/>
            <p:nvPr/>
          </p:nvSpPr>
          <p:spPr>
            <a:xfrm>
              <a:off x="3469425" y="1347850"/>
              <a:ext cx="7750" cy="271425"/>
            </a:xfrm>
            <a:custGeom>
              <a:avLst/>
              <a:gdLst/>
              <a:ahLst/>
              <a:cxnLst/>
              <a:rect l="l" t="t" r="r" b="b"/>
              <a:pathLst>
                <a:path w="310" h="10857" extrusionOk="0">
                  <a:moveTo>
                    <a:pt x="8" y="1"/>
                  </a:moveTo>
                  <a:cubicBezTo>
                    <a:pt x="0" y="267"/>
                    <a:pt x="0" y="532"/>
                    <a:pt x="8" y="807"/>
                  </a:cubicBezTo>
                  <a:cubicBezTo>
                    <a:pt x="27" y="1159"/>
                    <a:pt x="78" y="1512"/>
                    <a:pt x="68" y="1864"/>
                  </a:cubicBezTo>
                  <a:cubicBezTo>
                    <a:pt x="52" y="2079"/>
                    <a:pt x="60" y="2293"/>
                    <a:pt x="68" y="2516"/>
                  </a:cubicBezTo>
                  <a:cubicBezTo>
                    <a:pt x="103" y="3117"/>
                    <a:pt x="138" y="3728"/>
                    <a:pt x="163" y="4330"/>
                  </a:cubicBezTo>
                  <a:cubicBezTo>
                    <a:pt x="171" y="4604"/>
                    <a:pt x="198" y="4870"/>
                    <a:pt x="181" y="5144"/>
                  </a:cubicBezTo>
                  <a:cubicBezTo>
                    <a:pt x="155" y="5523"/>
                    <a:pt x="87" y="5892"/>
                    <a:pt x="60" y="6278"/>
                  </a:cubicBezTo>
                  <a:cubicBezTo>
                    <a:pt x="43" y="6597"/>
                    <a:pt x="17" y="6923"/>
                    <a:pt x="52" y="7232"/>
                  </a:cubicBezTo>
                  <a:cubicBezTo>
                    <a:pt x="103" y="7644"/>
                    <a:pt x="155" y="8048"/>
                    <a:pt x="120" y="8461"/>
                  </a:cubicBezTo>
                  <a:cubicBezTo>
                    <a:pt x="103" y="8607"/>
                    <a:pt x="130" y="8762"/>
                    <a:pt x="130" y="8906"/>
                  </a:cubicBezTo>
                  <a:cubicBezTo>
                    <a:pt x="138" y="9199"/>
                    <a:pt x="155" y="9500"/>
                    <a:pt x="146" y="9792"/>
                  </a:cubicBezTo>
                  <a:cubicBezTo>
                    <a:pt x="138" y="10118"/>
                    <a:pt x="103" y="10444"/>
                    <a:pt x="87" y="10772"/>
                  </a:cubicBezTo>
                  <a:cubicBezTo>
                    <a:pt x="87" y="10796"/>
                    <a:pt x="103" y="10831"/>
                    <a:pt x="103" y="10856"/>
                  </a:cubicBezTo>
                  <a:lnTo>
                    <a:pt x="130" y="10856"/>
                  </a:lnTo>
                  <a:cubicBezTo>
                    <a:pt x="138" y="10720"/>
                    <a:pt x="138" y="10590"/>
                    <a:pt x="146" y="10452"/>
                  </a:cubicBezTo>
                  <a:cubicBezTo>
                    <a:pt x="146" y="10297"/>
                    <a:pt x="155" y="10143"/>
                    <a:pt x="163" y="9988"/>
                  </a:cubicBezTo>
                  <a:cubicBezTo>
                    <a:pt x="190" y="9757"/>
                    <a:pt x="214" y="9535"/>
                    <a:pt x="223" y="9310"/>
                  </a:cubicBezTo>
                  <a:cubicBezTo>
                    <a:pt x="233" y="9052"/>
                    <a:pt x="206" y="8795"/>
                    <a:pt x="223" y="8537"/>
                  </a:cubicBezTo>
                  <a:cubicBezTo>
                    <a:pt x="241" y="8125"/>
                    <a:pt x="214" y="7731"/>
                    <a:pt x="146" y="7327"/>
                  </a:cubicBezTo>
                  <a:cubicBezTo>
                    <a:pt x="130" y="7216"/>
                    <a:pt x="130" y="7102"/>
                    <a:pt x="138" y="6991"/>
                  </a:cubicBezTo>
                  <a:cubicBezTo>
                    <a:pt x="155" y="6717"/>
                    <a:pt x="171" y="6443"/>
                    <a:pt x="198" y="6175"/>
                  </a:cubicBezTo>
                  <a:cubicBezTo>
                    <a:pt x="233" y="5824"/>
                    <a:pt x="293" y="5472"/>
                    <a:pt x="301" y="5119"/>
                  </a:cubicBezTo>
                  <a:cubicBezTo>
                    <a:pt x="309" y="4628"/>
                    <a:pt x="284" y="4140"/>
                    <a:pt x="274" y="3649"/>
                  </a:cubicBezTo>
                  <a:cubicBezTo>
                    <a:pt x="266" y="3383"/>
                    <a:pt x="249" y="3117"/>
                    <a:pt x="249" y="2860"/>
                  </a:cubicBezTo>
                  <a:cubicBezTo>
                    <a:pt x="249" y="2722"/>
                    <a:pt x="266" y="2577"/>
                    <a:pt x="266" y="2439"/>
                  </a:cubicBezTo>
                  <a:cubicBezTo>
                    <a:pt x="284" y="2225"/>
                    <a:pt x="293" y="2000"/>
                    <a:pt x="301" y="1786"/>
                  </a:cubicBezTo>
                  <a:cubicBezTo>
                    <a:pt x="301" y="1631"/>
                    <a:pt x="309" y="1468"/>
                    <a:pt x="284" y="1314"/>
                  </a:cubicBezTo>
                  <a:cubicBezTo>
                    <a:pt x="206" y="877"/>
                    <a:pt x="103" y="438"/>
                    <a:pt x="8"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5" name="Google Shape;1665;p24"/>
            <p:cNvSpPr/>
            <p:nvPr/>
          </p:nvSpPr>
          <p:spPr>
            <a:xfrm>
              <a:off x="3521150" y="1458200"/>
              <a:ext cx="25" cy="225"/>
            </a:xfrm>
            <a:custGeom>
              <a:avLst/>
              <a:gdLst/>
              <a:ahLst/>
              <a:cxnLst/>
              <a:rect l="l" t="t" r="r" b="b"/>
              <a:pathLst>
                <a:path w="1" h="9" extrusionOk="0">
                  <a:moveTo>
                    <a:pt x="1" y="8"/>
                  </a:moveTo>
                  <a:lnTo>
                    <a:pt x="1" y="8"/>
                  </a:lnTo>
                  <a:lnTo>
                    <a:pt x="1" y="0"/>
                  </a:lnTo>
                  <a:close/>
                </a:path>
              </a:pathLst>
            </a:custGeom>
            <a:solidFill>
              <a:srgbClr val="45556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6" name="Google Shape;1666;p24"/>
            <p:cNvSpPr/>
            <p:nvPr/>
          </p:nvSpPr>
          <p:spPr>
            <a:xfrm>
              <a:off x="3519875" y="1392950"/>
              <a:ext cx="25" cy="25"/>
            </a:xfrm>
            <a:custGeom>
              <a:avLst/>
              <a:gdLst/>
              <a:ahLst/>
              <a:cxnLst/>
              <a:rect l="l" t="t" r="r" b="b"/>
              <a:pathLst>
                <a:path w="1" h="1" extrusionOk="0">
                  <a:moveTo>
                    <a:pt x="0" y="0"/>
                  </a:moveTo>
                  <a:close/>
                </a:path>
              </a:pathLst>
            </a:custGeom>
            <a:solidFill>
              <a:srgbClr val="45556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7" name="Google Shape;1667;p24"/>
            <p:cNvSpPr/>
            <p:nvPr/>
          </p:nvSpPr>
          <p:spPr>
            <a:xfrm>
              <a:off x="3336500" y="1795600"/>
              <a:ext cx="175050" cy="173975"/>
            </a:xfrm>
            <a:custGeom>
              <a:avLst/>
              <a:gdLst/>
              <a:ahLst/>
              <a:cxnLst/>
              <a:rect l="l" t="t" r="r" b="b"/>
              <a:pathLst>
                <a:path w="7002" h="6959" extrusionOk="0">
                  <a:moveTo>
                    <a:pt x="4442" y="135"/>
                  </a:moveTo>
                  <a:cubicBezTo>
                    <a:pt x="4610" y="135"/>
                    <a:pt x="4779" y="172"/>
                    <a:pt x="4948" y="256"/>
                  </a:cubicBezTo>
                  <a:cubicBezTo>
                    <a:pt x="5713" y="633"/>
                    <a:pt x="6098" y="1381"/>
                    <a:pt x="6391" y="2051"/>
                  </a:cubicBezTo>
                  <a:cubicBezTo>
                    <a:pt x="6684" y="2705"/>
                    <a:pt x="6863" y="3760"/>
                    <a:pt x="6649" y="4509"/>
                  </a:cubicBezTo>
                  <a:cubicBezTo>
                    <a:pt x="6467" y="5108"/>
                    <a:pt x="5995" y="5521"/>
                    <a:pt x="5344" y="5632"/>
                  </a:cubicBezTo>
                  <a:cubicBezTo>
                    <a:pt x="5222" y="5659"/>
                    <a:pt x="5111" y="5675"/>
                    <a:pt x="5000" y="5694"/>
                  </a:cubicBezTo>
                  <a:cubicBezTo>
                    <a:pt x="4441" y="5778"/>
                    <a:pt x="3969" y="5857"/>
                    <a:pt x="3462" y="6226"/>
                  </a:cubicBezTo>
                  <a:cubicBezTo>
                    <a:pt x="3375" y="6286"/>
                    <a:pt x="3299" y="6345"/>
                    <a:pt x="3231" y="6405"/>
                  </a:cubicBezTo>
                  <a:cubicBezTo>
                    <a:pt x="3212" y="6424"/>
                    <a:pt x="3196" y="6432"/>
                    <a:pt x="3169" y="6448"/>
                  </a:cubicBezTo>
                  <a:cubicBezTo>
                    <a:pt x="2904" y="6668"/>
                    <a:pt x="2714" y="6826"/>
                    <a:pt x="2384" y="6826"/>
                  </a:cubicBezTo>
                  <a:cubicBezTo>
                    <a:pt x="2299" y="6826"/>
                    <a:pt x="2205" y="6816"/>
                    <a:pt x="2097" y="6793"/>
                  </a:cubicBezTo>
                  <a:cubicBezTo>
                    <a:pt x="1650" y="6698"/>
                    <a:pt x="1297" y="6467"/>
                    <a:pt x="1040" y="6114"/>
                  </a:cubicBezTo>
                  <a:cubicBezTo>
                    <a:pt x="662" y="5599"/>
                    <a:pt x="353" y="4783"/>
                    <a:pt x="180" y="4344"/>
                  </a:cubicBezTo>
                  <a:cubicBezTo>
                    <a:pt x="155" y="4284"/>
                    <a:pt x="139" y="4216"/>
                    <a:pt x="139" y="4156"/>
                  </a:cubicBezTo>
                  <a:cubicBezTo>
                    <a:pt x="139" y="4148"/>
                    <a:pt x="139" y="4129"/>
                    <a:pt x="147" y="4121"/>
                  </a:cubicBezTo>
                  <a:cubicBezTo>
                    <a:pt x="180" y="3942"/>
                    <a:pt x="421" y="3717"/>
                    <a:pt x="592" y="3562"/>
                  </a:cubicBezTo>
                  <a:cubicBezTo>
                    <a:pt x="627" y="3529"/>
                    <a:pt x="671" y="3494"/>
                    <a:pt x="695" y="3468"/>
                  </a:cubicBezTo>
                  <a:cubicBezTo>
                    <a:pt x="790" y="3383"/>
                    <a:pt x="893" y="3305"/>
                    <a:pt x="988" y="3228"/>
                  </a:cubicBezTo>
                  <a:cubicBezTo>
                    <a:pt x="1099" y="3150"/>
                    <a:pt x="1211" y="3066"/>
                    <a:pt x="1314" y="2971"/>
                  </a:cubicBezTo>
                  <a:cubicBezTo>
                    <a:pt x="1479" y="2798"/>
                    <a:pt x="1606" y="2602"/>
                    <a:pt x="1736" y="2412"/>
                  </a:cubicBezTo>
                  <a:cubicBezTo>
                    <a:pt x="1829" y="2258"/>
                    <a:pt x="1932" y="2103"/>
                    <a:pt x="2046" y="1973"/>
                  </a:cubicBezTo>
                  <a:cubicBezTo>
                    <a:pt x="2105" y="1905"/>
                    <a:pt x="2173" y="1818"/>
                    <a:pt x="2241" y="1734"/>
                  </a:cubicBezTo>
                  <a:cubicBezTo>
                    <a:pt x="2768" y="1114"/>
                    <a:pt x="3582" y="135"/>
                    <a:pt x="4442" y="135"/>
                  </a:cubicBezTo>
                  <a:close/>
                  <a:moveTo>
                    <a:pt x="4435" y="1"/>
                  </a:moveTo>
                  <a:cubicBezTo>
                    <a:pt x="3521" y="1"/>
                    <a:pt x="2681" y="1005"/>
                    <a:pt x="2138" y="1647"/>
                  </a:cubicBezTo>
                  <a:cubicBezTo>
                    <a:pt x="2070" y="1734"/>
                    <a:pt x="2010" y="1818"/>
                    <a:pt x="1951" y="1880"/>
                  </a:cubicBezTo>
                  <a:cubicBezTo>
                    <a:pt x="1821" y="2025"/>
                    <a:pt x="1718" y="2179"/>
                    <a:pt x="1623" y="2334"/>
                  </a:cubicBezTo>
                  <a:cubicBezTo>
                    <a:pt x="1503" y="2523"/>
                    <a:pt x="1376" y="2713"/>
                    <a:pt x="1221" y="2876"/>
                  </a:cubicBezTo>
                  <a:cubicBezTo>
                    <a:pt x="1126" y="2963"/>
                    <a:pt x="1023" y="3039"/>
                    <a:pt x="912" y="3125"/>
                  </a:cubicBezTo>
                  <a:cubicBezTo>
                    <a:pt x="809" y="3202"/>
                    <a:pt x="706" y="3280"/>
                    <a:pt x="603" y="3375"/>
                  </a:cubicBezTo>
                  <a:cubicBezTo>
                    <a:pt x="576" y="3400"/>
                    <a:pt x="541" y="3435"/>
                    <a:pt x="499" y="3468"/>
                  </a:cubicBezTo>
                  <a:cubicBezTo>
                    <a:pt x="318" y="3633"/>
                    <a:pt x="60" y="3863"/>
                    <a:pt x="17" y="4096"/>
                  </a:cubicBezTo>
                  <a:cubicBezTo>
                    <a:pt x="9" y="4113"/>
                    <a:pt x="9" y="4138"/>
                    <a:pt x="9" y="4156"/>
                  </a:cubicBezTo>
                  <a:cubicBezTo>
                    <a:pt x="1" y="4241"/>
                    <a:pt x="25" y="4319"/>
                    <a:pt x="60" y="4387"/>
                  </a:cubicBezTo>
                  <a:cubicBezTo>
                    <a:pt x="223" y="4834"/>
                    <a:pt x="541" y="5667"/>
                    <a:pt x="928" y="6199"/>
                  </a:cubicBezTo>
                  <a:cubicBezTo>
                    <a:pt x="1202" y="6578"/>
                    <a:pt x="1590" y="6817"/>
                    <a:pt x="2070" y="6920"/>
                  </a:cubicBezTo>
                  <a:cubicBezTo>
                    <a:pt x="2188" y="6947"/>
                    <a:pt x="2292" y="6959"/>
                    <a:pt x="2387" y="6959"/>
                  </a:cubicBezTo>
                  <a:cubicBezTo>
                    <a:pt x="2764" y="6959"/>
                    <a:pt x="2989" y="6772"/>
                    <a:pt x="3256" y="6551"/>
                  </a:cubicBezTo>
                  <a:cubicBezTo>
                    <a:pt x="3342" y="6483"/>
                    <a:pt x="3437" y="6405"/>
                    <a:pt x="3540" y="6329"/>
                  </a:cubicBezTo>
                  <a:cubicBezTo>
                    <a:pt x="4020" y="5985"/>
                    <a:pt x="4457" y="5917"/>
                    <a:pt x="5016" y="5822"/>
                  </a:cubicBezTo>
                  <a:cubicBezTo>
                    <a:pt x="5127" y="5805"/>
                    <a:pt x="5249" y="5787"/>
                    <a:pt x="5369" y="5770"/>
                  </a:cubicBezTo>
                  <a:cubicBezTo>
                    <a:pt x="5705" y="5710"/>
                    <a:pt x="5995" y="5581"/>
                    <a:pt x="6228" y="5385"/>
                  </a:cubicBezTo>
                  <a:cubicBezTo>
                    <a:pt x="6486" y="5179"/>
                    <a:pt x="6673" y="4894"/>
                    <a:pt x="6777" y="4550"/>
                  </a:cubicBezTo>
                  <a:cubicBezTo>
                    <a:pt x="7001" y="3769"/>
                    <a:pt x="6820" y="2670"/>
                    <a:pt x="6511" y="1992"/>
                  </a:cubicBezTo>
                  <a:cubicBezTo>
                    <a:pt x="6210" y="1303"/>
                    <a:pt x="5816" y="530"/>
                    <a:pt x="5000" y="136"/>
                  </a:cubicBezTo>
                  <a:cubicBezTo>
                    <a:pt x="4810" y="42"/>
                    <a:pt x="4621" y="1"/>
                    <a:pt x="443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8" name="Google Shape;1668;p24"/>
            <p:cNvSpPr/>
            <p:nvPr/>
          </p:nvSpPr>
          <p:spPr>
            <a:xfrm>
              <a:off x="3361600" y="1819425"/>
              <a:ext cx="128875" cy="128650"/>
            </a:xfrm>
            <a:custGeom>
              <a:avLst/>
              <a:gdLst/>
              <a:ahLst/>
              <a:cxnLst/>
              <a:rect l="l" t="t" r="r" b="b"/>
              <a:pathLst>
                <a:path w="5155" h="5146" extrusionOk="0">
                  <a:moveTo>
                    <a:pt x="3238" y="136"/>
                  </a:moveTo>
                  <a:cubicBezTo>
                    <a:pt x="3355" y="136"/>
                    <a:pt x="3474" y="160"/>
                    <a:pt x="3592" y="214"/>
                  </a:cubicBezTo>
                  <a:cubicBezTo>
                    <a:pt x="4134" y="472"/>
                    <a:pt x="4424" y="969"/>
                    <a:pt x="4657" y="1476"/>
                  </a:cubicBezTo>
                  <a:cubicBezTo>
                    <a:pt x="4872" y="1939"/>
                    <a:pt x="5018" y="2696"/>
                    <a:pt x="4872" y="3246"/>
                  </a:cubicBezTo>
                  <a:cubicBezTo>
                    <a:pt x="4752" y="3683"/>
                    <a:pt x="4433" y="4001"/>
                    <a:pt x="3987" y="4104"/>
                  </a:cubicBezTo>
                  <a:cubicBezTo>
                    <a:pt x="3892" y="4123"/>
                    <a:pt x="3806" y="4147"/>
                    <a:pt x="3721" y="4164"/>
                  </a:cubicBezTo>
                  <a:cubicBezTo>
                    <a:pt x="3326" y="4242"/>
                    <a:pt x="2990" y="4318"/>
                    <a:pt x="2621" y="4576"/>
                  </a:cubicBezTo>
                  <a:cubicBezTo>
                    <a:pt x="2553" y="4628"/>
                    <a:pt x="2485" y="4679"/>
                    <a:pt x="2423" y="4731"/>
                  </a:cubicBezTo>
                  <a:cubicBezTo>
                    <a:pt x="2222" y="4890"/>
                    <a:pt x="2062" y="5013"/>
                    <a:pt x="1797" y="5013"/>
                  </a:cubicBezTo>
                  <a:cubicBezTo>
                    <a:pt x="1747" y="5013"/>
                    <a:pt x="1692" y="5008"/>
                    <a:pt x="1633" y="4999"/>
                  </a:cubicBezTo>
                  <a:cubicBezTo>
                    <a:pt x="1487" y="4972"/>
                    <a:pt x="1351" y="4929"/>
                    <a:pt x="1221" y="4869"/>
                  </a:cubicBezTo>
                  <a:cubicBezTo>
                    <a:pt x="1093" y="4809"/>
                    <a:pt x="971" y="4714"/>
                    <a:pt x="860" y="4595"/>
                  </a:cubicBezTo>
                  <a:cubicBezTo>
                    <a:pt x="602" y="4310"/>
                    <a:pt x="380" y="3873"/>
                    <a:pt x="182" y="3434"/>
                  </a:cubicBezTo>
                  <a:cubicBezTo>
                    <a:pt x="155" y="3391"/>
                    <a:pt x="147" y="3349"/>
                    <a:pt x="139" y="3314"/>
                  </a:cubicBezTo>
                  <a:lnTo>
                    <a:pt x="139" y="3306"/>
                  </a:lnTo>
                  <a:lnTo>
                    <a:pt x="139" y="3279"/>
                  </a:lnTo>
                  <a:cubicBezTo>
                    <a:pt x="139" y="3143"/>
                    <a:pt x="250" y="2970"/>
                    <a:pt x="345" y="2824"/>
                  </a:cubicBezTo>
                  <a:cubicBezTo>
                    <a:pt x="372" y="2791"/>
                    <a:pt x="396" y="2748"/>
                    <a:pt x="413" y="2721"/>
                  </a:cubicBezTo>
                  <a:cubicBezTo>
                    <a:pt x="464" y="2636"/>
                    <a:pt x="526" y="2558"/>
                    <a:pt x="619" y="2473"/>
                  </a:cubicBezTo>
                  <a:cubicBezTo>
                    <a:pt x="697" y="2412"/>
                    <a:pt x="774" y="2335"/>
                    <a:pt x="844" y="2257"/>
                  </a:cubicBezTo>
                  <a:cubicBezTo>
                    <a:pt x="971" y="2121"/>
                    <a:pt x="1074" y="1966"/>
                    <a:pt x="1178" y="1812"/>
                  </a:cubicBezTo>
                  <a:cubicBezTo>
                    <a:pt x="1281" y="1665"/>
                    <a:pt x="1375" y="1527"/>
                    <a:pt x="1479" y="1416"/>
                  </a:cubicBezTo>
                  <a:cubicBezTo>
                    <a:pt x="1522" y="1373"/>
                    <a:pt x="1573" y="1321"/>
                    <a:pt x="1617" y="1261"/>
                  </a:cubicBezTo>
                  <a:cubicBezTo>
                    <a:pt x="2007" y="820"/>
                    <a:pt x="2611" y="136"/>
                    <a:pt x="3238" y="136"/>
                  </a:cubicBezTo>
                  <a:close/>
                  <a:moveTo>
                    <a:pt x="3234" y="1"/>
                  </a:moveTo>
                  <a:cubicBezTo>
                    <a:pt x="2552" y="1"/>
                    <a:pt x="1923" y="717"/>
                    <a:pt x="1522" y="1175"/>
                  </a:cubicBezTo>
                  <a:cubicBezTo>
                    <a:pt x="1470" y="1226"/>
                    <a:pt x="1427" y="1278"/>
                    <a:pt x="1384" y="1329"/>
                  </a:cubicBezTo>
                  <a:cubicBezTo>
                    <a:pt x="1272" y="1451"/>
                    <a:pt x="1169" y="1597"/>
                    <a:pt x="1074" y="1742"/>
                  </a:cubicBezTo>
                  <a:cubicBezTo>
                    <a:pt x="971" y="1888"/>
                    <a:pt x="868" y="2043"/>
                    <a:pt x="749" y="2164"/>
                  </a:cubicBezTo>
                  <a:cubicBezTo>
                    <a:pt x="681" y="2240"/>
                    <a:pt x="602" y="2308"/>
                    <a:pt x="534" y="2370"/>
                  </a:cubicBezTo>
                  <a:cubicBezTo>
                    <a:pt x="456" y="2438"/>
                    <a:pt x="372" y="2533"/>
                    <a:pt x="301" y="2644"/>
                  </a:cubicBezTo>
                  <a:cubicBezTo>
                    <a:pt x="285" y="2680"/>
                    <a:pt x="258" y="2712"/>
                    <a:pt x="233" y="2756"/>
                  </a:cubicBezTo>
                  <a:cubicBezTo>
                    <a:pt x="130" y="2910"/>
                    <a:pt x="0" y="3108"/>
                    <a:pt x="0" y="3279"/>
                  </a:cubicBezTo>
                  <a:cubicBezTo>
                    <a:pt x="0" y="3298"/>
                    <a:pt x="11" y="3306"/>
                    <a:pt x="11" y="3323"/>
                  </a:cubicBezTo>
                  <a:lnTo>
                    <a:pt x="11" y="3331"/>
                  </a:lnTo>
                  <a:cubicBezTo>
                    <a:pt x="19" y="3382"/>
                    <a:pt x="36" y="3434"/>
                    <a:pt x="62" y="3494"/>
                  </a:cubicBezTo>
                  <a:cubicBezTo>
                    <a:pt x="250" y="3906"/>
                    <a:pt x="483" y="4370"/>
                    <a:pt x="765" y="4689"/>
                  </a:cubicBezTo>
                  <a:cubicBezTo>
                    <a:pt x="887" y="4817"/>
                    <a:pt x="1015" y="4920"/>
                    <a:pt x="1169" y="4988"/>
                  </a:cubicBezTo>
                  <a:cubicBezTo>
                    <a:pt x="1299" y="5058"/>
                    <a:pt x="1454" y="5102"/>
                    <a:pt x="1608" y="5126"/>
                  </a:cubicBezTo>
                  <a:cubicBezTo>
                    <a:pt x="1681" y="5140"/>
                    <a:pt x="1747" y="5146"/>
                    <a:pt x="1808" y="5146"/>
                  </a:cubicBezTo>
                  <a:cubicBezTo>
                    <a:pt x="2110" y="5146"/>
                    <a:pt x="2294" y="4998"/>
                    <a:pt x="2501" y="4834"/>
                  </a:cubicBezTo>
                  <a:cubicBezTo>
                    <a:pt x="2569" y="4782"/>
                    <a:pt x="2629" y="4741"/>
                    <a:pt x="2699" y="4689"/>
                  </a:cubicBezTo>
                  <a:cubicBezTo>
                    <a:pt x="3051" y="4440"/>
                    <a:pt x="3369" y="4370"/>
                    <a:pt x="3746" y="4294"/>
                  </a:cubicBezTo>
                  <a:cubicBezTo>
                    <a:pt x="3833" y="4277"/>
                    <a:pt x="3928" y="4250"/>
                    <a:pt x="4020" y="4234"/>
                  </a:cubicBezTo>
                  <a:cubicBezTo>
                    <a:pt x="4226" y="4182"/>
                    <a:pt x="4416" y="4087"/>
                    <a:pt x="4571" y="3968"/>
                  </a:cubicBezTo>
                  <a:cubicBezTo>
                    <a:pt x="4777" y="3795"/>
                    <a:pt x="4923" y="3564"/>
                    <a:pt x="4999" y="3279"/>
                  </a:cubicBezTo>
                  <a:cubicBezTo>
                    <a:pt x="5154" y="2669"/>
                    <a:pt x="4999" y="1888"/>
                    <a:pt x="4777" y="1424"/>
                  </a:cubicBezTo>
                  <a:cubicBezTo>
                    <a:pt x="4536" y="892"/>
                    <a:pt x="4226" y="369"/>
                    <a:pt x="3643" y="92"/>
                  </a:cubicBezTo>
                  <a:cubicBezTo>
                    <a:pt x="3505" y="29"/>
                    <a:pt x="3368" y="1"/>
                    <a:pt x="323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9" name="Google Shape;1669;p24"/>
            <p:cNvSpPr/>
            <p:nvPr/>
          </p:nvSpPr>
          <p:spPr>
            <a:xfrm>
              <a:off x="3385250" y="1843375"/>
              <a:ext cx="83775" cy="83425"/>
            </a:xfrm>
            <a:custGeom>
              <a:avLst/>
              <a:gdLst/>
              <a:ahLst/>
              <a:cxnLst/>
              <a:rect l="l" t="t" r="r" b="b"/>
              <a:pathLst>
                <a:path w="3351" h="3337" extrusionOk="0">
                  <a:moveTo>
                    <a:pt x="2076" y="132"/>
                  </a:moveTo>
                  <a:cubicBezTo>
                    <a:pt x="2149" y="132"/>
                    <a:pt x="2221" y="145"/>
                    <a:pt x="2293" y="175"/>
                  </a:cubicBezTo>
                  <a:cubicBezTo>
                    <a:pt x="2654" y="330"/>
                    <a:pt x="2852" y="648"/>
                    <a:pt x="2982" y="905"/>
                  </a:cubicBezTo>
                  <a:cubicBezTo>
                    <a:pt x="3144" y="1214"/>
                    <a:pt x="3212" y="1660"/>
                    <a:pt x="3153" y="1979"/>
                  </a:cubicBezTo>
                  <a:cubicBezTo>
                    <a:pt x="3093" y="2262"/>
                    <a:pt x="2930" y="2468"/>
                    <a:pt x="2681" y="2563"/>
                  </a:cubicBezTo>
                  <a:cubicBezTo>
                    <a:pt x="2602" y="2598"/>
                    <a:pt x="2526" y="2622"/>
                    <a:pt x="2456" y="2649"/>
                  </a:cubicBezTo>
                  <a:cubicBezTo>
                    <a:pt x="2250" y="2717"/>
                    <a:pt x="2062" y="2785"/>
                    <a:pt x="1848" y="2923"/>
                  </a:cubicBezTo>
                  <a:cubicBezTo>
                    <a:pt x="1804" y="2948"/>
                    <a:pt x="1769" y="2983"/>
                    <a:pt x="1726" y="3010"/>
                  </a:cubicBezTo>
                  <a:cubicBezTo>
                    <a:pt x="1571" y="3116"/>
                    <a:pt x="1455" y="3198"/>
                    <a:pt x="1249" y="3198"/>
                  </a:cubicBezTo>
                  <a:cubicBezTo>
                    <a:pt x="1239" y="3198"/>
                    <a:pt x="1229" y="3198"/>
                    <a:pt x="1219" y="3197"/>
                  </a:cubicBezTo>
                  <a:cubicBezTo>
                    <a:pt x="1134" y="3197"/>
                    <a:pt x="1048" y="3181"/>
                    <a:pt x="972" y="3165"/>
                  </a:cubicBezTo>
                  <a:cubicBezTo>
                    <a:pt x="885" y="3146"/>
                    <a:pt x="817" y="3113"/>
                    <a:pt x="739" y="3070"/>
                  </a:cubicBezTo>
                  <a:cubicBezTo>
                    <a:pt x="568" y="2967"/>
                    <a:pt x="421" y="2804"/>
                    <a:pt x="232" y="2528"/>
                  </a:cubicBezTo>
                  <a:cubicBezTo>
                    <a:pt x="215" y="2511"/>
                    <a:pt x="207" y="2484"/>
                    <a:pt x="199" y="2460"/>
                  </a:cubicBezTo>
                  <a:lnTo>
                    <a:pt x="199" y="2451"/>
                  </a:lnTo>
                  <a:cubicBezTo>
                    <a:pt x="199" y="2443"/>
                    <a:pt x="188" y="2443"/>
                    <a:pt x="188" y="2433"/>
                  </a:cubicBezTo>
                  <a:lnTo>
                    <a:pt x="180" y="2424"/>
                  </a:lnTo>
                  <a:cubicBezTo>
                    <a:pt x="128" y="2313"/>
                    <a:pt x="164" y="2123"/>
                    <a:pt x="180" y="1987"/>
                  </a:cubicBezTo>
                  <a:lnTo>
                    <a:pt x="188" y="1952"/>
                  </a:lnTo>
                  <a:cubicBezTo>
                    <a:pt x="199" y="1876"/>
                    <a:pt x="232" y="1798"/>
                    <a:pt x="275" y="1730"/>
                  </a:cubicBezTo>
                  <a:cubicBezTo>
                    <a:pt x="310" y="1695"/>
                    <a:pt x="361" y="1635"/>
                    <a:pt x="438" y="1540"/>
                  </a:cubicBezTo>
                  <a:cubicBezTo>
                    <a:pt x="508" y="1454"/>
                    <a:pt x="584" y="1361"/>
                    <a:pt x="652" y="1258"/>
                  </a:cubicBezTo>
                  <a:cubicBezTo>
                    <a:pt x="755" y="1111"/>
                    <a:pt x="869" y="965"/>
                    <a:pt x="972" y="854"/>
                  </a:cubicBezTo>
                  <a:lnTo>
                    <a:pt x="1013" y="819"/>
                  </a:lnTo>
                  <a:cubicBezTo>
                    <a:pt x="1268" y="549"/>
                    <a:pt x="1672" y="132"/>
                    <a:pt x="2076" y="132"/>
                  </a:cubicBezTo>
                  <a:close/>
                  <a:moveTo>
                    <a:pt x="2080" y="0"/>
                  </a:moveTo>
                  <a:cubicBezTo>
                    <a:pt x="1624" y="0"/>
                    <a:pt x="1193" y="444"/>
                    <a:pt x="920" y="724"/>
                  </a:cubicBezTo>
                  <a:lnTo>
                    <a:pt x="877" y="767"/>
                  </a:lnTo>
                  <a:cubicBezTo>
                    <a:pt x="765" y="878"/>
                    <a:pt x="652" y="1033"/>
                    <a:pt x="549" y="1179"/>
                  </a:cubicBezTo>
                  <a:cubicBezTo>
                    <a:pt x="473" y="1274"/>
                    <a:pt x="405" y="1377"/>
                    <a:pt x="335" y="1454"/>
                  </a:cubicBezTo>
                  <a:cubicBezTo>
                    <a:pt x="258" y="1548"/>
                    <a:pt x="207" y="1608"/>
                    <a:pt x="172" y="1643"/>
                  </a:cubicBezTo>
                  <a:lnTo>
                    <a:pt x="164" y="1651"/>
                  </a:lnTo>
                  <a:cubicBezTo>
                    <a:pt x="112" y="1738"/>
                    <a:pt x="69" y="1833"/>
                    <a:pt x="60" y="1936"/>
                  </a:cubicBezTo>
                  <a:lnTo>
                    <a:pt x="52" y="1961"/>
                  </a:lnTo>
                  <a:cubicBezTo>
                    <a:pt x="25" y="2123"/>
                    <a:pt x="1" y="2330"/>
                    <a:pt x="60" y="2476"/>
                  </a:cubicBezTo>
                  <a:cubicBezTo>
                    <a:pt x="60" y="2484"/>
                    <a:pt x="69" y="2484"/>
                    <a:pt x="69" y="2495"/>
                  </a:cubicBezTo>
                  <a:cubicBezTo>
                    <a:pt x="69" y="2495"/>
                    <a:pt x="69" y="2503"/>
                    <a:pt x="77" y="2503"/>
                  </a:cubicBezTo>
                  <a:lnTo>
                    <a:pt x="77" y="2511"/>
                  </a:lnTo>
                  <a:cubicBezTo>
                    <a:pt x="85" y="2536"/>
                    <a:pt x="104" y="2571"/>
                    <a:pt x="120" y="2598"/>
                  </a:cubicBezTo>
                  <a:cubicBezTo>
                    <a:pt x="318" y="2897"/>
                    <a:pt x="481" y="3070"/>
                    <a:pt x="671" y="3181"/>
                  </a:cubicBezTo>
                  <a:cubicBezTo>
                    <a:pt x="755" y="3233"/>
                    <a:pt x="842" y="3276"/>
                    <a:pt x="937" y="3292"/>
                  </a:cubicBezTo>
                  <a:cubicBezTo>
                    <a:pt x="1023" y="3319"/>
                    <a:pt x="1116" y="3327"/>
                    <a:pt x="1219" y="3336"/>
                  </a:cubicBezTo>
                  <a:cubicBezTo>
                    <a:pt x="1229" y="3336"/>
                    <a:pt x="1239" y="3336"/>
                    <a:pt x="1249" y="3336"/>
                  </a:cubicBezTo>
                  <a:cubicBezTo>
                    <a:pt x="1498" y="3336"/>
                    <a:pt x="1638" y="3236"/>
                    <a:pt x="1804" y="3113"/>
                  </a:cubicBezTo>
                  <a:cubicBezTo>
                    <a:pt x="1848" y="3086"/>
                    <a:pt x="1881" y="3061"/>
                    <a:pt x="1924" y="3035"/>
                  </a:cubicBezTo>
                  <a:cubicBezTo>
                    <a:pt x="2122" y="2907"/>
                    <a:pt x="2301" y="2837"/>
                    <a:pt x="2499" y="2769"/>
                  </a:cubicBezTo>
                  <a:cubicBezTo>
                    <a:pt x="2577" y="2742"/>
                    <a:pt x="2646" y="2717"/>
                    <a:pt x="2732" y="2690"/>
                  </a:cubicBezTo>
                  <a:cubicBezTo>
                    <a:pt x="2817" y="2657"/>
                    <a:pt x="2895" y="2606"/>
                    <a:pt x="2963" y="2554"/>
                  </a:cubicBezTo>
                  <a:cubicBezTo>
                    <a:pt x="3126" y="2416"/>
                    <a:pt x="3229" y="2237"/>
                    <a:pt x="3280" y="2004"/>
                  </a:cubicBezTo>
                  <a:cubicBezTo>
                    <a:pt x="3351" y="1651"/>
                    <a:pt x="3280" y="1188"/>
                    <a:pt x="3101" y="845"/>
                  </a:cubicBezTo>
                  <a:cubicBezTo>
                    <a:pt x="2955" y="561"/>
                    <a:pt x="2740" y="227"/>
                    <a:pt x="2345" y="54"/>
                  </a:cubicBezTo>
                  <a:cubicBezTo>
                    <a:pt x="2256" y="17"/>
                    <a:pt x="2167" y="0"/>
                    <a:pt x="208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0" name="Google Shape;1670;p24"/>
            <p:cNvSpPr/>
            <p:nvPr/>
          </p:nvSpPr>
          <p:spPr>
            <a:xfrm>
              <a:off x="3402625" y="1867200"/>
              <a:ext cx="45325" cy="44425"/>
            </a:xfrm>
            <a:custGeom>
              <a:avLst/>
              <a:gdLst/>
              <a:ahLst/>
              <a:cxnLst/>
              <a:rect l="l" t="t" r="r" b="b"/>
              <a:pathLst>
                <a:path w="1813" h="1777" extrusionOk="0">
                  <a:moveTo>
                    <a:pt x="1141" y="134"/>
                  </a:moveTo>
                  <a:cubicBezTo>
                    <a:pt x="1219" y="134"/>
                    <a:pt x="1296" y="150"/>
                    <a:pt x="1367" y="183"/>
                  </a:cubicBezTo>
                  <a:cubicBezTo>
                    <a:pt x="1565" y="278"/>
                    <a:pt x="1685" y="476"/>
                    <a:pt x="1676" y="725"/>
                  </a:cubicBezTo>
                  <a:cubicBezTo>
                    <a:pt x="1676" y="1111"/>
                    <a:pt x="1487" y="1206"/>
                    <a:pt x="1204" y="1335"/>
                  </a:cubicBezTo>
                  <a:cubicBezTo>
                    <a:pt x="1109" y="1377"/>
                    <a:pt x="1023" y="1420"/>
                    <a:pt x="920" y="1471"/>
                  </a:cubicBezTo>
                  <a:cubicBezTo>
                    <a:pt x="868" y="1507"/>
                    <a:pt x="825" y="1542"/>
                    <a:pt x="792" y="1566"/>
                  </a:cubicBezTo>
                  <a:cubicBezTo>
                    <a:pt x="724" y="1614"/>
                    <a:pt x="684" y="1643"/>
                    <a:pt x="635" y="1643"/>
                  </a:cubicBezTo>
                  <a:cubicBezTo>
                    <a:pt x="596" y="1643"/>
                    <a:pt x="551" y="1625"/>
                    <a:pt x="483" y="1583"/>
                  </a:cubicBezTo>
                  <a:cubicBezTo>
                    <a:pt x="310" y="1471"/>
                    <a:pt x="147" y="1162"/>
                    <a:pt x="174" y="983"/>
                  </a:cubicBezTo>
                  <a:cubicBezTo>
                    <a:pt x="225" y="905"/>
                    <a:pt x="524" y="468"/>
                    <a:pt x="714" y="305"/>
                  </a:cubicBezTo>
                  <a:cubicBezTo>
                    <a:pt x="843" y="192"/>
                    <a:pt x="994" y="134"/>
                    <a:pt x="1141" y="134"/>
                  </a:cubicBezTo>
                  <a:close/>
                  <a:moveTo>
                    <a:pt x="1138" y="0"/>
                  </a:moveTo>
                  <a:cubicBezTo>
                    <a:pt x="959" y="0"/>
                    <a:pt x="777" y="69"/>
                    <a:pt x="627" y="202"/>
                  </a:cubicBezTo>
                  <a:cubicBezTo>
                    <a:pt x="421" y="381"/>
                    <a:pt x="87" y="861"/>
                    <a:pt x="52" y="931"/>
                  </a:cubicBezTo>
                  <a:lnTo>
                    <a:pt x="44" y="948"/>
                  </a:lnTo>
                  <a:cubicBezTo>
                    <a:pt x="0" y="1189"/>
                    <a:pt x="207" y="1566"/>
                    <a:pt x="413" y="1696"/>
                  </a:cubicBezTo>
                  <a:cubicBezTo>
                    <a:pt x="503" y="1754"/>
                    <a:pt x="575" y="1776"/>
                    <a:pt x="636" y="1776"/>
                  </a:cubicBezTo>
                  <a:cubicBezTo>
                    <a:pt x="728" y="1776"/>
                    <a:pt x="797" y="1726"/>
                    <a:pt x="868" y="1669"/>
                  </a:cubicBezTo>
                  <a:cubicBezTo>
                    <a:pt x="903" y="1645"/>
                    <a:pt x="947" y="1618"/>
                    <a:pt x="988" y="1593"/>
                  </a:cubicBezTo>
                  <a:cubicBezTo>
                    <a:pt x="1083" y="1531"/>
                    <a:pt x="1169" y="1498"/>
                    <a:pt x="1256" y="1455"/>
                  </a:cubicBezTo>
                  <a:cubicBezTo>
                    <a:pt x="1375" y="1403"/>
                    <a:pt x="1487" y="1352"/>
                    <a:pt x="1582" y="1265"/>
                  </a:cubicBezTo>
                  <a:cubicBezTo>
                    <a:pt x="1720" y="1162"/>
                    <a:pt x="1812" y="1008"/>
                    <a:pt x="1812" y="733"/>
                  </a:cubicBezTo>
                  <a:cubicBezTo>
                    <a:pt x="1812" y="424"/>
                    <a:pt x="1668" y="175"/>
                    <a:pt x="1427" y="64"/>
                  </a:cubicBezTo>
                  <a:cubicBezTo>
                    <a:pt x="1335" y="21"/>
                    <a:pt x="1237" y="0"/>
                    <a:pt x="11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1" name="Google Shape;1671;p24"/>
            <p:cNvSpPr/>
            <p:nvPr/>
          </p:nvSpPr>
          <p:spPr>
            <a:xfrm>
              <a:off x="3388650" y="1345600"/>
              <a:ext cx="9725" cy="11350"/>
            </a:xfrm>
            <a:custGeom>
              <a:avLst/>
              <a:gdLst/>
              <a:ahLst/>
              <a:cxnLst/>
              <a:rect l="l" t="t" r="r" b="b"/>
              <a:pathLst>
                <a:path w="389" h="454" extrusionOk="0">
                  <a:moveTo>
                    <a:pt x="191" y="1"/>
                  </a:moveTo>
                  <a:cubicBezTo>
                    <a:pt x="180" y="1"/>
                    <a:pt x="168" y="2"/>
                    <a:pt x="155" y="4"/>
                  </a:cubicBezTo>
                  <a:cubicBezTo>
                    <a:pt x="1" y="39"/>
                    <a:pt x="44" y="183"/>
                    <a:pt x="28" y="297"/>
                  </a:cubicBezTo>
                  <a:cubicBezTo>
                    <a:pt x="137" y="405"/>
                    <a:pt x="195" y="454"/>
                    <a:pt x="249" y="454"/>
                  </a:cubicBezTo>
                  <a:cubicBezTo>
                    <a:pt x="288" y="454"/>
                    <a:pt x="325" y="428"/>
                    <a:pt x="380" y="381"/>
                  </a:cubicBezTo>
                  <a:cubicBezTo>
                    <a:pt x="380" y="338"/>
                    <a:pt x="380" y="286"/>
                    <a:pt x="388" y="210"/>
                  </a:cubicBezTo>
                  <a:cubicBezTo>
                    <a:pt x="333" y="131"/>
                    <a:pt x="313" y="1"/>
                    <a:pt x="19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2" name="Google Shape;1672;p24"/>
            <p:cNvSpPr/>
            <p:nvPr/>
          </p:nvSpPr>
          <p:spPr>
            <a:xfrm>
              <a:off x="3348300" y="1388200"/>
              <a:ext cx="9925" cy="10900"/>
            </a:xfrm>
            <a:custGeom>
              <a:avLst/>
              <a:gdLst/>
              <a:ahLst/>
              <a:cxnLst/>
              <a:rect l="l" t="t" r="r" b="b"/>
              <a:pathLst>
                <a:path w="397" h="436" extrusionOk="0">
                  <a:moveTo>
                    <a:pt x="112" y="1"/>
                  </a:moveTo>
                  <a:cubicBezTo>
                    <a:pt x="79" y="77"/>
                    <a:pt x="36" y="172"/>
                    <a:pt x="1" y="258"/>
                  </a:cubicBezTo>
                  <a:cubicBezTo>
                    <a:pt x="93" y="357"/>
                    <a:pt x="170" y="436"/>
                    <a:pt x="280" y="436"/>
                  </a:cubicBezTo>
                  <a:cubicBezTo>
                    <a:pt x="313" y="436"/>
                    <a:pt x="348" y="429"/>
                    <a:pt x="388" y="413"/>
                  </a:cubicBezTo>
                  <a:cubicBezTo>
                    <a:pt x="396" y="335"/>
                    <a:pt x="396" y="258"/>
                    <a:pt x="396" y="207"/>
                  </a:cubicBezTo>
                  <a:cubicBezTo>
                    <a:pt x="337" y="77"/>
                    <a:pt x="258" y="9"/>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3" name="Google Shape;1673;p24"/>
            <p:cNvSpPr/>
            <p:nvPr/>
          </p:nvSpPr>
          <p:spPr>
            <a:xfrm>
              <a:off x="3362150" y="1374900"/>
              <a:ext cx="9775" cy="9400"/>
            </a:xfrm>
            <a:custGeom>
              <a:avLst/>
              <a:gdLst/>
              <a:ahLst/>
              <a:cxnLst/>
              <a:rect l="l" t="t" r="r" b="b"/>
              <a:pathLst>
                <a:path w="391" h="376" extrusionOk="0">
                  <a:moveTo>
                    <a:pt x="176" y="1"/>
                  </a:moveTo>
                  <a:cubicBezTo>
                    <a:pt x="117" y="1"/>
                    <a:pt x="40" y="77"/>
                    <a:pt x="22" y="145"/>
                  </a:cubicBezTo>
                  <a:cubicBezTo>
                    <a:pt x="1" y="254"/>
                    <a:pt x="130" y="375"/>
                    <a:pt x="295" y="375"/>
                  </a:cubicBezTo>
                  <a:cubicBezTo>
                    <a:pt x="326" y="375"/>
                    <a:pt x="358" y="371"/>
                    <a:pt x="391" y="362"/>
                  </a:cubicBezTo>
                  <a:cubicBezTo>
                    <a:pt x="383" y="318"/>
                    <a:pt x="374" y="259"/>
                    <a:pt x="374" y="197"/>
                  </a:cubicBezTo>
                  <a:cubicBezTo>
                    <a:pt x="366" y="112"/>
                    <a:pt x="263" y="1"/>
                    <a:pt x="1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4" name="Google Shape;1674;p24"/>
            <p:cNvSpPr/>
            <p:nvPr/>
          </p:nvSpPr>
          <p:spPr>
            <a:xfrm>
              <a:off x="3389125" y="1403675"/>
              <a:ext cx="10125" cy="9900"/>
            </a:xfrm>
            <a:custGeom>
              <a:avLst/>
              <a:gdLst/>
              <a:ahLst/>
              <a:cxnLst/>
              <a:rect l="l" t="t" r="r" b="b"/>
              <a:pathLst>
                <a:path w="405" h="396" extrusionOk="0">
                  <a:moveTo>
                    <a:pt x="147" y="0"/>
                  </a:moveTo>
                  <a:cubicBezTo>
                    <a:pt x="103" y="68"/>
                    <a:pt x="52" y="138"/>
                    <a:pt x="0" y="206"/>
                  </a:cubicBezTo>
                  <a:cubicBezTo>
                    <a:pt x="99" y="278"/>
                    <a:pt x="146" y="395"/>
                    <a:pt x="265" y="395"/>
                  </a:cubicBezTo>
                  <a:cubicBezTo>
                    <a:pt x="291" y="395"/>
                    <a:pt x="319" y="390"/>
                    <a:pt x="353" y="377"/>
                  </a:cubicBezTo>
                  <a:cubicBezTo>
                    <a:pt x="386" y="258"/>
                    <a:pt x="404" y="146"/>
                    <a:pt x="301" y="43"/>
                  </a:cubicBezTo>
                  <a:cubicBezTo>
                    <a:pt x="258" y="35"/>
                    <a:pt x="215" y="17"/>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5" name="Google Shape;1675;p24"/>
            <p:cNvSpPr/>
            <p:nvPr/>
          </p:nvSpPr>
          <p:spPr>
            <a:xfrm>
              <a:off x="3402000" y="1386500"/>
              <a:ext cx="9050" cy="10100"/>
            </a:xfrm>
            <a:custGeom>
              <a:avLst/>
              <a:gdLst/>
              <a:ahLst/>
              <a:cxnLst/>
              <a:rect l="l" t="t" r="r" b="b"/>
              <a:pathLst>
                <a:path w="362" h="404" extrusionOk="0">
                  <a:moveTo>
                    <a:pt x="95" y="1"/>
                  </a:moveTo>
                  <a:cubicBezTo>
                    <a:pt x="69" y="60"/>
                    <a:pt x="34" y="120"/>
                    <a:pt x="1" y="196"/>
                  </a:cubicBezTo>
                  <a:cubicBezTo>
                    <a:pt x="92" y="272"/>
                    <a:pt x="126" y="403"/>
                    <a:pt x="267" y="403"/>
                  </a:cubicBezTo>
                  <a:cubicBezTo>
                    <a:pt x="272" y="403"/>
                    <a:pt x="278" y="403"/>
                    <a:pt x="283" y="403"/>
                  </a:cubicBezTo>
                  <a:cubicBezTo>
                    <a:pt x="361" y="310"/>
                    <a:pt x="361" y="215"/>
                    <a:pt x="326" y="120"/>
                  </a:cubicBezTo>
                  <a:cubicBezTo>
                    <a:pt x="291" y="17"/>
                    <a:pt x="215" y="1"/>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6" name="Google Shape;1676;p24"/>
            <p:cNvSpPr/>
            <p:nvPr/>
          </p:nvSpPr>
          <p:spPr>
            <a:xfrm>
              <a:off x="3394675" y="1365900"/>
              <a:ext cx="9050" cy="10475"/>
            </a:xfrm>
            <a:custGeom>
              <a:avLst/>
              <a:gdLst/>
              <a:ahLst/>
              <a:cxnLst/>
              <a:rect l="l" t="t" r="r" b="b"/>
              <a:pathLst>
                <a:path w="362" h="419" extrusionOk="0">
                  <a:moveTo>
                    <a:pt x="164" y="0"/>
                  </a:moveTo>
                  <a:cubicBezTo>
                    <a:pt x="9" y="33"/>
                    <a:pt x="17" y="163"/>
                    <a:pt x="1" y="266"/>
                  </a:cubicBezTo>
                  <a:cubicBezTo>
                    <a:pt x="115" y="387"/>
                    <a:pt x="145" y="418"/>
                    <a:pt x="206" y="418"/>
                  </a:cubicBezTo>
                  <a:cubicBezTo>
                    <a:pt x="223" y="418"/>
                    <a:pt x="243" y="416"/>
                    <a:pt x="267" y="412"/>
                  </a:cubicBezTo>
                  <a:cubicBezTo>
                    <a:pt x="362" y="231"/>
                    <a:pt x="337" y="120"/>
                    <a:pt x="16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7" name="Google Shape;1677;p24"/>
            <p:cNvSpPr/>
            <p:nvPr/>
          </p:nvSpPr>
          <p:spPr>
            <a:xfrm>
              <a:off x="3379425" y="1417850"/>
              <a:ext cx="8850" cy="9475"/>
            </a:xfrm>
            <a:custGeom>
              <a:avLst/>
              <a:gdLst/>
              <a:ahLst/>
              <a:cxnLst/>
              <a:rect l="l" t="t" r="r" b="b"/>
              <a:pathLst>
                <a:path w="354" h="379" extrusionOk="0">
                  <a:moveTo>
                    <a:pt x="199" y="0"/>
                  </a:moveTo>
                  <a:cubicBezTo>
                    <a:pt x="52" y="16"/>
                    <a:pt x="19" y="60"/>
                    <a:pt x="1" y="241"/>
                  </a:cubicBezTo>
                  <a:cubicBezTo>
                    <a:pt x="44" y="274"/>
                    <a:pt x="87" y="309"/>
                    <a:pt x="131" y="344"/>
                  </a:cubicBezTo>
                  <a:cubicBezTo>
                    <a:pt x="139" y="344"/>
                    <a:pt x="139" y="353"/>
                    <a:pt x="139" y="353"/>
                  </a:cubicBezTo>
                  <a:cubicBezTo>
                    <a:pt x="167" y="370"/>
                    <a:pt x="195" y="378"/>
                    <a:pt x="220" y="378"/>
                  </a:cubicBezTo>
                  <a:cubicBezTo>
                    <a:pt x="270" y="378"/>
                    <a:pt x="311" y="343"/>
                    <a:pt x="329" y="274"/>
                  </a:cubicBezTo>
                  <a:cubicBezTo>
                    <a:pt x="353" y="155"/>
                    <a:pt x="329" y="87"/>
                    <a:pt x="19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8" name="Google Shape;1678;p24"/>
            <p:cNvSpPr/>
            <p:nvPr/>
          </p:nvSpPr>
          <p:spPr>
            <a:xfrm>
              <a:off x="3371075" y="1395275"/>
              <a:ext cx="9475" cy="9700"/>
            </a:xfrm>
            <a:custGeom>
              <a:avLst/>
              <a:gdLst/>
              <a:ahLst/>
              <a:cxnLst/>
              <a:rect l="l" t="t" r="r" b="b"/>
              <a:pathLst>
                <a:path w="379" h="388" extrusionOk="0">
                  <a:moveTo>
                    <a:pt x="147" y="0"/>
                  </a:moveTo>
                  <a:cubicBezTo>
                    <a:pt x="34" y="78"/>
                    <a:pt x="1" y="146"/>
                    <a:pt x="9" y="258"/>
                  </a:cubicBezTo>
                  <a:cubicBezTo>
                    <a:pt x="93" y="300"/>
                    <a:pt x="153" y="387"/>
                    <a:pt x="246" y="387"/>
                  </a:cubicBezTo>
                  <a:cubicBezTo>
                    <a:pt x="268" y="387"/>
                    <a:pt x="292" y="382"/>
                    <a:pt x="318" y="371"/>
                  </a:cubicBezTo>
                  <a:cubicBezTo>
                    <a:pt x="378" y="250"/>
                    <a:pt x="318" y="155"/>
                    <a:pt x="267" y="52"/>
                  </a:cubicBezTo>
                  <a:cubicBezTo>
                    <a:pt x="250" y="43"/>
                    <a:pt x="223" y="35"/>
                    <a:pt x="207" y="19"/>
                  </a:cubicBezTo>
                  <a:cubicBezTo>
                    <a:pt x="188" y="10"/>
                    <a:pt x="164" y="1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9" name="Google Shape;1679;p24"/>
            <p:cNvSpPr/>
            <p:nvPr/>
          </p:nvSpPr>
          <p:spPr>
            <a:xfrm>
              <a:off x="3421125" y="1390100"/>
              <a:ext cx="9050" cy="9925"/>
            </a:xfrm>
            <a:custGeom>
              <a:avLst/>
              <a:gdLst/>
              <a:ahLst/>
              <a:cxnLst/>
              <a:rect l="l" t="t" r="r" b="b"/>
              <a:pathLst>
                <a:path w="362" h="397" extrusionOk="0">
                  <a:moveTo>
                    <a:pt x="215" y="1"/>
                  </a:moveTo>
                  <a:cubicBezTo>
                    <a:pt x="163" y="36"/>
                    <a:pt x="93" y="79"/>
                    <a:pt x="33" y="123"/>
                  </a:cubicBezTo>
                  <a:cubicBezTo>
                    <a:pt x="25" y="174"/>
                    <a:pt x="9" y="217"/>
                    <a:pt x="0" y="277"/>
                  </a:cubicBezTo>
                  <a:cubicBezTo>
                    <a:pt x="60" y="320"/>
                    <a:pt x="120" y="362"/>
                    <a:pt x="172" y="397"/>
                  </a:cubicBezTo>
                  <a:cubicBezTo>
                    <a:pt x="291" y="372"/>
                    <a:pt x="343" y="310"/>
                    <a:pt x="351" y="217"/>
                  </a:cubicBezTo>
                  <a:cubicBezTo>
                    <a:pt x="361" y="131"/>
                    <a:pt x="326" y="52"/>
                    <a:pt x="21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0" name="Google Shape;1680;p24"/>
            <p:cNvSpPr/>
            <p:nvPr/>
          </p:nvSpPr>
          <p:spPr>
            <a:xfrm>
              <a:off x="3414900" y="1367925"/>
              <a:ext cx="7750" cy="9250"/>
            </a:xfrm>
            <a:custGeom>
              <a:avLst/>
              <a:gdLst/>
              <a:ahLst/>
              <a:cxnLst/>
              <a:rect l="l" t="t" r="r" b="b"/>
              <a:pathLst>
                <a:path w="310" h="370" extrusionOk="0">
                  <a:moveTo>
                    <a:pt x="155" y="1"/>
                  </a:moveTo>
                  <a:cubicBezTo>
                    <a:pt x="114" y="1"/>
                    <a:pt x="73" y="30"/>
                    <a:pt x="0" y="90"/>
                  </a:cubicBezTo>
                  <a:cubicBezTo>
                    <a:pt x="8" y="150"/>
                    <a:pt x="8" y="218"/>
                    <a:pt x="8" y="288"/>
                  </a:cubicBezTo>
                  <a:cubicBezTo>
                    <a:pt x="73" y="329"/>
                    <a:pt x="125" y="370"/>
                    <a:pt x="190" y="370"/>
                  </a:cubicBezTo>
                  <a:cubicBezTo>
                    <a:pt x="220" y="370"/>
                    <a:pt x="253" y="361"/>
                    <a:pt x="291" y="340"/>
                  </a:cubicBezTo>
                  <a:cubicBezTo>
                    <a:pt x="301" y="261"/>
                    <a:pt x="301" y="166"/>
                    <a:pt x="309" y="90"/>
                  </a:cubicBezTo>
                  <a:cubicBezTo>
                    <a:pt x="236" y="30"/>
                    <a:pt x="195" y="1"/>
                    <a:pt x="15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1" name="Google Shape;1681;p24"/>
            <p:cNvSpPr/>
            <p:nvPr/>
          </p:nvSpPr>
          <p:spPr>
            <a:xfrm>
              <a:off x="3360300" y="1354275"/>
              <a:ext cx="9050" cy="8675"/>
            </a:xfrm>
            <a:custGeom>
              <a:avLst/>
              <a:gdLst/>
              <a:ahLst/>
              <a:cxnLst/>
              <a:rect l="l" t="t" r="r" b="b"/>
              <a:pathLst>
                <a:path w="362" h="347" extrusionOk="0">
                  <a:moveTo>
                    <a:pt x="174" y="0"/>
                  </a:moveTo>
                  <a:cubicBezTo>
                    <a:pt x="137" y="0"/>
                    <a:pt x="99" y="14"/>
                    <a:pt x="71" y="42"/>
                  </a:cubicBezTo>
                  <a:cubicBezTo>
                    <a:pt x="1" y="94"/>
                    <a:pt x="1" y="189"/>
                    <a:pt x="79" y="259"/>
                  </a:cubicBezTo>
                  <a:cubicBezTo>
                    <a:pt x="132" y="305"/>
                    <a:pt x="186" y="347"/>
                    <a:pt x="259" y="347"/>
                  </a:cubicBezTo>
                  <a:cubicBezTo>
                    <a:pt x="281" y="347"/>
                    <a:pt x="304" y="343"/>
                    <a:pt x="329" y="335"/>
                  </a:cubicBezTo>
                  <a:cubicBezTo>
                    <a:pt x="337" y="275"/>
                    <a:pt x="353" y="224"/>
                    <a:pt x="362" y="181"/>
                  </a:cubicBezTo>
                  <a:cubicBezTo>
                    <a:pt x="345" y="137"/>
                    <a:pt x="337" y="104"/>
                    <a:pt x="310" y="78"/>
                  </a:cubicBezTo>
                  <a:cubicBezTo>
                    <a:pt x="280" y="27"/>
                    <a:pt x="227" y="0"/>
                    <a:pt x="17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2" name="Google Shape;1682;p24"/>
            <p:cNvSpPr/>
            <p:nvPr/>
          </p:nvSpPr>
          <p:spPr>
            <a:xfrm>
              <a:off x="3382225" y="1381100"/>
              <a:ext cx="9300" cy="8625"/>
            </a:xfrm>
            <a:custGeom>
              <a:avLst/>
              <a:gdLst/>
              <a:ahLst/>
              <a:cxnLst/>
              <a:rect l="l" t="t" r="r" b="b"/>
              <a:pathLst>
                <a:path w="372" h="345" extrusionOk="0">
                  <a:moveTo>
                    <a:pt x="225" y="0"/>
                  </a:moveTo>
                  <a:cubicBezTo>
                    <a:pt x="43" y="27"/>
                    <a:pt x="27" y="43"/>
                    <a:pt x="0" y="190"/>
                  </a:cubicBezTo>
                  <a:cubicBezTo>
                    <a:pt x="62" y="293"/>
                    <a:pt x="165" y="328"/>
                    <a:pt x="276" y="344"/>
                  </a:cubicBezTo>
                  <a:cubicBezTo>
                    <a:pt x="371" y="198"/>
                    <a:pt x="361" y="114"/>
                    <a:pt x="22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3" name="Google Shape;1683;p24"/>
            <p:cNvSpPr/>
            <p:nvPr/>
          </p:nvSpPr>
          <p:spPr>
            <a:xfrm>
              <a:off x="3376850" y="1361350"/>
              <a:ext cx="8850" cy="9175"/>
            </a:xfrm>
            <a:custGeom>
              <a:avLst/>
              <a:gdLst/>
              <a:ahLst/>
              <a:cxnLst/>
              <a:rect l="l" t="t" r="r" b="b"/>
              <a:pathLst>
                <a:path w="354" h="367" extrusionOk="0">
                  <a:moveTo>
                    <a:pt x="87" y="1"/>
                  </a:moveTo>
                  <a:cubicBezTo>
                    <a:pt x="60" y="52"/>
                    <a:pt x="27" y="120"/>
                    <a:pt x="1" y="172"/>
                  </a:cubicBezTo>
                  <a:cubicBezTo>
                    <a:pt x="92" y="327"/>
                    <a:pt x="137" y="366"/>
                    <a:pt x="218" y="366"/>
                  </a:cubicBezTo>
                  <a:cubicBezTo>
                    <a:pt x="236" y="366"/>
                    <a:pt x="255" y="364"/>
                    <a:pt x="277" y="361"/>
                  </a:cubicBezTo>
                  <a:cubicBezTo>
                    <a:pt x="353" y="112"/>
                    <a:pt x="302" y="1"/>
                    <a:pt x="8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4" name="Google Shape;1684;p24"/>
            <p:cNvSpPr/>
            <p:nvPr/>
          </p:nvSpPr>
          <p:spPr>
            <a:xfrm>
              <a:off x="3411025" y="1408400"/>
              <a:ext cx="7550" cy="7975"/>
            </a:xfrm>
            <a:custGeom>
              <a:avLst/>
              <a:gdLst/>
              <a:ahLst/>
              <a:cxnLst/>
              <a:rect l="l" t="t" r="r" b="b"/>
              <a:pathLst>
                <a:path w="302" h="319" extrusionOk="0">
                  <a:moveTo>
                    <a:pt x="128" y="1"/>
                  </a:moveTo>
                  <a:cubicBezTo>
                    <a:pt x="85" y="52"/>
                    <a:pt x="52" y="85"/>
                    <a:pt x="0" y="129"/>
                  </a:cubicBezTo>
                  <a:cubicBezTo>
                    <a:pt x="9" y="172"/>
                    <a:pt x="9" y="215"/>
                    <a:pt x="17" y="248"/>
                  </a:cubicBezTo>
                  <a:cubicBezTo>
                    <a:pt x="83" y="267"/>
                    <a:pt x="132" y="319"/>
                    <a:pt x="197" y="319"/>
                  </a:cubicBezTo>
                  <a:cubicBezTo>
                    <a:pt x="225" y="319"/>
                    <a:pt x="255" y="309"/>
                    <a:pt x="291" y="283"/>
                  </a:cubicBezTo>
                  <a:cubicBezTo>
                    <a:pt x="291" y="215"/>
                    <a:pt x="301" y="129"/>
                    <a:pt x="301" y="34"/>
                  </a:cubicBezTo>
                  <a:cubicBezTo>
                    <a:pt x="231" y="25"/>
                    <a:pt x="180" y="9"/>
                    <a:pt x="1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5" name="Google Shape;1685;p24"/>
            <p:cNvSpPr/>
            <p:nvPr/>
          </p:nvSpPr>
          <p:spPr>
            <a:xfrm>
              <a:off x="3346800" y="1371875"/>
              <a:ext cx="8175" cy="8500"/>
            </a:xfrm>
            <a:custGeom>
              <a:avLst/>
              <a:gdLst/>
              <a:ahLst/>
              <a:cxnLst/>
              <a:rect l="l" t="t" r="r" b="b"/>
              <a:pathLst>
                <a:path w="327" h="340" extrusionOk="0">
                  <a:moveTo>
                    <a:pt x="172" y="0"/>
                  </a:moveTo>
                  <a:cubicBezTo>
                    <a:pt x="1" y="138"/>
                    <a:pt x="1" y="138"/>
                    <a:pt x="17" y="266"/>
                  </a:cubicBezTo>
                  <a:cubicBezTo>
                    <a:pt x="103" y="316"/>
                    <a:pt x="144" y="340"/>
                    <a:pt x="180" y="340"/>
                  </a:cubicBezTo>
                  <a:cubicBezTo>
                    <a:pt x="212" y="340"/>
                    <a:pt x="240" y="321"/>
                    <a:pt x="294" y="285"/>
                  </a:cubicBezTo>
                  <a:cubicBezTo>
                    <a:pt x="302" y="250"/>
                    <a:pt x="310" y="206"/>
                    <a:pt x="327" y="130"/>
                  </a:cubicBezTo>
                  <a:cubicBezTo>
                    <a:pt x="275" y="87"/>
                    <a:pt x="223" y="43"/>
                    <a:pt x="1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6" name="Google Shape;1686;p24"/>
            <p:cNvSpPr/>
            <p:nvPr/>
          </p:nvSpPr>
          <p:spPr>
            <a:xfrm>
              <a:off x="3373650" y="1342025"/>
              <a:ext cx="8175" cy="8550"/>
            </a:xfrm>
            <a:custGeom>
              <a:avLst/>
              <a:gdLst/>
              <a:ahLst/>
              <a:cxnLst/>
              <a:rect l="l" t="t" r="r" b="b"/>
              <a:pathLst>
                <a:path w="327" h="342" extrusionOk="0">
                  <a:moveTo>
                    <a:pt x="147" y="1"/>
                  </a:moveTo>
                  <a:cubicBezTo>
                    <a:pt x="85" y="69"/>
                    <a:pt x="44" y="120"/>
                    <a:pt x="1" y="172"/>
                  </a:cubicBezTo>
                  <a:cubicBezTo>
                    <a:pt x="68" y="294"/>
                    <a:pt x="117" y="342"/>
                    <a:pt x="191" y="342"/>
                  </a:cubicBezTo>
                  <a:cubicBezTo>
                    <a:pt x="223" y="342"/>
                    <a:pt x="258" y="333"/>
                    <a:pt x="302" y="318"/>
                  </a:cubicBezTo>
                  <a:cubicBezTo>
                    <a:pt x="302" y="267"/>
                    <a:pt x="310" y="215"/>
                    <a:pt x="327" y="155"/>
                  </a:cubicBezTo>
                  <a:cubicBezTo>
                    <a:pt x="267" y="104"/>
                    <a:pt x="215" y="60"/>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7" name="Google Shape;1687;p24"/>
            <p:cNvSpPr/>
            <p:nvPr/>
          </p:nvSpPr>
          <p:spPr>
            <a:xfrm>
              <a:off x="3401550" y="1420825"/>
              <a:ext cx="7325" cy="8225"/>
            </a:xfrm>
            <a:custGeom>
              <a:avLst/>
              <a:gdLst/>
              <a:ahLst/>
              <a:cxnLst/>
              <a:rect l="l" t="t" r="r" b="b"/>
              <a:pathLst>
                <a:path w="293" h="329" extrusionOk="0">
                  <a:moveTo>
                    <a:pt x="165" y="1"/>
                  </a:moveTo>
                  <a:cubicBezTo>
                    <a:pt x="78" y="52"/>
                    <a:pt x="0" y="112"/>
                    <a:pt x="19" y="234"/>
                  </a:cubicBezTo>
                  <a:cubicBezTo>
                    <a:pt x="66" y="281"/>
                    <a:pt x="108" y="328"/>
                    <a:pt x="175" y="328"/>
                  </a:cubicBezTo>
                  <a:cubicBezTo>
                    <a:pt x="193" y="328"/>
                    <a:pt x="212" y="325"/>
                    <a:pt x="233" y="318"/>
                  </a:cubicBezTo>
                  <a:cubicBezTo>
                    <a:pt x="293" y="139"/>
                    <a:pt x="285" y="95"/>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8" name="Google Shape;1688;p24"/>
            <p:cNvSpPr/>
            <p:nvPr/>
          </p:nvSpPr>
          <p:spPr>
            <a:xfrm>
              <a:off x="2275275" y="1881175"/>
              <a:ext cx="104375" cy="1025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9" name="Google Shape;1689;p24"/>
            <p:cNvSpPr/>
            <p:nvPr/>
          </p:nvSpPr>
          <p:spPr>
            <a:xfrm>
              <a:off x="2289025" y="1898425"/>
              <a:ext cx="76450" cy="70950"/>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0" name="Google Shape;1690;p24"/>
            <p:cNvSpPr/>
            <p:nvPr/>
          </p:nvSpPr>
          <p:spPr>
            <a:xfrm>
              <a:off x="2312650" y="1922500"/>
              <a:ext cx="27750" cy="26800"/>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1" name="Google Shape;1691;p24"/>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2" name="Google Shape;1692;p24"/>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3" name="Google Shape;1693;p24"/>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4" name="Google Shape;1694;p24"/>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5" name="Google Shape;1695;p24"/>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6" name="Google Shape;1696;p24"/>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7" name="Google Shape;1697;p24"/>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8" name="Google Shape;1698;p24"/>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9" name="Google Shape;1699;p24"/>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0" name="Google Shape;1700;p24"/>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1" name="Google Shape;1701;p24"/>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2" name="Google Shape;1702;p24"/>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3" name="Google Shape;1703;p24"/>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4" name="Google Shape;1704;p24"/>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5" name="Google Shape;1705;p24"/>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6" name="Google Shape;1706;p24"/>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7" name="Google Shape;1707;p24"/>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8" name="Google Shape;1708;p24"/>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9" name="Google Shape;1709;p24"/>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0" name="Google Shape;1710;p24"/>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1" name="Google Shape;1711;p24"/>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2" name="Google Shape;1712;p24"/>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3" name="Google Shape;1713;p24"/>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4" name="Google Shape;1714;p24"/>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5" name="Google Shape;1715;p24"/>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6" name="Google Shape;1716;p24"/>
            <p:cNvSpPr/>
            <p:nvPr/>
          </p:nvSpPr>
          <p:spPr>
            <a:xfrm>
              <a:off x="3193900" y="1383250"/>
              <a:ext cx="4775" cy="4775"/>
            </a:xfrm>
            <a:custGeom>
              <a:avLst/>
              <a:gdLst/>
              <a:ahLst/>
              <a:cxnLst/>
              <a:rect l="l" t="t" r="r" b="b"/>
              <a:pathLst>
                <a:path w="191" h="191" extrusionOk="0">
                  <a:moveTo>
                    <a:pt x="71" y="1"/>
                  </a:moveTo>
                  <a:cubicBezTo>
                    <a:pt x="60" y="1"/>
                    <a:pt x="52" y="9"/>
                    <a:pt x="52" y="9"/>
                  </a:cubicBezTo>
                  <a:lnTo>
                    <a:pt x="44" y="9"/>
                  </a:lnTo>
                  <a:cubicBezTo>
                    <a:pt x="44" y="17"/>
                    <a:pt x="36" y="17"/>
                    <a:pt x="27" y="28"/>
                  </a:cubicBezTo>
                  <a:cubicBezTo>
                    <a:pt x="27" y="28"/>
                    <a:pt x="19" y="36"/>
                    <a:pt x="19" y="44"/>
                  </a:cubicBezTo>
                  <a:lnTo>
                    <a:pt x="9" y="44"/>
                  </a:lnTo>
                  <a:cubicBezTo>
                    <a:pt x="9" y="52"/>
                    <a:pt x="9" y="61"/>
                    <a:pt x="1" y="69"/>
                  </a:cubicBezTo>
                  <a:lnTo>
                    <a:pt x="1" y="96"/>
                  </a:lnTo>
                  <a:lnTo>
                    <a:pt x="1" y="120"/>
                  </a:lnTo>
                  <a:cubicBezTo>
                    <a:pt x="9" y="131"/>
                    <a:pt x="9" y="139"/>
                    <a:pt x="9" y="147"/>
                  </a:cubicBezTo>
                  <a:cubicBezTo>
                    <a:pt x="19" y="147"/>
                    <a:pt x="19" y="155"/>
                    <a:pt x="27" y="155"/>
                  </a:cubicBezTo>
                  <a:lnTo>
                    <a:pt x="27" y="164"/>
                  </a:lnTo>
                  <a:cubicBezTo>
                    <a:pt x="27" y="164"/>
                    <a:pt x="36" y="172"/>
                    <a:pt x="44" y="172"/>
                  </a:cubicBezTo>
                  <a:cubicBezTo>
                    <a:pt x="52" y="182"/>
                    <a:pt x="60" y="182"/>
                    <a:pt x="60" y="182"/>
                  </a:cubicBezTo>
                  <a:lnTo>
                    <a:pt x="71" y="182"/>
                  </a:lnTo>
                  <a:cubicBezTo>
                    <a:pt x="71" y="190"/>
                    <a:pt x="79" y="190"/>
                    <a:pt x="87" y="190"/>
                  </a:cubicBezTo>
                  <a:lnTo>
                    <a:pt x="95" y="190"/>
                  </a:lnTo>
                  <a:cubicBezTo>
                    <a:pt x="104" y="190"/>
                    <a:pt x="112" y="190"/>
                    <a:pt x="122" y="182"/>
                  </a:cubicBezTo>
                  <a:cubicBezTo>
                    <a:pt x="130" y="182"/>
                    <a:pt x="139" y="182"/>
                    <a:pt x="139" y="172"/>
                  </a:cubicBezTo>
                  <a:cubicBezTo>
                    <a:pt x="147" y="172"/>
                    <a:pt x="155" y="164"/>
                    <a:pt x="155" y="164"/>
                  </a:cubicBezTo>
                  <a:lnTo>
                    <a:pt x="163" y="155"/>
                  </a:lnTo>
                  <a:cubicBezTo>
                    <a:pt x="163" y="155"/>
                    <a:pt x="174" y="147"/>
                    <a:pt x="174" y="139"/>
                  </a:cubicBezTo>
                  <a:cubicBezTo>
                    <a:pt x="182" y="131"/>
                    <a:pt x="182" y="131"/>
                    <a:pt x="182" y="120"/>
                  </a:cubicBezTo>
                  <a:cubicBezTo>
                    <a:pt x="182" y="112"/>
                    <a:pt x="190" y="104"/>
                    <a:pt x="190" y="96"/>
                  </a:cubicBezTo>
                  <a:lnTo>
                    <a:pt x="182" y="79"/>
                  </a:lnTo>
                  <a:lnTo>
                    <a:pt x="182" y="69"/>
                  </a:lnTo>
                  <a:cubicBezTo>
                    <a:pt x="182" y="61"/>
                    <a:pt x="182" y="61"/>
                    <a:pt x="174" y="52"/>
                  </a:cubicBezTo>
                  <a:lnTo>
                    <a:pt x="174" y="44"/>
                  </a:lnTo>
                  <a:cubicBezTo>
                    <a:pt x="174" y="44"/>
                    <a:pt x="163" y="44"/>
                    <a:pt x="163" y="36"/>
                  </a:cubicBezTo>
                  <a:cubicBezTo>
                    <a:pt x="155" y="28"/>
                    <a:pt x="155" y="17"/>
                    <a:pt x="139" y="9"/>
                  </a:cubicBezTo>
                  <a:cubicBezTo>
                    <a:pt x="130" y="1"/>
                    <a:pt x="112" y="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7" name="Google Shape;1717;p24"/>
            <p:cNvSpPr/>
            <p:nvPr/>
          </p:nvSpPr>
          <p:spPr>
            <a:xfrm>
              <a:off x="3190025" y="1373825"/>
              <a:ext cx="4375" cy="4500"/>
            </a:xfrm>
            <a:custGeom>
              <a:avLst/>
              <a:gdLst/>
              <a:ahLst/>
              <a:cxnLst/>
              <a:rect l="l" t="t" r="r" b="b"/>
              <a:pathLst>
                <a:path w="175" h="180" extrusionOk="0">
                  <a:moveTo>
                    <a:pt x="79" y="1"/>
                  </a:moveTo>
                  <a:cubicBezTo>
                    <a:pt x="71" y="1"/>
                    <a:pt x="61" y="1"/>
                    <a:pt x="53" y="9"/>
                  </a:cubicBezTo>
                  <a:cubicBezTo>
                    <a:pt x="53" y="9"/>
                    <a:pt x="44" y="9"/>
                    <a:pt x="36" y="17"/>
                  </a:cubicBezTo>
                  <a:cubicBezTo>
                    <a:pt x="28" y="17"/>
                    <a:pt x="20" y="25"/>
                    <a:pt x="20" y="34"/>
                  </a:cubicBezTo>
                  <a:cubicBezTo>
                    <a:pt x="9" y="34"/>
                    <a:pt x="1" y="44"/>
                    <a:pt x="1" y="52"/>
                  </a:cubicBezTo>
                  <a:lnTo>
                    <a:pt x="1" y="85"/>
                  </a:lnTo>
                  <a:cubicBezTo>
                    <a:pt x="1" y="85"/>
                    <a:pt x="1" y="95"/>
                    <a:pt x="9" y="104"/>
                  </a:cubicBezTo>
                  <a:cubicBezTo>
                    <a:pt x="9" y="120"/>
                    <a:pt x="9" y="128"/>
                    <a:pt x="20" y="147"/>
                  </a:cubicBezTo>
                  <a:lnTo>
                    <a:pt x="28" y="155"/>
                  </a:lnTo>
                  <a:cubicBezTo>
                    <a:pt x="36" y="163"/>
                    <a:pt x="53" y="172"/>
                    <a:pt x="61" y="180"/>
                  </a:cubicBezTo>
                  <a:lnTo>
                    <a:pt x="104" y="180"/>
                  </a:lnTo>
                  <a:lnTo>
                    <a:pt x="104" y="172"/>
                  </a:lnTo>
                  <a:lnTo>
                    <a:pt x="123" y="172"/>
                  </a:lnTo>
                  <a:lnTo>
                    <a:pt x="123" y="163"/>
                  </a:lnTo>
                  <a:cubicBezTo>
                    <a:pt x="131" y="163"/>
                    <a:pt x="139" y="155"/>
                    <a:pt x="139" y="155"/>
                  </a:cubicBezTo>
                  <a:lnTo>
                    <a:pt x="156" y="137"/>
                  </a:lnTo>
                  <a:lnTo>
                    <a:pt x="156" y="128"/>
                  </a:lnTo>
                  <a:cubicBezTo>
                    <a:pt x="156" y="128"/>
                    <a:pt x="164" y="120"/>
                    <a:pt x="164" y="112"/>
                  </a:cubicBezTo>
                  <a:cubicBezTo>
                    <a:pt x="164" y="104"/>
                    <a:pt x="174" y="95"/>
                    <a:pt x="164" y="85"/>
                  </a:cubicBezTo>
                  <a:lnTo>
                    <a:pt x="164" y="69"/>
                  </a:lnTo>
                  <a:cubicBezTo>
                    <a:pt x="164" y="60"/>
                    <a:pt x="156" y="52"/>
                    <a:pt x="156" y="44"/>
                  </a:cubicBezTo>
                  <a:cubicBezTo>
                    <a:pt x="156" y="44"/>
                    <a:pt x="147" y="34"/>
                    <a:pt x="139" y="25"/>
                  </a:cubicBezTo>
                  <a:cubicBezTo>
                    <a:pt x="139" y="25"/>
                    <a:pt x="131" y="17"/>
                    <a:pt x="123" y="17"/>
                  </a:cubicBezTo>
                  <a:cubicBezTo>
                    <a:pt x="112" y="9"/>
                    <a:pt x="96" y="1"/>
                    <a:pt x="7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8" name="Google Shape;1718;p24"/>
            <p:cNvSpPr/>
            <p:nvPr/>
          </p:nvSpPr>
          <p:spPr>
            <a:xfrm>
              <a:off x="3182775" y="1381350"/>
              <a:ext cx="4500" cy="4100"/>
            </a:xfrm>
            <a:custGeom>
              <a:avLst/>
              <a:gdLst/>
              <a:ahLst/>
              <a:cxnLst/>
              <a:rect l="l" t="t" r="r" b="b"/>
              <a:pathLst>
                <a:path w="180" h="164" extrusionOk="0">
                  <a:moveTo>
                    <a:pt x="52" y="1"/>
                  </a:moveTo>
                  <a:cubicBezTo>
                    <a:pt x="42" y="1"/>
                    <a:pt x="33" y="9"/>
                    <a:pt x="25" y="17"/>
                  </a:cubicBezTo>
                  <a:cubicBezTo>
                    <a:pt x="17" y="17"/>
                    <a:pt x="17" y="25"/>
                    <a:pt x="9" y="33"/>
                  </a:cubicBezTo>
                  <a:cubicBezTo>
                    <a:pt x="9" y="42"/>
                    <a:pt x="9" y="42"/>
                    <a:pt x="0" y="52"/>
                  </a:cubicBezTo>
                  <a:lnTo>
                    <a:pt x="0" y="69"/>
                  </a:lnTo>
                  <a:lnTo>
                    <a:pt x="0" y="77"/>
                  </a:lnTo>
                  <a:lnTo>
                    <a:pt x="0" y="104"/>
                  </a:lnTo>
                  <a:cubicBezTo>
                    <a:pt x="9" y="112"/>
                    <a:pt x="9" y="112"/>
                    <a:pt x="9" y="120"/>
                  </a:cubicBezTo>
                  <a:lnTo>
                    <a:pt x="17" y="128"/>
                  </a:lnTo>
                  <a:lnTo>
                    <a:pt x="17" y="137"/>
                  </a:lnTo>
                  <a:lnTo>
                    <a:pt x="25" y="137"/>
                  </a:lnTo>
                  <a:lnTo>
                    <a:pt x="25" y="145"/>
                  </a:lnTo>
                  <a:cubicBezTo>
                    <a:pt x="33" y="145"/>
                    <a:pt x="33" y="155"/>
                    <a:pt x="42" y="155"/>
                  </a:cubicBezTo>
                  <a:cubicBezTo>
                    <a:pt x="42" y="155"/>
                    <a:pt x="52" y="155"/>
                    <a:pt x="52" y="163"/>
                  </a:cubicBezTo>
                  <a:lnTo>
                    <a:pt x="112" y="163"/>
                  </a:lnTo>
                  <a:cubicBezTo>
                    <a:pt x="120" y="163"/>
                    <a:pt x="128" y="155"/>
                    <a:pt x="128" y="155"/>
                  </a:cubicBezTo>
                  <a:lnTo>
                    <a:pt x="136" y="155"/>
                  </a:lnTo>
                  <a:cubicBezTo>
                    <a:pt x="136" y="145"/>
                    <a:pt x="145" y="145"/>
                    <a:pt x="155" y="137"/>
                  </a:cubicBezTo>
                  <a:cubicBezTo>
                    <a:pt x="155" y="137"/>
                    <a:pt x="163" y="128"/>
                    <a:pt x="163" y="120"/>
                  </a:cubicBezTo>
                  <a:cubicBezTo>
                    <a:pt x="171" y="112"/>
                    <a:pt x="171" y="112"/>
                    <a:pt x="171" y="104"/>
                  </a:cubicBezTo>
                  <a:cubicBezTo>
                    <a:pt x="180" y="93"/>
                    <a:pt x="180" y="93"/>
                    <a:pt x="180" y="85"/>
                  </a:cubicBezTo>
                  <a:lnTo>
                    <a:pt x="180" y="77"/>
                  </a:lnTo>
                  <a:cubicBezTo>
                    <a:pt x="180" y="69"/>
                    <a:pt x="180" y="69"/>
                    <a:pt x="171" y="60"/>
                  </a:cubicBezTo>
                  <a:lnTo>
                    <a:pt x="171" y="42"/>
                  </a:lnTo>
                  <a:cubicBezTo>
                    <a:pt x="163" y="42"/>
                    <a:pt x="163" y="33"/>
                    <a:pt x="155" y="25"/>
                  </a:cubicBezTo>
                  <a:lnTo>
                    <a:pt x="145" y="17"/>
                  </a:lnTo>
                  <a:lnTo>
                    <a:pt x="136" y="17"/>
                  </a:lnTo>
                  <a:cubicBezTo>
                    <a:pt x="136" y="9"/>
                    <a:pt x="128" y="9"/>
                    <a:pt x="120" y="9"/>
                  </a:cubicBezTo>
                  <a:cubicBezTo>
                    <a:pt x="112" y="9"/>
                    <a:pt x="112" y="1"/>
                    <a:pt x="10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9" name="Google Shape;1719;p24"/>
            <p:cNvSpPr/>
            <p:nvPr/>
          </p:nvSpPr>
          <p:spPr>
            <a:xfrm>
              <a:off x="3184675" y="1392700"/>
              <a:ext cx="3900" cy="4550"/>
            </a:xfrm>
            <a:custGeom>
              <a:avLst/>
              <a:gdLst/>
              <a:ahLst/>
              <a:cxnLst/>
              <a:rect l="l" t="t" r="r" b="b"/>
              <a:pathLst>
                <a:path w="156" h="182" extrusionOk="0">
                  <a:moveTo>
                    <a:pt x="60" y="0"/>
                  </a:moveTo>
                  <a:lnTo>
                    <a:pt x="44" y="10"/>
                  </a:lnTo>
                  <a:cubicBezTo>
                    <a:pt x="36" y="19"/>
                    <a:pt x="36" y="19"/>
                    <a:pt x="27" y="27"/>
                  </a:cubicBezTo>
                  <a:lnTo>
                    <a:pt x="17" y="35"/>
                  </a:lnTo>
                  <a:lnTo>
                    <a:pt x="17" y="52"/>
                  </a:lnTo>
                  <a:lnTo>
                    <a:pt x="9" y="62"/>
                  </a:lnTo>
                  <a:lnTo>
                    <a:pt x="9" y="70"/>
                  </a:lnTo>
                  <a:lnTo>
                    <a:pt x="9" y="78"/>
                  </a:lnTo>
                  <a:cubicBezTo>
                    <a:pt x="1" y="87"/>
                    <a:pt x="1" y="95"/>
                    <a:pt x="1" y="103"/>
                  </a:cubicBezTo>
                  <a:lnTo>
                    <a:pt x="1" y="130"/>
                  </a:lnTo>
                  <a:cubicBezTo>
                    <a:pt x="1" y="138"/>
                    <a:pt x="9" y="146"/>
                    <a:pt x="17" y="155"/>
                  </a:cubicBezTo>
                  <a:cubicBezTo>
                    <a:pt x="17" y="165"/>
                    <a:pt x="27" y="173"/>
                    <a:pt x="36" y="173"/>
                  </a:cubicBezTo>
                  <a:cubicBezTo>
                    <a:pt x="44" y="173"/>
                    <a:pt x="44" y="181"/>
                    <a:pt x="52" y="181"/>
                  </a:cubicBezTo>
                  <a:lnTo>
                    <a:pt x="87" y="181"/>
                  </a:lnTo>
                  <a:lnTo>
                    <a:pt x="104" y="173"/>
                  </a:lnTo>
                  <a:cubicBezTo>
                    <a:pt x="112" y="165"/>
                    <a:pt x="120" y="165"/>
                    <a:pt x="130" y="146"/>
                  </a:cubicBezTo>
                  <a:cubicBezTo>
                    <a:pt x="130" y="138"/>
                    <a:pt x="139" y="138"/>
                    <a:pt x="139" y="130"/>
                  </a:cubicBezTo>
                  <a:cubicBezTo>
                    <a:pt x="147" y="113"/>
                    <a:pt x="147" y="103"/>
                    <a:pt x="155" y="87"/>
                  </a:cubicBezTo>
                  <a:lnTo>
                    <a:pt x="155" y="70"/>
                  </a:lnTo>
                  <a:lnTo>
                    <a:pt x="155" y="52"/>
                  </a:lnTo>
                  <a:lnTo>
                    <a:pt x="147" y="35"/>
                  </a:lnTo>
                  <a:cubicBezTo>
                    <a:pt x="147" y="27"/>
                    <a:pt x="139" y="27"/>
                    <a:pt x="139" y="19"/>
                  </a:cubicBezTo>
                  <a:cubicBezTo>
                    <a:pt x="130" y="19"/>
                    <a:pt x="130" y="10"/>
                    <a:pt x="120" y="10"/>
                  </a:cubicBezTo>
                  <a:cubicBezTo>
                    <a:pt x="112" y="0"/>
                    <a:pt x="112" y="0"/>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0" name="Google Shape;1720;p24"/>
            <p:cNvSpPr/>
            <p:nvPr/>
          </p:nvSpPr>
          <p:spPr>
            <a:xfrm>
              <a:off x="3195850" y="1396800"/>
              <a:ext cx="3700" cy="4400"/>
            </a:xfrm>
            <a:custGeom>
              <a:avLst/>
              <a:gdLst/>
              <a:ahLst/>
              <a:cxnLst/>
              <a:rect l="l" t="t" r="r" b="b"/>
              <a:pathLst>
                <a:path w="148" h="176" extrusionOk="0">
                  <a:moveTo>
                    <a:pt x="61" y="1"/>
                  </a:moveTo>
                  <a:lnTo>
                    <a:pt x="44" y="9"/>
                  </a:lnTo>
                  <a:cubicBezTo>
                    <a:pt x="34" y="17"/>
                    <a:pt x="26" y="17"/>
                    <a:pt x="17" y="34"/>
                  </a:cubicBezTo>
                  <a:cubicBezTo>
                    <a:pt x="9" y="42"/>
                    <a:pt x="9" y="52"/>
                    <a:pt x="9" y="61"/>
                  </a:cubicBezTo>
                  <a:lnTo>
                    <a:pt x="1" y="61"/>
                  </a:lnTo>
                  <a:lnTo>
                    <a:pt x="1" y="85"/>
                  </a:lnTo>
                  <a:lnTo>
                    <a:pt x="1" y="94"/>
                  </a:lnTo>
                  <a:cubicBezTo>
                    <a:pt x="1" y="112"/>
                    <a:pt x="1" y="129"/>
                    <a:pt x="17" y="137"/>
                  </a:cubicBezTo>
                  <a:cubicBezTo>
                    <a:pt x="17" y="145"/>
                    <a:pt x="26" y="156"/>
                    <a:pt x="44" y="164"/>
                  </a:cubicBezTo>
                  <a:cubicBezTo>
                    <a:pt x="56" y="170"/>
                    <a:pt x="68" y="175"/>
                    <a:pt x="80" y="175"/>
                  </a:cubicBezTo>
                  <a:cubicBezTo>
                    <a:pt x="85" y="175"/>
                    <a:pt x="90" y="174"/>
                    <a:pt x="96" y="172"/>
                  </a:cubicBezTo>
                  <a:cubicBezTo>
                    <a:pt x="104" y="172"/>
                    <a:pt x="120" y="164"/>
                    <a:pt x="129" y="156"/>
                  </a:cubicBezTo>
                  <a:cubicBezTo>
                    <a:pt x="137" y="145"/>
                    <a:pt x="147" y="137"/>
                    <a:pt x="147" y="121"/>
                  </a:cubicBezTo>
                  <a:lnTo>
                    <a:pt x="147" y="77"/>
                  </a:lnTo>
                  <a:cubicBezTo>
                    <a:pt x="147" y="69"/>
                    <a:pt x="147" y="61"/>
                    <a:pt x="137" y="52"/>
                  </a:cubicBezTo>
                  <a:cubicBezTo>
                    <a:pt x="137" y="42"/>
                    <a:pt x="137" y="34"/>
                    <a:pt x="129" y="26"/>
                  </a:cubicBezTo>
                  <a:cubicBezTo>
                    <a:pt x="120" y="17"/>
                    <a:pt x="120" y="9"/>
                    <a:pt x="112" y="9"/>
                  </a:cubicBezTo>
                  <a:cubicBezTo>
                    <a:pt x="104"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1" name="Google Shape;1721;p24"/>
            <p:cNvSpPr/>
            <p:nvPr/>
          </p:nvSpPr>
          <p:spPr>
            <a:xfrm>
              <a:off x="3203600" y="1390975"/>
              <a:ext cx="4075" cy="3700"/>
            </a:xfrm>
            <a:custGeom>
              <a:avLst/>
              <a:gdLst/>
              <a:ahLst/>
              <a:cxnLst/>
              <a:rect l="l" t="t" r="r" b="b"/>
              <a:pathLst>
                <a:path w="163" h="148" extrusionOk="0">
                  <a:moveTo>
                    <a:pt x="76" y="1"/>
                  </a:moveTo>
                  <a:cubicBezTo>
                    <a:pt x="60" y="1"/>
                    <a:pt x="52" y="1"/>
                    <a:pt x="43" y="9"/>
                  </a:cubicBezTo>
                  <a:cubicBezTo>
                    <a:pt x="25" y="9"/>
                    <a:pt x="17" y="28"/>
                    <a:pt x="17" y="36"/>
                  </a:cubicBezTo>
                  <a:cubicBezTo>
                    <a:pt x="8" y="36"/>
                    <a:pt x="8" y="44"/>
                    <a:pt x="8" y="53"/>
                  </a:cubicBezTo>
                  <a:cubicBezTo>
                    <a:pt x="0" y="69"/>
                    <a:pt x="0" y="69"/>
                    <a:pt x="8" y="88"/>
                  </a:cubicBezTo>
                  <a:cubicBezTo>
                    <a:pt x="8" y="96"/>
                    <a:pt x="17" y="104"/>
                    <a:pt x="17" y="112"/>
                  </a:cubicBezTo>
                  <a:cubicBezTo>
                    <a:pt x="25" y="121"/>
                    <a:pt x="33" y="121"/>
                    <a:pt x="33" y="131"/>
                  </a:cubicBezTo>
                  <a:cubicBezTo>
                    <a:pt x="43" y="131"/>
                    <a:pt x="43" y="131"/>
                    <a:pt x="52" y="139"/>
                  </a:cubicBezTo>
                  <a:cubicBezTo>
                    <a:pt x="60" y="139"/>
                    <a:pt x="68" y="147"/>
                    <a:pt x="68" y="147"/>
                  </a:cubicBezTo>
                  <a:lnTo>
                    <a:pt x="111" y="147"/>
                  </a:lnTo>
                  <a:cubicBezTo>
                    <a:pt x="111" y="147"/>
                    <a:pt x="120" y="147"/>
                    <a:pt x="120" y="139"/>
                  </a:cubicBezTo>
                  <a:lnTo>
                    <a:pt x="128" y="139"/>
                  </a:lnTo>
                  <a:cubicBezTo>
                    <a:pt x="128" y="139"/>
                    <a:pt x="136" y="131"/>
                    <a:pt x="146" y="131"/>
                  </a:cubicBezTo>
                  <a:lnTo>
                    <a:pt x="146" y="121"/>
                  </a:lnTo>
                  <a:lnTo>
                    <a:pt x="155" y="112"/>
                  </a:lnTo>
                  <a:lnTo>
                    <a:pt x="163" y="96"/>
                  </a:lnTo>
                  <a:lnTo>
                    <a:pt x="163" y="88"/>
                  </a:lnTo>
                  <a:lnTo>
                    <a:pt x="163" y="79"/>
                  </a:lnTo>
                  <a:lnTo>
                    <a:pt x="163" y="53"/>
                  </a:lnTo>
                  <a:cubicBezTo>
                    <a:pt x="163" y="53"/>
                    <a:pt x="155" y="44"/>
                    <a:pt x="155" y="36"/>
                  </a:cubicBezTo>
                  <a:lnTo>
                    <a:pt x="146" y="28"/>
                  </a:lnTo>
                  <a:cubicBezTo>
                    <a:pt x="146" y="28"/>
                    <a:pt x="128" y="17"/>
                    <a:pt x="128" y="9"/>
                  </a:cubicBezTo>
                  <a:lnTo>
                    <a:pt x="111" y="9"/>
                  </a:lnTo>
                  <a:cubicBezTo>
                    <a:pt x="111" y="9"/>
                    <a:pt x="111" y="1"/>
                    <a:pt x="10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2" name="Google Shape;1722;p24"/>
            <p:cNvSpPr/>
            <p:nvPr/>
          </p:nvSpPr>
          <p:spPr>
            <a:xfrm>
              <a:off x="3205075" y="1378300"/>
              <a:ext cx="3900" cy="4100"/>
            </a:xfrm>
            <a:custGeom>
              <a:avLst/>
              <a:gdLst/>
              <a:ahLst/>
              <a:cxnLst/>
              <a:rect l="l" t="t" r="r" b="b"/>
              <a:pathLst>
                <a:path w="156" h="164" extrusionOk="0">
                  <a:moveTo>
                    <a:pt x="69" y="1"/>
                  </a:moveTo>
                  <a:cubicBezTo>
                    <a:pt x="52" y="1"/>
                    <a:pt x="44" y="9"/>
                    <a:pt x="36" y="19"/>
                  </a:cubicBezTo>
                  <a:lnTo>
                    <a:pt x="36" y="28"/>
                  </a:lnTo>
                  <a:lnTo>
                    <a:pt x="26" y="28"/>
                  </a:lnTo>
                  <a:cubicBezTo>
                    <a:pt x="26" y="28"/>
                    <a:pt x="17" y="36"/>
                    <a:pt x="9" y="44"/>
                  </a:cubicBezTo>
                  <a:lnTo>
                    <a:pt x="9" y="61"/>
                  </a:lnTo>
                  <a:cubicBezTo>
                    <a:pt x="1" y="71"/>
                    <a:pt x="1" y="79"/>
                    <a:pt x="1" y="79"/>
                  </a:cubicBezTo>
                  <a:lnTo>
                    <a:pt x="1" y="87"/>
                  </a:lnTo>
                  <a:cubicBezTo>
                    <a:pt x="1" y="104"/>
                    <a:pt x="9" y="112"/>
                    <a:pt x="17" y="123"/>
                  </a:cubicBezTo>
                  <a:lnTo>
                    <a:pt x="17" y="131"/>
                  </a:lnTo>
                  <a:cubicBezTo>
                    <a:pt x="17" y="131"/>
                    <a:pt x="26" y="139"/>
                    <a:pt x="26" y="147"/>
                  </a:cubicBezTo>
                  <a:cubicBezTo>
                    <a:pt x="36" y="155"/>
                    <a:pt x="52" y="155"/>
                    <a:pt x="61" y="164"/>
                  </a:cubicBezTo>
                  <a:lnTo>
                    <a:pt x="104" y="164"/>
                  </a:lnTo>
                  <a:cubicBezTo>
                    <a:pt x="104" y="164"/>
                    <a:pt x="112" y="155"/>
                    <a:pt x="120" y="155"/>
                  </a:cubicBezTo>
                  <a:cubicBezTo>
                    <a:pt x="129" y="155"/>
                    <a:pt x="129" y="147"/>
                    <a:pt x="139" y="139"/>
                  </a:cubicBezTo>
                  <a:cubicBezTo>
                    <a:pt x="139" y="131"/>
                    <a:pt x="147" y="131"/>
                    <a:pt x="147" y="123"/>
                  </a:cubicBezTo>
                  <a:cubicBezTo>
                    <a:pt x="156" y="112"/>
                    <a:pt x="156" y="104"/>
                    <a:pt x="156" y="96"/>
                  </a:cubicBezTo>
                  <a:lnTo>
                    <a:pt x="156" y="87"/>
                  </a:lnTo>
                  <a:lnTo>
                    <a:pt x="156" y="71"/>
                  </a:lnTo>
                  <a:cubicBezTo>
                    <a:pt x="156" y="61"/>
                    <a:pt x="156" y="52"/>
                    <a:pt x="147" y="44"/>
                  </a:cubicBezTo>
                  <a:cubicBezTo>
                    <a:pt x="147" y="36"/>
                    <a:pt x="139" y="28"/>
                    <a:pt x="129" y="19"/>
                  </a:cubicBezTo>
                  <a:lnTo>
                    <a:pt x="120" y="9"/>
                  </a:lnTo>
                  <a:cubicBezTo>
                    <a:pt x="112" y="1"/>
                    <a:pt x="96" y="1"/>
                    <a:pt x="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3" name="Google Shape;1723;p24"/>
            <p:cNvSpPr/>
            <p:nvPr/>
          </p:nvSpPr>
          <p:spPr>
            <a:xfrm>
              <a:off x="3199050" y="1369750"/>
              <a:ext cx="3900" cy="4300"/>
            </a:xfrm>
            <a:custGeom>
              <a:avLst/>
              <a:gdLst/>
              <a:ahLst/>
              <a:cxnLst/>
              <a:rect l="l" t="t" r="r" b="b"/>
              <a:pathLst>
                <a:path w="156" h="172" extrusionOk="0">
                  <a:moveTo>
                    <a:pt x="71" y="1"/>
                  </a:moveTo>
                  <a:cubicBezTo>
                    <a:pt x="52" y="9"/>
                    <a:pt x="44" y="9"/>
                    <a:pt x="36" y="17"/>
                  </a:cubicBezTo>
                  <a:cubicBezTo>
                    <a:pt x="36" y="25"/>
                    <a:pt x="28" y="25"/>
                    <a:pt x="28" y="34"/>
                  </a:cubicBezTo>
                  <a:lnTo>
                    <a:pt x="19" y="34"/>
                  </a:lnTo>
                  <a:lnTo>
                    <a:pt x="19" y="42"/>
                  </a:lnTo>
                  <a:cubicBezTo>
                    <a:pt x="19" y="42"/>
                    <a:pt x="19" y="52"/>
                    <a:pt x="9" y="60"/>
                  </a:cubicBezTo>
                  <a:lnTo>
                    <a:pt x="9" y="69"/>
                  </a:lnTo>
                  <a:cubicBezTo>
                    <a:pt x="1" y="77"/>
                    <a:pt x="1" y="85"/>
                    <a:pt x="1" y="93"/>
                  </a:cubicBezTo>
                  <a:cubicBezTo>
                    <a:pt x="1" y="104"/>
                    <a:pt x="1" y="104"/>
                    <a:pt x="9" y="112"/>
                  </a:cubicBezTo>
                  <a:cubicBezTo>
                    <a:pt x="9" y="120"/>
                    <a:pt x="19" y="128"/>
                    <a:pt x="28" y="137"/>
                  </a:cubicBezTo>
                  <a:lnTo>
                    <a:pt x="28" y="145"/>
                  </a:lnTo>
                  <a:cubicBezTo>
                    <a:pt x="28" y="145"/>
                    <a:pt x="36" y="145"/>
                    <a:pt x="36" y="155"/>
                  </a:cubicBezTo>
                  <a:cubicBezTo>
                    <a:pt x="44" y="164"/>
                    <a:pt x="44" y="164"/>
                    <a:pt x="52" y="172"/>
                  </a:cubicBezTo>
                  <a:lnTo>
                    <a:pt x="104" y="172"/>
                  </a:lnTo>
                  <a:cubicBezTo>
                    <a:pt x="104" y="172"/>
                    <a:pt x="112" y="164"/>
                    <a:pt x="122" y="164"/>
                  </a:cubicBezTo>
                  <a:lnTo>
                    <a:pt x="131" y="155"/>
                  </a:lnTo>
                  <a:cubicBezTo>
                    <a:pt x="139" y="145"/>
                    <a:pt x="139" y="137"/>
                    <a:pt x="147" y="128"/>
                  </a:cubicBezTo>
                  <a:cubicBezTo>
                    <a:pt x="147" y="120"/>
                    <a:pt x="155" y="112"/>
                    <a:pt x="147" y="104"/>
                  </a:cubicBezTo>
                  <a:lnTo>
                    <a:pt x="147" y="85"/>
                  </a:lnTo>
                  <a:cubicBezTo>
                    <a:pt x="155" y="77"/>
                    <a:pt x="155" y="77"/>
                    <a:pt x="155" y="69"/>
                  </a:cubicBezTo>
                  <a:cubicBezTo>
                    <a:pt x="155" y="60"/>
                    <a:pt x="147" y="52"/>
                    <a:pt x="147" y="42"/>
                  </a:cubicBezTo>
                  <a:cubicBezTo>
                    <a:pt x="147" y="34"/>
                    <a:pt x="139" y="25"/>
                    <a:pt x="131" y="17"/>
                  </a:cubicBezTo>
                  <a:lnTo>
                    <a:pt x="122" y="9"/>
                  </a:lnTo>
                  <a:cubicBezTo>
                    <a:pt x="104" y="1"/>
                    <a:pt x="96" y="1"/>
                    <a:pt x="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4" name="Google Shape;1724;p24"/>
            <p:cNvSpPr/>
            <p:nvPr/>
          </p:nvSpPr>
          <p:spPr>
            <a:xfrm>
              <a:off x="3187450" y="1364600"/>
              <a:ext cx="4575" cy="4725"/>
            </a:xfrm>
            <a:custGeom>
              <a:avLst/>
              <a:gdLst/>
              <a:ahLst/>
              <a:cxnLst/>
              <a:rect l="l" t="t" r="r" b="b"/>
              <a:pathLst>
                <a:path w="183" h="189" extrusionOk="0">
                  <a:moveTo>
                    <a:pt x="71" y="1"/>
                  </a:moveTo>
                  <a:cubicBezTo>
                    <a:pt x="61" y="9"/>
                    <a:pt x="52" y="9"/>
                    <a:pt x="52" y="9"/>
                  </a:cubicBezTo>
                  <a:lnTo>
                    <a:pt x="44" y="9"/>
                  </a:lnTo>
                  <a:cubicBezTo>
                    <a:pt x="44" y="17"/>
                    <a:pt x="36" y="17"/>
                    <a:pt x="36" y="25"/>
                  </a:cubicBezTo>
                  <a:cubicBezTo>
                    <a:pt x="28" y="25"/>
                    <a:pt x="19" y="34"/>
                    <a:pt x="19" y="42"/>
                  </a:cubicBezTo>
                  <a:cubicBezTo>
                    <a:pt x="19" y="42"/>
                    <a:pt x="9" y="42"/>
                    <a:pt x="9" y="52"/>
                  </a:cubicBezTo>
                  <a:lnTo>
                    <a:pt x="9" y="69"/>
                  </a:lnTo>
                  <a:lnTo>
                    <a:pt x="1" y="69"/>
                  </a:lnTo>
                  <a:lnTo>
                    <a:pt x="1" y="93"/>
                  </a:lnTo>
                  <a:lnTo>
                    <a:pt x="1" y="120"/>
                  </a:lnTo>
                  <a:lnTo>
                    <a:pt x="9" y="120"/>
                  </a:lnTo>
                  <a:lnTo>
                    <a:pt x="9" y="137"/>
                  </a:lnTo>
                  <a:lnTo>
                    <a:pt x="19" y="145"/>
                  </a:lnTo>
                  <a:cubicBezTo>
                    <a:pt x="19" y="145"/>
                    <a:pt x="19" y="155"/>
                    <a:pt x="28" y="155"/>
                  </a:cubicBezTo>
                  <a:lnTo>
                    <a:pt x="28" y="163"/>
                  </a:lnTo>
                  <a:cubicBezTo>
                    <a:pt x="36" y="163"/>
                    <a:pt x="36" y="172"/>
                    <a:pt x="44" y="172"/>
                  </a:cubicBezTo>
                  <a:cubicBezTo>
                    <a:pt x="52" y="180"/>
                    <a:pt x="61" y="180"/>
                    <a:pt x="71" y="180"/>
                  </a:cubicBezTo>
                  <a:cubicBezTo>
                    <a:pt x="79" y="180"/>
                    <a:pt x="79" y="180"/>
                    <a:pt x="87" y="188"/>
                  </a:cubicBezTo>
                  <a:lnTo>
                    <a:pt x="96" y="188"/>
                  </a:lnTo>
                  <a:cubicBezTo>
                    <a:pt x="104" y="180"/>
                    <a:pt x="112" y="180"/>
                    <a:pt x="112" y="180"/>
                  </a:cubicBezTo>
                  <a:lnTo>
                    <a:pt x="123" y="180"/>
                  </a:lnTo>
                  <a:cubicBezTo>
                    <a:pt x="131" y="180"/>
                    <a:pt x="131" y="180"/>
                    <a:pt x="139" y="172"/>
                  </a:cubicBezTo>
                  <a:cubicBezTo>
                    <a:pt x="156" y="163"/>
                    <a:pt x="156" y="155"/>
                    <a:pt x="174" y="145"/>
                  </a:cubicBezTo>
                  <a:lnTo>
                    <a:pt x="174" y="137"/>
                  </a:lnTo>
                  <a:cubicBezTo>
                    <a:pt x="174" y="137"/>
                    <a:pt x="182" y="128"/>
                    <a:pt x="182" y="120"/>
                  </a:cubicBezTo>
                  <a:lnTo>
                    <a:pt x="182" y="104"/>
                  </a:lnTo>
                  <a:lnTo>
                    <a:pt x="182" y="93"/>
                  </a:lnTo>
                  <a:lnTo>
                    <a:pt x="182" y="77"/>
                  </a:lnTo>
                  <a:cubicBezTo>
                    <a:pt x="182" y="69"/>
                    <a:pt x="174" y="60"/>
                    <a:pt x="174" y="60"/>
                  </a:cubicBezTo>
                  <a:lnTo>
                    <a:pt x="174" y="52"/>
                  </a:lnTo>
                  <a:cubicBezTo>
                    <a:pt x="174" y="52"/>
                    <a:pt x="164" y="52"/>
                    <a:pt x="164" y="42"/>
                  </a:cubicBezTo>
                  <a:lnTo>
                    <a:pt x="156" y="34"/>
                  </a:lnTo>
                  <a:lnTo>
                    <a:pt x="139" y="17"/>
                  </a:lnTo>
                  <a:cubicBezTo>
                    <a:pt x="131" y="17"/>
                    <a:pt x="131" y="9"/>
                    <a:pt x="123" y="9"/>
                  </a:cubicBezTo>
                  <a:cubicBezTo>
                    <a:pt x="112" y="9"/>
                    <a:pt x="112" y="9"/>
                    <a:pt x="10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5" name="Google Shape;1725;p24"/>
            <p:cNvSpPr/>
            <p:nvPr/>
          </p:nvSpPr>
          <p:spPr>
            <a:xfrm>
              <a:off x="3178650" y="1372750"/>
              <a:ext cx="4350" cy="4300"/>
            </a:xfrm>
            <a:custGeom>
              <a:avLst/>
              <a:gdLst/>
              <a:ahLst/>
              <a:cxnLst/>
              <a:rect l="l" t="t" r="r" b="b"/>
              <a:pathLst>
                <a:path w="174" h="172" extrusionOk="0">
                  <a:moveTo>
                    <a:pt x="79" y="0"/>
                  </a:moveTo>
                  <a:cubicBezTo>
                    <a:pt x="70" y="0"/>
                    <a:pt x="62" y="8"/>
                    <a:pt x="52" y="17"/>
                  </a:cubicBezTo>
                  <a:lnTo>
                    <a:pt x="44" y="17"/>
                  </a:lnTo>
                  <a:cubicBezTo>
                    <a:pt x="35" y="25"/>
                    <a:pt x="27" y="35"/>
                    <a:pt x="27" y="35"/>
                  </a:cubicBezTo>
                  <a:cubicBezTo>
                    <a:pt x="19" y="44"/>
                    <a:pt x="11" y="52"/>
                    <a:pt x="11" y="60"/>
                  </a:cubicBezTo>
                  <a:cubicBezTo>
                    <a:pt x="11" y="68"/>
                    <a:pt x="0" y="77"/>
                    <a:pt x="0" y="87"/>
                  </a:cubicBezTo>
                  <a:cubicBezTo>
                    <a:pt x="0" y="95"/>
                    <a:pt x="11" y="103"/>
                    <a:pt x="11" y="112"/>
                  </a:cubicBezTo>
                  <a:cubicBezTo>
                    <a:pt x="11" y="120"/>
                    <a:pt x="19" y="128"/>
                    <a:pt x="27" y="128"/>
                  </a:cubicBezTo>
                  <a:cubicBezTo>
                    <a:pt x="27" y="138"/>
                    <a:pt x="35" y="138"/>
                    <a:pt x="35" y="147"/>
                  </a:cubicBezTo>
                  <a:lnTo>
                    <a:pt x="52" y="147"/>
                  </a:lnTo>
                  <a:lnTo>
                    <a:pt x="52" y="155"/>
                  </a:lnTo>
                  <a:cubicBezTo>
                    <a:pt x="62" y="163"/>
                    <a:pt x="70" y="163"/>
                    <a:pt x="87" y="171"/>
                  </a:cubicBezTo>
                  <a:lnTo>
                    <a:pt x="114" y="171"/>
                  </a:lnTo>
                  <a:cubicBezTo>
                    <a:pt x="122" y="171"/>
                    <a:pt x="130" y="163"/>
                    <a:pt x="139" y="163"/>
                  </a:cubicBezTo>
                  <a:cubicBezTo>
                    <a:pt x="147" y="155"/>
                    <a:pt x="155" y="147"/>
                    <a:pt x="165" y="138"/>
                  </a:cubicBezTo>
                  <a:cubicBezTo>
                    <a:pt x="165" y="128"/>
                    <a:pt x="165" y="128"/>
                    <a:pt x="174" y="120"/>
                  </a:cubicBezTo>
                  <a:lnTo>
                    <a:pt x="174" y="112"/>
                  </a:lnTo>
                  <a:lnTo>
                    <a:pt x="174" y="95"/>
                  </a:lnTo>
                  <a:lnTo>
                    <a:pt x="174" y="68"/>
                  </a:lnTo>
                  <a:lnTo>
                    <a:pt x="165" y="68"/>
                  </a:lnTo>
                  <a:lnTo>
                    <a:pt x="165" y="44"/>
                  </a:lnTo>
                  <a:cubicBezTo>
                    <a:pt x="155" y="35"/>
                    <a:pt x="155" y="25"/>
                    <a:pt x="147" y="17"/>
                  </a:cubicBezTo>
                  <a:cubicBezTo>
                    <a:pt x="147" y="17"/>
                    <a:pt x="139" y="8"/>
                    <a:pt x="130" y="8"/>
                  </a:cubicBezTo>
                  <a:cubicBezTo>
                    <a:pt x="122" y="0"/>
                    <a:pt x="114" y="0"/>
                    <a:pt x="9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6" name="Google Shape;1726;p24"/>
            <p:cNvSpPr/>
            <p:nvPr/>
          </p:nvSpPr>
          <p:spPr>
            <a:xfrm>
              <a:off x="3173075" y="1384750"/>
              <a:ext cx="4100" cy="4550"/>
            </a:xfrm>
            <a:custGeom>
              <a:avLst/>
              <a:gdLst/>
              <a:ahLst/>
              <a:cxnLst/>
              <a:rect l="l" t="t" r="r" b="b"/>
              <a:pathLst>
                <a:path w="164" h="182" extrusionOk="0">
                  <a:moveTo>
                    <a:pt x="69" y="1"/>
                  </a:moveTo>
                  <a:cubicBezTo>
                    <a:pt x="61" y="9"/>
                    <a:pt x="52" y="9"/>
                    <a:pt x="44" y="19"/>
                  </a:cubicBezTo>
                  <a:cubicBezTo>
                    <a:pt x="36" y="19"/>
                    <a:pt x="36" y="27"/>
                    <a:pt x="28" y="36"/>
                  </a:cubicBezTo>
                  <a:cubicBezTo>
                    <a:pt x="17" y="44"/>
                    <a:pt x="9" y="52"/>
                    <a:pt x="9" y="71"/>
                  </a:cubicBezTo>
                  <a:cubicBezTo>
                    <a:pt x="9" y="79"/>
                    <a:pt x="1" y="87"/>
                    <a:pt x="1" y="95"/>
                  </a:cubicBezTo>
                  <a:cubicBezTo>
                    <a:pt x="1" y="104"/>
                    <a:pt x="9" y="112"/>
                    <a:pt x="9" y="122"/>
                  </a:cubicBezTo>
                  <a:cubicBezTo>
                    <a:pt x="9" y="130"/>
                    <a:pt x="9" y="139"/>
                    <a:pt x="17" y="139"/>
                  </a:cubicBezTo>
                  <a:lnTo>
                    <a:pt x="17" y="147"/>
                  </a:lnTo>
                  <a:cubicBezTo>
                    <a:pt x="17" y="147"/>
                    <a:pt x="28" y="155"/>
                    <a:pt x="28" y="163"/>
                  </a:cubicBezTo>
                  <a:lnTo>
                    <a:pt x="36" y="163"/>
                  </a:lnTo>
                  <a:lnTo>
                    <a:pt x="44" y="174"/>
                  </a:lnTo>
                  <a:cubicBezTo>
                    <a:pt x="52" y="182"/>
                    <a:pt x="61" y="182"/>
                    <a:pt x="69" y="182"/>
                  </a:cubicBezTo>
                  <a:lnTo>
                    <a:pt x="104" y="182"/>
                  </a:lnTo>
                  <a:cubicBezTo>
                    <a:pt x="104" y="182"/>
                    <a:pt x="112" y="174"/>
                    <a:pt x="120" y="174"/>
                  </a:cubicBezTo>
                  <a:cubicBezTo>
                    <a:pt x="139" y="163"/>
                    <a:pt x="139" y="155"/>
                    <a:pt x="147" y="139"/>
                  </a:cubicBezTo>
                  <a:lnTo>
                    <a:pt x="155" y="139"/>
                  </a:lnTo>
                  <a:cubicBezTo>
                    <a:pt x="155" y="130"/>
                    <a:pt x="155" y="122"/>
                    <a:pt x="164" y="122"/>
                  </a:cubicBezTo>
                  <a:lnTo>
                    <a:pt x="164" y="112"/>
                  </a:lnTo>
                  <a:lnTo>
                    <a:pt x="164" y="95"/>
                  </a:lnTo>
                  <a:lnTo>
                    <a:pt x="164" y="87"/>
                  </a:lnTo>
                  <a:lnTo>
                    <a:pt x="164" y="71"/>
                  </a:lnTo>
                  <a:lnTo>
                    <a:pt x="164" y="60"/>
                  </a:lnTo>
                  <a:lnTo>
                    <a:pt x="155" y="44"/>
                  </a:lnTo>
                  <a:cubicBezTo>
                    <a:pt x="147" y="36"/>
                    <a:pt x="147" y="36"/>
                    <a:pt x="139" y="27"/>
                  </a:cubicBezTo>
                  <a:lnTo>
                    <a:pt x="131" y="19"/>
                  </a:lnTo>
                  <a:lnTo>
                    <a:pt x="120" y="9"/>
                  </a:lnTo>
                  <a:cubicBezTo>
                    <a:pt x="112"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7" name="Google Shape;1727;p24"/>
            <p:cNvSpPr/>
            <p:nvPr/>
          </p:nvSpPr>
          <p:spPr>
            <a:xfrm>
              <a:off x="3176325" y="1398100"/>
              <a:ext cx="3900" cy="4500"/>
            </a:xfrm>
            <a:custGeom>
              <a:avLst/>
              <a:gdLst/>
              <a:ahLst/>
              <a:cxnLst/>
              <a:rect l="l" t="t" r="r" b="b"/>
              <a:pathLst>
                <a:path w="156" h="180" extrusionOk="0">
                  <a:moveTo>
                    <a:pt x="77" y="0"/>
                  </a:moveTo>
                  <a:cubicBezTo>
                    <a:pt x="60" y="0"/>
                    <a:pt x="52" y="9"/>
                    <a:pt x="42" y="9"/>
                  </a:cubicBezTo>
                  <a:cubicBezTo>
                    <a:pt x="34" y="17"/>
                    <a:pt x="25" y="17"/>
                    <a:pt x="25" y="25"/>
                  </a:cubicBezTo>
                  <a:cubicBezTo>
                    <a:pt x="17" y="33"/>
                    <a:pt x="9" y="42"/>
                    <a:pt x="9" y="52"/>
                  </a:cubicBezTo>
                  <a:cubicBezTo>
                    <a:pt x="9" y="60"/>
                    <a:pt x="9" y="69"/>
                    <a:pt x="1" y="77"/>
                  </a:cubicBezTo>
                  <a:cubicBezTo>
                    <a:pt x="1" y="85"/>
                    <a:pt x="1" y="85"/>
                    <a:pt x="9" y="93"/>
                  </a:cubicBezTo>
                  <a:lnTo>
                    <a:pt x="9" y="120"/>
                  </a:lnTo>
                  <a:cubicBezTo>
                    <a:pt x="9" y="128"/>
                    <a:pt x="17" y="137"/>
                    <a:pt x="17" y="145"/>
                  </a:cubicBezTo>
                  <a:cubicBezTo>
                    <a:pt x="25" y="155"/>
                    <a:pt x="25" y="163"/>
                    <a:pt x="34" y="163"/>
                  </a:cubicBezTo>
                  <a:cubicBezTo>
                    <a:pt x="42" y="172"/>
                    <a:pt x="52" y="180"/>
                    <a:pt x="60" y="180"/>
                  </a:cubicBezTo>
                  <a:lnTo>
                    <a:pt x="77" y="180"/>
                  </a:lnTo>
                  <a:cubicBezTo>
                    <a:pt x="93" y="180"/>
                    <a:pt x="104" y="180"/>
                    <a:pt x="112" y="172"/>
                  </a:cubicBezTo>
                  <a:cubicBezTo>
                    <a:pt x="112" y="172"/>
                    <a:pt x="120" y="172"/>
                    <a:pt x="120" y="163"/>
                  </a:cubicBezTo>
                  <a:lnTo>
                    <a:pt x="128" y="163"/>
                  </a:lnTo>
                  <a:lnTo>
                    <a:pt x="128" y="155"/>
                  </a:lnTo>
                  <a:lnTo>
                    <a:pt x="137" y="155"/>
                  </a:lnTo>
                  <a:cubicBezTo>
                    <a:pt x="137" y="145"/>
                    <a:pt x="137" y="145"/>
                    <a:pt x="145" y="145"/>
                  </a:cubicBezTo>
                  <a:lnTo>
                    <a:pt x="145" y="137"/>
                  </a:lnTo>
                  <a:cubicBezTo>
                    <a:pt x="145" y="137"/>
                    <a:pt x="145" y="128"/>
                    <a:pt x="155" y="120"/>
                  </a:cubicBezTo>
                  <a:lnTo>
                    <a:pt x="155" y="104"/>
                  </a:lnTo>
                  <a:lnTo>
                    <a:pt x="155" y="93"/>
                  </a:lnTo>
                  <a:lnTo>
                    <a:pt x="155" y="85"/>
                  </a:lnTo>
                  <a:lnTo>
                    <a:pt x="155" y="77"/>
                  </a:lnTo>
                  <a:lnTo>
                    <a:pt x="155" y="69"/>
                  </a:lnTo>
                  <a:cubicBezTo>
                    <a:pt x="145" y="69"/>
                    <a:pt x="145" y="60"/>
                    <a:pt x="145" y="60"/>
                  </a:cubicBezTo>
                  <a:cubicBezTo>
                    <a:pt x="145" y="52"/>
                    <a:pt x="137" y="52"/>
                    <a:pt x="137" y="52"/>
                  </a:cubicBezTo>
                  <a:lnTo>
                    <a:pt x="137" y="33"/>
                  </a:lnTo>
                  <a:cubicBezTo>
                    <a:pt x="128" y="25"/>
                    <a:pt x="120" y="25"/>
                    <a:pt x="112" y="17"/>
                  </a:cubicBezTo>
                  <a:cubicBezTo>
                    <a:pt x="112" y="9"/>
                    <a:pt x="104" y="9"/>
                    <a:pt x="93" y="9"/>
                  </a:cubicBezTo>
                  <a:cubicBezTo>
                    <a:pt x="85" y="0"/>
                    <a:pt x="77" y="0"/>
                    <a:pt x="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8" name="Google Shape;1728;p24"/>
            <p:cNvSpPr/>
            <p:nvPr/>
          </p:nvSpPr>
          <p:spPr>
            <a:xfrm>
              <a:off x="3189825" y="1407525"/>
              <a:ext cx="4300" cy="4300"/>
            </a:xfrm>
            <a:custGeom>
              <a:avLst/>
              <a:gdLst/>
              <a:ahLst/>
              <a:cxnLst/>
              <a:rect l="l" t="t" r="r" b="b"/>
              <a:pathLst>
                <a:path w="172" h="172" extrusionOk="0">
                  <a:moveTo>
                    <a:pt x="87" y="1"/>
                  </a:moveTo>
                  <a:cubicBezTo>
                    <a:pt x="87" y="9"/>
                    <a:pt x="79" y="9"/>
                    <a:pt x="79" y="9"/>
                  </a:cubicBezTo>
                  <a:lnTo>
                    <a:pt x="52" y="9"/>
                  </a:lnTo>
                  <a:cubicBezTo>
                    <a:pt x="44" y="9"/>
                    <a:pt x="44" y="17"/>
                    <a:pt x="36" y="17"/>
                  </a:cubicBezTo>
                  <a:cubicBezTo>
                    <a:pt x="28" y="25"/>
                    <a:pt x="17" y="36"/>
                    <a:pt x="9" y="44"/>
                  </a:cubicBezTo>
                  <a:lnTo>
                    <a:pt x="1" y="60"/>
                  </a:lnTo>
                  <a:lnTo>
                    <a:pt x="1" y="96"/>
                  </a:lnTo>
                  <a:cubicBezTo>
                    <a:pt x="1" y="96"/>
                    <a:pt x="1" y="104"/>
                    <a:pt x="9" y="104"/>
                  </a:cubicBezTo>
                  <a:lnTo>
                    <a:pt x="9" y="120"/>
                  </a:lnTo>
                  <a:cubicBezTo>
                    <a:pt x="17" y="120"/>
                    <a:pt x="17" y="120"/>
                    <a:pt x="17" y="129"/>
                  </a:cubicBezTo>
                  <a:lnTo>
                    <a:pt x="28" y="139"/>
                  </a:lnTo>
                  <a:cubicBezTo>
                    <a:pt x="28" y="147"/>
                    <a:pt x="28" y="147"/>
                    <a:pt x="36" y="147"/>
                  </a:cubicBezTo>
                  <a:lnTo>
                    <a:pt x="44" y="155"/>
                  </a:lnTo>
                  <a:lnTo>
                    <a:pt x="52" y="155"/>
                  </a:lnTo>
                  <a:lnTo>
                    <a:pt x="52" y="164"/>
                  </a:lnTo>
                  <a:lnTo>
                    <a:pt x="69" y="164"/>
                  </a:lnTo>
                  <a:cubicBezTo>
                    <a:pt x="79" y="172"/>
                    <a:pt x="87" y="172"/>
                    <a:pt x="96" y="172"/>
                  </a:cubicBezTo>
                  <a:cubicBezTo>
                    <a:pt x="104" y="172"/>
                    <a:pt x="104" y="172"/>
                    <a:pt x="104" y="164"/>
                  </a:cubicBezTo>
                  <a:lnTo>
                    <a:pt x="131" y="164"/>
                  </a:lnTo>
                  <a:lnTo>
                    <a:pt x="131" y="155"/>
                  </a:lnTo>
                  <a:cubicBezTo>
                    <a:pt x="139" y="155"/>
                    <a:pt x="139" y="147"/>
                    <a:pt x="147" y="147"/>
                  </a:cubicBezTo>
                  <a:lnTo>
                    <a:pt x="147" y="139"/>
                  </a:lnTo>
                  <a:cubicBezTo>
                    <a:pt x="155" y="139"/>
                    <a:pt x="155" y="129"/>
                    <a:pt x="164" y="129"/>
                  </a:cubicBezTo>
                  <a:lnTo>
                    <a:pt x="164" y="120"/>
                  </a:lnTo>
                  <a:cubicBezTo>
                    <a:pt x="164" y="112"/>
                    <a:pt x="172" y="104"/>
                    <a:pt x="172" y="104"/>
                  </a:cubicBezTo>
                  <a:lnTo>
                    <a:pt x="172" y="87"/>
                  </a:lnTo>
                  <a:lnTo>
                    <a:pt x="172" y="77"/>
                  </a:lnTo>
                  <a:lnTo>
                    <a:pt x="172" y="69"/>
                  </a:lnTo>
                  <a:lnTo>
                    <a:pt x="172" y="52"/>
                  </a:lnTo>
                  <a:cubicBezTo>
                    <a:pt x="172" y="44"/>
                    <a:pt x="164" y="36"/>
                    <a:pt x="164" y="25"/>
                  </a:cubicBezTo>
                  <a:cubicBezTo>
                    <a:pt x="155" y="17"/>
                    <a:pt x="147" y="17"/>
                    <a:pt x="139" y="9"/>
                  </a:cubicBezTo>
                  <a:cubicBezTo>
                    <a:pt x="139" y="9"/>
                    <a:pt x="131" y="1"/>
                    <a:pt x="1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9" name="Google Shape;1729;p24"/>
            <p:cNvSpPr/>
            <p:nvPr/>
          </p:nvSpPr>
          <p:spPr>
            <a:xfrm>
              <a:off x="3205700" y="1402275"/>
              <a:ext cx="4350" cy="4875"/>
            </a:xfrm>
            <a:custGeom>
              <a:avLst/>
              <a:gdLst/>
              <a:ahLst/>
              <a:cxnLst/>
              <a:rect l="l" t="t" r="r" b="b"/>
              <a:pathLst>
                <a:path w="174" h="195" extrusionOk="0">
                  <a:moveTo>
                    <a:pt x="96" y="1"/>
                  </a:moveTo>
                  <a:cubicBezTo>
                    <a:pt x="93" y="1"/>
                    <a:pt x="90" y="2"/>
                    <a:pt x="87" y="5"/>
                  </a:cubicBezTo>
                  <a:cubicBezTo>
                    <a:pt x="79" y="5"/>
                    <a:pt x="71" y="5"/>
                    <a:pt x="62" y="13"/>
                  </a:cubicBezTo>
                  <a:cubicBezTo>
                    <a:pt x="62" y="13"/>
                    <a:pt x="52" y="21"/>
                    <a:pt x="44" y="21"/>
                  </a:cubicBezTo>
                  <a:cubicBezTo>
                    <a:pt x="44" y="29"/>
                    <a:pt x="36" y="40"/>
                    <a:pt x="36" y="48"/>
                  </a:cubicBezTo>
                  <a:cubicBezTo>
                    <a:pt x="27" y="48"/>
                    <a:pt x="27" y="48"/>
                    <a:pt x="27" y="56"/>
                  </a:cubicBezTo>
                  <a:lnTo>
                    <a:pt x="19" y="64"/>
                  </a:lnTo>
                  <a:lnTo>
                    <a:pt x="19" y="73"/>
                  </a:lnTo>
                  <a:cubicBezTo>
                    <a:pt x="11" y="73"/>
                    <a:pt x="11" y="81"/>
                    <a:pt x="11" y="91"/>
                  </a:cubicBezTo>
                  <a:lnTo>
                    <a:pt x="1" y="108"/>
                  </a:lnTo>
                  <a:cubicBezTo>
                    <a:pt x="1" y="116"/>
                    <a:pt x="11" y="124"/>
                    <a:pt x="11" y="124"/>
                  </a:cubicBezTo>
                  <a:lnTo>
                    <a:pt x="11" y="132"/>
                  </a:lnTo>
                  <a:cubicBezTo>
                    <a:pt x="11" y="132"/>
                    <a:pt x="11" y="143"/>
                    <a:pt x="19" y="151"/>
                  </a:cubicBezTo>
                  <a:cubicBezTo>
                    <a:pt x="19" y="159"/>
                    <a:pt x="27" y="167"/>
                    <a:pt x="36" y="167"/>
                  </a:cubicBezTo>
                  <a:lnTo>
                    <a:pt x="44" y="176"/>
                  </a:lnTo>
                  <a:lnTo>
                    <a:pt x="44" y="184"/>
                  </a:lnTo>
                  <a:lnTo>
                    <a:pt x="52" y="184"/>
                  </a:lnTo>
                  <a:cubicBezTo>
                    <a:pt x="62" y="184"/>
                    <a:pt x="71" y="194"/>
                    <a:pt x="87" y="194"/>
                  </a:cubicBezTo>
                  <a:cubicBezTo>
                    <a:pt x="104" y="194"/>
                    <a:pt x="114" y="184"/>
                    <a:pt x="131" y="184"/>
                  </a:cubicBezTo>
                  <a:lnTo>
                    <a:pt x="131" y="176"/>
                  </a:lnTo>
                  <a:cubicBezTo>
                    <a:pt x="139" y="176"/>
                    <a:pt x="139" y="176"/>
                    <a:pt x="147" y="167"/>
                  </a:cubicBezTo>
                  <a:lnTo>
                    <a:pt x="155" y="159"/>
                  </a:lnTo>
                  <a:cubicBezTo>
                    <a:pt x="155" y="151"/>
                    <a:pt x="166" y="151"/>
                    <a:pt x="166" y="151"/>
                  </a:cubicBezTo>
                  <a:cubicBezTo>
                    <a:pt x="166" y="143"/>
                    <a:pt x="174" y="132"/>
                    <a:pt x="174" y="124"/>
                  </a:cubicBezTo>
                  <a:lnTo>
                    <a:pt x="174" y="108"/>
                  </a:lnTo>
                  <a:lnTo>
                    <a:pt x="174" y="99"/>
                  </a:lnTo>
                  <a:lnTo>
                    <a:pt x="174" y="64"/>
                  </a:lnTo>
                  <a:cubicBezTo>
                    <a:pt x="166" y="56"/>
                    <a:pt x="166" y="48"/>
                    <a:pt x="155" y="40"/>
                  </a:cubicBezTo>
                  <a:cubicBezTo>
                    <a:pt x="155" y="29"/>
                    <a:pt x="147" y="21"/>
                    <a:pt x="139" y="13"/>
                  </a:cubicBezTo>
                  <a:cubicBezTo>
                    <a:pt x="131" y="13"/>
                    <a:pt x="122" y="5"/>
                    <a:pt x="114" y="5"/>
                  </a:cubicBezTo>
                  <a:cubicBezTo>
                    <a:pt x="107" y="5"/>
                    <a:pt x="101"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0" name="Google Shape;1730;p24"/>
            <p:cNvSpPr/>
            <p:nvPr/>
          </p:nvSpPr>
          <p:spPr>
            <a:xfrm>
              <a:off x="3214100" y="1389500"/>
              <a:ext cx="4500" cy="4750"/>
            </a:xfrm>
            <a:custGeom>
              <a:avLst/>
              <a:gdLst/>
              <a:ahLst/>
              <a:cxnLst/>
              <a:rect l="l" t="t" r="r" b="b"/>
              <a:pathLst>
                <a:path w="180" h="190" extrusionOk="0">
                  <a:moveTo>
                    <a:pt x="95" y="0"/>
                  </a:moveTo>
                  <a:cubicBezTo>
                    <a:pt x="87" y="0"/>
                    <a:pt x="77" y="0"/>
                    <a:pt x="69" y="8"/>
                  </a:cubicBezTo>
                  <a:cubicBezTo>
                    <a:pt x="60" y="8"/>
                    <a:pt x="60" y="17"/>
                    <a:pt x="52" y="17"/>
                  </a:cubicBezTo>
                  <a:cubicBezTo>
                    <a:pt x="44" y="25"/>
                    <a:pt x="36" y="35"/>
                    <a:pt x="36" y="52"/>
                  </a:cubicBezTo>
                  <a:cubicBezTo>
                    <a:pt x="25" y="52"/>
                    <a:pt x="17" y="60"/>
                    <a:pt x="9" y="68"/>
                  </a:cubicBezTo>
                  <a:lnTo>
                    <a:pt x="9" y="87"/>
                  </a:lnTo>
                  <a:cubicBezTo>
                    <a:pt x="1" y="103"/>
                    <a:pt x="1" y="112"/>
                    <a:pt x="9" y="120"/>
                  </a:cubicBezTo>
                  <a:lnTo>
                    <a:pt x="9" y="128"/>
                  </a:lnTo>
                  <a:lnTo>
                    <a:pt x="9" y="138"/>
                  </a:lnTo>
                  <a:lnTo>
                    <a:pt x="9" y="147"/>
                  </a:lnTo>
                  <a:cubicBezTo>
                    <a:pt x="17" y="147"/>
                    <a:pt x="17" y="155"/>
                    <a:pt x="25" y="163"/>
                  </a:cubicBezTo>
                  <a:cubicBezTo>
                    <a:pt x="36" y="163"/>
                    <a:pt x="36" y="171"/>
                    <a:pt x="44" y="171"/>
                  </a:cubicBezTo>
                  <a:cubicBezTo>
                    <a:pt x="52" y="180"/>
                    <a:pt x="60" y="180"/>
                    <a:pt x="60" y="180"/>
                  </a:cubicBezTo>
                  <a:lnTo>
                    <a:pt x="69" y="180"/>
                  </a:lnTo>
                  <a:cubicBezTo>
                    <a:pt x="69" y="180"/>
                    <a:pt x="77" y="180"/>
                    <a:pt x="87" y="190"/>
                  </a:cubicBezTo>
                  <a:cubicBezTo>
                    <a:pt x="95" y="180"/>
                    <a:pt x="104" y="180"/>
                    <a:pt x="112" y="180"/>
                  </a:cubicBezTo>
                  <a:cubicBezTo>
                    <a:pt x="120" y="180"/>
                    <a:pt x="128" y="180"/>
                    <a:pt x="128" y="171"/>
                  </a:cubicBezTo>
                  <a:lnTo>
                    <a:pt x="139" y="171"/>
                  </a:lnTo>
                  <a:cubicBezTo>
                    <a:pt x="147" y="163"/>
                    <a:pt x="155" y="155"/>
                    <a:pt x="164" y="147"/>
                  </a:cubicBezTo>
                  <a:lnTo>
                    <a:pt x="164" y="138"/>
                  </a:lnTo>
                  <a:cubicBezTo>
                    <a:pt x="172" y="138"/>
                    <a:pt x="172" y="128"/>
                    <a:pt x="172" y="120"/>
                  </a:cubicBezTo>
                  <a:lnTo>
                    <a:pt x="172" y="112"/>
                  </a:lnTo>
                  <a:cubicBezTo>
                    <a:pt x="172" y="112"/>
                    <a:pt x="180" y="103"/>
                    <a:pt x="180" y="95"/>
                  </a:cubicBezTo>
                  <a:cubicBezTo>
                    <a:pt x="180" y="87"/>
                    <a:pt x="172" y="76"/>
                    <a:pt x="172" y="68"/>
                  </a:cubicBezTo>
                  <a:lnTo>
                    <a:pt x="172" y="60"/>
                  </a:lnTo>
                  <a:cubicBezTo>
                    <a:pt x="172" y="52"/>
                    <a:pt x="164" y="44"/>
                    <a:pt x="164" y="35"/>
                  </a:cubicBezTo>
                  <a:cubicBezTo>
                    <a:pt x="155" y="25"/>
                    <a:pt x="147" y="17"/>
                    <a:pt x="139" y="17"/>
                  </a:cubicBezTo>
                  <a:cubicBezTo>
                    <a:pt x="139" y="8"/>
                    <a:pt x="128"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1" name="Google Shape;1731;p24"/>
            <p:cNvSpPr/>
            <p:nvPr/>
          </p:nvSpPr>
          <p:spPr>
            <a:xfrm>
              <a:off x="3215175" y="1375525"/>
              <a:ext cx="4100" cy="4925"/>
            </a:xfrm>
            <a:custGeom>
              <a:avLst/>
              <a:gdLst/>
              <a:ahLst/>
              <a:cxnLst/>
              <a:rect l="l" t="t" r="r" b="b"/>
              <a:pathLst>
                <a:path w="164" h="197" extrusionOk="0">
                  <a:moveTo>
                    <a:pt x="77" y="1"/>
                  </a:moveTo>
                  <a:cubicBezTo>
                    <a:pt x="69" y="1"/>
                    <a:pt x="61" y="1"/>
                    <a:pt x="52" y="9"/>
                  </a:cubicBezTo>
                  <a:cubicBezTo>
                    <a:pt x="44" y="9"/>
                    <a:pt x="34" y="9"/>
                    <a:pt x="26" y="17"/>
                  </a:cubicBezTo>
                  <a:lnTo>
                    <a:pt x="9" y="36"/>
                  </a:lnTo>
                  <a:lnTo>
                    <a:pt x="1" y="52"/>
                  </a:lnTo>
                  <a:lnTo>
                    <a:pt x="1" y="87"/>
                  </a:lnTo>
                  <a:cubicBezTo>
                    <a:pt x="9" y="95"/>
                    <a:pt x="9" y="104"/>
                    <a:pt x="9" y="104"/>
                  </a:cubicBezTo>
                  <a:cubicBezTo>
                    <a:pt x="9" y="112"/>
                    <a:pt x="17" y="112"/>
                    <a:pt x="17" y="120"/>
                  </a:cubicBezTo>
                  <a:lnTo>
                    <a:pt x="17" y="130"/>
                  </a:lnTo>
                  <a:cubicBezTo>
                    <a:pt x="17" y="139"/>
                    <a:pt x="17" y="139"/>
                    <a:pt x="26" y="139"/>
                  </a:cubicBezTo>
                  <a:lnTo>
                    <a:pt x="26" y="155"/>
                  </a:lnTo>
                  <a:lnTo>
                    <a:pt x="34" y="155"/>
                  </a:lnTo>
                  <a:lnTo>
                    <a:pt x="34" y="163"/>
                  </a:lnTo>
                  <a:lnTo>
                    <a:pt x="44" y="172"/>
                  </a:lnTo>
                  <a:cubicBezTo>
                    <a:pt x="52" y="182"/>
                    <a:pt x="61" y="190"/>
                    <a:pt x="77" y="190"/>
                  </a:cubicBezTo>
                  <a:cubicBezTo>
                    <a:pt x="81" y="194"/>
                    <a:pt x="86" y="196"/>
                    <a:pt x="92" y="196"/>
                  </a:cubicBezTo>
                  <a:cubicBezTo>
                    <a:pt x="97" y="196"/>
                    <a:pt x="104" y="194"/>
                    <a:pt x="112" y="190"/>
                  </a:cubicBezTo>
                  <a:cubicBezTo>
                    <a:pt x="121" y="190"/>
                    <a:pt x="129" y="182"/>
                    <a:pt x="137" y="172"/>
                  </a:cubicBezTo>
                  <a:cubicBezTo>
                    <a:pt x="147" y="163"/>
                    <a:pt x="156" y="155"/>
                    <a:pt x="156" y="147"/>
                  </a:cubicBezTo>
                  <a:cubicBezTo>
                    <a:pt x="164" y="139"/>
                    <a:pt x="164" y="120"/>
                    <a:pt x="164" y="112"/>
                  </a:cubicBezTo>
                  <a:cubicBezTo>
                    <a:pt x="164" y="104"/>
                    <a:pt x="164" y="95"/>
                    <a:pt x="156" y="87"/>
                  </a:cubicBezTo>
                  <a:cubicBezTo>
                    <a:pt x="156" y="79"/>
                    <a:pt x="156" y="69"/>
                    <a:pt x="147" y="60"/>
                  </a:cubicBezTo>
                  <a:lnTo>
                    <a:pt x="147" y="52"/>
                  </a:lnTo>
                  <a:cubicBezTo>
                    <a:pt x="137" y="44"/>
                    <a:pt x="137" y="44"/>
                    <a:pt x="129" y="36"/>
                  </a:cubicBezTo>
                  <a:cubicBezTo>
                    <a:pt x="129" y="36"/>
                    <a:pt x="129" y="27"/>
                    <a:pt x="121" y="27"/>
                  </a:cubicBezTo>
                  <a:cubicBezTo>
                    <a:pt x="121" y="27"/>
                    <a:pt x="112" y="17"/>
                    <a:pt x="104" y="9"/>
                  </a:cubicBezTo>
                  <a:cubicBezTo>
                    <a:pt x="96" y="9"/>
                    <a:pt x="85" y="9"/>
                    <a:pt x="7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2" name="Google Shape;1732;p24"/>
            <p:cNvSpPr/>
            <p:nvPr/>
          </p:nvSpPr>
          <p:spPr>
            <a:xfrm>
              <a:off x="3211950" y="1365625"/>
              <a:ext cx="25" cy="25"/>
            </a:xfrm>
            <a:custGeom>
              <a:avLst/>
              <a:gdLst/>
              <a:ahLst/>
              <a:cxnLst/>
              <a:rect l="l" t="t" r="r" b="b"/>
              <a:pathLst>
                <a:path w="1" h="1" extrusionOk="0">
                  <a:moveTo>
                    <a:pt x="0" y="1"/>
                  </a:move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3" name="Google Shape;1733;p24"/>
            <p:cNvSpPr/>
            <p:nvPr/>
          </p:nvSpPr>
          <p:spPr>
            <a:xfrm>
              <a:off x="3207875" y="1364600"/>
              <a:ext cx="4550" cy="3900"/>
            </a:xfrm>
            <a:custGeom>
              <a:avLst/>
              <a:gdLst/>
              <a:ahLst/>
              <a:cxnLst/>
              <a:rect l="l" t="t" r="r" b="b"/>
              <a:pathLst>
                <a:path w="182" h="156" extrusionOk="0">
                  <a:moveTo>
                    <a:pt x="68" y="1"/>
                  </a:moveTo>
                  <a:cubicBezTo>
                    <a:pt x="52" y="1"/>
                    <a:pt x="44" y="1"/>
                    <a:pt x="35" y="9"/>
                  </a:cubicBezTo>
                  <a:cubicBezTo>
                    <a:pt x="27" y="9"/>
                    <a:pt x="27" y="17"/>
                    <a:pt x="17" y="17"/>
                  </a:cubicBezTo>
                  <a:cubicBezTo>
                    <a:pt x="8" y="25"/>
                    <a:pt x="8" y="34"/>
                    <a:pt x="0" y="42"/>
                  </a:cubicBezTo>
                  <a:lnTo>
                    <a:pt x="0" y="69"/>
                  </a:lnTo>
                  <a:lnTo>
                    <a:pt x="0" y="85"/>
                  </a:lnTo>
                  <a:cubicBezTo>
                    <a:pt x="0" y="93"/>
                    <a:pt x="8" y="112"/>
                    <a:pt x="17" y="120"/>
                  </a:cubicBezTo>
                  <a:cubicBezTo>
                    <a:pt x="17" y="120"/>
                    <a:pt x="27" y="120"/>
                    <a:pt x="35" y="128"/>
                  </a:cubicBezTo>
                  <a:cubicBezTo>
                    <a:pt x="35" y="128"/>
                    <a:pt x="44" y="128"/>
                    <a:pt x="52" y="137"/>
                  </a:cubicBezTo>
                  <a:cubicBezTo>
                    <a:pt x="60" y="137"/>
                    <a:pt x="60" y="137"/>
                    <a:pt x="60" y="145"/>
                  </a:cubicBezTo>
                  <a:lnTo>
                    <a:pt x="68" y="145"/>
                  </a:lnTo>
                  <a:cubicBezTo>
                    <a:pt x="87" y="155"/>
                    <a:pt x="87" y="155"/>
                    <a:pt x="103" y="155"/>
                  </a:cubicBezTo>
                  <a:lnTo>
                    <a:pt x="120" y="155"/>
                  </a:lnTo>
                  <a:cubicBezTo>
                    <a:pt x="130" y="155"/>
                    <a:pt x="138" y="145"/>
                    <a:pt x="138" y="145"/>
                  </a:cubicBezTo>
                  <a:cubicBezTo>
                    <a:pt x="147" y="137"/>
                    <a:pt x="147" y="137"/>
                    <a:pt x="155" y="128"/>
                  </a:cubicBezTo>
                  <a:cubicBezTo>
                    <a:pt x="163" y="128"/>
                    <a:pt x="163" y="120"/>
                    <a:pt x="163" y="120"/>
                  </a:cubicBezTo>
                  <a:cubicBezTo>
                    <a:pt x="171" y="112"/>
                    <a:pt x="171" y="104"/>
                    <a:pt x="171" y="104"/>
                  </a:cubicBezTo>
                  <a:cubicBezTo>
                    <a:pt x="171" y="93"/>
                    <a:pt x="171" y="85"/>
                    <a:pt x="182" y="77"/>
                  </a:cubicBezTo>
                  <a:lnTo>
                    <a:pt x="171" y="69"/>
                  </a:lnTo>
                  <a:lnTo>
                    <a:pt x="171" y="60"/>
                  </a:lnTo>
                  <a:cubicBezTo>
                    <a:pt x="171" y="60"/>
                    <a:pt x="171" y="42"/>
                    <a:pt x="163" y="42"/>
                  </a:cubicBezTo>
                  <a:cubicBezTo>
                    <a:pt x="163" y="34"/>
                    <a:pt x="163" y="34"/>
                    <a:pt x="155" y="25"/>
                  </a:cubicBezTo>
                  <a:cubicBezTo>
                    <a:pt x="147" y="17"/>
                    <a:pt x="138" y="9"/>
                    <a:pt x="120" y="9"/>
                  </a:cubicBezTo>
                  <a:lnTo>
                    <a:pt x="103" y="9"/>
                  </a:lnTo>
                  <a:cubicBezTo>
                    <a:pt x="95" y="9"/>
                    <a:pt x="95" y="9"/>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4" name="Google Shape;1734;p24"/>
            <p:cNvSpPr/>
            <p:nvPr/>
          </p:nvSpPr>
          <p:spPr>
            <a:xfrm>
              <a:off x="3196950" y="1357075"/>
              <a:ext cx="4100" cy="3900"/>
            </a:xfrm>
            <a:custGeom>
              <a:avLst/>
              <a:gdLst/>
              <a:ahLst/>
              <a:cxnLst/>
              <a:rect l="l" t="t" r="r" b="b"/>
              <a:pathLst>
                <a:path w="164" h="156" extrusionOk="0">
                  <a:moveTo>
                    <a:pt x="60" y="1"/>
                  </a:moveTo>
                  <a:cubicBezTo>
                    <a:pt x="52" y="1"/>
                    <a:pt x="41" y="1"/>
                    <a:pt x="33" y="9"/>
                  </a:cubicBezTo>
                  <a:cubicBezTo>
                    <a:pt x="25" y="17"/>
                    <a:pt x="17" y="17"/>
                    <a:pt x="17" y="25"/>
                  </a:cubicBezTo>
                  <a:cubicBezTo>
                    <a:pt x="8" y="34"/>
                    <a:pt x="8" y="44"/>
                    <a:pt x="0" y="52"/>
                  </a:cubicBezTo>
                  <a:lnTo>
                    <a:pt x="0" y="69"/>
                  </a:lnTo>
                  <a:cubicBezTo>
                    <a:pt x="0" y="77"/>
                    <a:pt x="8" y="95"/>
                    <a:pt x="8" y="104"/>
                  </a:cubicBezTo>
                  <a:cubicBezTo>
                    <a:pt x="17" y="112"/>
                    <a:pt x="17" y="112"/>
                    <a:pt x="25" y="120"/>
                  </a:cubicBezTo>
                  <a:cubicBezTo>
                    <a:pt x="25" y="120"/>
                    <a:pt x="33" y="128"/>
                    <a:pt x="41" y="128"/>
                  </a:cubicBezTo>
                  <a:cubicBezTo>
                    <a:pt x="41" y="128"/>
                    <a:pt x="41" y="137"/>
                    <a:pt x="52" y="137"/>
                  </a:cubicBezTo>
                  <a:cubicBezTo>
                    <a:pt x="60" y="147"/>
                    <a:pt x="68" y="147"/>
                    <a:pt x="76" y="155"/>
                  </a:cubicBezTo>
                  <a:lnTo>
                    <a:pt x="103" y="155"/>
                  </a:lnTo>
                  <a:cubicBezTo>
                    <a:pt x="112" y="155"/>
                    <a:pt x="120" y="147"/>
                    <a:pt x="128" y="147"/>
                  </a:cubicBezTo>
                  <a:cubicBezTo>
                    <a:pt x="128" y="137"/>
                    <a:pt x="136" y="137"/>
                    <a:pt x="136" y="137"/>
                  </a:cubicBezTo>
                  <a:cubicBezTo>
                    <a:pt x="144" y="128"/>
                    <a:pt x="155" y="112"/>
                    <a:pt x="155" y="104"/>
                  </a:cubicBezTo>
                  <a:cubicBezTo>
                    <a:pt x="163" y="95"/>
                    <a:pt x="163" y="95"/>
                    <a:pt x="163" y="85"/>
                  </a:cubicBezTo>
                  <a:cubicBezTo>
                    <a:pt x="163" y="69"/>
                    <a:pt x="155" y="60"/>
                    <a:pt x="155" y="52"/>
                  </a:cubicBezTo>
                  <a:lnTo>
                    <a:pt x="144" y="52"/>
                  </a:lnTo>
                  <a:cubicBezTo>
                    <a:pt x="144" y="44"/>
                    <a:pt x="136" y="34"/>
                    <a:pt x="136" y="34"/>
                  </a:cubicBezTo>
                  <a:cubicBezTo>
                    <a:pt x="136" y="25"/>
                    <a:pt x="136" y="25"/>
                    <a:pt x="128" y="25"/>
                  </a:cubicBezTo>
                  <a:lnTo>
                    <a:pt x="120" y="17"/>
                  </a:lnTo>
                  <a:lnTo>
                    <a:pt x="112" y="17"/>
                  </a:lnTo>
                  <a:lnTo>
                    <a:pt x="112" y="9"/>
                  </a:lnTo>
                  <a:cubicBezTo>
                    <a:pt x="103" y="9"/>
                    <a:pt x="103" y="9"/>
                    <a:pt x="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5" name="Google Shape;1735;p24"/>
            <p:cNvSpPr/>
            <p:nvPr/>
          </p:nvSpPr>
          <p:spPr>
            <a:xfrm>
              <a:off x="3178900" y="1358375"/>
              <a:ext cx="4300" cy="4500"/>
            </a:xfrm>
            <a:custGeom>
              <a:avLst/>
              <a:gdLst/>
              <a:ahLst/>
              <a:cxnLst/>
              <a:rect l="l" t="t" r="r" b="b"/>
              <a:pathLst>
                <a:path w="172" h="180" extrusionOk="0">
                  <a:moveTo>
                    <a:pt x="77" y="0"/>
                  </a:moveTo>
                  <a:cubicBezTo>
                    <a:pt x="77" y="8"/>
                    <a:pt x="69" y="8"/>
                    <a:pt x="60" y="8"/>
                  </a:cubicBezTo>
                  <a:cubicBezTo>
                    <a:pt x="52" y="8"/>
                    <a:pt x="42" y="17"/>
                    <a:pt x="34" y="25"/>
                  </a:cubicBezTo>
                  <a:cubicBezTo>
                    <a:pt x="25" y="25"/>
                    <a:pt x="25" y="33"/>
                    <a:pt x="25" y="33"/>
                  </a:cubicBezTo>
                  <a:cubicBezTo>
                    <a:pt x="17" y="43"/>
                    <a:pt x="17" y="52"/>
                    <a:pt x="17" y="52"/>
                  </a:cubicBezTo>
                  <a:cubicBezTo>
                    <a:pt x="9" y="60"/>
                    <a:pt x="9" y="68"/>
                    <a:pt x="9" y="68"/>
                  </a:cubicBezTo>
                  <a:cubicBezTo>
                    <a:pt x="1" y="76"/>
                    <a:pt x="1" y="85"/>
                    <a:pt x="1" y="95"/>
                  </a:cubicBezTo>
                  <a:cubicBezTo>
                    <a:pt x="1" y="103"/>
                    <a:pt x="1" y="111"/>
                    <a:pt x="9" y="120"/>
                  </a:cubicBezTo>
                  <a:cubicBezTo>
                    <a:pt x="9" y="128"/>
                    <a:pt x="17" y="136"/>
                    <a:pt x="17" y="146"/>
                  </a:cubicBezTo>
                  <a:cubicBezTo>
                    <a:pt x="25" y="146"/>
                    <a:pt x="25" y="146"/>
                    <a:pt x="25" y="155"/>
                  </a:cubicBezTo>
                  <a:cubicBezTo>
                    <a:pt x="34" y="155"/>
                    <a:pt x="34" y="163"/>
                    <a:pt x="42" y="163"/>
                  </a:cubicBezTo>
                  <a:lnTo>
                    <a:pt x="60" y="179"/>
                  </a:lnTo>
                  <a:lnTo>
                    <a:pt x="104" y="179"/>
                  </a:lnTo>
                  <a:lnTo>
                    <a:pt x="120" y="171"/>
                  </a:lnTo>
                  <a:lnTo>
                    <a:pt x="129" y="171"/>
                  </a:lnTo>
                  <a:cubicBezTo>
                    <a:pt x="129" y="163"/>
                    <a:pt x="137" y="163"/>
                    <a:pt x="137" y="155"/>
                  </a:cubicBezTo>
                  <a:cubicBezTo>
                    <a:pt x="145" y="155"/>
                    <a:pt x="145" y="155"/>
                    <a:pt x="145" y="146"/>
                  </a:cubicBezTo>
                  <a:cubicBezTo>
                    <a:pt x="145" y="146"/>
                    <a:pt x="155" y="146"/>
                    <a:pt x="155" y="136"/>
                  </a:cubicBezTo>
                  <a:cubicBezTo>
                    <a:pt x="155" y="128"/>
                    <a:pt x="164" y="120"/>
                    <a:pt x="164" y="120"/>
                  </a:cubicBezTo>
                  <a:lnTo>
                    <a:pt x="164" y="111"/>
                  </a:lnTo>
                  <a:cubicBezTo>
                    <a:pt x="164" y="103"/>
                    <a:pt x="172" y="95"/>
                    <a:pt x="172" y="85"/>
                  </a:cubicBezTo>
                  <a:cubicBezTo>
                    <a:pt x="172" y="85"/>
                    <a:pt x="164" y="76"/>
                    <a:pt x="164" y="68"/>
                  </a:cubicBezTo>
                  <a:cubicBezTo>
                    <a:pt x="164" y="60"/>
                    <a:pt x="164" y="52"/>
                    <a:pt x="155" y="52"/>
                  </a:cubicBezTo>
                  <a:cubicBezTo>
                    <a:pt x="155" y="43"/>
                    <a:pt x="145" y="33"/>
                    <a:pt x="137" y="33"/>
                  </a:cubicBezTo>
                  <a:cubicBezTo>
                    <a:pt x="137" y="25"/>
                    <a:pt x="137" y="25"/>
                    <a:pt x="129" y="25"/>
                  </a:cubicBezTo>
                  <a:cubicBezTo>
                    <a:pt x="120" y="17"/>
                    <a:pt x="120" y="8"/>
                    <a:pt x="112" y="8"/>
                  </a:cubicBezTo>
                  <a:cubicBezTo>
                    <a:pt x="104" y="8"/>
                    <a:pt x="93" y="0"/>
                    <a:pt x="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6" name="Google Shape;1736;p24"/>
            <p:cNvSpPr/>
            <p:nvPr/>
          </p:nvSpPr>
          <p:spPr>
            <a:xfrm>
              <a:off x="3169425" y="1369950"/>
              <a:ext cx="3875" cy="4100"/>
            </a:xfrm>
            <a:custGeom>
              <a:avLst/>
              <a:gdLst/>
              <a:ahLst/>
              <a:cxnLst/>
              <a:rect l="l" t="t" r="r" b="b"/>
              <a:pathLst>
                <a:path w="155" h="164" extrusionOk="0">
                  <a:moveTo>
                    <a:pt x="79" y="1"/>
                  </a:moveTo>
                  <a:cubicBezTo>
                    <a:pt x="70" y="1"/>
                    <a:pt x="52" y="1"/>
                    <a:pt x="44" y="9"/>
                  </a:cubicBezTo>
                  <a:cubicBezTo>
                    <a:pt x="35" y="9"/>
                    <a:pt x="35" y="17"/>
                    <a:pt x="27" y="17"/>
                  </a:cubicBezTo>
                  <a:cubicBezTo>
                    <a:pt x="27" y="26"/>
                    <a:pt x="19" y="34"/>
                    <a:pt x="19" y="44"/>
                  </a:cubicBezTo>
                  <a:cubicBezTo>
                    <a:pt x="9" y="44"/>
                    <a:pt x="9" y="52"/>
                    <a:pt x="9" y="52"/>
                  </a:cubicBezTo>
                  <a:cubicBezTo>
                    <a:pt x="0" y="61"/>
                    <a:pt x="0" y="69"/>
                    <a:pt x="0" y="77"/>
                  </a:cubicBezTo>
                  <a:cubicBezTo>
                    <a:pt x="0" y="85"/>
                    <a:pt x="0" y="96"/>
                    <a:pt x="9" y="96"/>
                  </a:cubicBezTo>
                  <a:cubicBezTo>
                    <a:pt x="9" y="112"/>
                    <a:pt x="19" y="120"/>
                    <a:pt x="27" y="129"/>
                  </a:cubicBezTo>
                  <a:cubicBezTo>
                    <a:pt x="27" y="137"/>
                    <a:pt x="35" y="137"/>
                    <a:pt x="35" y="137"/>
                  </a:cubicBezTo>
                  <a:cubicBezTo>
                    <a:pt x="35" y="147"/>
                    <a:pt x="44" y="147"/>
                    <a:pt x="44" y="147"/>
                  </a:cubicBezTo>
                  <a:cubicBezTo>
                    <a:pt x="52" y="156"/>
                    <a:pt x="60" y="156"/>
                    <a:pt x="60" y="156"/>
                  </a:cubicBezTo>
                  <a:cubicBezTo>
                    <a:pt x="70" y="156"/>
                    <a:pt x="79" y="156"/>
                    <a:pt x="79" y="164"/>
                  </a:cubicBezTo>
                  <a:cubicBezTo>
                    <a:pt x="95" y="164"/>
                    <a:pt x="103" y="156"/>
                    <a:pt x="112" y="156"/>
                  </a:cubicBezTo>
                  <a:lnTo>
                    <a:pt x="122" y="147"/>
                  </a:lnTo>
                  <a:cubicBezTo>
                    <a:pt x="130" y="137"/>
                    <a:pt x="130" y="137"/>
                    <a:pt x="139" y="129"/>
                  </a:cubicBezTo>
                  <a:lnTo>
                    <a:pt x="147" y="120"/>
                  </a:lnTo>
                  <a:cubicBezTo>
                    <a:pt x="147" y="112"/>
                    <a:pt x="155" y="104"/>
                    <a:pt x="147" y="96"/>
                  </a:cubicBezTo>
                  <a:cubicBezTo>
                    <a:pt x="155" y="85"/>
                    <a:pt x="147" y="77"/>
                    <a:pt x="147" y="77"/>
                  </a:cubicBezTo>
                  <a:lnTo>
                    <a:pt x="147" y="69"/>
                  </a:lnTo>
                  <a:lnTo>
                    <a:pt x="147" y="61"/>
                  </a:lnTo>
                  <a:cubicBezTo>
                    <a:pt x="147" y="52"/>
                    <a:pt x="139" y="44"/>
                    <a:pt x="139" y="34"/>
                  </a:cubicBezTo>
                  <a:cubicBezTo>
                    <a:pt x="130" y="26"/>
                    <a:pt x="130" y="17"/>
                    <a:pt x="122" y="9"/>
                  </a:cubicBezTo>
                  <a:cubicBezTo>
                    <a:pt x="112" y="9"/>
                    <a:pt x="103" y="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7" name="Google Shape;1737;p24"/>
            <p:cNvSpPr/>
            <p:nvPr/>
          </p:nvSpPr>
          <p:spPr>
            <a:xfrm>
              <a:off x="3162575" y="1386700"/>
              <a:ext cx="3875" cy="3700"/>
            </a:xfrm>
            <a:custGeom>
              <a:avLst/>
              <a:gdLst/>
              <a:ahLst/>
              <a:cxnLst/>
              <a:rect l="l" t="t" r="r" b="b"/>
              <a:pathLst>
                <a:path w="155" h="148" extrusionOk="0">
                  <a:moveTo>
                    <a:pt x="52" y="1"/>
                  </a:moveTo>
                  <a:cubicBezTo>
                    <a:pt x="52" y="9"/>
                    <a:pt x="44" y="9"/>
                    <a:pt x="44" y="9"/>
                  </a:cubicBezTo>
                  <a:cubicBezTo>
                    <a:pt x="25" y="17"/>
                    <a:pt x="17" y="26"/>
                    <a:pt x="17" y="34"/>
                  </a:cubicBezTo>
                  <a:cubicBezTo>
                    <a:pt x="8" y="44"/>
                    <a:pt x="8" y="44"/>
                    <a:pt x="8" y="52"/>
                  </a:cubicBezTo>
                  <a:cubicBezTo>
                    <a:pt x="0" y="69"/>
                    <a:pt x="0" y="77"/>
                    <a:pt x="8" y="96"/>
                  </a:cubicBezTo>
                  <a:cubicBezTo>
                    <a:pt x="8" y="96"/>
                    <a:pt x="8" y="104"/>
                    <a:pt x="17" y="112"/>
                  </a:cubicBezTo>
                  <a:cubicBezTo>
                    <a:pt x="17" y="112"/>
                    <a:pt x="25" y="120"/>
                    <a:pt x="25" y="129"/>
                  </a:cubicBezTo>
                  <a:cubicBezTo>
                    <a:pt x="35" y="129"/>
                    <a:pt x="35" y="137"/>
                    <a:pt x="44" y="137"/>
                  </a:cubicBezTo>
                  <a:cubicBezTo>
                    <a:pt x="52" y="137"/>
                    <a:pt x="52" y="147"/>
                    <a:pt x="60" y="147"/>
                  </a:cubicBezTo>
                  <a:lnTo>
                    <a:pt x="103" y="147"/>
                  </a:lnTo>
                  <a:cubicBezTo>
                    <a:pt x="112" y="147"/>
                    <a:pt x="112" y="137"/>
                    <a:pt x="120" y="137"/>
                  </a:cubicBezTo>
                  <a:cubicBezTo>
                    <a:pt x="128" y="137"/>
                    <a:pt x="128" y="129"/>
                    <a:pt x="138" y="129"/>
                  </a:cubicBezTo>
                  <a:cubicBezTo>
                    <a:pt x="138" y="123"/>
                    <a:pt x="142" y="117"/>
                    <a:pt x="142" y="117"/>
                  </a:cubicBezTo>
                  <a:lnTo>
                    <a:pt x="142" y="117"/>
                  </a:lnTo>
                  <a:cubicBezTo>
                    <a:pt x="142" y="117"/>
                    <a:pt x="141" y="118"/>
                    <a:pt x="138" y="120"/>
                  </a:cubicBezTo>
                  <a:lnTo>
                    <a:pt x="147" y="112"/>
                  </a:lnTo>
                  <a:cubicBezTo>
                    <a:pt x="147" y="104"/>
                    <a:pt x="155" y="104"/>
                    <a:pt x="155" y="96"/>
                  </a:cubicBezTo>
                  <a:lnTo>
                    <a:pt x="155" y="69"/>
                  </a:lnTo>
                  <a:cubicBezTo>
                    <a:pt x="155" y="61"/>
                    <a:pt x="155" y="52"/>
                    <a:pt x="147" y="44"/>
                  </a:cubicBezTo>
                  <a:cubicBezTo>
                    <a:pt x="147" y="34"/>
                    <a:pt x="138" y="26"/>
                    <a:pt x="128" y="26"/>
                  </a:cubicBezTo>
                  <a:cubicBezTo>
                    <a:pt x="120" y="17"/>
                    <a:pt x="120" y="17"/>
                    <a:pt x="112" y="9"/>
                  </a:cubicBezTo>
                  <a:cubicBezTo>
                    <a:pt x="103" y="9"/>
                    <a:pt x="95" y="9"/>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8" name="Google Shape;1738;p24"/>
            <p:cNvSpPr/>
            <p:nvPr/>
          </p:nvSpPr>
          <p:spPr>
            <a:xfrm>
              <a:off x="3166850" y="1402175"/>
              <a:ext cx="4100" cy="4100"/>
            </a:xfrm>
            <a:custGeom>
              <a:avLst/>
              <a:gdLst/>
              <a:ahLst/>
              <a:cxnLst/>
              <a:rect l="l" t="t" r="r" b="b"/>
              <a:pathLst>
                <a:path w="164" h="164" extrusionOk="0">
                  <a:moveTo>
                    <a:pt x="52" y="0"/>
                  </a:moveTo>
                  <a:cubicBezTo>
                    <a:pt x="44" y="9"/>
                    <a:pt x="27" y="9"/>
                    <a:pt x="19" y="17"/>
                  </a:cubicBezTo>
                  <a:cubicBezTo>
                    <a:pt x="19" y="25"/>
                    <a:pt x="9" y="33"/>
                    <a:pt x="9" y="33"/>
                  </a:cubicBezTo>
                  <a:cubicBezTo>
                    <a:pt x="9" y="44"/>
                    <a:pt x="0" y="52"/>
                    <a:pt x="0" y="52"/>
                  </a:cubicBezTo>
                  <a:lnTo>
                    <a:pt x="0" y="60"/>
                  </a:lnTo>
                  <a:lnTo>
                    <a:pt x="0" y="68"/>
                  </a:lnTo>
                  <a:lnTo>
                    <a:pt x="0" y="77"/>
                  </a:lnTo>
                  <a:lnTo>
                    <a:pt x="0" y="95"/>
                  </a:lnTo>
                  <a:lnTo>
                    <a:pt x="0" y="103"/>
                  </a:lnTo>
                  <a:cubicBezTo>
                    <a:pt x="0" y="103"/>
                    <a:pt x="9" y="112"/>
                    <a:pt x="9" y="120"/>
                  </a:cubicBezTo>
                  <a:cubicBezTo>
                    <a:pt x="19" y="128"/>
                    <a:pt x="19" y="136"/>
                    <a:pt x="27" y="136"/>
                  </a:cubicBezTo>
                  <a:cubicBezTo>
                    <a:pt x="35" y="147"/>
                    <a:pt x="35" y="147"/>
                    <a:pt x="44" y="155"/>
                  </a:cubicBezTo>
                  <a:cubicBezTo>
                    <a:pt x="52" y="155"/>
                    <a:pt x="52" y="163"/>
                    <a:pt x="60" y="163"/>
                  </a:cubicBezTo>
                  <a:lnTo>
                    <a:pt x="112" y="163"/>
                  </a:lnTo>
                  <a:cubicBezTo>
                    <a:pt x="122" y="155"/>
                    <a:pt x="130" y="155"/>
                    <a:pt x="147" y="147"/>
                  </a:cubicBezTo>
                  <a:cubicBezTo>
                    <a:pt x="147" y="136"/>
                    <a:pt x="155" y="128"/>
                    <a:pt x="155" y="120"/>
                  </a:cubicBezTo>
                  <a:cubicBezTo>
                    <a:pt x="163" y="112"/>
                    <a:pt x="163" y="103"/>
                    <a:pt x="163" y="95"/>
                  </a:cubicBezTo>
                  <a:cubicBezTo>
                    <a:pt x="163" y="85"/>
                    <a:pt x="163" y="77"/>
                    <a:pt x="155" y="68"/>
                  </a:cubicBezTo>
                  <a:cubicBezTo>
                    <a:pt x="155" y="60"/>
                    <a:pt x="147" y="52"/>
                    <a:pt x="147" y="44"/>
                  </a:cubicBezTo>
                  <a:cubicBezTo>
                    <a:pt x="138" y="44"/>
                    <a:pt x="138" y="33"/>
                    <a:pt x="130" y="33"/>
                  </a:cubicBezTo>
                  <a:cubicBezTo>
                    <a:pt x="130" y="25"/>
                    <a:pt x="122" y="25"/>
                    <a:pt x="122" y="17"/>
                  </a:cubicBezTo>
                  <a:cubicBezTo>
                    <a:pt x="112" y="17"/>
                    <a:pt x="112" y="17"/>
                    <a:pt x="103" y="9"/>
                  </a:cubicBezTo>
                  <a:cubicBezTo>
                    <a:pt x="95" y="0"/>
                    <a:pt x="87" y="0"/>
                    <a:pt x="7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9" name="Google Shape;1739;p24"/>
            <p:cNvSpPr/>
            <p:nvPr/>
          </p:nvSpPr>
          <p:spPr>
            <a:xfrm>
              <a:off x="3179325" y="1413100"/>
              <a:ext cx="3875" cy="4050"/>
            </a:xfrm>
            <a:custGeom>
              <a:avLst/>
              <a:gdLst/>
              <a:ahLst/>
              <a:cxnLst/>
              <a:rect l="l" t="t" r="r" b="b"/>
              <a:pathLst>
                <a:path w="155" h="162" extrusionOk="0">
                  <a:moveTo>
                    <a:pt x="68" y="0"/>
                  </a:moveTo>
                  <a:lnTo>
                    <a:pt x="60" y="9"/>
                  </a:lnTo>
                  <a:cubicBezTo>
                    <a:pt x="52" y="9"/>
                    <a:pt x="43" y="9"/>
                    <a:pt x="35" y="19"/>
                  </a:cubicBezTo>
                  <a:lnTo>
                    <a:pt x="25" y="27"/>
                  </a:lnTo>
                  <a:cubicBezTo>
                    <a:pt x="17" y="35"/>
                    <a:pt x="8" y="44"/>
                    <a:pt x="8" y="60"/>
                  </a:cubicBezTo>
                  <a:cubicBezTo>
                    <a:pt x="0" y="60"/>
                    <a:pt x="0" y="70"/>
                    <a:pt x="0" y="79"/>
                  </a:cubicBezTo>
                  <a:cubicBezTo>
                    <a:pt x="0" y="87"/>
                    <a:pt x="0" y="95"/>
                    <a:pt x="8" y="103"/>
                  </a:cubicBezTo>
                  <a:cubicBezTo>
                    <a:pt x="8" y="112"/>
                    <a:pt x="8" y="112"/>
                    <a:pt x="17" y="122"/>
                  </a:cubicBezTo>
                  <a:cubicBezTo>
                    <a:pt x="17" y="130"/>
                    <a:pt x="25" y="138"/>
                    <a:pt x="25" y="138"/>
                  </a:cubicBezTo>
                  <a:cubicBezTo>
                    <a:pt x="35" y="147"/>
                    <a:pt x="35" y="147"/>
                    <a:pt x="43" y="147"/>
                  </a:cubicBezTo>
                  <a:cubicBezTo>
                    <a:pt x="52" y="155"/>
                    <a:pt x="60" y="155"/>
                    <a:pt x="68" y="155"/>
                  </a:cubicBezTo>
                  <a:cubicBezTo>
                    <a:pt x="72" y="159"/>
                    <a:pt x="77" y="161"/>
                    <a:pt x="82" y="161"/>
                  </a:cubicBezTo>
                  <a:cubicBezTo>
                    <a:pt x="86" y="161"/>
                    <a:pt x="91" y="159"/>
                    <a:pt x="95" y="155"/>
                  </a:cubicBezTo>
                  <a:cubicBezTo>
                    <a:pt x="103" y="155"/>
                    <a:pt x="103" y="155"/>
                    <a:pt x="112" y="147"/>
                  </a:cubicBezTo>
                  <a:cubicBezTo>
                    <a:pt x="120" y="147"/>
                    <a:pt x="128" y="138"/>
                    <a:pt x="138" y="130"/>
                  </a:cubicBezTo>
                  <a:cubicBezTo>
                    <a:pt x="138" y="122"/>
                    <a:pt x="147" y="112"/>
                    <a:pt x="147" y="103"/>
                  </a:cubicBezTo>
                  <a:cubicBezTo>
                    <a:pt x="155" y="95"/>
                    <a:pt x="155" y="87"/>
                    <a:pt x="155" y="79"/>
                  </a:cubicBezTo>
                  <a:lnTo>
                    <a:pt x="155" y="52"/>
                  </a:lnTo>
                  <a:cubicBezTo>
                    <a:pt x="155" y="44"/>
                    <a:pt x="147" y="35"/>
                    <a:pt x="147" y="27"/>
                  </a:cubicBezTo>
                  <a:cubicBezTo>
                    <a:pt x="138" y="19"/>
                    <a:pt x="128" y="19"/>
                    <a:pt x="120" y="9"/>
                  </a:cubicBezTo>
                  <a:lnTo>
                    <a:pt x="10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0" name="Google Shape;1740;p24"/>
            <p:cNvSpPr/>
            <p:nvPr/>
          </p:nvSpPr>
          <p:spPr>
            <a:xfrm>
              <a:off x="3195850" y="1415875"/>
              <a:ext cx="3900" cy="3900"/>
            </a:xfrm>
            <a:custGeom>
              <a:avLst/>
              <a:gdLst/>
              <a:ahLst/>
              <a:cxnLst/>
              <a:rect l="l" t="t" r="r" b="b"/>
              <a:pathLst>
                <a:path w="156" h="156" extrusionOk="0">
                  <a:moveTo>
                    <a:pt x="69" y="1"/>
                  </a:moveTo>
                  <a:cubicBezTo>
                    <a:pt x="61" y="1"/>
                    <a:pt x="52" y="11"/>
                    <a:pt x="44" y="11"/>
                  </a:cubicBezTo>
                  <a:cubicBezTo>
                    <a:pt x="44" y="19"/>
                    <a:pt x="34" y="19"/>
                    <a:pt x="34" y="19"/>
                  </a:cubicBezTo>
                  <a:cubicBezTo>
                    <a:pt x="26" y="27"/>
                    <a:pt x="26" y="27"/>
                    <a:pt x="17" y="36"/>
                  </a:cubicBezTo>
                  <a:cubicBezTo>
                    <a:pt x="17" y="36"/>
                    <a:pt x="17" y="44"/>
                    <a:pt x="9" y="44"/>
                  </a:cubicBezTo>
                  <a:cubicBezTo>
                    <a:pt x="1" y="63"/>
                    <a:pt x="1" y="71"/>
                    <a:pt x="1" y="79"/>
                  </a:cubicBezTo>
                  <a:lnTo>
                    <a:pt x="1" y="104"/>
                  </a:lnTo>
                  <a:cubicBezTo>
                    <a:pt x="9" y="104"/>
                    <a:pt x="9" y="114"/>
                    <a:pt x="9" y="122"/>
                  </a:cubicBezTo>
                  <a:lnTo>
                    <a:pt x="17" y="131"/>
                  </a:lnTo>
                  <a:lnTo>
                    <a:pt x="26" y="139"/>
                  </a:lnTo>
                  <a:lnTo>
                    <a:pt x="34" y="147"/>
                  </a:lnTo>
                  <a:lnTo>
                    <a:pt x="44" y="147"/>
                  </a:lnTo>
                  <a:cubicBezTo>
                    <a:pt x="44" y="155"/>
                    <a:pt x="52" y="155"/>
                    <a:pt x="61" y="155"/>
                  </a:cubicBezTo>
                  <a:lnTo>
                    <a:pt x="104" y="155"/>
                  </a:lnTo>
                  <a:cubicBezTo>
                    <a:pt x="104" y="155"/>
                    <a:pt x="112" y="155"/>
                    <a:pt x="120" y="147"/>
                  </a:cubicBezTo>
                  <a:cubicBezTo>
                    <a:pt x="120" y="147"/>
                    <a:pt x="129" y="139"/>
                    <a:pt x="137" y="139"/>
                  </a:cubicBezTo>
                  <a:cubicBezTo>
                    <a:pt x="137" y="131"/>
                    <a:pt x="147" y="131"/>
                    <a:pt x="147" y="122"/>
                  </a:cubicBezTo>
                  <a:cubicBezTo>
                    <a:pt x="147" y="114"/>
                    <a:pt x="156" y="114"/>
                    <a:pt x="156" y="104"/>
                  </a:cubicBezTo>
                  <a:lnTo>
                    <a:pt x="156" y="87"/>
                  </a:lnTo>
                  <a:lnTo>
                    <a:pt x="156" y="79"/>
                  </a:lnTo>
                  <a:lnTo>
                    <a:pt x="156" y="63"/>
                  </a:lnTo>
                  <a:cubicBezTo>
                    <a:pt x="147" y="44"/>
                    <a:pt x="147" y="36"/>
                    <a:pt x="137" y="27"/>
                  </a:cubicBezTo>
                  <a:lnTo>
                    <a:pt x="129" y="27"/>
                  </a:lnTo>
                  <a:cubicBezTo>
                    <a:pt x="129" y="19"/>
                    <a:pt x="120" y="19"/>
                    <a:pt x="120" y="11"/>
                  </a:cubicBezTo>
                  <a:lnTo>
                    <a:pt x="104" y="11"/>
                  </a:lnTo>
                  <a:cubicBezTo>
                    <a:pt x="96" y="1"/>
                    <a:pt x="77" y="1"/>
                    <a:pt x="6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1" name="Google Shape;1741;p24"/>
            <p:cNvSpPr/>
            <p:nvPr/>
          </p:nvSpPr>
          <p:spPr>
            <a:xfrm>
              <a:off x="3213225" y="1408625"/>
              <a:ext cx="3675" cy="4300"/>
            </a:xfrm>
            <a:custGeom>
              <a:avLst/>
              <a:gdLst/>
              <a:ahLst/>
              <a:cxnLst/>
              <a:rect l="l" t="t" r="r" b="b"/>
              <a:pathLst>
                <a:path w="147" h="172" extrusionOk="0">
                  <a:moveTo>
                    <a:pt x="60" y="0"/>
                  </a:moveTo>
                  <a:cubicBezTo>
                    <a:pt x="44" y="8"/>
                    <a:pt x="36" y="8"/>
                    <a:pt x="27" y="16"/>
                  </a:cubicBezTo>
                  <a:lnTo>
                    <a:pt x="27" y="25"/>
                  </a:lnTo>
                  <a:cubicBezTo>
                    <a:pt x="19" y="25"/>
                    <a:pt x="19" y="33"/>
                    <a:pt x="9" y="43"/>
                  </a:cubicBezTo>
                  <a:cubicBezTo>
                    <a:pt x="9" y="52"/>
                    <a:pt x="1" y="52"/>
                    <a:pt x="1" y="60"/>
                  </a:cubicBezTo>
                  <a:lnTo>
                    <a:pt x="1" y="68"/>
                  </a:lnTo>
                  <a:lnTo>
                    <a:pt x="1" y="95"/>
                  </a:lnTo>
                  <a:lnTo>
                    <a:pt x="1" y="120"/>
                  </a:lnTo>
                  <a:cubicBezTo>
                    <a:pt x="1" y="128"/>
                    <a:pt x="1" y="136"/>
                    <a:pt x="9" y="136"/>
                  </a:cubicBezTo>
                  <a:cubicBezTo>
                    <a:pt x="9" y="146"/>
                    <a:pt x="19" y="146"/>
                    <a:pt x="19" y="155"/>
                  </a:cubicBezTo>
                  <a:cubicBezTo>
                    <a:pt x="27" y="155"/>
                    <a:pt x="27" y="163"/>
                    <a:pt x="36" y="163"/>
                  </a:cubicBezTo>
                  <a:cubicBezTo>
                    <a:pt x="44" y="171"/>
                    <a:pt x="52" y="171"/>
                    <a:pt x="60" y="171"/>
                  </a:cubicBezTo>
                  <a:lnTo>
                    <a:pt x="95" y="171"/>
                  </a:lnTo>
                  <a:cubicBezTo>
                    <a:pt x="95" y="163"/>
                    <a:pt x="104" y="163"/>
                    <a:pt x="112" y="163"/>
                  </a:cubicBezTo>
                  <a:cubicBezTo>
                    <a:pt x="112" y="155"/>
                    <a:pt x="122" y="146"/>
                    <a:pt x="130" y="136"/>
                  </a:cubicBezTo>
                  <a:lnTo>
                    <a:pt x="130" y="128"/>
                  </a:lnTo>
                  <a:cubicBezTo>
                    <a:pt x="139" y="120"/>
                    <a:pt x="139" y="111"/>
                    <a:pt x="139" y="103"/>
                  </a:cubicBezTo>
                  <a:cubicBezTo>
                    <a:pt x="139" y="103"/>
                    <a:pt x="147" y="103"/>
                    <a:pt x="147" y="95"/>
                  </a:cubicBezTo>
                  <a:lnTo>
                    <a:pt x="147" y="68"/>
                  </a:lnTo>
                  <a:cubicBezTo>
                    <a:pt x="147" y="60"/>
                    <a:pt x="147" y="52"/>
                    <a:pt x="139" y="43"/>
                  </a:cubicBezTo>
                  <a:cubicBezTo>
                    <a:pt x="139" y="33"/>
                    <a:pt x="130" y="25"/>
                    <a:pt x="130" y="16"/>
                  </a:cubicBezTo>
                  <a:cubicBezTo>
                    <a:pt x="122" y="16"/>
                    <a:pt x="112" y="8"/>
                    <a:pt x="104" y="8"/>
                  </a:cubicBezTo>
                  <a:cubicBezTo>
                    <a:pt x="95" y="0"/>
                    <a:pt x="87" y="0"/>
                    <a:pt x="7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2" name="Google Shape;1742;p24"/>
            <p:cNvSpPr/>
            <p:nvPr/>
          </p:nvSpPr>
          <p:spPr>
            <a:xfrm>
              <a:off x="3218600" y="1399125"/>
              <a:ext cx="3675" cy="4150"/>
            </a:xfrm>
            <a:custGeom>
              <a:avLst/>
              <a:gdLst/>
              <a:ahLst/>
              <a:cxnLst/>
              <a:rect l="l" t="t" r="r" b="b"/>
              <a:pathLst>
                <a:path w="147" h="166" extrusionOk="0">
                  <a:moveTo>
                    <a:pt x="52" y="1"/>
                  </a:moveTo>
                  <a:cubicBezTo>
                    <a:pt x="35" y="1"/>
                    <a:pt x="27" y="11"/>
                    <a:pt x="19" y="19"/>
                  </a:cubicBezTo>
                  <a:cubicBezTo>
                    <a:pt x="19" y="19"/>
                    <a:pt x="10" y="28"/>
                    <a:pt x="10" y="36"/>
                  </a:cubicBezTo>
                  <a:cubicBezTo>
                    <a:pt x="0" y="44"/>
                    <a:pt x="0" y="52"/>
                    <a:pt x="0" y="71"/>
                  </a:cubicBezTo>
                  <a:lnTo>
                    <a:pt x="0" y="96"/>
                  </a:lnTo>
                  <a:cubicBezTo>
                    <a:pt x="0" y="114"/>
                    <a:pt x="0" y="122"/>
                    <a:pt x="10" y="131"/>
                  </a:cubicBezTo>
                  <a:cubicBezTo>
                    <a:pt x="19" y="139"/>
                    <a:pt x="19" y="147"/>
                    <a:pt x="27" y="147"/>
                  </a:cubicBezTo>
                  <a:cubicBezTo>
                    <a:pt x="35" y="155"/>
                    <a:pt x="43" y="166"/>
                    <a:pt x="52" y="166"/>
                  </a:cubicBezTo>
                  <a:lnTo>
                    <a:pt x="87" y="166"/>
                  </a:lnTo>
                  <a:cubicBezTo>
                    <a:pt x="95" y="155"/>
                    <a:pt x="103" y="155"/>
                    <a:pt x="103" y="155"/>
                  </a:cubicBezTo>
                  <a:cubicBezTo>
                    <a:pt x="113" y="147"/>
                    <a:pt x="122" y="147"/>
                    <a:pt x="122" y="139"/>
                  </a:cubicBezTo>
                  <a:cubicBezTo>
                    <a:pt x="130" y="139"/>
                    <a:pt x="130" y="131"/>
                    <a:pt x="138" y="122"/>
                  </a:cubicBezTo>
                  <a:cubicBezTo>
                    <a:pt x="138" y="122"/>
                    <a:pt x="146" y="114"/>
                    <a:pt x="146" y="104"/>
                  </a:cubicBezTo>
                  <a:lnTo>
                    <a:pt x="146" y="79"/>
                  </a:lnTo>
                  <a:lnTo>
                    <a:pt x="146" y="63"/>
                  </a:lnTo>
                  <a:cubicBezTo>
                    <a:pt x="146" y="52"/>
                    <a:pt x="138" y="44"/>
                    <a:pt x="138" y="44"/>
                  </a:cubicBezTo>
                  <a:lnTo>
                    <a:pt x="138" y="36"/>
                  </a:lnTo>
                  <a:cubicBezTo>
                    <a:pt x="130" y="28"/>
                    <a:pt x="130" y="28"/>
                    <a:pt x="122" y="19"/>
                  </a:cubicBezTo>
                  <a:cubicBezTo>
                    <a:pt x="113" y="11"/>
                    <a:pt x="103" y="1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3" name="Google Shape;1743;p24"/>
            <p:cNvSpPr/>
            <p:nvPr/>
          </p:nvSpPr>
          <p:spPr>
            <a:xfrm>
              <a:off x="3224000" y="1385225"/>
              <a:ext cx="4300" cy="4700"/>
            </a:xfrm>
            <a:custGeom>
              <a:avLst/>
              <a:gdLst/>
              <a:ahLst/>
              <a:cxnLst/>
              <a:rect l="l" t="t" r="r" b="b"/>
              <a:pathLst>
                <a:path w="172" h="188" extrusionOk="0">
                  <a:moveTo>
                    <a:pt x="52" y="0"/>
                  </a:moveTo>
                  <a:cubicBezTo>
                    <a:pt x="52" y="0"/>
                    <a:pt x="42" y="8"/>
                    <a:pt x="33" y="8"/>
                  </a:cubicBezTo>
                  <a:cubicBezTo>
                    <a:pt x="25" y="17"/>
                    <a:pt x="17" y="17"/>
                    <a:pt x="17" y="25"/>
                  </a:cubicBezTo>
                  <a:cubicBezTo>
                    <a:pt x="9" y="33"/>
                    <a:pt x="9" y="41"/>
                    <a:pt x="0" y="52"/>
                  </a:cubicBezTo>
                  <a:lnTo>
                    <a:pt x="0" y="76"/>
                  </a:lnTo>
                  <a:cubicBezTo>
                    <a:pt x="0" y="85"/>
                    <a:pt x="9" y="93"/>
                    <a:pt x="9" y="103"/>
                  </a:cubicBezTo>
                  <a:lnTo>
                    <a:pt x="17" y="103"/>
                  </a:lnTo>
                  <a:cubicBezTo>
                    <a:pt x="17" y="120"/>
                    <a:pt x="17" y="136"/>
                    <a:pt x="25" y="144"/>
                  </a:cubicBezTo>
                  <a:cubicBezTo>
                    <a:pt x="33" y="155"/>
                    <a:pt x="33" y="163"/>
                    <a:pt x="42" y="171"/>
                  </a:cubicBezTo>
                  <a:lnTo>
                    <a:pt x="60" y="171"/>
                  </a:lnTo>
                  <a:cubicBezTo>
                    <a:pt x="60" y="179"/>
                    <a:pt x="68" y="179"/>
                    <a:pt x="77" y="179"/>
                  </a:cubicBezTo>
                  <a:cubicBezTo>
                    <a:pt x="77" y="179"/>
                    <a:pt x="85" y="179"/>
                    <a:pt x="93" y="188"/>
                  </a:cubicBezTo>
                  <a:cubicBezTo>
                    <a:pt x="104" y="188"/>
                    <a:pt x="112" y="179"/>
                    <a:pt x="120" y="179"/>
                  </a:cubicBezTo>
                  <a:cubicBezTo>
                    <a:pt x="120" y="179"/>
                    <a:pt x="128" y="171"/>
                    <a:pt x="137" y="171"/>
                  </a:cubicBezTo>
                  <a:cubicBezTo>
                    <a:pt x="137" y="163"/>
                    <a:pt x="145" y="163"/>
                    <a:pt x="155" y="155"/>
                  </a:cubicBezTo>
                  <a:cubicBezTo>
                    <a:pt x="155" y="144"/>
                    <a:pt x="163" y="136"/>
                    <a:pt x="163" y="120"/>
                  </a:cubicBezTo>
                  <a:cubicBezTo>
                    <a:pt x="163" y="111"/>
                    <a:pt x="163" y="103"/>
                    <a:pt x="172" y="93"/>
                  </a:cubicBezTo>
                  <a:cubicBezTo>
                    <a:pt x="172" y="85"/>
                    <a:pt x="163" y="76"/>
                    <a:pt x="163" y="68"/>
                  </a:cubicBezTo>
                  <a:lnTo>
                    <a:pt x="163" y="60"/>
                  </a:lnTo>
                  <a:cubicBezTo>
                    <a:pt x="163" y="60"/>
                    <a:pt x="155" y="52"/>
                    <a:pt x="155" y="41"/>
                  </a:cubicBezTo>
                  <a:cubicBezTo>
                    <a:pt x="155" y="41"/>
                    <a:pt x="155" y="33"/>
                    <a:pt x="145" y="33"/>
                  </a:cubicBezTo>
                  <a:lnTo>
                    <a:pt x="145" y="25"/>
                  </a:lnTo>
                  <a:lnTo>
                    <a:pt x="137" y="25"/>
                  </a:lnTo>
                  <a:cubicBezTo>
                    <a:pt x="128" y="8"/>
                    <a:pt x="120" y="8"/>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4" name="Google Shape;1744;p24"/>
            <p:cNvSpPr/>
            <p:nvPr/>
          </p:nvSpPr>
          <p:spPr>
            <a:xfrm>
              <a:off x="3221175" y="1366725"/>
              <a:ext cx="3875" cy="4350"/>
            </a:xfrm>
            <a:custGeom>
              <a:avLst/>
              <a:gdLst/>
              <a:ahLst/>
              <a:cxnLst/>
              <a:rect l="l" t="t" r="r" b="b"/>
              <a:pathLst>
                <a:path w="155" h="174" extrusionOk="0">
                  <a:moveTo>
                    <a:pt x="70" y="0"/>
                  </a:moveTo>
                  <a:cubicBezTo>
                    <a:pt x="70" y="0"/>
                    <a:pt x="62" y="0"/>
                    <a:pt x="52" y="8"/>
                  </a:cubicBezTo>
                  <a:cubicBezTo>
                    <a:pt x="43" y="8"/>
                    <a:pt x="35" y="8"/>
                    <a:pt x="27" y="19"/>
                  </a:cubicBezTo>
                  <a:cubicBezTo>
                    <a:pt x="19" y="27"/>
                    <a:pt x="19" y="27"/>
                    <a:pt x="10" y="35"/>
                  </a:cubicBezTo>
                  <a:cubicBezTo>
                    <a:pt x="10" y="43"/>
                    <a:pt x="0" y="52"/>
                    <a:pt x="0" y="60"/>
                  </a:cubicBezTo>
                  <a:lnTo>
                    <a:pt x="0" y="87"/>
                  </a:lnTo>
                  <a:lnTo>
                    <a:pt x="0" y="103"/>
                  </a:lnTo>
                  <a:lnTo>
                    <a:pt x="0" y="122"/>
                  </a:lnTo>
                  <a:cubicBezTo>
                    <a:pt x="10" y="130"/>
                    <a:pt x="10" y="138"/>
                    <a:pt x="10" y="138"/>
                  </a:cubicBezTo>
                  <a:cubicBezTo>
                    <a:pt x="19" y="146"/>
                    <a:pt x="19" y="155"/>
                    <a:pt x="27" y="163"/>
                  </a:cubicBezTo>
                  <a:cubicBezTo>
                    <a:pt x="35" y="163"/>
                    <a:pt x="35" y="163"/>
                    <a:pt x="43" y="173"/>
                  </a:cubicBezTo>
                  <a:lnTo>
                    <a:pt x="78" y="173"/>
                  </a:lnTo>
                  <a:cubicBezTo>
                    <a:pt x="87" y="173"/>
                    <a:pt x="95" y="173"/>
                    <a:pt x="103" y="163"/>
                  </a:cubicBezTo>
                  <a:cubicBezTo>
                    <a:pt x="113" y="163"/>
                    <a:pt x="122" y="155"/>
                    <a:pt x="122" y="146"/>
                  </a:cubicBezTo>
                  <a:lnTo>
                    <a:pt x="130" y="146"/>
                  </a:lnTo>
                  <a:cubicBezTo>
                    <a:pt x="130" y="138"/>
                    <a:pt x="138" y="130"/>
                    <a:pt x="146" y="130"/>
                  </a:cubicBezTo>
                  <a:cubicBezTo>
                    <a:pt x="146" y="122"/>
                    <a:pt x="146" y="111"/>
                    <a:pt x="155" y="103"/>
                  </a:cubicBezTo>
                  <a:lnTo>
                    <a:pt x="155" y="95"/>
                  </a:lnTo>
                  <a:lnTo>
                    <a:pt x="155" y="78"/>
                  </a:lnTo>
                  <a:cubicBezTo>
                    <a:pt x="155" y="70"/>
                    <a:pt x="155" y="60"/>
                    <a:pt x="146" y="52"/>
                  </a:cubicBezTo>
                  <a:cubicBezTo>
                    <a:pt x="146" y="43"/>
                    <a:pt x="146" y="35"/>
                    <a:pt x="138" y="27"/>
                  </a:cubicBezTo>
                  <a:cubicBezTo>
                    <a:pt x="130" y="19"/>
                    <a:pt x="122" y="19"/>
                    <a:pt x="122" y="19"/>
                  </a:cubicBezTo>
                  <a:cubicBezTo>
                    <a:pt x="113" y="8"/>
                    <a:pt x="103" y="8"/>
                    <a:pt x="95" y="8"/>
                  </a:cubicBezTo>
                  <a:cubicBezTo>
                    <a:pt x="95" y="0"/>
                    <a:pt x="87" y="0"/>
                    <a:pt x="8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5" name="Google Shape;1745;p24"/>
            <p:cNvSpPr/>
            <p:nvPr/>
          </p:nvSpPr>
          <p:spPr>
            <a:xfrm>
              <a:off x="3211125" y="1355800"/>
              <a:ext cx="4075" cy="4075"/>
            </a:xfrm>
            <a:custGeom>
              <a:avLst/>
              <a:gdLst/>
              <a:ahLst/>
              <a:cxnLst/>
              <a:rect l="l" t="t" r="r" b="b"/>
              <a:pathLst>
                <a:path w="163" h="163" extrusionOk="0">
                  <a:moveTo>
                    <a:pt x="85" y="0"/>
                  </a:moveTo>
                  <a:cubicBezTo>
                    <a:pt x="76" y="0"/>
                    <a:pt x="68" y="0"/>
                    <a:pt x="68" y="8"/>
                  </a:cubicBezTo>
                  <a:lnTo>
                    <a:pt x="52" y="8"/>
                  </a:lnTo>
                  <a:lnTo>
                    <a:pt x="41" y="17"/>
                  </a:lnTo>
                  <a:cubicBezTo>
                    <a:pt x="41" y="17"/>
                    <a:pt x="33" y="25"/>
                    <a:pt x="25" y="25"/>
                  </a:cubicBezTo>
                  <a:cubicBezTo>
                    <a:pt x="25" y="25"/>
                    <a:pt x="25" y="33"/>
                    <a:pt x="17" y="33"/>
                  </a:cubicBezTo>
                  <a:lnTo>
                    <a:pt x="17" y="43"/>
                  </a:lnTo>
                  <a:cubicBezTo>
                    <a:pt x="8" y="43"/>
                    <a:pt x="8" y="52"/>
                    <a:pt x="8" y="52"/>
                  </a:cubicBezTo>
                  <a:lnTo>
                    <a:pt x="8" y="60"/>
                  </a:lnTo>
                  <a:lnTo>
                    <a:pt x="8" y="76"/>
                  </a:lnTo>
                  <a:cubicBezTo>
                    <a:pt x="0" y="76"/>
                    <a:pt x="0" y="76"/>
                    <a:pt x="0" y="85"/>
                  </a:cubicBezTo>
                  <a:cubicBezTo>
                    <a:pt x="0" y="95"/>
                    <a:pt x="8" y="103"/>
                    <a:pt x="8" y="111"/>
                  </a:cubicBezTo>
                  <a:cubicBezTo>
                    <a:pt x="8" y="120"/>
                    <a:pt x="17" y="128"/>
                    <a:pt x="25" y="128"/>
                  </a:cubicBezTo>
                  <a:cubicBezTo>
                    <a:pt x="25" y="136"/>
                    <a:pt x="33" y="146"/>
                    <a:pt x="41" y="146"/>
                  </a:cubicBezTo>
                  <a:lnTo>
                    <a:pt x="52" y="146"/>
                  </a:lnTo>
                  <a:lnTo>
                    <a:pt x="52" y="155"/>
                  </a:lnTo>
                  <a:cubicBezTo>
                    <a:pt x="60" y="155"/>
                    <a:pt x="68" y="163"/>
                    <a:pt x="76" y="163"/>
                  </a:cubicBezTo>
                  <a:lnTo>
                    <a:pt x="103" y="163"/>
                  </a:lnTo>
                  <a:cubicBezTo>
                    <a:pt x="103" y="163"/>
                    <a:pt x="111" y="155"/>
                    <a:pt x="120" y="155"/>
                  </a:cubicBezTo>
                  <a:cubicBezTo>
                    <a:pt x="120" y="155"/>
                    <a:pt x="128" y="155"/>
                    <a:pt x="128" y="146"/>
                  </a:cubicBezTo>
                  <a:cubicBezTo>
                    <a:pt x="136" y="146"/>
                    <a:pt x="144" y="136"/>
                    <a:pt x="144" y="128"/>
                  </a:cubicBezTo>
                  <a:cubicBezTo>
                    <a:pt x="155" y="120"/>
                    <a:pt x="155" y="111"/>
                    <a:pt x="155" y="111"/>
                  </a:cubicBezTo>
                  <a:lnTo>
                    <a:pt x="155" y="103"/>
                  </a:lnTo>
                  <a:lnTo>
                    <a:pt x="163" y="95"/>
                  </a:lnTo>
                  <a:lnTo>
                    <a:pt x="163" y="68"/>
                  </a:lnTo>
                  <a:lnTo>
                    <a:pt x="163" y="43"/>
                  </a:lnTo>
                  <a:cubicBezTo>
                    <a:pt x="155" y="33"/>
                    <a:pt x="155" y="25"/>
                    <a:pt x="144" y="25"/>
                  </a:cubicBezTo>
                  <a:cubicBezTo>
                    <a:pt x="136" y="17"/>
                    <a:pt x="136" y="17"/>
                    <a:pt x="128" y="8"/>
                  </a:cubicBezTo>
                  <a:cubicBezTo>
                    <a:pt x="120" y="8"/>
                    <a:pt x="111" y="0"/>
                    <a:pt x="93"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6" name="Google Shape;1746;p24"/>
            <p:cNvSpPr/>
            <p:nvPr/>
          </p:nvSpPr>
          <p:spPr>
            <a:xfrm>
              <a:off x="2514500" y="1813175"/>
              <a:ext cx="31150" cy="35875"/>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7" name="Google Shape;1747;p24"/>
            <p:cNvSpPr/>
            <p:nvPr/>
          </p:nvSpPr>
          <p:spPr>
            <a:xfrm>
              <a:off x="2552275" y="1889700"/>
              <a:ext cx="26000" cy="29750"/>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8" name="Google Shape;1748;p24"/>
            <p:cNvSpPr/>
            <p:nvPr/>
          </p:nvSpPr>
          <p:spPr>
            <a:xfrm>
              <a:off x="2488075" y="1884325"/>
              <a:ext cx="21500" cy="26875"/>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9" name="Google Shape;1749;p24"/>
            <p:cNvSpPr/>
            <p:nvPr/>
          </p:nvSpPr>
          <p:spPr>
            <a:xfrm>
              <a:off x="2481200" y="1801000"/>
              <a:ext cx="14425" cy="18100"/>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0" name="Google Shape;1750;p24"/>
            <p:cNvSpPr/>
            <p:nvPr/>
          </p:nvSpPr>
          <p:spPr>
            <a:xfrm>
              <a:off x="2473075" y="1763750"/>
              <a:ext cx="12900" cy="1765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1" name="Google Shape;1751;p24"/>
            <p:cNvSpPr/>
            <p:nvPr/>
          </p:nvSpPr>
          <p:spPr>
            <a:xfrm>
              <a:off x="3461675" y="1942050"/>
              <a:ext cx="359625" cy="273025"/>
            </a:xfrm>
            <a:custGeom>
              <a:avLst/>
              <a:gdLst/>
              <a:ahLst/>
              <a:cxnLst/>
              <a:rect l="l" t="t" r="r" b="b"/>
              <a:pathLst>
                <a:path w="14385" h="10921" extrusionOk="0">
                  <a:moveTo>
                    <a:pt x="8521" y="197"/>
                  </a:moveTo>
                  <a:cubicBezTo>
                    <a:pt x="8539" y="213"/>
                    <a:pt x="8556" y="221"/>
                    <a:pt x="8572" y="238"/>
                  </a:cubicBezTo>
                  <a:cubicBezTo>
                    <a:pt x="8556" y="238"/>
                    <a:pt x="8548" y="248"/>
                    <a:pt x="8531" y="256"/>
                  </a:cubicBezTo>
                  <a:cubicBezTo>
                    <a:pt x="8531" y="256"/>
                    <a:pt x="8531" y="248"/>
                    <a:pt x="8521" y="248"/>
                  </a:cubicBezTo>
                  <a:lnTo>
                    <a:pt x="8496" y="248"/>
                  </a:lnTo>
                  <a:cubicBezTo>
                    <a:pt x="8504" y="230"/>
                    <a:pt x="8512" y="213"/>
                    <a:pt x="8521" y="197"/>
                  </a:cubicBezTo>
                  <a:close/>
                  <a:moveTo>
                    <a:pt x="8754" y="376"/>
                  </a:moveTo>
                  <a:lnTo>
                    <a:pt x="8754" y="376"/>
                  </a:lnTo>
                  <a:cubicBezTo>
                    <a:pt x="8778" y="393"/>
                    <a:pt x="8805" y="419"/>
                    <a:pt x="8830" y="436"/>
                  </a:cubicBezTo>
                  <a:lnTo>
                    <a:pt x="8822" y="436"/>
                  </a:lnTo>
                  <a:cubicBezTo>
                    <a:pt x="8813" y="444"/>
                    <a:pt x="8805" y="444"/>
                    <a:pt x="8805" y="454"/>
                  </a:cubicBezTo>
                  <a:lnTo>
                    <a:pt x="8762" y="411"/>
                  </a:lnTo>
                  <a:cubicBezTo>
                    <a:pt x="8762" y="403"/>
                    <a:pt x="8754" y="384"/>
                    <a:pt x="8754" y="376"/>
                  </a:cubicBezTo>
                  <a:close/>
                  <a:moveTo>
                    <a:pt x="8376" y="522"/>
                  </a:moveTo>
                  <a:cubicBezTo>
                    <a:pt x="8376" y="599"/>
                    <a:pt x="8376" y="677"/>
                    <a:pt x="8366" y="753"/>
                  </a:cubicBezTo>
                  <a:cubicBezTo>
                    <a:pt x="8350" y="745"/>
                    <a:pt x="8331" y="741"/>
                    <a:pt x="8312" y="741"/>
                  </a:cubicBezTo>
                  <a:cubicBezTo>
                    <a:pt x="8294" y="741"/>
                    <a:pt x="8276" y="745"/>
                    <a:pt x="8263" y="753"/>
                  </a:cubicBezTo>
                  <a:cubicBezTo>
                    <a:pt x="8273" y="729"/>
                    <a:pt x="8290" y="693"/>
                    <a:pt x="8298" y="669"/>
                  </a:cubicBezTo>
                  <a:cubicBezTo>
                    <a:pt x="8325" y="617"/>
                    <a:pt x="8350" y="574"/>
                    <a:pt x="8376" y="522"/>
                  </a:cubicBezTo>
                  <a:close/>
                  <a:moveTo>
                    <a:pt x="6950" y="650"/>
                  </a:moveTo>
                  <a:cubicBezTo>
                    <a:pt x="6975" y="693"/>
                    <a:pt x="7001" y="753"/>
                    <a:pt x="7026" y="805"/>
                  </a:cubicBezTo>
                  <a:cubicBezTo>
                    <a:pt x="7019" y="802"/>
                    <a:pt x="7012" y="801"/>
                    <a:pt x="7005" y="801"/>
                  </a:cubicBezTo>
                  <a:cubicBezTo>
                    <a:pt x="6987" y="801"/>
                    <a:pt x="6970" y="808"/>
                    <a:pt x="6958" y="815"/>
                  </a:cubicBezTo>
                  <a:cubicBezTo>
                    <a:pt x="6942" y="788"/>
                    <a:pt x="6933" y="764"/>
                    <a:pt x="6915" y="737"/>
                  </a:cubicBezTo>
                  <a:cubicBezTo>
                    <a:pt x="6915" y="729"/>
                    <a:pt x="6907" y="720"/>
                    <a:pt x="6907" y="712"/>
                  </a:cubicBezTo>
                  <a:cubicBezTo>
                    <a:pt x="6915" y="693"/>
                    <a:pt x="6933" y="669"/>
                    <a:pt x="6950" y="650"/>
                  </a:cubicBezTo>
                  <a:close/>
                  <a:moveTo>
                    <a:pt x="8968" y="1011"/>
                  </a:moveTo>
                  <a:cubicBezTo>
                    <a:pt x="8976" y="1030"/>
                    <a:pt x="8995" y="1046"/>
                    <a:pt x="9003" y="1062"/>
                  </a:cubicBezTo>
                  <a:cubicBezTo>
                    <a:pt x="9020" y="1098"/>
                    <a:pt x="9036" y="1141"/>
                    <a:pt x="9046" y="1184"/>
                  </a:cubicBezTo>
                  <a:cubicBezTo>
                    <a:pt x="9020" y="1133"/>
                    <a:pt x="8995" y="1073"/>
                    <a:pt x="8960" y="1011"/>
                  </a:cubicBezTo>
                  <a:close/>
                  <a:moveTo>
                    <a:pt x="8479" y="1149"/>
                  </a:moveTo>
                  <a:cubicBezTo>
                    <a:pt x="8488" y="1192"/>
                    <a:pt x="8504" y="1236"/>
                    <a:pt x="8512" y="1287"/>
                  </a:cubicBezTo>
                  <a:cubicBezTo>
                    <a:pt x="8496" y="1287"/>
                    <a:pt x="8479" y="1295"/>
                    <a:pt x="8461" y="1312"/>
                  </a:cubicBezTo>
                  <a:cubicBezTo>
                    <a:pt x="8453" y="1279"/>
                    <a:pt x="8453" y="1244"/>
                    <a:pt x="8444" y="1201"/>
                  </a:cubicBezTo>
                  <a:cubicBezTo>
                    <a:pt x="8453" y="1184"/>
                    <a:pt x="8469" y="1166"/>
                    <a:pt x="8479" y="1149"/>
                  </a:cubicBezTo>
                  <a:close/>
                  <a:moveTo>
                    <a:pt x="6820" y="1184"/>
                  </a:moveTo>
                  <a:cubicBezTo>
                    <a:pt x="6830" y="1236"/>
                    <a:pt x="6830" y="1287"/>
                    <a:pt x="6839" y="1339"/>
                  </a:cubicBezTo>
                  <a:cubicBezTo>
                    <a:pt x="6812" y="1347"/>
                    <a:pt x="6795" y="1363"/>
                    <a:pt x="6787" y="1390"/>
                  </a:cubicBezTo>
                  <a:cubicBezTo>
                    <a:pt x="6795" y="1320"/>
                    <a:pt x="6804" y="1252"/>
                    <a:pt x="6820" y="1184"/>
                  </a:cubicBezTo>
                  <a:close/>
                  <a:moveTo>
                    <a:pt x="7454" y="1386"/>
                  </a:moveTo>
                  <a:lnTo>
                    <a:pt x="7454" y="1386"/>
                  </a:lnTo>
                  <a:cubicBezTo>
                    <a:pt x="7460" y="1394"/>
                    <a:pt x="7466" y="1402"/>
                    <a:pt x="7470" y="1409"/>
                  </a:cubicBezTo>
                  <a:lnTo>
                    <a:pt x="7470" y="1409"/>
                  </a:lnTo>
                  <a:cubicBezTo>
                    <a:pt x="7465" y="1401"/>
                    <a:pt x="7459" y="1394"/>
                    <a:pt x="7454" y="1386"/>
                  </a:cubicBezTo>
                  <a:close/>
                  <a:moveTo>
                    <a:pt x="6779" y="1442"/>
                  </a:moveTo>
                  <a:cubicBezTo>
                    <a:pt x="6779" y="1467"/>
                    <a:pt x="6779" y="1502"/>
                    <a:pt x="6787" y="1526"/>
                  </a:cubicBezTo>
                  <a:cubicBezTo>
                    <a:pt x="6779" y="1526"/>
                    <a:pt x="6768" y="1537"/>
                    <a:pt x="6768" y="1537"/>
                  </a:cubicBezTo>
                  <a:lnTo>
                    <a:pt x="6768" y="1467"/>
                  </a:lnTo>
                  <a:cubicBezTo>
                    <a:pt x="6768" y="1458"/>
                    <a:pt x="6779" y="1450"/>
                    <a:pt x="6779" y="1442"/>
                  </a:cubicBezTo>
                  <a:close/>
                  <a:moveTo>
                    <a:pt x="7478" y="1419"/>
                  </a:moveTo>
                  <a:lnTo>
                    <a:pt x="7478" y="1419"/>
                  </a:lnTo>
                  <a:cubicBezTo>
                    <a:pt x="7527" y="1470"/>
                    <a:pt x="7569" y="1528"/>
                    <a:pt x="7603" y="1588"/>
                  </a:cubicBezTo>
                  <a:cubicBezTo>
                    <a:pt x="7564" y="1529"/>
                    <a:pt x="7520" y="1476"/>
                    <a:pt x="7478" y="1419"/>
                  </a:cubicBezTo>
                  <a:close/>
                  <a:moveTo>
                    <a:pt x="10644" y="1656"/>
                  </a:moveTo>
                  <a:cubicBezTo>
                    <a:pt x="10644" y="1691"/>
                    <a:pt x="10644" y="1724"/>
                    <a:pt x="10652" y="1767"/>
                  </a:cubicBezTo>
                  <a:lnTo>
                    <a:pt x="10652" y="1776"/>
                  </a:lnTo>
                  <a:cubicBezTo>
                    <a:pt x="10625" y="1767"/>
                    <a:pt x="10609" y="1759"/>
                    <a:pt x="10592" y="1751"/>
                  </a:cubicBezTo>
                  <a:lnTo>
                    <a:pt x="10582" y="1751"/>
                  </a:lnTo>
                  <a:cubicBezTo>
                    <a:pt x="10601" y="1716"/>
                    <a:pt x="10617" y="1681"/>
                    <a:pt x="10644" y="1656"/>
                  </a:cubicBezTo>
                  <a:close/>
                  <a:moveTo>
                    <a:pt x="10858" y="1141"/>
                  </a:moveTo>
                  <a:cubicBezTo>
                    <a:pt x="10840" y="1269"/>
                    <a:pt x="10823" y="1382"/>
                    <a:pt x="10867" y="1518"/>
                  </a:cubicBezTo>
                  <a:cubicBezTo>
                    <a:pt x="10902" y="1648"/>
                    <a:pt x="10961" y="1759"/>
                    <a:pt x="11021" y="1879"/>
                  </a:cubicBezTo>
                  <a:lnTo>
                    <a:pt x="11005" y="1879"/>
                  </a:lnTo>
                  <a:cubicBezTo>
                    <a:pt x="10978" y="1879"/>
                    <a:pt x="10961" y="1887"/>
                    <a:pt x="10943" y="1906"/>
                  </a:cubicBezTo>
                  <a:cubicBezTo>
                    <a:pt x="10943" y="1897"/>
                    <a:pt x="10935" y="1887"/>
                    <a:pt x="10926" y="1887"/>
                  </a:cubicBezTo>
                  <a:cubicBezTo>
                    <a:pt x="10910" y="1776"/>
                    <a:pt x="10891" y="1656"/>
                    <a:pt x="10840" y="1570"/>
                  </a:cubicBezTo>
                  <a:cubicBezTo>
                    <a:pt x="10840" y="1502"/>
                    <a:pt x="10832" y="1434"/>
                    <a:pt x="10815" y="1372"/>
                  </a:cubicBezTo>
                  <a:cubicBezTo>
                    <a:pt x="10807" y="1347"/>
                    <a:pt x="10788" y="1320"/>
                    <a:pt x="10772" y="1312"/>
                  </a:cubicBezTo>
                  <a:cubicBezTo>
                    <a:pt x="10788" y="1260"/>
                    <a:pt x="10807" y="1209"/>
                    <a:pt x="10823" y="1166"/>
                  </a:cubicBezTo>
                  <a:cubicBezTo>
                    <a:pt x="10832" y="1157"/>
                    <a:pt x="10840" y="1149"/>
                    <a:pt x="10858" y="1141"/>
                  </a:cubicBezTo>
                  <a:close/>
                  <a:moveTo>
                    <a:pt x="4742" y="1811"/>
                  </a:moveTo>
                  <a:lnTo>
                    <a:pt x="4742" y="1811"/>
                  </a:lnTo>
                  <a:cubicBezTo>
                    <a:pt x="4794" y="1836"/>
                    <a:pt x="4845" y="1871"/>
                    <a:pt x="4897" y="1906"/>
                  </a:cubicBezTo>
                  <a:lnTo>
                    <a:pt x="4897" y="1922"/>
                  </a:lnTo>
                  <a:cubicBezTo>
                    <a:pt x="4845" y="1879"/>
                    <a:pt x="4794" y="1846"/>
                    <a:pt x="4742" y="1811"/>
                  </a:cubicBezTo>
                  <a:close/>
                  <a:moveTo>
                    <a:pt x="4647" y="1922"/>
                  </a:moveTo>
                  <a:lnTo>
                    <a:pt x="4647" y="1922"/>
                  </a:lnTo>
                  <a:cubicBezTo>
                    <a:pt x="4666" y="1939"/>
                    <a:pt x="4682" y="1949"/>
                    <a:pt x="4699" y="1965"/>
                  </a:cubicBezTo>
                  <a:cubicBezTo>
                    <a:pt x="4691" y="1965"/>
                    <a:pt x="4682" y="1974"/>
                    <a:pt x="4682" y="1982"/>
                  </a:cubicBezTo>
                  <a:cubicBezTo>
                    <a:pt x="4666" y="1965"/>
                    <a:pt x="4656" y="1939"/>
                    <a:pt x="4647" y="1922"/>
                  </a:cubicBezTo>
                  <a:close/>
                  <a:moveTo>
                    <a:pt x="8143" y="1184"/>
                  </a:moveTo>
                  <a:cubicBezTo>
                    <a:pt x="8143" y="1304"/>
                    <a:pt x="8152" y="1423"/>
                    <a:pt x="8160" y="1545"/>
                  </a:cubicBezTo>
                  <a:cubicBezTo>
                    <a:pt x="8170" y="1743"/>
                    <a:pt x="8203" y="1939"/>
                    <a:pt x="8230" y="2136"/>
                  </a:cubicBezTo>
                  <a:cubicBezTo>
                    <a:pt x="8230" y="2155"/>
                    <a:pt x="8238" y="2180"/>
                    <a:pt x="8238" y="2196"/>
                  </a:cubicBezTo>
                  <a:cubicBezTo>
                    <a:pt x="8152" y="1922"/>
                    <a:pt x="8119" y="1605"/>
                    <a:pt x="8127" y="1339"/>
                  </a:cubicBezTo>
                  <a:cubicBezTo>
                    <a:pt x="8127" y="1287"/>
                    <a:pt x="8135" y="1236"/>
                    <a:pt x="8143" y="1184"/>
                  </a:cubicBezTo>
                  <a:close/>
                  <a:moveTo>
                    <a:pt x="2439" y="2188"/>
                  </a:moveTo>
                  <a:cubicBezTo>
                    <a:pt x="2458" y="2196"/>
                    <a:pt x="2483" y="2207"/>
                    <a:pt x="2501" y="2215"/>
                  </a:cubicBezTo>
                  <a:lnTo>
                    <a:pt x="2450" y="2215"/>
                  </a:lnTo>
                  <a:cubicBezTo>
                    <a:pt x="2439" y="2207"/>
                    <a:pt x="2431" y="2207"/>
                    <a:pt x="2415" y="2196"/>
                  </a:cubicBezTo>
                  <a:cubicBezTo>
                    <a:pt x="2423" y="2196"/>
                    <a:pt x="2431" y="2188"/>
                    <a:pt x="2439" y="2188"/>
                  </a:cubicBezTo>
                  <a:close/>
                  <a:moveTo>
                    <a:pt x="5171" y="2112"/>
                  </a:moveTo>
                  <a:cubicBezTo>
                    <a:pt x="5181" y="2112"/>
                    <a:pt x="5181" y="2112"/>
                    <a:pt x="5181" y="2120"/>
                  </a:cubicBezTo>
                  <a:cubicBezTo>
                    <a:pt x="5206" y="2145"/>
                    <a:pt x="5233" y="2180"/>
                    <a:pt x="5257" y="2215"/>
                  </a:cubicBezTo>
                  <a:cubicBezTo>
                    <a:pt x="5266" y="2231"/>
                    <a:pt x="5274" y="2248"/>
                    <a:pt x="5293" y="2266"/>
                  </a:cubicBezTo>
                  <a:lnTo>
                    <a:pt x="5257" y="2231"/>
                  </a:lnTo>
                  <a:cubicBezTo>
                    <a:pt x="5233" y="2196"/>
                    <a:pt x="5214" y="2172"/>
                    <a:pt x="5198" y="2145"/>
                  </a:cubicBezTo>
                  <a:cubicBezTo>
                    <a:pt x="5189" y="2136"/>
                    <a:pt x="5181" y="2128"/>
                    <a:pt x="5171" y="2112"/>
                  </a:cubicBezTo>
                  <a:close/>
                  <a:moveTo>
                    <a:pt x="4571" y="2085"/>
                  </a:moveTo>
                  <a:lnTo>
                    <a:pt x="4571" y="2085"/>
                  </a:lnTo>
                  <a:cubicBezTo>
                    <a:pt x="4631" y="2180"/>
                    <a:pt x="4691" y="2275"/>
                    <a:pt x="4750" y="2369"/>
                  </a:cubicBezTo>
                  <a:cubicBezTo>
                    <a:pt x="4682" y="2275"/>
                    <a:pt x="4623" y="2180"/>
                    <a:pt x="4571" y="2085"/>
                  </a:cubicBezTo>
                  <a:close/>
                  <a:moveTo>
                    <a:pt x="2792" y="2310"/>
                  </a:moveTo>
                  <a:cubicBezTo>
                    <a:pt x="2792" y="2326"/>
                    <a:pt x="2800" y="2343"/>
                    <a:pt x="2827" y="2361"/>
                  </a:cubicBezTo>
                  <a:lnTo>
                    <a:pt x="2835" y="2361"/>
                  </a:lnTo>
                  <a:cubicBezTo>
                    <a:pt x="2819" y="2369"/>
                    <a:pt x="2811" y="2369"/>
                    <a:pt x="2800" y="2378"/>
                  </a:cubicBezTo>
                  <a:cubicBezTo>
                    <a:pt x="2767" y="2361"/>
                    <a:pt x="2732" y="2343"/>
                    <a:pt x="2697" y="2326"/>
                  </a:cubicBezTo>
                  <a:cubicBezTo>
                    <a:pt x="2724" y="2326"/>
                    <a:pt x="2759" y="2318"/>
                    <a:pt x="2792" y="2310"/>
                  </a:cubicBezTo>
                  <a:close/>
                  <a:moveTo>
                    <a:pt x="4940" y="2145"/>
                  </a:moveTo>
                  <a:cubicBezTo>
                    <a:pt x="4992" y="2188"/>
                    <a:pt x="5043" y="2240"/>
                    <a:pt x="5095" y="2291"/>
                  </a:cubicBezTo>
                  <a:cubicBezTo>
                    <a:pt x="5111" y="2318"/>
                    <a:pt x="5138" y="2343"/>
                    <a:pt x="5154" y="2378"/>
                  </a:cubicBezTo>
                  <a:cubicBezTo>
                    <a:pt x="5146" y="2386"/>
                    <a:pt x="5146" y="2402"/>
                    <a:pt x="5146" y="2421"/>
                  </a:cubicBezTo>
                  <a:lnTo>
                    <a:pt x="5146" y="2429"/>
                  </a:lnTo>
                  <a:cubicBezTo>
                    <a:pt x="5078" y="2334"/>
                    <a:pt x="5008" y="2240"/>
                    <a:pt x="4940" y="2145"/>
                  </a:cubicBezTo>
                  <a:close/>
                  <a:moveTo>
                    <a:pt x="2439" y="2361"/>
                  </a:moveTo>
                  <a:cubicBezTo>
                    <a:pt x="2510" y="2394"/>
                    <a:pt x="2578" y="2429"/>
                    <a:pt x="2637" y="2464"/>
                  </a:cubicBezTo>
                  <a:lnTo>
                    <a:pt x="2637" y="2505"/>
                  </a:lnTo>
                  <a:cubicBezTo>
                    <a:pt x="2569" y="2454"/>
                    <a:pt x="2501" y="2413"/>
                    <a:pt x="2431" y="2361"/>
                  </a:cubicBezTo>
                  <a:close/>
                  <a:moveTo>
                    <a:pt x="10840" y="2763"/>
                  </a:moveTo>
                  <a:lnTo>
                    <a:pt x="10840" y="2763"/>
                  </a:lnTo>
                  <a:cubicBezTo>
                    <a:pt x="10832" y="2798"/>
                    <a:pt x="10832" y="2825"/>
                    <a:pt x="10832" y="2850"/>
                  </a:cubicBezTo>
                  <a:cubicBezTo>
                    <a:pt x="10799" y="2893"/>
                    <a:pt x="10772" y="2945"/>
                    <a:pt x="10747" y="2996"/>
                  </a:cubicBezTo>
                  <a:cubicBezTo>
                    <a:pt x="10755" y="2918"/>
                    <a:pt x="10764" y="2842"/>
                    <a:pt x="10772" y="2773"/>
                  </a:cubicBezTo>
                  <a:cubicBezTo>
                    <a:pt x="10799" y="2773"/>
                    <a:pt x="10815" y="2773"/>
                    <a:pt x="10840" y="2763"/>
                  </a:cubicBezTo>
                  <a:close/>
                  <a:moveTo>
                    <a:pt x="1728" y="2988"/>
                  </a:moveTo>
                  <a:lnTo>
                    <a:pt x="1728" y="2988"/>
                  </a:lnTo>
                  <a:cubicBezTo>
                    <a:pt x="1883" y="2996"/>
                    <a:pt x="2019" y="3013"/>
                    <a:pt x="2174" y="3072"/>
                  </a:cubicBezTo>
                  <a:cubicBezTo>
                    <a:pt x="2197" y="3082"/>
                    <a:pt x="2219" y="3096"/>
                    <a:pt x="2243" y="3104"/>
                  </a:cubicBezTo>
                  <a:lnTo>
                    <a:pt x="2243" y="3104"/>
                  </a:lnTo>
                  <a:cubicBezTo>
                    <a:pt x="2073" y="3046"/>
                    <a:pt x="1905" y="3012"/>
                    <a:pt x="1728" y="2988"/>
                  </a:cubicBezTo>
                  <a:close/>
                  <a:moveTo>
                    <a:pt x="885" y="3091"/>
                  </a:moveTo>
                  <a:lnTo>
                    <a:pt x="885" y="3116"/>
                  </a:lnTo>
                  <a:cubicBezTo>
                    <a:pt x="877" y="3107"/>
                    <a:pt x="860" y="3107"/>
                    <a:pt x="852" y="3107"/>
                  </a:cubicBezTo>
                  <a:cubicBezTo>
                    <a:pt x="825" y="3099"/>
                    <a:pt x="809" y="3099"/>
                    <a:pt x="782" y="3091"/>
                  </a:cubicBezTo>
                  <a:close/>
                  <a:moveTo>
                    <a:pt x="4416" y="1407"/>
                  </a:moveTo>
                  <a:cubicBezTo>
                    <a:pt x="4511" y="1467"/>
                    <a:pt x="4596" y="1518"/>
                    <a:pt x="4699" y="1570"/>
                  </a:cubicBezTo>
                  <a:cubicBezTo>
                    <a:pt x="4888" y="1664"/>
                    <a:pt x="5103" y="1743"/>
                    <a:pt x="5274" y="1862"/>
                  </a:cubicBezTo>
                  <a:cubicBezTo>
                    <a:pt x="5618" y="2085"/>
                    <a:pt x="5868" y="2497"/>
                    <a:pt x="5979" y="2885"/>
                  </a:cubicBezTo>
                  <a:cubicBezTo>
                    <a:pt x="6022" y="3021"/>
                    <a:pt x="6057" y="3151"/>
                    <a:pt x="6099" y="3289"/>
                  </a:cubicBezTo>
                  <a:cubicBezTo>
                    <a:pt x="6090" y="3279"/>
                    <a:pt x="6090" y="3279"/>
                    <a:pt x="6082" y="3270"/>
                  </a:cubicBezTo>
                  <a:cubicBezTo>
                    <a:pt x="6082" y="3262"/>
                    <a:pt x="6082" y="3262"/>
                    <a:pt x="6074" y="3254"/>
                  </a:cubicBezTo>
                  <a:cubicBezTo>
                    <a:pt x="6014" y="3083"/>
                    <a:pt x="5987" y="2893"/>
                    <a:pt x="5919" y="2712"/>
                  </a:cubicBezTo>
                  <a:cubicBezTo>
                    <a:pt x="5851" y="2541"/>
                    <a:pt x="5730" y="2402"/>
                    <a:pt x="5602" y="2283"/>
                  </a:cubicBezTo>
                  <a:cubicBezTo>
                    <a:pt x="5550" y="2207"/>
                    <a:pt x="5490" y="2136"/>
                    <a:pt x="5429" y="2068"/>
                  </a:cubicBezTo>
                  <a:cubicBezTo>
                    <a:pt x="5411" y="2057"/>
                    <a:pt x="5397" y="2048"/>
                    <a:pt x="5381" y="2048"/>
                  </a:cubicBezTo>
                  <a:cubicBezTo>
                    <a:pt x="5375" y="2048"/>
                    <a:pt x="5368" y="2049"/>
                    <a:pt x="5361" y="2052"/>
                  </a:cubicBezTo>
                  <a:cubicBezTo>
                    <a:pt x="5336" y="2025"/>
                    <a:pt x="5309" y="2009"/>
                    <a:pt x="5284" y="1982"/>
                  </a:cubicBezTo>
                  <a:cubicBezTo>
                    <a:pt x="5198" y="1871"/>
                    <a:pt x="5086" y="1759"/>
                    <a:pt x="4983" y="1759"/>
                  </a:cubicBezTo>
                  <a:cubicBezTo>
                    <a:pt x="4965" y="1751"/>
                    <a:pt x="4948" y="1732"/>
                    <a:pt x="4932" y="1724"/>
                  </a:cubicBezTo>
                  <a:cubicBezTo>
                    <a:pt x="4794" y="1640"/>
                    <a:pt x="4587" y="1553"/>
                    <a:pt x="4433" y="1434"/>
                  </a:cubicBezTo>
                  <a:cubicBezTo>
                    <a:pt x="4425" y="1423"/>
                    <a:pt x="4425" y="1415"/>
                    <a:pt x="4416" y="1407"/>
                  </a:cubicBezTo>
                  <a:close/>
                  <a:moveTo>
                    <a:pt x="3369" y="2361"/>
                  </a:moveTo>
                  <a:lnTo>
                    <a:pt x="3369" y="2361"/>
                  </a:lnTo>
                  <a:cubicBezTo>
                    <a:pt x="3372" y="2361"/>
                    <a:pt x="3374" y="2361"/>
                    <a:pt x="3377" y="2361"/>
                  </a:cubicBezTo>
                  <a:cubicBezTo>
                    <a:pt x="3652" y="2473"/>
                    <a:pt x="3926" y="2592"/>
                    <a:pt x="4183" y="2747"/>
                  </a:cubicBezTo>
                  <a:cubicBezTo>
                    <a:pt x="4295" y="2806"/>
                    <a:pt x="4416" y="2877"/>
                    <a:pt x="4519" y="2953"/>
                  </a:cubicBezTo>
                  <a:cubicBezTo>
                    <a:pt x="4647" y="3048"/>
                    <a:pt x="4734" y="3194"/>
                    <a:pt x="4820" y="3330"/>
                  </a:cubicBezTo>
                  <a:cubicBezTo>
                    <a:pt x="4750" y="3279"/>
                    <a:pt x="4682" y="3227"/>
                    <a:pt x="4623" y="3186"/>
                  </a:cubicBezTo>
                  <a:cubicBezTo>
                    <a:pt x="4579" y="3159"/>
                    <a:pt x="4536" y="3124"/>
                    <a:pt x="4493" y="3099"/>
                  </a:cubicBezTo>
                  <a:cubicBezTo>
                    <a:pt x="4493" y="3083"/>
                    <a:pt x="4493" y="3056"/>
                    <a:pt x="4476" y="3039"/>
                  </a:cubicBezTo>
                  <a:cubicBezTo>
                    <a:pt x="4441" y="2980"/>
                    <a:pt x="4357" y="2936"/>
                    <a:pt x="4262" y="2901"/>
                  </a:cubicBezTo>
                  <a:cubicBezTo>
                    <a:pt x="4202" y="2850"/>
                    <a:pt x="4132" y="2806"/>
                    <a:pt x="4064" y="2763"/>
                  </a:cubicBezTo>
                  <a:cubicBezTo>
                    <a:pt x="3909" y="2660"/>
                    <a:pt x="3755" y="2576"/>
                    <a:pt x="3592" y="2489"/>
                  </a:cubicBezTo>
                  <a:cubicBezTo>
                    <a:pt x="3520" y="2441"/>
                    <a:pt x="3442" y="2401"/>
                    <a:pt x="3369" y="2361"/>
                  </a:cubicBezTo>
                  <a:close/>
                  <a:moveTo>
                    <a:pt x="10232" y="3142"/>
                  </a:moveTo>
                  <a:cubicBezTo>
                    <a:pt x="10232" y="3151"/>
                    <a:pt x="10232" y="3159"/>
                    <a:pt x="10240" y="3167"/>
                  </a:cubicBezTo>
                  <a:lnTo>
                    <a:pt x="10240" y="3202"/>
                  </a:lnTo>
                  <a:cubicBezTo>
                    <a:pt x="10232" y="3289"/>
                    <a:pt x="10221" y="3382"/>
                    <a:pt x="10205" y="3468"/>
                  </a:cubicBezTo>
                  <a:lnTo>
                    <a:pt x="10197" y="3468"/>
                  </a:lnTo>
                  <a:cubicBezTo>
                    <a:pt x="10213" y="3357"/>
                    <a:pt x="10221" y="3246"/>
                    <a:pt x="10232" y="3142"/>
                  </a:cubicBezTo>
                  <a:close/>
                  <a:moveTo>
                    <a:pt x="1677" y="3159"/>
                  </a:moveTo>
                  <a:cubicBezTo>
                    <a:pt x="1805" y="3202"/>
                    <a:pt x="1916" y="3246"/>
                    <a:pt x="2037" y="3305"/>
                  </a:cubicBezTo>
                  <a:cubicBezTo>
                    <a:pt x="2037" y="3330"/>
                    <a:pt x="2046" y="3357"/>
                    <a:pt x="2070" y="3373"/>
                  </a:cubicBezTo>
                  <a:cubicBezTo>
                    <a:pt x="2165" y="3433"/>
                    <a:pt x="2260" y="3476"/>
                    <a:pt x="2355" y="3520"/>
                  </a:cubicBezTo>
                  <a:cubicBezTo>
                    <a:pt x="2182" y="3503"/>
                    <a:pt x="1994" y="3452"/>
                    <a:pt x="1848" y="3417"/>
                  </a:cubicBezTo>
                  <a:lnTo>
                    <a:pt x="1831" y="3417"/>
                  </a:lnTo>
                  <a:cubicBezTo>
                    <a:pt x="1718" y="3330"/>
                    <a:pt x="1563" y="3279"/>
                    <a:pt x="1401" y="3237"/>
                  </a:cubicBezTo>
                  <a:cubicBezTo>
                    <a:pt x="1368" y="3219"/>
                    <a:pt x="1332" y="3194"/>
                    <a:pt x="1289" y="3175"/>
                  </a:cubicBezTo>
                  <a:cubicBezTo>
                    <a:pt x="1324" y="3167"/>
                    <a:pt x="1349" y="3167"/>
                    <a:pt x="1376" y="3159"/>
                  </a:cubicBezTo>
                  <a:cubicBezTo>
                    <a:pt x="1444" y="3171"/>
                    <a:pt x="1508" y="3180"/>
                    <a:pt x="1570" y="3180"/>
                  </a:cubicBezTo>
                  <a:cubicBezTo>
                    <a:pt x="1594" y="3180"/>
                    <a:pt x="1618" y="3178"/>
                    <a:pt x="1642" y="3175"/>
                  </a:cubicBezTo>
                  <a:cubicBezTo>
                    <a:pt x="1650" y="3167"/>
                    <a:pt x="1666" y="3167"/>
                    <a:pt x="1677" y="3159"/>
                  </a:cubicBezTo>
                  <a:close/>
                  <a:moveTo>
                    <a:pt x="5678" y="3219"/>
                  </a:moveTo>
                  <a:lnTo>
                    <a:pt x="5678" y="3219"/>
                  </a:lnTo>
                  <a:cubicBezTo>
                    <a:pt x="5721" y="3270"/>
                    <a:pt x="5765" y="3330"/>
                    <a:pt x="5808" y="3382"/>
                  </a:cubicBezTo>
                  <a:cubicBezTo>
                    <a:pt x="5824" y="3417"/>
                    <a:pt x="5841" y="3443"/>
                    <a:pt x="5859" y="3468"/>
                  </a:cubicBezTo>
                  <a:cubicBezTo>
                    <a:pt x="5851" y="3476"/>
                    <a:pt x="5851" y="3495"/>
                    <a:pt x="5841" y="3511"/>
                  </a:cubicBezTo>
                  <a:cubicBezTo>
                    <a:pt x="5824" y="3511"/>
                    <a:pt x="5808" y="3511"/>
                    <a:pt x="5789" y="3520"/>
                  </a:cubicBezTo>
                  <a:cubicBezTo>
                    <a:pt x="5756" y="3425"/>
                    <a:pt x="5721" y="3322"/>
                    <a:pt x="5678" y="3219"/>
                  </a:cubicBezTo>
                  <a:close/>
                  <a:moveTo>
                    <a:pt x="4579" y="3468"/>
                  </a:moveTo>
                  <a:lnTo>
                    <a:pt x="4579" y="3468"/>
                  </a:lnTo>
                  <a:cubicBezTo>
                    <a:pt x="4614" y="3485"/>
                    <a:pt x="4639" y="3511"/>
                    <a:pt x="4666" y="3536"/>
                  </a:cubicBezTo>
                  <a:cubicBezTo>
                    <a:pt x="4656" y="3536"/>
                    <a:pt x="4656" y="3547"/>
                    <a:pt x="4656" y="3555"/>
                  </a:cubicBezTo>
                  <a:lnTo>
                    <a:pt x="4647" y="3555"/>
                  </a:lnTo>
                  <a:cubicBezTo>
                    <a:pt x="4631" y="3528"/>
                    <a:pt x="4604" y="3495"/>
                    <a:pt x="4579" y="3468"/>
                  </a:cubicBezTo>
                  <a:close/>
                  <a:moveTo>
                    <a:pt x="6160" y="3528"/>
                  </a:moveTo>
                  <a:cubicBezTo>
                    <a:pt x="6177" y="3571"/>
                    <a:pt x="6185" y="3615"/>
                    <a:pt x="6193" y="3658"/>
                  </a:cubicBezTo>
                  <a:cubicBezTo>
                    <a:pt x="6185" y="3631"/>
                    <a:pt x="6169" y="3598"/>
                    <a:pt x="6150" y="3571"/>
                  </a:cubicBezTo>
                  <a:cubicBezTo>
                    <a:pt x="6150" y="3563"/>
                    <a:pt x="6150" y="3555"/>
                    <a:pt x="6142" y="3547"/>
                  </a:cubicBezTo>
                  <a:cubicBezTo>
                    <a:pt x="6150" y="3536"/>
                    <a:pt x="6160" y="3536"/>
                    <a:pt x="6160" y="3528"/>
                  </a:cubicBezTo>
                  <a:close/>
                  <a:moveTo>
                    <a:pt x="2363" y="3314"/>
                  </a:moveTo>
                  <a:lnTo>
                    <a:pt x="2363" y="3314"/>
                  </a:lnTo>
                  <a:cubicBezTo>
                    <a:pt x="2439" y="3340"/>
                    <a:pt x="2510" y="3373"/>
                    <a:pt x="2586" y="3408"/>
                  </a:cubicBezTo>
                  <a:cubicBezTo>
                    <a:pt x="2759" y="3503"/>
                    <a:pt x="2922" y="3606"/>
                    <a:pt x="3076" y="3718"/>
                  </a:cubicBezTo>
                  <a:cubicBezTo>
                    <a:pt x="2982" y="3666"/>
                    <a:pt x="2895" y="3623"/>
                    <a:pt x="2811" y="3571"/>
                  </a:cubicBezTo>
                  <a:cubicBezTo>
                    <a:pt x="2740" y="3536"/>
                    <a:pt x="2681" y="3503"/>
                    <a:pt x="2613" y="3476"/>
                  </a:cubicBezTo>
                  <a:cubicBezTo>
                    <a:pt x="2534" y="3408"/>
                    <a:pt x="2450" y="3357"/>
                    <a:pt x="2363" y="3314"/>
                  </a:cubicBezTo>
                  <a:close/>
                  <a:moveTo>
                    <a:pt x="2380" y="3666"/>
                  </a:moveTo>
                  <a:cubicBezTo>
                    <a:pt x="2406" y="3674"/>
                    <a:pt x="2431" y="3674"/>
                    <a:pt x="2458" y="3674"/>
                  </a:cubicBezTo>
                  <a:cubicBezTo>
                    <a:pt x="2458" y="3683"/>
                    <a:pt x="2466" y="3691"/>
                    <a:pt x="2475" y="3691"/>
                  </a:cubicBezTo>
                  <a:cubicBezTo>
                    <a:pt x="2483" y="3709"/>
                    <a:pt x="2491" y="3718"/>
                    <a:pt x="2501" y="3726"/>
                  </a:cubicBezTo>
                  <a:cubicBezTo>
                    <a:pt x="2466" y="3709"/>
                    <a:pt x="2423" y="3691"/>
                    <a:pt x="2380" y="3666"/>
                  </a:cubicBezTo>
                  <a:close/>
                  <a:moveTo>
                    <a:pt x="5103" y="3761"/>
                  </a:moveTo>
                  <a:cubicBezTo>
                    <a:pt x="5103" y="3769"/>
                    <a:pt x="5111" y="3777"/>
                    <a:pt x="5119" y="3786"/>
                  </a:cubicBezTo>
                  <a:cubicBezTo>
                    <a:pt x="5130" y="3812"/>
                    <a:pt x="5138" y="3829"/>
                    <a:pt x="5146" y="3845"/>
                  </a:cubicBezTo>
                  <a:cubicBezTo>
                    <a:pt x="5119" y="3829"/>
                    <a:pt x="5103" y="3812"/>
                    <a:pt x="5086" y="3786"/>
                  </a:cubicBezTo>
                  <a:cubicBezTo>
                    <a:pt x="5095" y="3777"/>
                    <a:pt x="5095" y="3769"/>
                    <a:pt x="5095" y="3761"/>
                  </a:cubicBezTo>
                  <a:close/>
                  <a:moveTo>
                    <a:pt x="4820" y="3821"/>
                  </a:moveTo>
                  <a:lnTo>
                    <a:pt x="4820" y="3821"/>
                  </a:lnTo>
                  <a:cubicBezTo>
                    <a:pt x="4845" y="3837"/>
                    <a:pt x="4872" y="3856"/>
                    <a:pt x="4897" y="3872"/>
                  </a:cubicBezTo>
                  <a:cubicBezTo>
                    <a:pt x="4880" y="3880"/>
                    <a:pt x="4872" y="3880"/>
                    <a:pt x="4862" y="3889"/>
                  </a:cubicBezTo>
                  <a:cubicBezTo>
                    <a:pt x="4853" y="3880"/>
                    <a:pt x="4845" y="3864"/>
                    <a:pt x="4837" y="3856"/>
                  </a:cubicBezTo>
                  <a:cubicBezTo>
                    <a:pt x="4829" y="3845"/>
                    <a:pt x="4829" y="3829"/>
                    <a:pt x="4820" y="3821"/>
                  </a:cubicBezTo>
                  <a:close/>
                  <a:moveTo>
                    <a:pt x="2827" y="3812"/>
                  </a:moveTo>
                  <a:cubicBezTo>
                    <a:pt x="2844" y="3821"/>
                    <a:pt x="2862" y="3829"/>
                    <a:pt x="2870" y="3837"/>
                  </a:cubicBezTo>
                  <a:cubicBezTo>
                    <a:pt x="2903" y="3856"/>
                    <a:pt x="2938" y="3872"/>
                    <a:pt x="2973" y="3897"/>
                  </a:cubicBezTo>
                  <a:cubicBezTo>
                    <a:pt x="2990" y="3907"/>
                    <a:pt x="2998" y="3916"/>
                    <a:pt x="3006" y="3924"/>
                  </a:cubicBezTo>
                  <a:cubicBezTo>
                    <a:pt x="2998" y="3924"/>
                    <a:pt x="2998" y="3916"/>
                    <a:pt x="2990" y="3916"/>
                  </a:cubicBezTo>
                  <a:cubicBezTo>
                    <a:pt x="2938" y="3880"/>
                    <a:pt x="2879" y="3845"/>
                    <a:pt x="2827" y="3812"/>
                  </a:cubicBezTo>
                  <a:close/>
                  <a:moveTo>
                    <a:pt x="9733" y="3880"/>
                  </a:moveTo>
                  <a:cubicBezTo>
                    <a:pt x="9733" y="3897"/>
                    <a:pt x="9733" y="3924"/>
                    <a:pt x="9741" y="3940"/>
                  </a:cubicBezTo>
                  <a:lnTo>
                    <a:pt x="9673" y="4010"/>
                  </a:lnTo>
                  <a:cubicBezTo>
                    <a:pt x="9698" y="3967"/>
                    <a:pt x="9716" y="3924"/>
                    <a:pt x="9733" y="3880"/>
                  </a:cubicBezTo>
                  <a:close/>
                  <a:moveTo>
                    <a:pt x="955" y="3340"/>
                  </a:moveTo>
                  <a:lnTo>
                    <a:pt x="955" y="3340"/>
                  </a:lnTo>
                  <a:cubicBezTo>
                    <a:pt x="1015" y="3357"/>
                    <a:pt x="1083" y="3373"/>
                    <a:pt x="1143" y="3392"/>
                  </a:cubicBezTo>
                  <a:cubicBezTo>
                    <a:pt x="1151" y="3400"/>
                    <a:pt x="1151" y="3400"/>
                    <a:pt x="1161" y="3408"/>
                  </a:cubicBezTo>
                  <a:cubicBezTo>
                    <a:pt x="1281" y="3452"/>
                    <a:pt x="1392" y="3503"/>
                    <a:pt x="1512" y="3547"/>
                  </a:cubicBezTo>
                  <a:cubicBezTo>
                    <a:pt x="1633" y="3606"/>
                    <a:pt x="1753" y="3658"/>
                    <a:pt x="1864" y="3709"/>
                  </a:cubicBezTo>
                  <a:lnTo>
                    <a:pt x="1899" y="3709"/>
                  </a:lnTo>
                  <a:cubicBezTo>
                    <a:pt x="1951" y="3734"/>
                    <a:pt x="1994" y="3753"/>
                    <a:pt x="2046" y="3777"/>
                  </a:cubicBezTo>
                  <a:cubicBezTo>
                    <a:pt x="2089" y="3794"/>
                    <a:pt x="2130" y="3812"/>
                    <a:pt x="2165" y="3821"/>
                  </a:cubicBezTo>
                  <a:cubicBezTo>
                    <a:pt x="2233" y="3916"/>
                    <a:pt x="2380" y="3984"/>
                    <a:pt x="2466" y="4035"/>
                  </a:cubicBezTo>
                  <a:cubicBezTo>
                    <a:pt x="2483" y="4052"/>
                    <a:pt x="2510" y="4070"/>
                    <a:pt x="2526" y="4078"/>
                  </a:cubicBezTo>
                  <a:cubicBezTo>
                    <a:pt x="2518" y="4078"/>
                    <a:pt x="2501" y="4070"/>
                    <a:pt x="2483" y="4062"/>
                  </a:cubicBezTo>
                  <a:cubicBezTo>
                    <a:pt x="2394" y="4030"/>
                    <a:pt x="2266" y="3964"/>
                    <a:pt x="2154" y="3964"/>
                  </a:cubicBezTo>
                  <a:cubicBezTo>
                    <a:pt x="2115" y="3964"/>
                    <a:pt x="2079" y="3972"/>
                    <a:pt x="2046" y="3992"/>
                  </a:cubicBezTo>
                  <a:cubicBezTo>
                    <a:pt x="2027" y="4000"/>
                    <a:pt x="2019" y="4010"/>
                    <a:pt x="2011" y="4027"/>
                  </a:cubicBezTo>
                  <a:cubicBezTo>
                    <a:pt x="1994" y="4019"/>
                    <a:pt x="1976" y="4010"/>
                    <a:pt x="1959" y="4000"/>
                  </a:cubicBezTo>
                  <a:cubicBezTo>
                    <a:pt x="1753" y="3864"/>
                    <a:pt x="1547" y="3718"/>
                    <a:pt x="1341" y="3579"/>
                  </a:cubicBezTo>
                  <a:cubicBezTo>
                    <a:pt x="1213" y="3503"/>
                    <a:pt x="1083" y="3425"/>
                    <a:pt x="955" y="3340"/>
                  </a:cubicBezTo>
                  <a:close/>
                  <a:moveTo>
                    <a:pt x="3188" y="4027"/>
                  </a:moveTo>
                  <a:cubicBezTo>
                    <a:pt x="3231" y="4052"/>
                    <a:pt x="3274" y="4078"/>
                    <a:pt x="3316" y="4103"/>
                  </a:cubicBezTo>
                  <a:cubicBezTo>
                    <a:pt x="3351" y="4122"/>
                    <a:pt x="3386" y="4138"/>
                    <a:pt x="3419" y="4165"/>
                  </a:cubicBezTo>
                  <a:cubicBezTo>
                    <a:pt x="3334" y="4122"/>
                    <a:pt x="3256" y="4078"/>
                    <a:pt x="3180" y="4027"/>
                  </a:cubicBezTo>
                  <a:close/>
                  <a:moveTo>
                    <a:pt x="1770" y="4078"/>
                  </a:moveTo>
                  <a:lnTo>
                    <a:pt x="1770" y="4078"/>
                  </a:lnTo>
                  <a:cubicBezTo>
                    <a:pt x="1821" y="4103"/>
                    <a:pt x="1873" y="4138"/>
                    <a:pt x="1924" y="4173"/>
                  </a:cubicBezTo>
                  <a:cubicBezTo>
                    <a:pt x="1908" y="4165"/>
                    <a:pt x="1891" y="4165"/>
                    <a:pt x="1873" y="4155"/>
                  </a:cubicBezTo>
                  <a:cubicBezTo>
                    <a:pt x="1848" y="4130"/>
                    <a:pt x="1813" y="4103"/>
                    <a:pt x="1770" y="4078"/>
                  </a:cubicBezTo>
                  <a:close/>
                  <a:moveTo>
                    <a:pt x="11046" y="3639"/>
                  </a:moveTo>
                  <a:lnTo>
                    <a:pt x="11046" y="3639"/>
                  </a:lnTo>
                  <a:cubicBezTo>
                    <a:pt x="10978" y="3829"/>
                    <a:pt x="10883" y="4010"/>
                    <a:pt x="10764" y="4173"/>
                  </a:cubicBezTo>
                  <a:cubicBezTo>
                    <a:pt x="10823" y="4070"/>
                    <a:pt x="10875" y="3959"/>
                    <a:pt x="10910" y="3845"/>
                  </a:cubicBezTo>
                  <a:cubicBezTo>
                    <a:pt x="10961" y="3777"/>
                    <a:pt x="11005" y="3709"/>
                    <a:pt x="11046" y="3639"/>
                  </a:cubicBezTo>
                  <a:close/>
                  <a:moveTo>
                    <a:pt x="5154" y="3039"/>
                  </a:moveTo>
                  <a:cubicBezTo>
                    <a:pt x="5198" y="3116"/>
                    <a:pt x="5249" y="3194"/>
                    <a:pt x="5293" y="3270"/>
                  </a:cubicBezTo>
                  <a:lnTo>
                    <a:pt x="5293" y="3297"/>
                  </a:lnTo>
                  <a:cubicBezTo>
                    <a:pt x="5369" y="3615"/>
                    <a:pt x="5490" y="3907"/>
                    <a:pt x="5618" y="4198"/>
                  </a:cubicBezTo>
                  <a:cubicBezTo>
                    <a:pt x="5602" y="4190"/>
                    <a:pt x="5583" y="4173"/>
                    <a:pt x="5558" y="4165"/>
                  </a:cubicBezTo>
                  <a:cubicBezTo>
                    <a:pt x="5507" y="3948"/>
                    <a:pt x="5420" y="3742"/>
                    <a:pt x="5352" y="3528"/>
                  </a:cubicBezTo>
                  <a:cubicBezTo>
                    <a:pt x="5293" y="3357"/>
                    <a:pt x="5233" y="3194"/>
                    <a:pt x="5154" y="3039"/>
                  </a:cubicBezTo>
                  <a:close/>
                  <a:moveTo>
                    <a:pt x="2046" y="4181"/>
                  </a:moveTo>
                  <a:cubicBezTo>
                    <a:pt x="2106" y="4206"/>
                    <a:pt x="2165" y="4241"/>
                    <a:pt x="2217" y="4276"/>
                  </a:cubicBezTo>
                  <a:cubicBezTo>
                    <a:pt x="2149" y="4249"/>
                    <a:pt x="2079" y="4225"/>
                    <a:pt x="2011" y="4198"/>
                  </a:cubicBezTo>
                  <a:cubicBezTo>
                    <a:pt x="2027" y="4198"/>
                    <a:pt x="2037" y="4190"/>
                    <a:pt x="2046" y="4181"/>
                  </a:cubicBezTo>
                  <a:close/>
                  <a:moveTo>
                    <a:pt x="10153" y="4198"/>
                  </a:moveTo>
                  <a:cubicBezTo>
                    <a:pt x="10137" y="4225"/>
                    <a:pt x="10118" y="4249"/>
                    <a:pt x="10102" y="4276"/>
                  </a:cubicBezTo>
                  <a:lnTo>
                    <a:pt x="10102" y="4241"/>
                  </a:lnTo>
                  <a:cubicBezTo>
                    <a:pt x="10102" y="4233"/>
                    <a:pt x="10110" y="4225"/>
                    <a:pt x="10118" y="4216"/>
                  </a:cubicBezTo>
                  <a:cubicBezTo>
                    <a:pt x="10137" y="4216"/>
                    <a:pt x="10145" y="4206"/>
                    <a:pt x="10153" y="4198"/>
                  </a:cubicBezTo>
                  <a:close/>
                  <a:moveTo>
                    <a:pt x="2252" y="2541"/>
                  </a:moveTo>
                  <a:lnTo>
                    <a:pt x="2252" y="2541"/>
                  </a:lnTo>
                  <a:cubicBezTo>
                    <a:pt x="2268" y="2549"/>
                    <a:pt x="2285" y="2557"/>
                    <a:pt x="2295" y="2576"/>
                  </a:cubicBezTo>
                  <a:cubicBezTo>
                    <a:pt x="2371" y="2679"/>
                    <a:pt x="2518" y="2747"/>
                    <a:pt x="2613" y="2833"/>
                  </a:cubicBezTo>
                  <a:cubicBezTo>
                    <a:pt x="2740" y="2936"/>
                    <a:pt x="2870" y="3039"/>
                    <a:pt x="2998" y="3151"/>
                  </a:cubicBezTo>
                  <a:cubicBezTo>
                    <a:pt x="3101" y="3254"/>
                    <a:pt x="3204" y="3357"/>
                    <a:pt x="3326" y="3452"/>
                  </a:cubicBezTo>
                  <a:cubicBezTo>
                    <a:pt x="3522" y="3623"/>
                    <a:pt x="3779" y="3897"/>
                    <a:pt x="4047" y="3940"/>
                  </a:cubicBezTo>
                  <a:cubicBezTo>
                    <a:pt x="4052" y="3944"/>
                    <a:pt x="4056" y="3946"/>
                    <a:pt x="4060" y="3946"/>
                  </a:cubicBezTo>
                  <a:cubicBezTo>
                    <a:pt x="4064" y="3946"/>
                    <a:pt x="4068" y="3944"/>
                    <a:pt x="4072" y="3940"/>
                  </a:cubicBezTo>
                  <a:cubicBezTo>
                    <a:pt x="4159" y="4019"/>
                    <a:pt x="4235" y="4095"/>
                    <a:pt x="4322" y="4173"/>
                  </a:cubicBezTo>
                  <a:cubicBezTo>
                    <a:pt x="4365" y="4216"/>
                    <a:pt x="4398" y="4258"/>
                    <a:pt x="4433" y="4309"/>
                  </a:cubicBezTo>
                  <a:cubicBezTo>
                    <a:pt x="4322" y="4276"/>
                    <a:pt x="4202" y="4233"/>
                    <a:pt x="4080" y="4190"/>
                  </a:cubicBezTo>
                  <a:cubicBezTo>
                    <a:pt x="4047" y="4122"/>
                    <a:pt x="3969" y="4052"/>
                    <a:pt x="3893" y="3992"/>
                  </a:cubicBezTo>
                  <a:cubicBezTo>
                    <a:pt x="3866" y="3959"/>
                    <a:pt x="3831" y="3924"/>
                    <a:pt x="3806" y="3897"/>
                  </a:cubicBezTo>
                  <a:cubicBezTo>
                    <a:pt x="3720" y="3821"/>
                    <a:pt x="3635" y="3761"/>
                    <a:pt x="3549" y="3691"/>
                  </a:cubicBezTo>
                  <a:cubicBezTo>
                    <a:pt x="3351" y="3528"/>
                    <a:pt x="3161" y="3349"/>
                    <a:pt x="2955" y="3202"/>
                  </a:cubicBezTo>
                  <a:cubicBezTo>
                    <a:pt x="2732" y="3048"/>
                    <a:pt x="2526" y="2885"/>
                    <a:pt x="2355" y="2679"/>
                  </a:cubicBezTo>
                  <a:cubicBezTo>
                    <a:pt x="2320" y="2635"/>
                    <a:pt x="2285" y="2584"/>
                    <a:pt x="2252" y="2541"/>
                  </a:cubicBezTo>
                  <a:close/>
                  <a:moveTo>
                    <a:pt x="1813" y="4353"/>
                  </a:moveTo>
                  <a:cubicBezTo>
                    <a:pt x="1848" y="4371"/>
                    <a:pt x="1883" y="4396"/>
                    <a:pt x="1916" y="4412"/>
                  </a:cubicBezTo>
                  <a:lnTo>
                    <a:pt x="1899" y="4412"/>
                  </a:lnTo>
                  <a:cubicBezTo>
                    <a:pt x="1864" y="4396"/>
                    <a:pt x="1831" y="4379"/>
                    <a:pt x="1788" y="4361"/>
                  </a:cubicBezTo>
                  <a:cubicBezTo>
                    <a:pt x="1796" y="4361"/>
                    <a:pt x="1805" y="4361"/>
                    <a:pt x="1813" y="4353"/>
                  </a:cubicBezTo>
                  <a:close/>
                  <a:moveTo>
                    <a:pt x="2672" y="4010"/>
                  </a:moveTo>
                  <a:cubicBezTo>
                    <a:pt x="2697" y="4019"/>
                    <a:pt x="2716" y="4027"/>
                    <a:pt x="2740" y="4035"/>
                  </a:cubicBezTo>
                  <a:cubicBezTo>
                    <a:pt x="2792" y="4062"/>
                    <a:pt x="2852" y="4087"/>
                    <a:pt x="2903" y="4113"/>
                  </a:cubicBezTo>
                  <a:cubicBezTo>
                    <a:pt x="3109" y="4206"/>
                    <a:pt x="3307" y="4309"/>
                    <a:pt x="3497" y="4412"/>
                  </a:cubicBezTo>
                  <a:cubicBezTo>
                    <a:pt x="3480" y="4412"/>
                    <a:pt x="3462" y="4423"/>
                    <a:pt x="3454" y="4439"/>
                  </a:cubicBezTo>
                  <a:cubicBezTo>
                    <a:pt x="3239" y="4336"/>
                    <a:pt x="3041" y="4225"/>
                    <a:pt x="2835" y="4103"/>
                  </a:cubicBezTo>
                  <a:cubicBezTo>
                    <a:pt x="2784" y="4078"/>
                    <a:pt x="2732" y="4043"/>
                    <a:pt x="2672" y="4010"/>
                  </a:cubicBezTo>
                  <a:close/>
                  <a:moveTo>
                    <a:pt x="4080" y="4353"/>
                  </a:moveTo>
                  <a:cubicBezTo>
                    <a:pt x="4140" y="4371"/>
                    <a:pt x="4202" y="4396"/>
                    <a:pt x="4262" y="4412"/>
                  </a:cubicBezTo>
                  <a:cubicBezTo>
                    <a:pt x="4254" y="4423"/>
                    <a:pt x="4235" y="4439"/>
                    <a:pt x="4235" y="4456"/>
                  </a:cubicBezTo>
                  <a:lnTo>
                    <a:pt x="4235" y="4464"/>
                  </a:lnTo>
                  <a:cubicBezTo>
                    <a:pt x="4183" y="4423"/>
                    <a:pt x="4132" y="4388"/>
                    <a:pt x="4080" y="4353"/>
                  </a:cubicBezTo>
                  <a:close/>
                  <a:moveTo>
                    <a:pt x="4734" y="4482"/>
                  </a:moveTo>
                  <a:cubicBezTo>
                    <a:pt x="4742" y="4499"/>
                    <a:pt x="4750" y="4507"/>
                    <a:pt x="4769" y="4526"/>
                  </a:cubicBezTo>
                  <a:cubicBezTo>
                    <a:pt x="4759" y="4515"/>
                    <a:pt x="4750" y="4515"/>
                    <a:pt x="4742" y="4515"/>
                  </a:cubicBezTo>
                  <a:cubicBezTo>
                    <a:pt x="4734" y="4507"/>
                    <a:pt x="4726" y="4507"/>
                    <a:pt x="4717" y="4507"/>
                  </a:cubicBezTo>
                  <a:cubicBezTo>
                    <a:pt x="4726" y="4499"/>
                    <a:pt x="4726" y="4491"/>
                    <a:pt x="4734" y="4482"/>
                  </a:cubicBezTo>
                  <a:close/>
                  <a:moveTo>
                    <a:pt x="5727" y="4520"/>
                  </a:moveTo>
                  <a:cubicBezTo>
                    <a:pt x="5739" y="4527"/>
                    <a:pt x="5752" y="4534"/>
                    <a:pt x="5764" y="4542"/>
                  </a:cubicBezTo>
                  <a:lnTo>
                    <a:pt x="5764" y="4542"/>
                  </a:lnTo>
                  <a:cubicBezTo>
                    <a:pt x="5754" y="4537"/>
                    <a:pt x="5740" y="4528"/>
                    <a:pt x="5727" y="4520"/>
                  </a:cubicBezTo>
                  <a:close/>
                  <a:moveTo>
                    <a:pt x="1873" y="4526"/>
                  </a:moveTo>
                  <a:lnTo>
                    <a:pt x="1883" y="4534"/>
                  </a:lnTo>
                  <a:cubicBezTo>
                    <a:pt x="1864" y="4534"/>
                    <a:pt x="1848" y="4534"/>
                    <a:pt x="1821" y="4542"/>
                  </a:cubicBezTo>
                  <a:cubicBezTo>
                    <a:pt x="1796" y="4550"/>
                    <a:pt x="1788" y="4567"/>
                    <a:pt x="1780" y="4585"/>
                  </a:cubicBezTo>
                  <a:cubicBezTo>
                    <a:pt x="1753" y="4577"/>
                    <a:pt x="1737" y="4559"/>
                    <a:pt x="1710" y="4542"/>
                  </a:cubicBezTo>
                  <a:cubicBezTo>
                    <a:pt x="1761" y="4534"/>
                    <a:pt x="1821" y="4526"/>
                    <a:pt x="1873" y="4526"/>
                  </a:cubicBezTo>
                  <a:close/>
                  <a:moveTo>
                    <a:pt x="5171" y="4320"/>
                  </a:moveTo>
                  <a:cubicBezTo>
                    <a:pt x="5206" y="4344"/>
                    <a:pt x="5249" y="4371"/>
                    <a:pt x="5284" y="4396"/>
                  </a:cubicBezTo>
                  <a:cubicBezTo>
                    <a:pt x="5369" y="4456"/>
                    <a:pt x="5455" y="4526"/>
                    <a:pt x="5542" y="4585"/>
                  </a:cubicBezTo>
                  <a:lnTo>
                    <a:pt x="5532" y="4585"/>
                  </a:lnTo>
                  <a:cubicBezTo>
                    <a:pt x="5455" y="4550"/>
                    <a:pt x="5377" y="4526"/>
                    <a:pt x="5301" y="4499"/>
                  </a:cubicBezTo>
                  <a:cubicBezTo>
                    <a:pt x="5257" y="4439"/>
                    <a:pt x="5214" y="4379"/>
                    <a:pt x="5171" y="4320"/>
                  </a:cubicBezTo>
                  <a:close/>
                  <a:moveTo>
                    <a:pt x="10213" y="4491"/>
                  </a:moveTo>
                  <a:cubicBezTo>
                    <a:pt x="10197" y="4534"/>
                    <a:pt x="10170" y="4567"/>
                    <a:pt x="10145" y="4602"/>
                  </a:cubicBezTo>
                  <a:cubicBezTo>
                    <a:pt x="10162" y="4567"/>
                    <a:pt x="10188" y="4534"/>
                    <a:pt x="10205" y="4491"/>
                  </a:cubicBezTo>
                  <a:close/>
                  <a:moveTo>
                    <a:pt x="731" y="3555"/>
                  </a:moveTo>
                  <a:lnTo>
                    <a:pt x="731" y="3555"/>
                  </a:lnTo>
                  <a:cubicBezTo>
                    <a:pt x="809" y="3623"/>
                    <a:pt x="885" y="3683"/>
                    <a:pt x="963" y="3753"/>
                  </a:cubicBezTo>
                  <a:cubicBezTo>
                    <a:pt x="972" y="3761"/>
                    <a:pt x="988" y="3769"/>
                    <a:pt x="996" y="3786"/>
                  </a:cubicBezTo>
                  <a:cubicBezTo>
                    <a:pt x="996" y="3786"/>
                    <a:pt x="996" y="3794"/>
                    <a:pt x="1007" y="3804"/>
                  </a:cubicBezTo>
                  <a:cubicBezTo>
                    <a:pt x="1058" y="3916"/>
                    <a:pt x="1203" y="3992"/>
                    <a:pt x="1306" y="4052"/>
                  </a:cubicBezTo>
                  <a:cubicBezTo>
                    <a:pt x="1297" y="4062"/>
                    <a:pt x="1297" y="4062"/>
                    <a:pt x="1289" y="4062"/>
                  </a:cubicBezTo>
                  <a:cubicBezTo>
                    <a:pt x="1273" y="4078"/>
                    <a:pt x="1264" y="4122"/>
                    <a:pt x="1281" y="4146"/>
                  </a:cubicBezTo>
                  <a:cubicBezTo>
                    <a:pt x="1376" y="4258"/>
                    <a:pt x="1522" y="4353"/>
                    <a:pt x="1666" y="4431"/>
                  </a:cubicBezTo>
                  <a:cubicBezTo>
                    <a:pt x="1642" y="4439"/>
                    <a:pt x="1615" y="4447"/>
                    <a:pt x="1590" y="4456"/>
                  </a:cubicBezTo>
                  <a:cubicBezTo>
                    <a:pt x="1555" y="4464"/>
                    <a:pt x="1539" y="4507"/>
                    <a:pt x="1555" y="4526"/>
                  </a:cubicBezTo>
                  <a:cubicBezTo>
                    <a:pt x="1582" y="4559"/>
                    <a:pt x="1607" y="4594"/>
                    <a:pt x="1633" y="4618"/>
                  </a:cubicBezTo>
                  <a:cubicBezTo>
                    <a:pt x="1368" y="4396"/>
                    <a:pt x="1194" y="4113"/>
                    <a:pt x="963" y="3845"/>
                  </a:cubicBezTo>
                  <a:cubicBezTo>
                    <a:pt x="885" y="3753"/>
                    <a:pt x="809" y="3650"/>
                    <a:pt x="731" y="3555"/>
                  </a:cubicBezTo>
                  <a:close/>
                  <a:moveTo>
                    <a:pt x="5765" y="4542"/>
                  </a:moveTo>
                  <a:cubicBezTo>
                    <a:pt x="5822" y="4577"/>
                    <a:pt x="5879" y="4613"/>
                    <a:pt x="5936" y="4645"/>
                  </a:cubicBezTo>
                  <a:cubicBezTo>
                    <a:pt x="5954" y="4653"/>
                    <a:pt x="5971" y="4653"/>
                    <a:pt x="5987" y="4653"/>
                  </a:cubicBezTo>
                  <a:cubicBezTo>
                    <a:pt x="5987" y="4662"/>
                    <a:pt x="5995" y="4670"/>
                    <a:pt x="6006" y="4680"/>
                  </a:cubicBezTo>
                  <a:cubicBezTo>
                    <a:pt x="5919" y="4637"/>
                    <a:pt x="5833" y="4602"/>
                    <a:pt x="5765" y="4542"/>
                  </a:cubicBezTo>
                  <a:close/>
                  <a:moveTo>
                    <a:pt x="2716" y="4618"/>
                  </a:moveTo>
                  <a:cubicBezTo>
                    <a:pt x="2759" y="4637"/>
                    <a:pt x="2792" y="4662"/>
                    <a:pt x="2835" y="4689"/>
                  </a:cubicBezTo>
                  <a:cubicBezTo>
                    <a:pt x="2811" y="4680"/>
                    <a:pt x="2775" y="4680"/>
                    <a:pt x="2749" y="4670"/>
                  </a:cubicBezTo>
                  <a:cubicBezTo>
                    <a:pt x="2740" y="4670"/>
                    <a:pt x="2732" y="4670"/>
                    <a:pt x="2732" y="4662"/>
                  </a:cubicBezTo>
                  <a:cubicBezTo>
                    <a:pt x="2716" y="4653"/>
                    <a:pt x="2697" y="4637"/>
                    <a:pt x="2681" y="4629"/>
                  </a:cubicBezTo>
                  <a:cubicBezTo>
                    <a:pt x="2689" y="4618"/>
                    <a:pt x="2707" y="4618"/>
                    <a:pt x="2716" y="4618"/>
                  </a:cubicBezTo>
                  <a:close/>
                  <a:moveTo>
                    <a:pt x="2209" y="4095"/>
                  </a:moveTo>
                  <a:lnTo>
                    <a:pt x="2209" y="4095"/>
                  </a:lnTo>
                  <a:cubicBezTo>
                    <a:pt x="2371" y="4113"/>
                    <a:pt x="2637" y="4258"/>
                    <a:pt x="2724" y="4301"/>
                  </a:cubicBezTo>
                  <a:cubicBezTo>
                    <a:pt x="2965" y="4396"/>
                    <a:pt x="3196" y="4491"/>
                    <a:pt x="3437" y="4594"/>
                  </a:cubicBezTo>
                  <a:cubicBezTo>
                    <a:pt x="3513" y="4629"/>
                    <a:pt x="3600" y="4670"/>
                    <a:pt x="3676" y="4705"/>
                  </a:cubicBezTo>
                  <a:cubicBezTo>
                    <a:pt x="3625" y="4697"/>
                    <a:pt x="3584" y="4680"/>
                    <a:pt x="3532" y="4670"/>
                  </a:cubicBezTo>
                  <a:cubicBezTo>
                    <a:pt x="3513" y="4670"/>
                    <a:pt x="3505" y="4670"/>
                    <a:pt x="3489" y="4680"/>
                  </a:cubicBezTo>
                  <a:cubicBezTo>
                    <a:pt x="3377" y="4645"/>
                    <a:pt x="3264" y="4602"/>
                    <a:pt x="3153" y="4559"/>
                  </a:cubicBezTo>
                  <a:cubicBezTo>
                    <a:pt x="2998" y="4491"/>
                    <a:pt x="2835" y="4423"/>
                    <a:pt x="2681" y="4344"/>
                  </a:cubicBezTo>
                  <a:cubicBezTo>
                    <a:pt x="2543" y="4285"/>
                    <a:pt x="2347" y="4198"/>
                    <a:pt x="2209" y="4095"/>
                  </a:cubicBezTo>
                  <a:close/>
                  <a:moveTo>
                    <a:pt x="6787" y="4662"/>
                  </a:moveTo>
                  <a:cubicBezTo>
                    <a:pt x="6787" y="4680"/>
                    <a:pt x="6795" y="4697"/>
                    <a:pt x="6795" y="4705"/>
                  </a:cubicBezTo>
                  <a:cubicBezTo>
                    <a:pt x="6779" y="4697"/>
                    <a:pt x="6768" y="4697"/>
                    <a:pt x="6752" y="4689"/>
                  </a:cubicBezTo>
                  <a:cubicBezTo>
                    <a:pt x="6760" y="4680"/>
                    <a:pt x="6779" y="4670"/>
                    <a:pt x="6787" y="4662"/>
                  </a:cubicBezTo>
                  <a:close/>
                  <a:moveTo>
                    <a:pt x="2884" y="4587"/>
                  </a:moveTo>
                  <a:lnTo>
                    <a:pt x="2884" y="4587"/>
                  </a:lnTo>
                  <a:cubicBezTo>
                    <a:pt x="2933" y="4604"/>
                    <a:pt x="2975" y="4629"/>
                    <a:pt x="3017" y="4645"/>
                  </a:cubicBezTo>
                  <a:cubicBezTo>
                    <a:pt x="3120" y="4697"/>
                    <a:pt x="3231" y="4732"/>
                    <a:pt x="3342" y="4773"/>
                  </a:cubicBezTo>
                  <a:cubicBezTo>
                    <a:pt x="3264" y="4757"/>
                    <a:pt x="3180" y="4740"/>
                    <a:pt x="3101" y="4722"/>
                  </a:cubicBezTo>
                  <a:cubicBezTo>
                    <a:pt x="3085" y="4722"/>
                    <a:pt x="3068" y="4722"/>
                    <a:pt x="3050" y="4713"/>
                  </a:cubicBezTo>
                  <a:cubicBezTo>
                    <a:pt x="3025" y="4662"/>
                    <a:pt x="2947" y="4629"/>
                    <a:pt x="2887" y="4594"/>
                  </a:cubicBezTo>
                  <a:cubicBezTo>
                    <a:pt x="2887" y="4594"/>
                    <a:pt x="2887" y="4590"/>
                    <a:pt x="2884" y="4587"/>
                  </a:cubicBezTo>
                  <a:close/>
                  <a:moveTo>
                    <a:pt x="10729" y="4722"/>
                  </a:moveTo>
                  <a:cubicBezTo>
                    <a:pt x="10704" y="4748"/>
                    <a:pt x="10669" y="4773"/>
                    <a:pt x="10644" y="4808"/>
                  </a:cubicBezTo>
                  <a:cubicBezTo>
                    <a:pt x="10634" y="4792"/>
                    <a:pt x="10617" y="4773"/>
                    <a:pt x="10601" y="4765"/>
                  </a:cubicBezTo>
                  <a:cubicBezTo>
                    <a:pt x="10644" y="4748"/>
                    <a:pt x="10685" y="4740"/>
                    <a:pt x="10729" y="4722"/>
                  </a:cubicBezTo>
                  <a:close/>
                  <a:moveTo>
                    <a:pt x="4441" y="4610"/>
                  </a:moveTo>
                  <a:lnTo>
                    <a:pt x="4441" y="4610"/>
                  </a:lnTo>
                  <a:cubicBezTo>
                    <a:pt x="4563" y="4637"/>
                    <a:pt x="4682" y="4662"/>
                    <a:pt x="4794" y="4705"/>
                  </a:cubicBezTo>
                  <a:cubicBezTo>
                    <a:pt x="4837" y="4732"/>
                    <a:pt x="4905" y="4757"/>
                    <a:pt x="4983" y="4792"/>
                  </a:cubicBezTo>
                  <a:cubicBezTo>
                    <a:pt x="4913" y="4792"/>
                    <a:pt x="4845" y="4800"/>
                    <a:pt x="4777" y="4816"/>
                  </a:cubicBezTo>
                  <a:cubicBezTo>
                    <a:pt x="4656" y="4757"/>
                    <a:pt x="4519" y="4680"/>
                    <a:pt x="4441" y="4610"/>
                  </a:cubicBezTo>
                  <a:close/>
                  <a:moveTo>
                    <a:pt x="2149" y="4713"/>
                  </a:moveTo>
                  <a:lnTo>
                    <a:pt x="2149" y="4713"/>
                  </a:lnTo>
                  <a:cubicBezTo>
                    <a:pt x="2225" y="4722"/>
                    <a:pt x="2295" y="4732"/>
                    <a:pt x="2363" y="4740"/>
                  </a:cubicBezTo>
                  <a:lnTo>
                    <a:pt x="2388" y="4740"/>
                  </a:lnTo>
                  <a:cubicBezTo>
                    <a:pt x="2469" y="4766"/>
                    <a:pt x="2546" y="4788"/>
                    <a:pt x="2617" y="4788"/>
                  </a:cubicBezTo>
                  <a:cubicBezTo>
                    <a:pt x="2636" y="4788"/>
                    <a:pt x="2654" y="4787"/>
                    <a:pt x="2672" y="4783"/>
                  </a:cubicBezTo>
                  <a:cubicBezTo>
                    <a:pt x="2689" y="4792"/>
                    <a:pt x="2697" y="4792"/>
                    <a:pt x="2716" y="4792"/>
                  </a:cubicBezTo>
                  <a:cubicBezTo>
                    <a:pt x="2749" y="4808"/>
                    <a:pt x="2775" y="4825"/>
                    <a:pt x="2792" y="4851"/>
                  </a:cubicBezTo>
                  <a:cubicBezTo>
                    <a:pt x="2770" y="4856"/>
                    <a:pt x="2745" y="4858"/>
                    <a:pt x="2720" y="4858"/>
                  </a:cubicBezTo>
                  <a:cubicBezTo>
                    <a:pt x="2552" y="4858"/>
                    <a:pt x="2330" y="4768"/>
                    <a:pt x="2217" y="4732"/>
                  </a:cubicBezTo>
                  <a:cubicBezTo>
                    <a:pt x="2200" y="4732"/>
                    <a:pt x="2174" y="4722"/>
                    <a:pt x="2149" y="4713"/>
                  </a:cubicBezTo>
                  <a:close/>
                  <a:moveTo>
                    <a:pt x="9809" y="4670"/>
                  </a:moveTo>
                  <a:cubicBezTo>
                    <a:pt x="9828" y="4670"/>
                    <a:pt x="9844" y="4680"/>
                    <a:pt x="9861" y="4680"/>
                  </a:cubicBezTo>
                  <a:cubicBezTo>
                    <a:pt x="9819" y="4748"/>
                    <a:pt x="9776" y="4825"/>
                    <a:pt x="9733" y="4895"/>
                  </a:cubicBezTo>
                  <a:cubicBezTo>
                    <a:pt x="9698" y="4876"/>
                    <a:pt x="9665" y="4868"/>
                    <a:pt x="9630" y="4860"/>
                  </a:cubicBezTo>
                  <a:cubicBezTo>
                    <a:pt x="9690" y="4800"/>
                    <a:pt x="9749" y="4732"/>
                    <a:pt x="9809" y="4670"/>
                  </a:cubicBezTo>
                  <a:close/>
                  <a:moveTo>
                    <a:pt x="7758" y="4542"/>
                  </a:moveTo>
                  <a:cubicBezTo>
                    <a:pt x="7791" y="4662"/>
                    <a:pt x="7851" y="4808"/>
                    <a:pt x="7946" y="4911"/>
                  </a:cubicBezTo>
                  <a:cubicBezTo>
                    <a:pt x="7937" y="4911"/>
                    <a:pt x="7929" y="4903"/>
                    <a:pt x="7913" y="4903"/>
                  </a:cubicBezTo>
                  <a:cubicBezTo>
                    <a:pt x="7902" y="4868"/>
                    <a:pt x="7886" y="4843"/>
                    <a:pt x="7861" y="4825"/>
                  </a:cubicBezTo>
                  <a:cubicBezTo>
                    <a:pt x="7799" y="4765"/>
                    <a:pt x="7766" y="4662"/>
                    <a:pt x="7748" y="4559"/>
                  </a:cubicBezTo>
                  <a:cubicBezTo>
                    <a:pt x="7748" y="4559"/>
                    <a:pt x="7758" y="4550"/>
                    <a:pt x="7758" y="4542"/>
                  </a:cubicBezTo>
                  <a:close/>
                  <a:moveTo>
                    <a:pt x="1666" y="4645"/>
                  </a:moveTo>
                  <a:lnTo>
                    <a:pt x="1666" y="4645"/>
                  </a:lnTo>
                  <a:cubicBezTo>
                    <a:pt x="1813" y="4757"/>
                    <a:pt x="2046" y="4808"/>
                    <a:pt x="2209" y="4851"/>
                  </a:cubicBezTo>
                  <a:cubicBezTo>
                    <a:pt x="2285" y="4868"/>
                    <a:pt x="2380" y="4903"/>
                    <a:pt x="2483" y="4938"/>
                  </a:cubicBezTo>
                  <a:lnTo>
                    <a:pt x="2458" y="4938"/>
                  </a:lnTo>
                  <a:cubicBezTo>
                    <a:pt x="2434" y="4939"/>
                    <a:pt x="2410" y="4940"/>
                    <a:pt x="2388" y="4940"/>
                  </a:cubicBezTo>
                  <a:cubicBezTo>
                    <a:pt x="2149" y="4940"/>
                    <a:pt x="1974" y="4862"/>
                    <a:pt x="1761" y="4713"/>
                  </a:cubicBezTo>
                  <a:cubicBezTo>
                    <a:pt x="1728" y="4697"/>
                    <a:pt x="1693" y="4670"/>
                    <a:pt x="1666" y="4645"/>
                  </a:cubicBezTo>
                  <a:close/>
                  <a:moveTo>
                    <a:pt x="9548" y="5062"/>
                  </a:moveTo>
                  <a:cubicBezTo>
                    <a:pt x="9571" y="5062"/>
                    <a:pt x="9594" y="5068"/>
                    <a:pt x="9613" y="5074"/>
                  </a:cubicBezTo>
                  <a:cubicBezTo>
                    <a:pt x="9613" y="5082"/>
                    <a:pt x="9603" y="5093"/>
                    <a:pt x="9595" y="5101"/>
                  </a:cubicBezTo>
                  <a:cubicBezTo>
                    <a:pt x="9551" y="5101"/>
                    <a:pt x="9483" y="5093"/>
                    <a:pt x="9424" y="5082"/>
                  </a:cubicBezTo>
                  <a:cubicBezTo>
                    <a:pt x="9448" y="5074"/>
                    <a:pt x="9483" y="5066"/>
                    <a:pt x="9518" y="5066"/>
                  </a:cubicBezTo>
                  <a:cubicBezTo>
                    <a:pt x="9528" y="5063"/>
                    <a:pt x="9538" y="5062"/>
                    <a:pt x="9548" y="5062"/>
                  </a:cubicBezTo>
                  <a:close/>
                  <a:moveTo>
                    <a:pt x="4746" y="5081"/>
                  </a:moveTo>
                  <a:lnTo>
                    <a:pt x="4746" y="5081"/>
                  </a:lnTo>
                  <a:cubicBezTo>
                    <a:pt x="4799" y="5098"/>
                    <a:pt x="4852" y="5120"/>
                    <a:pt x="4905" y="5144"/>
                  </a:cubicBezTo>
                  <a:cubicBezTo>
                    <a:pt x="4880" y="5134"/>
                    <a:pt x="4845" y="5126"/>
                    <a:pt x="4820" y="5117"/>
                  </a:cubicBezTo>
                  <a:cubicBezTo>
                    <a:pt x="4793" y="5104"/>
                    <a:pt x="4770" y="5090"/>
                    <a:pt x="4746" y="5081"/>
                  </a:cubicBezTo>
                  <a:close/>
                  <a:moveTo>
                    <a:pt x="5472" y="5022"/>
                  </a:moveTo>
                  <a:cubicBezTo>
                    <a:pt x="5618" y="5041"/>
                    <a:pt x="5756" y="5058"/>
                    <a:pt x="5903" y="5082"/>
                  </a:cubicBezTo>
                  <a:cubicBezTo>
                    <a:pt x="5927" y="5082"/>
                    <a:pt x="5979" y="5101"/>
                    <a:pt x="6039" y="5109"/>
                  </a:cubicBezTo>
                  <a:cubicBezTo>
                    <a:pt x="6082" y="5134"/>
                    <a:pt x="6117" y="5152"/>
                    <a:pt x="6160" y="5169"/>
                  </a:cubicBezTo>
                  <a:cubicBezTo>
                    <a:pt x="6109" y="5161"/>
                    <a:pt x="6066" y="5161"/>
                    <a:pt x="6014" y="5152"/>
                  </a:cubicBezTo>
                  <a:cubicBezTo>
                    <a:pt x="5892" y="5117"/>
                    <a:pt x="5765" y="5082"/>
                    <a:pt x="5645" y="5082"/>
                  </a:cubicBezTo>
                  <a:cubicBezTo>
                    <a:pt x="5618" y="5074"/>
                    <a:pt x="5602" y="5074"/>
                    <a:pt x="5583" y="5066"/>
                  </a:cubicBezTo>
                  <a:cubicBezTo>
                    <a:pt x="5542" y="5058"/>
                    <a:pt x="5507" y="5049"/>
                    <a:pt x="5472" y="5031"/>
                  </a:cubicBezTo>
                  <a:lnTo>
                    <a:pt x="5472" y="5022"/>
                  </a:lnTo>
                  <a:close/>
                  <a:moveTo>
                    <a:pt x="10188" y="4895"/>
                  </a:moveTo>
                  <a:cubicBezTo>
                    <a:pt x="10137" y="4946"/>
                    <a:pt x="10094" y="4990"/>
                    <a:pt x="10042" y="5041"/>
                  </a:cubicBezTo>
                  <a:cubicBezTo>
                    <a:pt x="9991" y="5093"/>
                    <a:pt x="9947" y="5134"/>
                    <a:pt x="9896" y="5177"/>
                  </a:cubicBezTo>
                  <a:cubicBezTo>
                    <a:pt x="9904" y="5152"/>
                    <a:pt x="9912" y="5134"/>
                    <a:pt x="9912" y="5109"/>
                  </a:cubicBezTo>
                  <a:cubicBezTo>
                    <a:pt x="9999" y="5049"/>
                    <a:pt x="10077" y="4979"/>
                    <a:pt x="10153" y="4903"/>
                  </a:cubicBezTo>
                  <a:cubicBezTo>
                    <a:pt x="10170" y="4903"/>
                    <a:pt x="10180" y="4903"/>
                    <a:pt x="10188" y="4895"/>
                  </a:cubicBezTo>
                  <a:close/>
                  <a:moveTo>
                    <a:pt x="3006" y="4835"/>
                  </a:moveTo>
                  <a:cubicBezTo>
                    <a:pt x="3068" y="4851"/>
                    <a:pt x="3128" y="4860"/>
                    <a:pt x="3196" y="4868"/>
                  </a:cubicBezTo>
                  <a:cubicBezTo>
                    <a:pt x="3359" y="4903"/>
                    <a:pt x="3522" y="4938"/>
                    <a:pt x="3695" y="4963"/>
                  </a:cubicBezTo>
                  <a:cubicBezTo>
                    <a:pt x="3823" y="5041"/>
                    <a:pt x="3969" y="5101"/>
                    <a:pt x="4115" y="5161"/>
                  </a:cubicBezTo>
                  <a:cubicBezTo>
                    <a:pt x="4107" y="5161"/>
                    <a:pt x="4089" y="5169"/>
                    <a:pt x="4080" y="5169"/>
                  </a:cubicBezTo>
                  <a:cubicBezTo>
                    <a:pt x="4072" y="5177"/>
                    <a:pt x="4064" y="5185"/>
                    <a:pt x="4064" y="5185"/>
                  </a:cubicBezTo>
                  <a:cubicBezTo>
                    <a:pt x="4004" y="5161"/>
                    <a:pt x="3953" y="5126"/>
                    <a:pt x="3901" y="5101"/>
                  </a:cubicBezTo>
                  <a:cubicBezTo>
                    <a:pt x="3806" y="5058"/>
                    <a:pt x="3711" y="5022"/>
                    <a:pt x="3608" y="4990"/>
                  </a:cubicBezTo>
                  <a:cubicBezTo>
                    <a:pt x="3444" y="4950"/>
                    <a:pt x="3271" y="4910"/>
                    <a:pt x="3097" y="4910"/>
                  </a:cubicBezTo>
                  <a:cubicBezTo>
                    <a:pt x="3081" y="4910"/>
                    <a:pt x="3065" y="4910"/>
                    <a:pt x="3050" y="4911"/>
                  </a:cubicBezTo>
                  <a:lnTo>
                    <a:pt x="2938" y="4911"/>
                  </a:lnTo>
                  <a:cubicBezTo>
                    <a:pt x="2947" y="4895"/>
                    <a:pt x="2955" y="4876"/>
                    <a:pt x="2938" y="4860"/>
                  </a:cubicBezTo>
                  <a:lnTo>
                    <a:pt x="2938" y="4843"/>
                  </a:lnTo>
                  <a:lnTo>
                    <a:pt x="2998" y="4843"/>
                  </a:lnTo>
                  <a:cubicBezTo>
                    <a:pt x="3006" y="4843"/>
                    <a:pt x="3006" y="4835"/>
                    <a:pt x="3006" y="4835"/>
                  </a:cubicBezTo>
                  <a:close/>
                  <a:moveTo>
                    <a:pt x="8583" y="5101"/>
                  </a:moveTo>
                  <a:lnTo>
                    <a:pt x="8583" y="5117"/>
                  </a:lnTo>
                  <a:cubicBezTo>
                    <a:pt x="8572" y="5144"/>
                    <a:pt x="8564" y="5169"/>
                    <a:pt x="8572" y="5196"/>
                  </a:cubicBezTo>
                  <a:cubicBezTo>
                    <a:pt x="8556" y="5185"/>
                    <a:pt x="8539" y="5177"/>
                    <a:pt x="8521" y="5169"/>
                  </a:cubicBezTo>
                  <a:cubicBezTo>
                    <a:pt x="8539" y="5152"/>
                    <a:pt x="8564" y="5126"/>
                    <a:pt x="8583" y="5101"/>
                  </a:cubicBezTo>
                  <a:close/>
                  <a:moveTo>
                    <a:pt x="6494" y="5101"/>
                  </a:moveTo>
                  <a:cubicBezTo>
                    <a:pt x="6546" y="5117"/>
                    <a:pt x="6606" y="5134"/>
                    <a:pt x="6657" y="5152"/>
                  </a:cubicBezTo>
                  <a:cubicBezTo>
                    <a:pt x="6820" y="5196"/>
                    <a:pt x="6975" y="5247"/>
                    <a:pt x="7121" y="5299"/>
                  </a:cubicBezTo>
                  <a:cubicBezTo>
                    <a:pt x="7173" y="5323"/>
                    <a:pt x="7216" y="5350"/>
                    <a:pt x="7267" y="5367"/>
                  </a:cubicBezTo>
                  <a:cubicBezTo>
                    <a:pt x="7069" y="5315"/>
                    <a:pt x="6863" y="5272"/>
                    <a:pt x="6676" y="5204"/>
                  </a:cubicBezTo>
                  <a:cubicBezTo>
                    <a:pt x="6606" y="5177"/>
                    <a:pt x="6538" y="5152"/>
                    <a:pt x="6470" y="5117"/>
                  </a:cubicBezTo>
                  <a:cubicBezTo>
                    <a:pt x="6478" y="5117"/>
                    <a:pt x="6486" y="5109"/>
                    <a:pt x="6494" y="5101"/>
                  </a:cubicBezTo>
                  <a:close/>
                  <a:moveTo>
                    <a:pt x="9768" y="5280"/>
                  </a:moveTo>
                  <a:lnTo>
                    <a:pt x="9768" y="5280"/>
                  </a:lnTo>
                  <a:cubicBezTo>
                    <a:pt x="9758" y="5288"/>
                    <a:pt x="9758" y="5288"/>
                    <a:pt x="9749" y="5299"/>
                  </a:cubicBezTo>
                  <a:cubicBezTo>
                    <a:pt x="9733" y="5315"/>
                    <a:pt x="9706" y="5340"/>
                    <a:pt x="9673" y="5367"/>
                  </a:cubicBezTo>
                  <a:cubicBezTo>
                    <a:pt x="9654" y="5350"/>
                    <a:pt x="9630" y="5332"/>
                    <a:pt x="9603" y="5315"/>
                  </a:cubicBezTo>
                  <a:cubicBezTo>
                    <a:pt x="9665" y="5315"/>
                    <a:pt x="9716" y="5299"/>
                    <a:pt x="9768" y="5280"/>
                  </a:cubicBezTo>
                  <a:close/>
                  <a:moveTo>
                    <a:pt x="8848" y="5427"/>
                  </a:moveTo>
                  <a:cubicBezTo>
                    <a:pt x="8908" y="5470"/>
                    <a:pt x="8976" y="5505"/>
                    <a:pt x="9046" y="5546"/>
                  </a:cubicBezTo>
                  <a:cubicBezTo>
                    <a:pt x="8960" y="5513"/>
                    <a:pt x="8873" y="5478"/>
                    <a:pt x="8789" y="5435"/>
                  </a:cubicBezTo>
                  <a:cubicBezTo>
                    <a:pt x="8805" y="5435"/>
                    <a:pt x="8830" y="5427"/>
                    <a:pt x="8848" y="5427"/>
                  </a:cubicBezTo>
                  <a:close/>
                  <a:moveTo>
                    <a:pt x="5352" y="5538"/>
                  </a:moveTo>
                  <a:cubicBezTo>
                    <a:pt x="5387" y="5546"/>
                    <a:pt x="5420" y="5556"/>
                    <a:pt x="5447" y="5565"/>
                  </a:cubicBezTo>
                  <a:cubicBezTo>
                    <a:pt x="5412" y="5556"/>
                    <a:pt x="5387" y="5556"/>
                    <a:pt x="5352" y="5546"/>
                  </a:cubicBezTo>
                  <a:lnTo>
                    <a:pt x="5352" y="5538"/>
                  </a:lnTo>
                  <a:close/>
                  <a:moveTo>
                    <a:pt x="4880" y="5668"/>
                  </a:moveTo>
                  <a:cubicBezTo>
                    <a:pt x="4872" y="5676"/>
                    <a:pt x="4862" y="5676"/>
                    <a:pt x="4853" y="5684"/>
                  </a:cubicBezTo>
                  <a:cubicBezTo>
                    <a:pt x="4845" y="5684"/>
                    <a:pt x="4837" y="5676"/>
                    <a:pt x="4829" y="5676"/>
                  </a:cubicBezTo>
                  <a:cubicBezTo>
                    <a:pt x="4810" y="5668"/>
                    <a:pt x="4802" y="5668"/>
                    <a:pt x="4794" y="5668"/>
                  </a:cubicBezTo>
                  <a:close/>
                  <a:moveTo>
                    <a:pt x="7715" y="5839"/>
                  </a:moveTo>
                  <a:lnTo>
                    <a:pt x="7715" y="5839"/>
                  </a:lnTo>
                  <a:cubicBezTo>
                    <a:pt x="7783" y="5855"/>
                    <a:pt x="7842" y="5866"/>
                    <a:pt x="7902" y="5882"/>
                  </a:cubicBezTo>
                  <a:cubicBezTo>
                    <a:pt x="7894" y="5890"/>
                    <a:pt x="7878" y="5890"/>
                    <a:pt x="7869" y="5890"/>
                  </a:cubicBezTo>
                  <a:cubicBezTo>
                    <a:pt x="7818" y="5874"/>
                    <a:pt x="7766" y="5855"/>
                    <a:pt x="7715" y="5839"/>
                  </a:cubicBezTo>
                  <a:close/>
                  <a:moveTo>
                    <a:pt x="1780" y="5787"/>
                  </a:moveTo>
                  <a:cubicBezTo>
                    <a:pt x="1873" y="5804"/>
                    <a:pt x="1976" y="5814"/>
                    <a:pt x="2070" y="5822"/>
                  </a:cubicBezTo>
                  <a:cubicBezTo>
                    <a:pt x="2200" y="5831"/>
                    <a:pt x="2328" y="5839"/>
                    <a:pt x="2458" y="5839"/>
                  </a:cubicBezTo>
                  <a:cubicBezTo>
                    <a:pt x="2501" y="5847"/>
                    <a:pt x="2553" y="5847"/>
                    <a:pt x="2594" y="5855"/>
                  </a:cubicBezTo>
                  <a:cubicBezTo>
                    <a:pt x="2621" y="5855"/>
                    <a:pt x="2656" y="5855"/>
                    <a:pt x="2681" y="5866"/>
                  </a:cubicBezTo>
                  <a:cubicBezTo>
                    <a:pt x="2621" y="5882"/>
                    <a:pt x="2561" y="5899"/>
                    <a:pt x="2491" y="5907"/>
                  </a:cubicBezTo>
                  <a:cubicBezTo>
                    <a:pt x="2439" y="5915"/>
                    <a:pt x="2384" y="5919"/>
                    <a:pt x="2328" y="5919"/>
                  </a:cubicBezTo>
                  <a:cubicBezTo>
                    <a:pt x="2139" y="5919"/>
                    <a:pt x="1937" y="5873"/>
                    <a:pt x="1770" y="5787"/>
                  </a:cubicBezTo>
                  <a:close/>
                  <a:moveTo>
                    <a:pt x="8789" y="5649"/>
                  </a:moveTo>
                  <a:lnTo>
                    <a:pt x="8789" y="5649"/>
                  </a:lnTo>
                  <a:cubicBezTo>
                    <a:pt x="8900" y="5711"/>
                    <a:pt x="9020" y="5763"/>
                    <a:pt x="9131" y="5822"/>
                  </a:cubicBezTo>
                  <a:cubicBezTo>
                    <a:pt x="9201" y="5866"/>
                    <a:pt x="9277" y="5907"/>
                    <a:pt x="9345" y="5950"/>
                  </a:cubicBezTo>
                  <a:cubicBezTo>
                    <a:pt x="9174" y="5847"/>
                    <a:pt x="8985" y="5763"/>
                    <a:pt x="8797" y="5692"/>
                  </a:cubicBezTo>
                  <a:cubicBezTo>
                    <a:pt x="8797" y="5684"/>
                    <a:pt x="8797" y="5668"/>
                    <a:pt x="8789" y="5649"/>
                  </a:cubicBezTo>
                  <a:close/>
                  <a:moveTo>
                    <a:pt x="5181" y="5917"/>
                  </a:moveTo>
                  <a:cubicBezTo>
                    <a:pt x="5206" y="5917"/>
                    <a:pt x="5241" y="5925"/>
                    <a:pt x="5266" y="5934"/>
                  </a:cubicBezTo>
                  <a:cubicBezTo>
                    <a:pt x="5257" y="5934"/>
                    <a:pt x="5241" y="5942"/>
                    <a:pt x="5233" y="5942"/>
                  </a:cubicBezTo>
                  <a:cubicBezTo>
                    <a:pt x="5222" y="5950"/>
                    <a:pt x="5214" y="5950"/>
                    <a:pt x="5214" y="5958"/>
                  </a:cubicBezTo>
                  <a:cubicBezTo>
                    <a:pt x="5206" y="5942"/>
                    <a:pt x="5189" y="5925"/>
                    <a:pt x="5181" y="5917"/>
                  </a:cubicBezTo>
                  <a:close/>
                  <a:moveTo>
                    <a:pt x="6375" y="5942"/>
                  </a:moveTo>
                  <a:cubicBezTo>
                    <a:pt x="6418" y="5958"/>
                    <a:pt x="6470" y="5977"/>
                    <a:pt x="6511" y="5985"/>
                  </a:cubicBezTo>
                  <a:cubicBezTo>
                    <a:pt x="6484" y="5983"/>
                    <a:pt x="6456" y="5982"/>
                    <a:pt x="6427" y="5982"/>
                  </a:cubicBezTo>
                  <a:cubicBezTo>
                    <a:pt x="6359" y="5982"/>
                    <a:pt x="6290" y="5988"/>
                    <a:pt x="6228" y="5993"/>
                  </a:cubicBezTo>
                  <a:lnTo>
                    <a:pt x="6202" y="5993"/>
                  </a:lnTo>
                  <a:cubicBezTo>
                    <a:pt x="6185" y="5993"/>
                    <a:pt x="6169" y="5985"/>
                    <a:pt x="6142" y="5977"/>
                  </a:cubicBezTo>
                  <a:cubicBezTo>
                    <a:pt x="6212" y="5969"/>
                    <a:pt x="6280" y="5958"/>
                    <a:pt x="6356" y="5950"/>
                  </a:cubicBezTo>
                  <a:cubicBezTo>
                    <a:pt x="6356" y="5950"/>
                    <a:pt x="6367" y="5950"/>
                    <a:pt x="6375" y="5942"/>
                  </a:cubicBezTo>
                  <a:close/>
                  <a:moveTo>
                    <a:pt x="4468" y="6132"/>
                  </a:moveTo>
                  <a:cubicBezTo>
                    <a:pt x="4579" y="6140"/>
                    <a:pt x="4691" y="6148"/>
                    <a:pt x="4802" y="6175"/>
                  </a:cubicBezTo>
                  <a:cubicBezTo>
                    <a:pt x="4717" y="6156"/>
                    <a:pt x="4639" y="6148"/>
                    <a:pt x="4571" y="6148"/>
                  </a:cubicBezTo>
                  <a:cubicBezTo>
                    <a:pt x="4536" y="6140"/>
                    <a:pt x="4501" y="6140"/>
                    <a:pt x="4468" y="6132"/>
                  </a:cubicBezTo>
                  <a:close/>
                  <a:moveTo>
                    <a:pt x="5284" y="6096"/>
                  </a:moveTo>
                  <a:cubicBezTo>
                    <a:pt x="5352" y="6105"/>
                    <a:pt x="5429" y="6105"/>
                    <a:pt x="5499" y="6105"/>
                  </a:cubicBezTo>
                  <a:cubicBezTo>
                    <a:pt x="5507" y="6113"/>
                    <a:pt x="5515" y="6123"/>
                    <a:pt x="5515" y="6132"/>
                  </a:cubicBezTo>
                  <a:cubicBezTo>
                    <a:pt x="5447" y="6148"/>
                    <a:pt x="5369" y="6165"/>
                    <a:pt x="5301" y="6175"/>
                  </a:cubicBezTo>
                  <a:cubicBezTo>
                    <a:pt x="5293" y="6148"/>
                    <a:pt x="5293" y="6123"/>
                    <a:pt x="5284" y="6096"/>
                  </a:cubicBezTo>
                  <a:close/>
                  <a:moveTo>
                    <a:pt x="6744" y="6175"/>
                  </a:moveTo>
                  <a:cubicBezTo>
                    <a:pt x="6872" y="6183"/>
                    <a:pt x="7001" y="6183"/>
                    <a:pt x="7140" y="6191"/>
                  </a:cubicBezTo>
                  <a:cubicBezTo>
                    <a:pt x="7121" y="6200"/>
                    <a:pt x="7105" y="6208"/>
                    <a:pt x="7088" y="6216"/>
                  </a:cubicBezTo>
                  <a:cubicBezTo>
                    <a:pt x="7055" y="6201"/>
                    <a:pt x="7020" y="6194"/>
                    <a:pt x="6983" y="6194"/>
                  </a:cubicBezTo>
                  <a:cubicBezTo>
                    <a:pt x="6941" y="6194"/>
                    <a:pt x="6897" y="6203"/>
                    <a:pt x="6855" y="6216"/>
                  </a:cubicBezTo>
                  <a:cubicBezTo>
                    <a:pt x="6760" y="6208"/>
                    <a:pt x="6657" y="6191"/>
                    <a:pt x="6554" y="6183"/>
                  </a:cubicBezTo>
                  <a:cubicBezTo>
                    <a:pt x="6562" y="6175"/>
                    <a:pt x="6573" y="6175"/>
                    <a:pt x="6589" y="6175"/>
                  </a:cubicBezTo>
                  <a:close/>
                  <a:moveTo>
                    <a:pt x="4940" y="6200"/>
                  </a:moveTo>
                  <a:cubicBezTo>
                    <a:pt x="4992" y="6216"/>
                    <a:pt x="5035" y="6235"/>
                    <a:pt x="5078" y="6251"/>
                  </a:cubicBezTo>
                  <a:cubicBezTo>
                    <a:pt x="5068" y="6251"/>
                    <a:pt x="5060" y="6251"/>
                    <a:pt x="5043" y="6259"/>
                  </a:cubicBezTo>
                  <a:cubicBezTo>
                    <a:pt x="5043" y="6251"/>
                    <a:pt x="5035" y="6251"/>
                    <a:pt x="5035" y="6243"/>
                  </a:cubicBezTo>
                  <a:cubicBezTo>
                    <a:pt x="5008" y="6226"/>
                    <a:pt x="4975" y="6216"/>
                    <a:pt x="4940" y="6200"/>
                  </a:cubicBezTo>
                  <a:close/>
                  <a:moveTo>
                    <a:pt x="6288" y="6303"/>
                  </a:moveTo>
                  <a:cubicBezTo>
                    <a:pt x="6331" y="6311"/>
                    <a:pt x="6375" y="6319"/>
                    <a:pt x="6418" y="6319"/>
                  </a:cubicBezTo>
                  <a:cubicBezTo>
                    <a:pt x="6340" y="6319"/>
                    <a:pt x="6263" y="6329"/>
                    <a:pt x="6185" y="6329"/>
                  </a:cubicBezTo>
                  <a:cubicBezTo>
                    <a:pt x="6220" y="6319"/>
                    <a:pt x="6253" y="6311"/>
                    <a:pt x="6288" y="6303"/>
                  </a:cubicBezTo>
                  <a:close/>
                  <a:moveTo>
                    <a:pt x="8067" y="6294"/>
                  </a:moveTo>
                  <a:lnTo>
                    <a:pt x="8067" y="6303"/>
                  </a:lnTo>
                  <a:cubicBezTo>
                    <a:pt x="8057" y="6329"/>
                    <a:pt x="8057" y="6354"/>
                    <a:pt x="8049" y="6381"/>
                  </a:cubicBezTo>
                  <a:lnTo>
                    <a:pt x="8049" y="6303"/>
                  </a:lnTo>
                  <a:cubicBezTo>
                    <a:pt x="8057" y="6294"/>
                    <a:pt x="8067" y="6294"/>
                    <a:pt x="8067" y="6294"/>
                  </a:cubicBezTo>
                  <a:close/>
                  <a:moveTo>
                    <a:pt x="3881" y="6222"/>
                  </a:moveTo>
                  <a:cubicBezTo>
                    <a:pt x="4032" y="6222"/>
                    <a:pt x="4189" y="6252"/>
                    <a:pt x="4330" y="6278"/>
                  </a:cubicBezTo>
                  <a:cubicBezTo>
                    <a:pt x="4346" y="6278"/>
                    <a:pt x="4357" y="6278"/>
                    <a:pt x="4373" y="6286"/>
                  </a:cubicBezTo>
                  <a:lnTo>
                    <a:pt x="4322" y="6286"/>
                  </a:lnTo>
                  <a:cubicBezTo>
                    <a:pt x="4282" y="6281"/>
                    <a:pt x="4238" y="6276"/>
                    <a:pt x="4197" y="6276"/>
                  </a:cubicBezTo>
                  <a:cubicBezTo>
                    <a:pt x="4168" y="6276"/>
                    <a:pt x="4140" y="6278"/>
                    <a:pt x="4115" y="6286"/>
                  </a:cubicBezTo>
                  <a:cubicBezTo>
                    <a:pt x="4089" y="6294"/>
                    <a:pt x="4064" y="6319"/>
                    <a:pt x="4056" y="6346"/>
                  </a:cubicBezTo>
                  <a:lnTo>
                    <a:pt x="3866" y="6346"/>
                  </a:lnTo>
                  <a:cubicBezTo>
                    <a:pt x="3728" y="6354"/>
                    <a:pt x="3462" y="6346"/>
                    <a:pt x="3342" y="6449"/>
                  </a:cubicBezTo>
                  <a:lnTo>
                    <a:pt x="3334" y="6449"/>
                  </a:lnTo>
                  <a:cubicBezTo>
                    <a:pt x="3316" y="6457"/>
                    <a:pt x="3307" y="6457"/>
                    <a:pt x="3291" y="6465"/>
                  </a:cubicBezTo>
                  <a:cubicBezTo>
                    <a:pt x="3377" y="6381"/>
                    <a:pt x="3480" y="6319"/>
                    <a:pt x="3600" y="6268"/>
                  </a:cubicBezTo>
                  <a:cubicBezTo>
                    <a:pt x="3687" y="6234"/>
                    <a:pt x="3783" y="6222"/>
                    <a:pt x="3881" y="6222"/>
                  </a:cubicBezTo>
                  <a:close/>
                  <a:moveTo>
                    <a:pt x="10943" y="6465"/>
                  </a:moveTo>
                  <a:cubicBezTo>
                    <a:pt x="10961" y="6474"/>
                    <a:pt x="10970" y="6474"/>
                    <a:pt x="10986" y="6474"/>
                  </a:cubicBezTo>
                  <a:cubicBezTo>
                    <a:pt x="11029" y="6484"/>
                    <a:pt x="11065" y="6492"/>
                    <a:pt x="11108" y="6501"/>
                  </a:cubicBezTo>
                  <a:cubicBezTo>
                    <a:pt x="11108" y="6509"/>
                    <a:pt x="11108" y="6525"/>
                    <a:pt x="11124" y="6544"/>
                  </a:cubicBezTo>
                  <a:cubicBezTo>
                    <a:pt x="11124" y="6552"/>
                    <a:pt x="11133" y="6560"/>
                    <a:pt x="11141" y="6569"/>
                  </a:cubicBezTo>
                  <a:lnTo>
                    <a:pt x="11124" y="6569"/>
                  </a:lnTo>
                  <a:cubicBezTo>
                    <a:pt x="11065" y="6536"/>
                    <a:pt x="11005" y="6501"/>
                    <a:pt x="10943" y="6465"/>
                  </a:cubicBezTo>
                  <a:close/>
                  <a:moveTo>
                    <a:pt x="3316" y="6612"/>
                  </a:moveTo>
                  <a:lnTo>
                    <a:pt x="3316" y="6620"/>
                  </a:lnTo>
                  <a:cubicBezTo>
                    <a:pt x="3326" y="6620"/>
                    <a:pt x="3326" y="6620"/>
                    <a:pt x="3334" y="6628"/>
                  </a:cubicBezTo>
                  <a:cubicBezTo>
                    <a:pt x="3264" y="6639"/>
                    <a:pt x="3204" y="6655"/>
                    <a:pt x="3144" y="6672"/>
                  </a:cubicBezTo>
                  <a:cubicBezTo>
                    <a:pt x="3144" y="6672"/>
                    <a:pt x="3144" y="6663"/>
                    <a:pt x="3136" y="6663"/>
                  </a:cubicBezTo>
                  <a:cubicBezTo>
                    <a:pt x="3144" y="6663"/>
                    <a:pt x="3144" y="6655"/>
                    <a:pt x="3144" y="6647"/>
                  </a:cubicBezTo>
                  <a:cubicBezTo>
                    <a:pt x="3204" y="6639"/>
                    <a:pt x="3256" y="6620"/>
                    <a:pt x="3316" y="6612"/>
                  </a:cubicBezTo>
                  <a:close/>
                  <a:moveTo>
                    <a:pt x="12172" y="6628"/>
                  </a:moveTo>
                  <a:lnTo>
                    <a:pt x="12172" y="6628"/>
                  </a:lnTo>
                  <a:cubicBezTo>
                    <a:pt x="12258" y="6647"/>
                    <a:pt x="12318" y="6672"/>
                    <a:pt x="12386" y="6715"/>
                  </a:cubicBezTo>
                  <a:cubicBezTo>
                    <a:pt x="12310" y="6680"/>
                    <a:pt x="12242" y="6655"/>
                    <a:pt x="12172" y="6628"/>
                  </a:cubicBezTo>
                  <a:close/>
                  <a:moveTo>
                    <a:pt x="3703" y="6810"/>
                  </a:moveTo>
                  <a:cubicBezTo>
                    <a:pt x="3703" y="6826"/>
                    <a:pt x="3711" y="6845"/>
                    <a:pt x="3720" y="6861"/>
                  </a:cubicBezTo>
                  <a:cubicBezTo>
                    <a:pt x="3695" y="6870"/>
                    <a:pt x="3668" y="6870"/>
                    <a:pt x="3643" y="6878"/>
                  </a:cubicBezTo>
                  <a:cubicBezTo>
                    <a:pt x="3600" y="6870"/>
                    <a:pt x="3565" y="6870"/>
                    <a:pt x="3522" y="6870"/>
                  </a:cubicBezTo>
                  <a:cubicBezTo>
                    <a:pt x="3513" y="6861"/>
                    <a:pt x="3497" y="6845"/>
                    <a:pt x="3470" y="6845"/>
                  </a:cubicBezTo>
                  <a:lnTo>
                    <a:pt x="3316" y="6845"/>
                  </a:lnTo>
                  <a:cubicBezTo>
                    <a:pt x="3316" y="6834"/>
                    <a:pt x="3307" y="6834"/>
                    <a:pt x="3299" y="6834"/>
                  </a:cubicBezTo>
                  <a:cubicBezTo>
                    <a:pt x="3291" y="6826"/>
                    <a:pt x="3283" y="6826"/>
                    <a:pt x="3274" y="6826"/>
                  </a:cubicBezTo>
                  <a:cubicBezTo>
                    <a:pt x="3386" y="6826"/>
                    <a:pt x="3497" y="6810"/>
                    <a:pt x="3592" y="6810"/>
                  </a:cubicBezTo>
                  <a:close/>
                  <a:moveTo>
                    <a:pt x="9726" y="6827"/>
                  </a:moveTo>
                  <a:lnTo>
                    <a:pt x="9726" y="6827"/>
                  </a:lnTo>
                  <a:cubicBezTo>
                    <a:pt x="9729" y="6836"/>
                    <a:pt x="9735" y="6847"/>
                    <a:pt x="9741" y="6853"/>
                  </a:cubicBezTo>
                  <a:cubicBezTo>
                    <a:pt x="9749" y="6896"/>
                    <a:pt x="9758" y="6938"/>
                    <a:pt x="9776" y="6973"/>
                  </a:cubicBezTo>
                  <a:cubicBezTo>
                    <a:pt x="9776" y="6973"/>
                    <a:pt x="9768" y="6964"/>
                    <a:pt x="9768" y="6956"/>
                  </a:cubicBezTo>
                  <a:cubicBezTo>
                    <a:pt x="9751" y="6916"/>
                    <a:pt x="9735" y="6868"/>
                    <a:pt x="9726" y="6827"/>
                  </a:cubicBezTo>
                  <a:close/>
                  <a:moveTo>
                    <a:pt x="4493" y="6905"/>
                  </a:moveTo>
                  <a:cubicBezTo>
                    <a:pt x="4425" y="6938"/>
                    <a:pt x="4357" y="6981"/>
                    <a:pt x="4295" y="7016"/>
                  </a:cubicBezTo>
                  <a:cubicBezTo>
                    <a:pt x="4262" y="7032"/>
                    <a:pt x="4218" y="7041"/>
                    <a:pt x="4183" y="7051"/>
                  </a:cubicBezTo>
                  <a:cubicBezTo>
                    <a:pt x="4175" y="7041"/>
                    <a:pt x="4175" y="7041"/>
                    <a:pt x="4167" y="7032"/>
                  </a:cubicBezTo>
                  <a:cubicBezTo>
                    <a:pt x="4235" y="6999"/>
                    <a:pt x="4305" y="6973"/>
                    <a:pt x="4381" y="6948"/>
                  </a:cubicBezTo>
                  <a:cubicBezTo>
                    <a:pt x="4416" y="6929"/>
                    <a:pt x="4449" y="6921"/>
                    <a:pt x="4493" y="6905"/>
                  </a:cubicBezTo>
                  <a:close/>
                  <a:moveTo>
                    <a:pt x="12670" y="7032"/>
                  </a:moveTo>
                  <a:cubicBezTo>
                    <a:pt x="12695" y="7059"/>
                    <a:pt x="12714" y="7084"/>
                    <a:pt x="12730" y="7111"/>
                  </a:cubicBezTo>
                  <a:cubicBezTo>
                    <a:pt x="12695" y="7111"/>
                    <a:pt x="12670" y="7111"/>
                    <a:pt x="12635" y="7119"/>
                  </a:cubicBezTo>
                  <a:cubicBezTo>
                    <a:pt x="12644" y="7102"/>
                    <a:pt x="12644" y="7084"/>
                    <a:pt x="12644" y="7067"/>
                  </a:cubicBezTo>
                  <a:cubicBezTo>
                    <a:pt x="12654" y="7059"/>
                    <a:pt x="12662" y="7051"/>
                    <a:pt x="12670" y="7041"/>
                  </a:cubicBezTo>
                  <a:lnTo>
                    <a:pt x="12670" y="7032"/>
                  </a:lnTo>
                  <a:close/>
                  <a:moveTo>
                    <a:pt x="6367" y="7325"/>
                  </a:moveTo>
                  <a:cubicBezTo>
                    <a:pt x="6348" y="7333"/>
                    <a:pt x="6340" y="7350"/>
                    <a:pt x="6331" y="7360"/>
                  </a:cubicBezTo>
                  <a:cubicBezTo>
                    <a:pt x="6323" y="7360"/>
                    <a:pt x="6315" y="7350"/>
                    <a:pt x="6315" y="7350"/>
                  </a:cubicBezTo>
                  <a:cubicBezTo>
                    <a:pt x="6323" y="7342"/>
                    <a:pt x="6323" y="7342"/>
                    <a:pt x="6331" y="7333"/>
                  </a:cubicBezTo>
                  <a:lnTo>
                    <a:pt x="6340" y="7333"/>
                  </a:lnTo>
                  <a:cubicBezTo>
                    <a:pt x="6348" y="7333"/>
                    <a:pt x="6356" y="7325"/>
                    <a:pt x="6367" y="7325"/>
                  </a:cubicBezTo>
                  <a:close/>
                  <a:moveTo>
                    <a:pt x="8539" y="7024"/>
                  </a:moveTo>
                  <a:lnTo>
                    <a:pt x="8539" y="7024"/>
                  </a:lnTo>
                  <a:cubicBezTo>
                    <a:pt x="8512" y="7144"/>
                    <a:pt x="8488" y="7257"/>
                    <a:pt x="8461" y="7368"/>
                  </a:cubicBezTo>
                  <a:cubicBezTo>
                    <a:pt x="8453" y="7377"/>
                    <a:pt x="8453" y="7393"/>
                    <a:pt x="8444" y="7412"/>
                  </a:cubicBezTo>
                  <a:lnTo>
                    <a:pt x="8444" y="7412"/>
                  </a:lnTo>
                  <a:cubicBezTo>
                    <a:pt x="8453" y="7393"/>
                    <a:pt x="8453" y="7377"/>
                    <a:pt x="8453" y="7360"/>
                  </a:cubicBezTo>
                  <a:cubicBezTo>
                    <a:pt x="8469" y="7257"/>
                    <a:pt x="8504" y="7144"/>
                    <a:pt x="8531" y="7032"/>
                  </a:cubicBezTo>
                  <a:lnTo>
                    <a:pt x="8539" y="7024"/>
                  </a:lnTo>
                  <a:close/>
                  <a:moveTo>
                    <a:pt x="11365" y="7393"/>
                  </a:moveTo>
                  <a:cubicBezTo>
                    <a:pt x="11442" y="7412"/>
                    <a:pt x="11510" y="7428"/>
                    <a:pt x="11588" y="7445"/>
                  </a:cubicBezTo>
                  <a:cubicBezTo>
                    <a:pt x="11657" y="7455"/>
                    <a:pt x="11726" y="7460"/>
                    <a:pt x="11793" y="7460"/>
                  </a:cubicBezTo>
                  <a:cubicBezTo>
                    <a:pt x="11844" y="7460"/>
                    <a:pt x="11893" y="7457"/>
                    <a:pt x="11941" y="7453"/>
                  </a:cubicBezTo>
                  <a:lnTo>
                    <a:pt x="12052" y="7453"/>
                  </a:lnTo>
                  <a:cubicBezTo>
                    <a:pt x="12009" y="7471"/>
                    <a:pt x="11957" y="7480"/>
                    <a:pt x="11906" y="7488"/>
                  </a:cubicBezTo>
                  <a:cubicBezTo>
                    <a:pt x="11895" y="7489"/>
                    <a:pt x="11884" y="7489"/>
                    <a:pt x="11873" y="7489"/>
                  </a:cubicBezTo>
                  <a:cubicBezTo>
                    <a:pt x="11731" y="7489"/>
                    <a:pt x="11551" y="7442"/>
                    <a:pt x="11425" y="7412"/>
                  </a:cubicBezTo>
                  <a:cubicBezTo>
                    <a:pt x="11407" y="7412"/>
                    <a:pt x="11390" y="7401"/>
                    <a:pt x="11365" y="7393"/>
                  </a:cubicBezTo>
                  <a:close/>
                  <a:moveTo>
                    <a:pt x="5705" y="6484"/>
                  </a:moveTo>
                  <a:cubicBezTo>
                    <a:pt x="5705" y="6501"/>
                    <a:pt x="5705" y="6517"/>
                    <a:pt x="5721" y="6536"/>
                  </a:cubicBezTo>
                  <a:cubicBezTo>
                    <a:pt x="5705" y="6536"/>
                    <a:pt x="5697" y="6544"/>
                    <a:pt x="5678" y="6544"/>
                  </a:cubicBezTo>
                  <a:cubicBezTo>
                    <a:pt x="5515" y="6604"/>
                    <a:pt x="5352" y="6698"/>
                    <a:pt x="5189" y="6775"/>
                  </a:cubicBezTo>
                  <a:cubicBezTo>
                    <a:pt x="5000" y="6870"/>
                    <a:pt x="4853" y="7032"/>
                    <a:pt x="4666" y="7135"/>
                  </a:cubicBezTo>
                  <a:cubicBezTo>
                    <a:pt x="4362" y="7285"/>
                    <a:pt x="3975" y="7497"/>
                    <a:pt x="3615" y="7497"/>
                  </a:cubicBezTo>
                  <a:cubicBezTo>
                    <a:pt x="3558" y="7497"/>
                    <a:pt x="3501" y="7492"/>
                    <a:pt x="3445" y="7480"/>
                  </a:cubicBezTo>
                  <a:cubicBezTo>
                    <a:pt x="3386" y="7471"/>
                    <a:pt x="3326" y="7445"/>
                    <a:pt x="3264" y="7428"/>
                  </a:cubicBezTo>
                  <a:cubicBezTo>
                    <a:pt x="3342" y="7428"/>
                    <a:pt x="3419" y="7428"/>
                    <a:pt x="3497" y="7420"/>
                  </a:cubicBezTo>
                  <a:cubicBezTo>
                    <a:pt x="3567" y="7430"/>
                    <a:pt x="3641" y="7441"/>
                    <a:pt x="3712" y="7441"/>
                  </a:cubicBezTo>
                  <a:cubicBezTo>
                    <a:pt x="3753" y="7441"/>
                    <a:pt x="3793" y="7437"/>
                    <a:pt x="3831" y="7428"/>
                  </a:cubicBezTo>
                  <a:cubicBezTo>
                    <a:pt x="3866" y="7420"/>
                    <a:pt x="3882" y="7377"/>
                    <a:pt x="3874" y="7342"/>
                  </a:cubicBezTo>
                  <a:cubicBezTo>
                    <a:pt x="4021" y="7309"/>
                    <a:pt x="4159" y="7247"/>
                    <a:pt x="4295" y="7179"/>
                  </a:cubicBezTo>
                  <a:cubicBezTo>
                    <a:pt x="4373" y="7154"/>
                    <a:pt x="4449" y="7127"/>
                    <a:pt x="4519" y="7102"/>
                  </a:cubicBezTo>
                  <a:cubicBezTo>
                    <a:pt x="4734" y="7016"/>
                    <a:pt x="4924" y="6929"/>
                    <a:pt x="5119" y="6802"/>
                  </a:cubicBezTo>
                  <a:cubicBezTo>
                    <a:pt x="5171" y="6766"/>
                    <a:pt x="5241" y="6731"/>
                    <a:pt x="5293" y="6680"/>
                  </a:cubicBezTo>
                  <a:cubicBezTo>
                    <a:pt x="5387" y="6647"/>
                    <a:pt x="5480" y="6612"/>
                    <a:pt x="5550" y="6560"/>
                  </a:cubicBezTo>
                  <a:cubicBezTo>
                    <a:pt x="5567" y="6552"/>
                    <a:pt x="5575" y="6536"/>
                    <a:pt x="5575" y="6517"/>
                  </a:cubicBezTo>
                  <a:cubicBezTo>
                    <a:pt x="5618" y="6501"/>
                    <a:pt x="5661" y="6492"/>
                    <a:pt x="5705" y="6484"/>
                  </a:cubicBezTo>
                  <a:close/>
                  <a:moveTo>
                    <a:pt x="5618" y="7643"/>
                  </a:moveTo>
                  <a:cubicBezTo>
                    <a:pt x="5575" y="7686"/>
                    <a:pt x="5532" y="7721"/>
                    <a:pt x="5490" y="7754"/>
                  </a:cubicBezTo>
                  <a:cubicBezTo>
                    <a:pt x="5480" y="7762"/>
                    <a:pt x="5472" y="7772"/>
                    <a:pt x="5472" y="7781"/>
                  </a:cubicBezTo>
                  <a:cubicBezTo>
                    <a:pt x="5455" y="7797"/>
                    <a:pt x="5447" y="7805"/>
                    <a:pt x="5429" y="7814"/>
                  </a:cubicBezTo>
                  <a:cubicBezTo>
                    <a:pt x="5472" y="7762"/>
                    <a:pt x="5507" y="7711"/>
                    <a:pt x="5542" y="7659"/>
                  </a:cubicBezTo>
                  <a:cubicBezTo>
                    <a:pt x="5567" y="7659"/>
                    <a:pt x="5593" y="7651"/>
                    <a:pt x="5618" y="7643"/>
                  </a:cubicBezTo>
                  <a:close/>
                  <a:moveTo>
                    <a:pt x="6399" y="7480"/>
                  </a:moveTo>
                  <a:cubicBezTo>
                    <a:pt x="6418" y="7504"/>
                    <a:pt x="6443" y="7515"/>
                    <a:pt x="6478" y="7523"/>
                  </a:cubicBezTo>
                  <a:cubicBezTo>
                    <a:pt x="6305" y="7608"/>
                    <a:pt x="6125" y="7781"/>
                    <a:pt x="6074" y="7824"/>
                  </a:cubicBezTo>
                  <a:cubicBezTo>
                    <a:pt x="6074" y="7824"/>
                    <a:pt x="6073" y="7824"/>
                    <a:pt x="6073" y="7824"/>
                  </a:cubicBezTo>
                  <a:lnTo>
                    <a:pt x="6073" y="7824"/>
                  </a:lnTo>
                  <a:cubicBezTo>
                    <a:pt x="6182" y="7705"/>
                    <a:pt x="6291" y="7589"/>
                    <a:pt x="6399" y="7480"/>
                  </a:cubicBezTo>
                  <a:close/>
                  <a:moveTo>
                    <a:pt x="5748" y="7762"/>
                  </a:moveTo>
                  <a:lnTo>
                    <a:pt x="5748" y="7762"/>
                  </a:lnTo>
                  <a:cubicBezTo>
                    <a:pt x="5705" y="7797"/>
                    <a:pt x="5661" y="7832"/>
                    <a:pt x="5618" y="7865"/>
                  </a:cubicBezTo>
                  <a:cubicBezTo>
                    <a:pt x="5635" y="7849"/>
                    <a:pt x="5645" y="7832"/>
                    <a:pt x="5661" y="7814"/>
                  </a:cubicBezTo>
                  <a:cubicBezTo>
                    <a:pt x="5686" y="7797"/>
                    <a:pt x="5713" y="7781"/>
                    <a:pt x="5748" y="7762"/>
                  </a:cubicBezTo>
                  <a:close/>
                  <a:moveTo>
                    <a:pt x="5816" y="7987"/>
                  </a:moveTo>
                  <a:cubicBezTo>
                    <a:pt x="5816" y="7995"/>
                    <a:pt x="5824" y="7995"/>
                    <a:pt x="5824" y="8003"/>
                  </a:cubicBezTo>
                  <a:cubicBezTo>
                    <a:pt x="5800" y="8020"/>
                    <a:pt x="5773" y="8038"/>
                    <a:pt x="5748" y="8063"/>
                  </a:cubicBezTo>
                  <a:cubicBezTo>
                    <a:pt x="5765" y="8038"/>
                    <a:pt x="5789" y="8012"/>
                    <a:pt x="5816" y="7987"/>
                  </a:cubicBezTo>
                  <a:close/>
                  <a:moveTo>
                    <a:pt x="5420" y="8185"/>
                  </a:moveTo>
                  <a:cubicBezTo>
                    <a:pt x="5404" y="8209"/>
                    <a:pt x="5377" y="8236"/>
                    <a:pt x="5352" y="8261"/>
                  </a:cubicBezTo>
                  <a:cubicBezTo>
                    <a:pt x="5284" y="8329"/>
                    <a:pt x="5214" y="8416"/>
                    <a:pt x="5138" y="8494"/>
                  </a:cubicBezTo>
                  <a:cubicBezTo>
                    <a:pt x="5130" y="8494"/>
                    <a:pt x="5111" y="8502"/>
                    <a:pt x="5103" y="8502"/>
                  </a:cubicBezTo>
                  <a:cubicBezTo>
                    <a:pt x="5086" y="8502"/>
                    <a:pt x="5068" y="8510"/>
                    <a:pt x="5051" y="8510"/>
                  </a:cubicBezTo>
                  <a:cubicBezTo>
                    <a:pt x="5078" y="8484"/>
                    <a:pt x="5078" y="8459"/>
                    <a:pt x="5060" y="8432"/>
                  </a:cubicBezTo>
                  <a:cubicBezTo>
                    <a:pt x="5189" y="8356"/>
                    <a:pt x="5309" y="8269"/>
                    <a:pt x="5420" y="8185"/>
                  </a:cubicBezTo>
                  <a:close/>
                  <a:moveTo>
                    <a:pt x="7525" y="8288"/>
                  </a:moveTo>
                  <a:lnTo>
                    <a:pt x="7525" y="8288"/>
                  </a:lnTo>
                  <a:cubicBezTo>
                    <a:pt x="7517" y="8372"/>
                    <a:pt x="7500" y="8459"/>
                    <a:pt x="7490" y="8545"/>
                  </a:cubicBezTo>
                  <a:cubicBezTo>
                    <a:pt x="7482" y="8545"/>
                    <a:pt x="7473" y="8535"/>
                    <a:pt x="7457" y="8535"/>
                  </a:cubicBezTo>
                  <a:cubicBezTo>
                    <a:pt x="7465" y="8535"/>
                    <a:pt x="7465" y="8527"/>
                    <a:pt x="7465" y="8519"/>
                  </a:cubicBezTo>
                  <a:cubicBezTo>
                    <a:pt x="7490" y="8442"/>
                    <a:pt x="7509" y="8364"/>
                    <a:pt x="7525" y="8288"/>
                  </a:cubicBezTo>
                  <a:close/>
                  <a:moveTo>
                    <a:pt x="6486" y="8020"/>
                  </a:moveTo>
                  <a:cubicBezTo>
                    <a:pt x="6348" y="8218"/>
                    <a:pt x="6212" y="8399"/>
                    <a:pt x="6014" y="8535"/>
                  </a:cubicBezTo>
                  <a:cubicBezTo>
                    <a:pt x="5995" y="8554"/>
                    <a:pt x="5971" y="8570"/>
                    <a:pt x="5944" y="8587"/>
                  </a:cubicBezTo>
                  <a:cubicBezTo>
                    <a:pt x="5962" y="8562"/>
                    <a:pt x="5979" y="8545"/>
                    <a:pt x="5979" y="8519"/>
                  </a:cubicBezTo>
                  <a:cubicBezTo>
                    <a:pt x="5987" y="8484"/>
                    <a:pt x="5979" y="8459"/>
                    <a:pt x="5962" y="8442"/>
                  </a:cubicBezTo>
                  <a:cubicBezTo>
                    <a:pt x="6082" y="8372"/>
                    <a:pt x="6202" y="8288"/>
                    <a:pt x="6315" y="8185"/>
                  </a:cubicBezTo>
                  <a:cubicBezTo>
                    <a:pt x="6340" y="8150"/>
                    <a:pt x="6408" y="8090"/>
                    <a:pt x="6486" y="8020"/>
                  </a:cubicBezTo>
                  <a:close/>
                  <a:moveTo>
                    <a:pt x="5833" y="8657"/>
                  </a:moveTo>
                  <a:lnTo>
                    <a:pt x="5833" y="8657"/>
                  </a:lnTo>
                  <a:cubicBezTo>
                    <a:pt x="5730" y="8725"/>
                    <a:pt x="5626" y="8776"/>
                    <a:pt x="5507" y="8793"/>
                  </a:cubicBezTo>
                  <a:cubicBezTo>
                    <a:pt x="5507" y="8785"/>
                    <a:pt x="5507" y="8776"/>
                    <a:pt x="5499" y="8768"/>
                  </a:cubicBezTo>
                  <a:cubicBezTo>
                    <a:pt x="5515" y="8760"/>
                    <a:pt x="5532" y="8752"/>
                    <a:pt x="5550" y="8752"/>
                  </a:cubicBezTo>
                  <a:cubicBezTo>
                    <a:pt x="5610" y="8725"/>
                    <a:pt x="5730" y="8708"/>
                    <a:pt x="5833" y="8657"/>
                  </a:cubicBezTo>
                  <a:close/>
                  <a:moveTo>
                    <a:pt x="7688" y="8578"/>
                  </a:moveTo>
                  <a:cubicBezTo>
                    <a:pt x="7696" y="8587"/>
                    <a:pt x="7706" y="8587"/>
                    <a:pt x="7715" y="8587"/>
                  </a:cubicBezTo>
                  <a:cubicBezTo>
                    <a:pt x="7696" y="8673"/>
                    <a:pt x="7671" y="8752"/>
                    <a:pt x="7655" y="8836"/>
                  </a:cubicBezTo>
                  <a:cubicBezTo>
                    <a:pt x="7655" y="8803"/>
                    <a:pt x="7663" y="8776"/>
                    <a:pt x="7663" y="8741"/>
                  </a:cubicBezTo>
                  <a:cubicBezTo>
                    <a:pt x="7671" y="8690"/>
                    <a:pt x="7680" y="8638"/>
                    <a:pt x="7688" y="8578"/>
                  </a:cubicBezTo>
                  <a:close/>
                  <a:moveTo>
                    <a:pt x="10213" y="8793"/>
                  </a:moveTo>
                  <a:lnTo>
                    <a:pt x="10213" y="8793"/>
                  </a:lnTo>
                  <a:cubicBezTo>
                    <a:pt x="10232" y="8803"/>
                    <a:pt x="10248" y="8803"/>
                    <a:pt x="10265" y="8811"/>
                  </a:cubicBezTo>
                  <a:cubicBezTo>
                    <a:pt x="10283" y="8836"/>
                    <a:pt x="10300" y="8855"/>
                    <a:pt x="10316" y="8879"/>
                  </a:cubicBezTo>
                  <a:cubicBezTo>
                    <a:pt x="10291" y="8863"/>
                    <a:pt x="10265" y="8855"/>
                    <a:pt x="10248" y="8836"/>
                  </a:cubicBezTo>
                  <a:cubicBezTo>
                    <a:pt x="10232" y="8820"/>
                    <a:pt x="10221" y="8803"/>
                    <a:pt x="10213" y="8793"/>
                  </a:cubicBezTo>
                  <a:close/>
                  <a:moveTo>
                    <a:pt x="11124" y="8717"/>
                  </a:moveTo>
                  <a:cubicBezTo>
                    <a:pt x="11149" y="8793"/>
                    <a:pt x="11168" y="8871"/>
                    <a:pt x="11168" y="8958"/>
                  </a:cubicBezTo>
                  <a:cubicBezTo>
                    <a:pt x="11159" y="8931"/>
                    <a:pt x="11149" y="8906"/>
                    <a:pt x="11141" y="8879"/>
                  </a:cubicBezTo>
                  <a:cubicBezTo>
                    <a:pt x="11133" y="8820"/>
                    <a:pt x="11133" y="8768"/>
                    <a:pt x="11124" y="8717"/>
                  </a:cubicBezTo>
                  <a:close/>
                  <a:moveTo>
                    <a:pt x="5910" y="8784"/>
                  </a:moveTo>
                  <a:cubicBezTo>
                    <a:pt x="5853" y="8832"/>
                    <a:pt x="5785" y="8873"/>
                    <a:pt x="5705" y="8906"/>
                  </a:cubicBezTo>
                  <a:cubicBezTo>
                    <a:pt x="5583" y="8958"/>
                    <a:pt x="5480" y="8974"/>
                    <a:pt x="5369" y="8974"/>
                  </a:cubicBezTo>
                  <a:cubicBezTo>
                    <a:pt x="5377" y="8974"/>
                    <a:pt x="5396" y="8958"/>
                    <a:pt x="5412" y="8947"/>
                  </a:cubicBezTo>
                  <a:cubicBezTo>
                    <a:pt x="5593" y="8939"/>
                    <a:pt x="5730" y="8888"/>
                    <a:pt x="5903" y="8785"/>
                  </a:cubicBezTo>
                  <a:cubicBezTo>
                    <a:pt x="5906" y="8785"/>
                    <a:pt x="5908" y="8785"/>
                    <a:pt x="5910" y="8784"/>
                  </a:cubicBezTo>
                  <a:close/>
                  <a:moveTo>
                    <a:pt x="10850" y="9094"/>
                  </a:moveTo>
                  <a:lnTo>
                    <a:pt x="10850" y="9215"/>
                  </a:lnTo>
                  <a:cubicBezTo>
                    <a:pt x="10832" y="9189"/>
                    <a:pt x="10823" y="9164"/>
                    <a:pt x="10807" y="9137"/>
                  </a:cubicBezTo>
                  <a:lnTo>
                    <a:pt x="10807" y="9112"/>
                  </a:lnTo>
                  <a:cubicBezTo>
                    <a:pt x="10815" y="9112"/>
                    <a:pt x="10832" y="9102"/>
                    <a:pt x="10850" y="9094"/>
                  </a:cubicBezTo>
                  <a:close/>
                  <a:moveTo>
                    <a:pt x="7181" y="9172"/>
                  </a:moveTo>
                  <a:cubicBezTo>
                    <a:pt x="7191" y="9180"/>
                    <a:pt x="7199" y="9180"/>
                    <a:pt x="7208" y="9180"/>
                  </a:cubicBezTo>
                  <a:cubicBezTo>
                    <a:pt x="7199" y="9197"/>
                    <a:pt x="7199" y="9215"/>
                    <a:pt x="7191" y="9232"/>
                  </a:cubicBezTo>
                  <a:cubicBezTo>
                    <a:pt x="7181" y="9248"/>
                    <a:pt x="7173" y="9267"/>
                    <a:pt x="7173" y="9283"/>
                  </a:cubicBezTo>
                  <a:cubicBezTo>
                    <a:pt x="7164" y="9275"/>
                    <a:pt x="7164" y="9267"/>
                    <a:pt x="7156" y="9257"/>
                  </a:cubicBezTo>
                  <a:cubicBezTo>
                    <a:pt x="7164" y="9232"/>
                    <a:pt x="7173" y="9197"/>
                    <a:pt x="7181" y="9172"/>
                  </a:cubicBezTo>
                  <a:close/>
                  <a:moveTo>
                    <a:pt x="9510" y="8888"/>
                  </a:moveTo>
                  <a:lnTo>
                    <a:pt x="9510" y="8888"/>
                  </a:lnTo>
                  <a:cubicBezTo>
                    <a:pt x="9638" y="8991"/>
                    <a:pt x="9768" y="9086"/>
                    <a:pt x="9887" y="9205"/>
                  </a:cubicBezTo>
                  <a:cubicBezTo>
                    <a:pt x="9931" y="9248"/>
                    <a:pt x="9964" y="9292"/>
                    <a:pt x="10007" y="9335"/>
                  </a:cubicBezTo>
                  <a:cubicBezTo>
                    <a:pt x="9939" y="9275"/>
                    <a:pt x="9871" y="9215"/>
                    <a:pt x="9793" y="9145"/>
                  </a:cubicBezTo>
                  <a:cubicBezTo>
                    <a:pt x="9698" y="9051"/>
                    <a:pt x="9595" y="8982"/>
                    <a:pt x="9510" y="8888"/>
                  </a:cubicBezTo>
                  <a:close/>
                  <a:moveTo>
                    <a:pt x="7964" y="9403"/>
                  </a:moveTo>
                  <a:lnTo>
                    <a:pt x="7964" y="9403"/>
                  </a:lnTo>
                  <a:cubicBezTo>
                    <a:pt x="7946" y="9498"/>
                    <a:pt x="7913" y="9593"/>
                    <a:pt x="7861" y="9679"/>
                  </a:cubicBezTo>
                  <a:cubicBezTo>
                    <a:pt x="7851" y="9696"/>
                    <a:pt x="7842" y="9704"/>
                    <a:pt x="7834" y="9720"/>
                  </a:cubicBezTo>
                  <a:cubicBezTo>
                    <a:pt x="7851" y="9652"/>
                    <a:pt x="7869" y="9584"/>
                    <a:pt x="7886" y="9525"/>
                  </a:cubicBezTo>
                  <a:cubicBezTo>
                    <a:pt x="7886" y="9514"/>
                    <a:pt x="7894" y="9514"/>
                    <a:pt x="7894" y="9506"/>
                  </a:cubicBezTo>
                  <a:cubicBezTo>
                    <a:pt x="7913" y="9481"/>
                    <a:pt x="7937" y="9446"/>
                    <a:pt x="7964" y="9403"/>
                  </a:cubicBezTo>
                  <a:close/>
                  <a:moveTo>
                    <a:pt x="10867" y="9669"/>
                  </a:moveTo>
                  <a:cubicBezTo>
                    <a:pt x="10875" y="9679"/>
                    <a:pt x="10875" y="9679"/>
                    <a:pt x="10883" y="9679"/>
                  </a:cubicBezTo>
                  <a:cubicBezTo>
                    <a:pt x="10840" y="9731"/>
                    <a:pt x="10799" y="9791"/>
                    <a:pt x="10755" y="9842"/>
                  </a:cubicBezTo>
                  <a:cubicBezTo>
                    <a:pt x="10715" y="9888"/>
                    <a:pt x="10706" y="9906"/>
                    <a:pt x="10701" y="9906"/>
                  </a:cubicBezTo>
                  <a:cubicBezTo>
                    <a:pt x="10699" y="9906"/>
                    <a:pt x="10698" y="9902"/>
                    <a:pt x="10696" y="9894"/>
                  </a:cubicBezTo>
                  <a:cubicBezTo>
                    <a:pt x="10729" y="9875"/>
                    <a:pt x="10755" y="9842"/>
                    <a:pt x="10764" y="9807"/>
                  </a:cubicBezTo>
                  <a:lnTo>
                    <a:pt x="10764" y="9799"/>
                  </a:lnTo>
                  <a:cubicBezTo>
                    <a:pt x="10772" y="9791"/>
                    <a:pt x="10788" y="9782"/>
                    <a:pt x="10799" y="9764"/>
                  </a:cubicBezTo>
                  <a:cubicBezTo>
                    <a:pt x="10823" y="9731"/>
                    <a:pt x="10850" y="9704"/>
                    <a:pt x="10867" y="9669"/>
                  </a:cubicBezTo>
                  <a:close/>
                  <a:moveTo>
                    <a:pt x="7088" y="10184"/>
                  </a:moveTo>
                  <a:cubicBezTo>
                    <a:pt x="7096" y="10195"/>
                    <a:pt x="7105" y="10203"/>
                    <a:pt x="7113" y="10211"/>
                  </a:cubicBezTo>
                  <a:cubicBezTo>
                    <a:pt x="7096" y="10236"/>
                    <a:pt x="7088" y="10263"/>
                    <a:pt x="7078" y="10287"/>
                  </a:cubicBezTo>
                  <a:lnTo>
                    <a:pt x="7078" y="10246"/>
                  </a:lnTo>
                  <a:cubicBezTo>
                    <a:pt x="7078" y="10228"/>
                    <a:pt x="7088" y="10203"/>
                    <a:pt x="7088" y="10184"/>
                  </a:cubicBezTo>
                  <a:close/>
                  <a:moveTo>
                    <a:pt x="7061" y="10390"/>
                  </a:moveTo>
                  <a:cubicBezTo>
                    <a:pt x="7061" y="10401"/>
                    <a:pt x="7061" y="10409"/>
                    <a:pt x="7069" y="10417"/>
                  </a:cubicBezTo>
                  <a:cubicBezTo>
                    <a:pt x="7061" y="10425"/>
                    <a:pt x="7061" y="10442"/>
                    <a:pt x="7061" y="10461"/>
                  </a:cubicBezTo>
                  <a:cubicBezTo>
                    <a:pt x="7053" y="10461"/>
                    <a:pt x="7053" y="10469"/>
                    <a:pt x="7045" y="10469"/>
                  </a:cubicBezTo>
                  <a:cubicBezTo>
                    <a:pt x="7053" y="10442"/>
                    <a:pt x="7053" y="10417"/>
                    <a:pt x="7061" y="10390"/>
                  </a:cubicBezTo>
                  <a:close/>
                  <a:moveTo>
                    <a:pt x="8516" y="0"/>
                  </a:moveTo>
                  <a:cubicBezTo>
                    <a:pt x="8500" y="0"/>
                    <a:pt x="8484" y="5"/>
                    <a:pt x="8469" y="15"/>
                  </a:cubicBezTo>
                  <a:cubicBezTo>
                    <a:pt x="8385" y="67"/>
                    <a:pt x="8358" y="153"/>
                    <a:pt x="8315" y="248"/>
                  </a:cubicBezTo>
                  <a:cubicBezTo>
                    <a:pt x="8255" y="384"/>
                    <a:pt x="8179" y="514"/>
                    <a:pt x="8119" y="661"/>
                  </a:cubicBezTo>
                  <a:cubicBezTo>
                    <a:pt x="7989" y="951"/>
                    <a:pt x="7946" y="1269"/>
                    <a:pt x="7972" y="1596"/>
                  </a:cubicBezTo>
                  <a:cubicBezTo>
                    <a:pt x="7997" y="1887"/>
                    <a:pt x="8057" y="2172"/>
                    <a:pt x="8152" y="2454"/>
                  </a:cubicBezTo>
                  <a:cubicBezTo>
                    <a:pt x="8203" y="2609"/>
                    <a:pt x="8298" y="2738"/>
                    <a:pt x="8341" y="2893"/>
                  </a:cubicBezTo>
                  <a:cubicBezTo>
                    <a:pt x="8393" y="3072"/>
                    <a:pt x="8409" y="3262"/>
                    <a:pt x="8409" y="3443"/>
                  </a:cubicBezTo>
                  <a:cubicBezTo>
                    <a:pt x="8409" y="3829"/>
                    <a:pt x="8366" y="4216"/>
                    <a:pt x="8263" y="4585"/>
                  </a:cubicBezTo>
                  <a:lnTo>
                    <a:pt x="8263" y="4618"/>
                  </a:lnTo>
                  <a:cubicBezTo>
                    <a:pt x="8211" y="4689"/>
                    <a:pt x="8160" y="4765"/>
                    <a:pt x="8119" y="4835"/>
                  </a:cubicBezTo>
                  <a:cubicBezTo>
                    <a:pt x="8092" y="4816"/>
                    <a:pt x="8057" y="4783"/>
                    <a:pt x="8040" y="4765"/>
                  </a:cubicBezTo>
                  <a:cubicBezTo>
                    <a:pt x="7913" y="4629"/>
                    <a:pt x="7869" y="4396"/>
                    <a:pt x="7894" y="4216"/>
                  </a:cubicBezTo>
                  <a:cubicBezTo>
                    <a:pt x="7946" y="3897"/>
                    <a:pt x="8049" y="3615"/>
                    <a:pt x="8067" y="3297"/>
                  </a:cubicBezTo>
                  <a:cubicBezTo>
                    <a:pt x="8084" y="2969"/>
                    <a:pt x="8057" y="2644"/>
                    <a:pt x="8024" y="2326"/>
                  </a:cubicBezTo>
                  <a:cubicBezTo>
                    <a:pt x="7981" y="1982"/>
                    <a:pt x="7869" y="1664"/>
                    <a:pt x="7655" y="1382"/>
                  </a:cubicBezTo>
                  <a:cubicBezTo>
                    <a:pt x="7525" y="1217"/>
                    <a:pt x="7354" y="1089"/>
                    <a:pt x="7243" y="900"/>
                  </a:cubicBezTo>
                  <a:cubicBezTo>
                    <a:pt x="7156" y="753"/>
                    <a:pt x="7121" y="599"/>
                    <a:pt x="7018" y="463"/>
                  </a:cubicBezTo>
                  <a:cubicBezTo>
                    <a:pt x="7005" y="448"/>
                    <a:pt x="6982" y="439"/>
                    <a:pt x="6959" y="439"/>
                  </a:cubicBezTo>
                  <a:cubicBezTo>
                    <a:pt x="6939" y="439"/>
                    <a:pt x="6919" y="446"/>
                    <a:pt x="6907" y="463"/>
                  </a:cubicBezTo>
                  <a:cubicBezTo>
                    <a:pt x="6709" y="677"/>
                    <a:pt x="6562" y="943"/>
                    <a:pt x="6511" y="1227"/>
                  </a:cubicBezTo>
                  <a:cubicBezTo>
                    <a:pt x="6443" y="1613"/>
                    <a:pt x="6443" y="2033"/>
                    <a:pt x="6470" y="2421"/>
                  </a:cubicBezTo>
                  <a:cubicBezTo>
                    <a:pt x="6494" y="2833"/>
                    <a:pt x="6554" y="3254"/>
                    <a:pt x="6624" y="3666"/>
                  </a:cubicBezTo>
                  <a:cubicBezTo>
                    <a:pt x="6657" y="3837"/>
                    <a:pt x="6709" y="4010"/>
                    <a:pt x="6736" y="4181"/>
                  </a:cubicBezTo>
                  <a:cubicBezTo>
                    <a:pt x="6743" y="4221"/>
                    <a:pt x="6793" y="4484"/>
                    <a:pt x="6688" y="4484"/>
                  </a:cubicBezTo>
                  <a:cubicBezTo>
                    <a:pt x="6677" y="4484"/>
                    <a:pt x="6664" y="4481"/>
                    <a:pt x="6649" y="4474"/>
                  </a:cubicBezTo>
                  <a:cubicBezTo>
                    <a:pt x="6614" y="4456"/>
                    <a:pt x="6581" y="4249"/>
                    <a:pt x="6573" y="4225"/>
                  </a:cubicBezTo>
                  <a:cubicBezTo>
                    <a:pt x="6451" y="3864"/>
                    <a:pt x="6356" y="3495"/>
                    <a:pt x="6237" y="3134"/>
                  </a:cubicBezTo>
                  <a:cubicBezTo>
                    <a:pt x="6177" y="2928"/>
                    <a:pt x="6117" y="2722"/>
                    <a:pt x="6030" y="2532"/>
                  </a:cubicBezTo>
                  <a:cubicBezTo>
                    <a:pt x="5962" y="2378"/>
                    <a:pt x="5876" y="2231"/>
                    <a:pt x="5773" y="2093"/>
                  </a:cubicBezTo>
                  <a:cubicBezTo>
                    <a:pt x="5618" y="1854"/>
                    <a:pt x="5429" y="1673"/>
                    <a:pt x="5163" y="1526"/>
                  </a:cubicBezTo>
                  <a:cubicBezTo>
                    <a:pt x="4992" y="1423"/>
                    <a:pt x="4820" y="1372"/>
                    <a:pt x="4656" y="1260"/>
                  </a:cubicBezTo>
                  <a:cubicBezTo>
                    <a:pt x="4519" y="1166"/>
                    <a:pt x="4390" y="1054"/>
                    <a:pt x="4235" y="994"/>
                  </a:cubicBezTo>
                  <a:cubicBezTo>
                    <a:pt x="4226" y="989"/>
                    <a:pt x="4216" y="986"/>
                    <a:pt x="4206" y="986"/>
                  </a:cubicBezTo>
                  <a:cubicBezTo>
                    <a:pt x="4187" y="986"/>
                    <a:pt x="4166" y="995"/>
                    <a:pt x="4150" y="1011"/>
                  </a:cubicBezTo>
                  <a:cubicBezTo>
                    <a:pt x="4004" y="1192"/>
                    <a:pt x="4099" y="1502"/>
                    <a:pt x="4202" y="1681"/>
                  </a:cubicBezTo>
                  <a:cubicBezTo>
                    <a:pt x="4270" y="1803"/>
                    <a:pt x="4330" y="1887"/>
                    <a:pt x="4381" y="2009"/>
                  </a:cubicBezTo>
                  <a:cubicBezTo>
                    <a:pt x="4433" y="2145"/>
                    <a:pt x="4519" y="2275"/>
                    <a:pt x="4604" y="2394"/>
                  </a:cubicBezTo>
                  <a:cubicBezTo>
                    <a:pt x="4810" y="2695"/>
                    <a:pt x="5000" y="3004"/>
                    <a:pt x="5138" y="3340"/>
                  </a:cubicBezTo>
                  <a:cubicBezTo>
                    <a:pt x="5181" y="3460"/>
                    <a:pt x="5233" y="3588"/>
                    <a:pt x="5274" y="3709"/>
                  </a:cubicBezTo>
                  <a:cubicBezTo>
                    <a:pt x="5249" y="3666"/>
                    <a:pt x="5214" y="3623"/>
                    <a:pt x="5181" y="3579"/>
                  </a:cubicBezTo>
                  <a:lnTo>
                    <a:pt x="5181" y="3571"/>
                  </a:lnTo>
                  <a:cubicBezTo>
                    <a:pt x="5171" y="3373"/>
                    <a:pt x="5043" y="3210"/>
                    <a:pt x="4905" y="3064"/>
                  </a:cubicBezTo>
                  <a:cubicBezTo>
                    <a:pt x="4717" y="2790"/>
                    <a:pt x="4476" y="2549"/>
                    <a:pt x="4192" y="2361"/>
                  </a:cubicBezTo>
                  <a:cubicBezTo>
                    <a:pt x="3874" y="2155"/>
                    <a:pt x="3497" y="1914"/>
                    <a:pt x="3109" y="1871"/>
                  </a:cubicBezTo>
                  <a:cubicBezTo>
                    <a:pt x="3082" y="1867"/>
                    <a:pt x="3056" y="1865"/>
                    <a:pt x="3029" y="1865"/>
                  </a:cubicBezTo>
                  <a:cubicBezTo>
                    <a:pt x="2872" y="1865"/>
                    <a:pt x="2724" y="1924"/>
                    <a:pt x="2578" y="1982"/>
                  </a:cubicBezTo>
                  <a:cubicBezTo>
                    <a:pt x="2501" y="2009"/>
                    <a:pt x="2423" y="2052"/>
                    <a:pt x="2355" y="2077"/>
                  </a:cubicBezTo>
                  <a:cubicBezTo>
                    <a:pt x="2303" y="2093"/>
                    <a:pt x="2252" y="2104"/>
                    <a:pt x="2209" y="2112"/>
                  </a:cubicBezTo>
                  <a:cubicBezTo>
                    <a:pt x="2204" y="2108"/>
                    <a:pt x="2198" y="2106"/>
                    <a:pt x="2191" y="2106"/>
                  </a:cubicBezTo>
                  <a:cubicBezTo>
                    <a:pt x="2184" y="2106"/>
                    <a:pt x="2178" y="2108"/>
                    <a:pt x="2174" y="2112"/>
                  </a:cubicBezTo>
                  <a:cubicBezTo>
                    <a:pt x="2097" y="2104"/>
                    <a:pt x="2019" y="2068"/>
                    <a:pt x="1943" y="2017"/>
                  </a:cubicBezTo>
                  <a:cubicBezTo>
                    <a:pt x="1930" y="2006"/>
                    <a:pt x="1914" y="2001"/>
                    <a:pt x="1898" y="2001"/>
                  </a:cubicBezTo>
                  <a:cubicBezTo>
                    <a:pt x="1851" y="2001"/>
                    <a:pt x="1805" y="2043"/>
                    <a:pt x="1831" y="2093"/>
                  </a:cubicBezTo>
                  <a:cubicBezTo>
                    <a:pt x="1934" y="2291"/>
                    <a:pt x="2027" y="2481"/>
                    <a:pt x="2157" y="2660"/>
                  </a:cubicBezTo>
                  <a:cubicBezTo>
                    <a:pt x="2303" y="2858"/>
                    <a:pt x="2491" y="3039"/>
                    <a:pt x="2689" y="3202"/>
                  </a:cubicBezTo>
                  <a:cubicBezTo>
                    <a:pt x="2569" y="3116"/>
                    <a:pt x="2458" y="3048"/>
                    <a:pt x="2328" y="2988"/>
                  </a:cubicBezTo>
                  <a:cubicBezTo>
                    <a:pt x="2130" y="2885"/>
                    <a:pt x="1916" y="2850"/>
                    <a:pt x="1693" y="2833"/>
                  </a:cubicBezTo>
                  <a:cubicBezTo>
                    <a:pt x="1460" y="2815"/>
                    <a:pt x="1238" y="2755"/>
                    <a:pt x="1015" y="2755"/>
                  </a:cubicBezTo>
                  <a:cubicBezTo>
                    <a:pt x="817" y="2763"/>
                    <a:pt x="603" y="2782"/>
                    <a:pt x="405" y="2798"/>
                  </a:cubicBezTo>
                  <a:cubicBezTo>
                    <a:pt x="267" y="2815"/>
                    <a:pt x="96" y="2842"/>
                    <a:pt x="17" y="2969"/>
                  </a:cubicBezTo>
                  <a:cubicBezTo>
                    <a:pt x="1" y="2996"/>
                    <a:pt x="1" y="3031"/>
                    <a:pt x="17" y="3056"/>
                  </a:cubicBezTo>
                  <a:cubicBezTo>
                    <a:pt x="61" y="3107"/>
                    <a:pt x="104" y="3134"/>
                    <a:pt x="164" y="3167"/>
                  </a:cubicBezTo>
                  <a:cubicBezTo>
                    <a:pt x="258" y="3237"/>
                    <a:pt x="345" y="3314"/>
                    <a:pt x="421" y="3408"/>
                  </a:cubicBezTo>
                  <a:cubicBezTo>
                    <a:pt x="576" y="3598"/>
                    <a:pt x="722" y="3794"/>
                    <a:pt x="885" y="3984"/>
                  </a:cubicBezTo>
                  <a:cubicBezTo>
                    <a:pt x="1023" y="4138"/>
                    <a:pt x="1126" y="4309"/>
                    <a:pt x="1254" y="4464"/>
                  </a:cubicBezTo>
                  <a:cubicBezTo>
                    <a:pt x="1409" y="4637"/>
                    <a:pt x="1574" y="4765"/>
                    <a:pt x="1761" y="4895"/>
                  </a:cubicBezTo>
                  <a:cubicBezTo>
                    <a:pt x="1986" y="5042"/>
                    <a:pt x="2203" y="5074"/>
                    <a:pt x="2433" y="5074"/>
                  </a:cubicBezTo>
                  <a:cubicBezTo>
                    <a:pt x="2565" y="5074"/>
                    <a:pt x="2700" y="5064"/>
                    <a:pt x="2844" y="5058"/>
                  </a:cubicBezTo>
                  <a:cubicBezTo>
                    <a:pt x="2915" y="5053"/>
                    <a:pt x="2986" y="5050"/>
                    <a:pt x="3056" y="5050"/>
                  </a:cubicBezTo>
                  <a:cubicBezTo>
                    <a:pt x="3228" y="5050"/>
                    <a:pt x="3395" y="5067"/>
                    <a:pt x="3565" y="5109"/>
                  </a:cubicBezTo>
                  <a:cubicBezTo>
                    <a:pt x="3738" y="5152"/>
                    <a:pt x="3893" y="5255"/>
                    <a:pt x="4047" y="5323"/>
                  </a:cubicBezTo>
                  <a:lnTo>
                    <a:pt x="3755" y="5323"/>
                  </a:lnTo>
                  <a:cubicBezTo>
                    <a:pt x="3668" y="5321"/>
                    <a:pt x="3584" y="5318"/>
                    <a:pt x="3502" y="5318"/>
                  </a:cubicBezTo>
                  <a:cubicBezTo>
                    <a:pt x="3347" y="5318"/>
                    <a:pt x="3196" y="5328"/>
                    <a:pt x="3033" y="5367"/>
                  </a:cubicBezTo>
                  <a:cubicBezTo>
                    <a:pt x="2767" y="5435"/>
                    <a:pt x="2510" y="5470"/>
                    <a:pt x="2233" y="5495"/>
                  </a:cubicBezTo>
                  <a:cubicBezTo>
                    <a:pt x="2172" y="5500"/>
                    <a:pt x="2111" y="5502"/>
                    <a:pt x="2050" y="5502"/>
                  </a:cubicBezTo>
                  <a:cubicBezTo>
                    <a:pt x="1842" y="5502"/>
                    <a:pt x="1633" y="5477"/>
                    <a:pt x="1424" y="5477"/>
                  </a:cubicBezTo>
                  <a:cubicBezTo>
                    <a:pt x="1401" y="5477"/>
                    <a:pt x="1379" y="5477"/>
                    <a:pt x="1357" y="5478"/>
                  </a:cubicBezTo>
                  <a:cubicBezTo>
                    <a:pt x="1324" y="5478"/>
                    <a:pt x="1281" y="5505"/>
                    <a:pt x="1281" y="5546"/>
                  </a:cubicBezTo>
                  <a:lnTo>
                    <a:pt x="1281" y="5598"/>
                  </a:lnTo>
                  <a:cubicBezTo>
                    <a:pt x="1264" y="5624"/>
                    <a:pt x="1273" y="5668"/>
                    <a:pt x="1297" y="5684"/>
                  </a:cubicBezTo>
                  <a:cubicBezTo>
                    <a:pt x="1306" y="5692"/>
                    <a:pt x="1306" y="5701"/>
                    <a:pt x="1316" y="5711"/>
                  </a:cubicBezTo>
                  <a:cubicBezTo>
                    <a:pt x="1625" y="5997"/>
                    <a:pt x="2019" y="6100"/>
                    <a:pt x="2424" y="6100"/>
                  </a:cubicBezTo>
                  <a:cubicBezTo>
                    <a:pt x="2748" y="6100"/>
                    <a:pt x="3079" y="6034"/>
                    <a:pt x="3377" y="5942"/>
                  </a:cubicBezTo>
                  <a:cubicBezTo>
                    <a:pt x="3625" y="5874"/>
                    <a:pt x="3866" y="5804"/>
                    <a:pt x="4107" y="5752"/>
                  </a:cubicBezTo>
                  <a:cubicBezTo>
                    <a:pt x="4270" y="5763"/>
                    <a:pt x="4441" y="5779"/>
                    <a:pt x="4604" y="5796"/>
                  </a:cubicBezTo>
                  <a:cubicBezTo>
                    <a:pt x="4777" y="5814"/>
                    <a:pt x="5027" y="5917"/>
                    <a:pt x="5111" y="6096"/>
                  </a:cubicBezTo>
                  <a:cubicBezTo>
                    <a:pt x="4859" y="6006"/>
                    <a:pt x="4594" y="5965"/>
                    <a:pt x="4328" y="5965"/>
                  </a:cubicBezTo>
                  <a:cubicBezTo>
                    <a:pt x="4068" y="5965"/>
                    <a:pt x="3807" y="6004"/>
                    <a:pt x="3557" y="6072"/>
                  </a:cubicBezTo>
                  <a:cubicBezTo>
                    <a:pt x="3342" y="6132"/>
                    <a:pt x="3171" y="6226"/>
                    <a:pt x="3033" y="6397"/>
                  </a:cubicBezTo>
                  <a:cubicBezTo>
                    <a:pt x="2998" y="6449"/>
                    <a:pt x="2955" y="6509"/>
                    <a:pt x="2914" y="6560"/>
                  </a:cubicBezTo>
                  <a:cubicBezTo>
                    <a:pt x="2887" y="6569"/>
                    <a:pt x="2870" y="6595"/>
                    <a:pt x="2870" y="6620"/>
                  </a:cubicBezTo>
                  <a:cubicBezTo>
                    <a:pt x="2827" y="6672"/>
                    <a:pt x="2784" y="6715"/>
                    <a:pt x="2740" y="6758"/>
                  </a:cubicBezTo>
                  <a:lnTo>
                    <a:pt x="2732" y="6758"/>
                  </a:lnTo>
                  <a:cubicBezTo>
                    <a:pt x="2727" y="6761"/>
                    <a:pt x="2720" y="6762"/>
                    <a:pt x="2713" y="6762"/>
                  </a:cubicBezTo>
                  <a:cubicBezTo>
                    <a:pt x="2699" y="6762"/>
                    <a:pt x="2683" y="6758"/>
                    <a:pt x="2672" y="6758"/>
                  </a:cubicBezTo>
                  <a:cubicBezTo>
                    <a:pt x="2668" y="6758"/>
                    <a:pt x="2664" y="6757"/>
                    <a:pt x="2660" y="6757"/>
                  </a:cubicBezTo>
                  <a:cubicBezTo>
                    <a:pt x="2615" y="6757"/>
                    <a:pt x="2586" y="6797"/>
                    <a:pt x="2586" y="6834"/>
                  </a:cubicBezTo>
                  <a:cubicBezTo>
                    <a:pt x="2542" y="6846"/>
                    <a:pt x="2497" y="6851"/>
                    <a:pt x="2451" y="6851"/>
                  </a:cubicBezTo>
                  <a:cubicBezTo>
                    <a:pt x="2388" y="6851"/>
                    <a:pt x="2324" y="6842"/>
                    <a:pt x="2260" y="6826"/>
                  </a:cubicBezTo>
                  <a:cubicBezTo>
                    <a:pt x="2257" y="6826"/>
                    <a:pt x="2254" y="6825"/>
                    <a:pt x="2251" y="6825"/>
                  </a:cubicBezTo>
                  <a:cubicBezTo>
                    <a:pt x="2204" y="6825"/>
                    <a:pt x="2174" y="6881"/>
                    <a:pt x="2182" y="6921"/>
                  </a:cubicBezTo>
                  <a:cubicBezTo>
                    <a:pt x="2192" y="6973"/>
                    <a:pt x="2209" y="7016"/>
                    <a:pt x="2244" y="7059"/>
                  </a:cubicBezTo>
                  <a:cubicBezTo>
                    <a:pt x="2244" y="7084"/>
                    <a:pt x="2260" y="7111"/>
                    <a:pt x="2295" y="7119"/>
                  </a:cubicBezTo>
                  <a:cubicBezTo>
                    <a:pt x="2320" y="7144"/>
                    <a:pt x="2355" y="7171"/>
                    <a:pt x="2388" y="7195"/>
                  </a:cubicBezTo>
                  <a:cubicBezTo>
                    <a:pt x="2543" y="7317"/>
                    <a:pt x="2707" y="7445"/>
                    <a:pt x="2895" y="7496"/>
                  </a:cubicBezTo>
                  <a:cubicBezTo>
                    <a:pt x="3101" y="7548"/>
                    <a:pt x="3342" y="7651"/>
                    <a:pt x="3557" y="7651"/>
                  </a:cubicBezTo>
                  <a:cubicBezTo>
                    <a:pt x="3569" y="7651"/>
                    <a:pt x="3581" y="7652"/>
                    <a:pt x="3594" y="7652"/>
                  </a:cubicBezTo>
                  <a:cubicBezTo>
                    <a:pt x="3755" y="7652"/>
                    <a:pt x="3929" y="7604"/>
                    <a:pt x="4080" y="7556"/>
                  </a:cubicBezTo>
                  <a:cubicBezTo>
                    <a:pt x="4295" y="7496"/>
                    <a:pt x="4493" y="7385"/>
                    <a:pt x="4691" y="7290"/>
                  </a:cubicBezTo>
                  <a:cubicBezTo>
                    <a:pt x="4897" y="7187"/>
                    <a:pt x="5051" y="7016"/>
                    <a:pt x="5257" y="6913"/>
                  </a:cubicBezTo>
                  <a:cubicBezTo>
                    <a:pt x="5515" y="6783"/>
                    <a:pt x="5816" y="6628"/>
                    <a:pt x="6117" y="6628"/>
                  </a:cubicBezTo>
                  <a:cubicBezTo>
                    <a:pt x="6117" y="6639"/>
                    <a:pt x="6109" y="6639"/>
                    <a:pt x="6109" y="6639"/>
                  </a:cubicBezTo>
                  <a:cubicBezTo>
                    <a:pt x="6099" y="6663"/>
                    <a:pt x="6109" y="6698"/>
                    <a:pt x="6125" y="6715"/>
                  </a:cubicBezTo>
                  <a:cubicBezTo>
                    <a:pt x="6134" y="6723"/>
                    <a:pt x="6142" y="6731"/>
                    <a:pt x="6160" y="6742"/>
                  </a:cubicBezTo>
                  <a:cubicBezTo>
                    <a:pt x="6039" y="6834"/>
                    <a:pt x="5936" y="6948"/>
                    <a:pt x="5824" y="7032"/>
                  </a:cubicBezTo>
                  <a:cubicBezTo>
                    <a:pt x="5610" y="7206"/>
                    <a:pt x="5396" y="7360"/>
                    <a:pt x="5233" y="7583"/>
                  </a:cubicBezTo>
                  <a:cubicBezTo>
                    <a:pt x="5138" y="7694"/>
                    <a:pt x="5111" y="7814"/>
                    <a:pt x="5086" y="7944"/>
                  </a:cubicBezTo>
                  <a:cubicBezTo>
                    <a:pt x="5060" y="7979"/>
                    <a:pt x="5035" y="8020"/>
                    <a:pt x="5016" y="8055"/>
                  </a:cubicBezTo>
                  <a:cubicBezTo>
                    <a:pt x="4956" y="8185"/>
                    <a:pt x="4897" y="8313"/>
                    <a:pt x="4810" y="8416"/>
                  </a:cubicBezTo>
                  <a:cubicBezTo>
                    <a:pt x="4794" y="8424"/>
                    <a:pt x="4785" y="8432"/>
                    <a:pt x="4777" y="8442"/>
                  </a:cubicBezTo>
                  <a:cubicBezTo>
                    <a:pt x="4759" y="8451"/>
                    <a:pt x="4759" y="8459"/>
                    <a:pt x="4750" y="8475"/>
                  </a:cubicBezTo>
                  <a:cubicBezTo>
                    <a:pt x="4639" y="8570"/>
                    <a:pt x="4501" y="8657"/>
                    <a:pt x="4373" y="8725"/>
                  </a:cubicBezTo>
                  <a:cubicBezTo>
                    <a:pt x="4262" y="8785"/>
                    <a:pt x="4132" y="8820"/>
                    <a:pt x="4029" y="8896"/>
                  </a:cubicBezTo>
                  <a:cubicBezTo>
                    <a:pt x="3988" y="8929"/>
                    <a:pt x="4017" y="9000"/>
                    <a:pt x="4063" y="9000"/>
                  </a:cubicBezTo>
                  <a:cubicBezTo>
                    <a:pt x="4066" y="9000"/>
                    <a:pt x="4069" y="9000"/>
                    <a:pt x="4072" y="8999"/>
                  </a:cubicBezTo>
                  <a:cubicBezTo>
                    <a:pt x="4132" y="8991"/>
                    <a:pt x="4183" y="8982"/>
                    <a:pt x="4243" y="8974"/>
                  </a:cubicBezTo>
                  <a:cubicBezTo>
                    <a:pt x="4254" y="8991"/>
                    <a:pt x="4270" y="8999"/>
                    <a:pt x="4295" y="8999"/>
                  </a:cubicBezTo>
                  <a:cubicBezTo>
                    <a:pt x="4449" y="8999"/>
                    <a:pt x="4631" y="9042"/>
                    <a:pt x="4785" y="9069"/>
                  </a:cubicBezTo>
                  <a:cubicBezTo>
                    <a:pt x="4948" y="9086"/>
                    <a:pt x="5111" y="9112"/>
                    <a:pt x="5284" y="9121"/>
                  </a:cubicBezTo>
                  <a:cubicBezTo>
                    <a:pt x="5310" y="9122"/>
                    <a:pt x="5335" y="9123"/>
                    <a:pt x="5361" y="9123"/>
                  </a:cubicBezTo>
                  <a:cubicBezTo>
                    <a:pt x="5603" y="9123"/>
                    <a:pt x="5851" y="9050"/>
                    <a:pt x="6030" y="8871"/>
                  </a:cubicBezTo>
                  <a:cubicBezTo>
                    <a:pt x="6228" y="8682"/>
                    <a:pt x="6367" y="8451"/>
                    <a:pt x="6521" y="8226"/>
                  </a:cubicBezTo>
                  <a:cubicBezTo>
                    <a:pt x="6589" y="8133"/>
                    <a:pt x="6657" y="8038"/>
                    <a:pt x="6727" y="7944"/>
                  </a:cubicBezTo>
                  <a:cubicBezTo>
                    <a:pt x="6752" y="7908"/>
                    <a:pt x="6787" y="7876"/>
                    <a:pt x="6820" y="7840"/>
                  </a:cubicBezTo>
                  <a:cubicBezTo>
                    <a:pt x="6966" y="7686"/>
                    <a:pt x="7113" y="7531"/>
                    <a:pt x="7259" y="7377"/>
                  </a:cubicBezTo>
                  <a:cubicBezTo>
                    <a:pt x="7319" y="7317"/>
                    <a:pt x="7354" y="7257"/>
                    <a:pt x="7387" y="7187"/>
                  </a:cubicBezTo>
                  <a:cubicBezTo>
                    <a:pt x="7397" y="7195"/>
                    <a:pt x="7414" y="7206"/>
                    <a:pt x="7422" y="7206"/>
                  </a:cubicBezTo>
                  <a:cubicBezTo>
                    <a:pt x="7438" y="7274"/>
                    <a:pt x="7449" y="7333"/>
                    <a:pt x="7465" y="7385"/>
                  </a:cubicBezTo>
                  <a:cubicBezTo>
                    <a:pt x="7457" y="7436"/>
                    <a:pt x="7449" y="7480"/>
                    <a:pt x="7449" y="7515"/>
                  </a:cubicBezTo>
                  <a:cubicBezTo>
                    <a:pt x="7387" y="7737"/>
                    <a:pt x="7276" y="7917"/>
                    <a:pt x="7173" y="8123"/>
                  </a:cubicBezTo>
                  <a:cubicBezTo>
                    <a:pt x="7036" y="8391"/>
                    <a:pt x="6950" y="8682"/>
                    <a:pt x="6863" y="8974"/>
                  </a:cubicBezTo>
                  <a:cubicBezTo>
                    <a:pt x="6787" y="9257"/>
                    <a:pt x="6709" y="9576"/>
                    <a:pt x="6752" y="9875"/>
                  </a:cubicBezTo>
                  <a:cubicBezTo>
                    <a:pt x="6779" y="10073"/>
                    <a:pt x="6804" y="10246"/>
                    <a:pt x="6795" y="10442"/>
                  </a:cubicBezTo>
                  <a:cubicBezTo>
                    <a:pt x="6787" y="10512"/>
                    <a:pt x="6779" y="10597"/>
                    <a:pt x="6830" y="10648"/>
                  </a:cubicBezTo>
                  <a:cubicBezTo>
                    <a:pt x="6830" y="10658"/>
                    <a:pt x="6820" y="10667"/>
                    <a:pt x="6812" y="10675"/>
                  </a:cubicBezTo>
                  <a:cubicBezTo>
                    <a:pt x="6779" y="10700"/>
                    <a:pt x="6760" y="10735"/>
                    <a:pt x="6752" y="10813"/>
                  </a:cubicBezTo>
                  <a:cubicBezTo>
                    <a:pt x="6752" y="10877"/>
                    <a:pt x="6814" y="10921"/>
                    <a:pt x="6872" y="10921"/>
                  </a:cubicBezTo>
                  <a:cubicBezTo>
                    <a:pt x="6908" y="10921"/>
                    <a:pt x="6942" y="10904"/>
                    <a:pt x="6958" y="10865"/>
                  </a:cubicBezTo>
                  <a:cubicBezTo>
                    <a:pt x="6966" y="10854"/>
                    <a:pt x="6966" y="10846"/>
                    <a:pt x="6975" y="10846"/>
                  </a:cubicBezTo>
                  <a:cubicBezTo>
                    <a:pt x="6985" y="10838"/>
                    <a:pt x="7010" y="10830"/>
                    <a:pt x="7036" y="10803"/>
                  </a:cubicBezTo>
                  <a:cubicBezTo>
                    <a:pt x="7078" y="10794"/>
                    <a:pt x="7113" y="10778"/>
                    <a:pt x="7148" y="10770"/>
                  </a:cubicBezTo>
                  <a:cubicBezTo>
                    <a:pt x="7251" y="10726"/>
                    <a:pt x="7354" y="10675"/>
                    <a:pt x="7465" y="10632"/>
                  </a:cubicBezTo>
                  <a:cubicBezTo>
                    <a:pt x="7612" y="10572"/>
                    <a:pt x="7739" y="10512"/>
                    <a:pt x="7869" y="10409"/>
                  </a:cubicBezTo>
                  <a:cubicBezTo>
                    <a:pt x="8040" y="10349"/>
                    <a:pt x="8195" y="10254"/>
                    <a:pt x="8333" y="10108"/>
                  </a:cubicBezTo>
                  <a:cubicBezTo>
                    <a:pt x="8512" y="9910"/>
                    <a:pt x="8591" y="9609"/>
                    <a:pt x="8591" y="9343"/>
                  </a:cubicBezTo>
                  <a:cubicBezTo>
                    <a:pt x="8591" y="9215"/>
                    <a:pt x="8564" y="9086"/>
                    <a:pt x="8531" y="8966"/>
                  </a:cubicBezTo>
                  <a:cubicBezTo>
                    <a:pt x="8521" y="8888"/>
                    <a:pt x="8512" y="8803"/>
                    <a:pt x="8504" y="8725"/>
                  </a:cubicBezTo>
                  <a:cubicBezTo>
                    <a:pt x="8488" y="8605"/>
                    <a:pt x="8453" y="8494"/>
                    <a:pt x="8418" y="8381"/>
                  </a:cubicBezTo>
                  <a:cubicBezTo>
                    <a:pt x="8428" y="8236"/>
                    <a:pt x="8461" y="8047"/>
                    <a:pt x="8496" y="7908"/>
                  </a:cubicBezTo>
                  <a:cubicBezTo>
                    <a:pt x="8531" y="7746"/>
                    <a:pt x="8564" y="7575"/>
                    <a:pt x="8607" y="7420"/>
                  </a:cubicBezTo>
                  <a:cubicBezTo>
                    <a:pt x="8686" y="7135"/>
                    <a:pt x="8719" y="6853"/>
                    <a:pt x="8770" y="6577"/>
                  </a:cubicBezTo>
                  <a:cubicBezTo>
                    <a:pt x="8865" y="6826"/>
                    <a:pt x="8822" y="7135"/>
                    <a:pt x="8830" y="7401"/>
                  </a:cubicBezTo>
                  <a:cubicBezTo>
                    <a:pt x="8830" y="7651"/>
                    <a:pt x="8830" y="7960"/>
                    <a:pt x="8952" y="8193"/>
                  </a:cubicBezTo>
                  <a:cubicBezTo>
                    <a:pt x="9079" y="8459"/>
                    <a:pt x="9174" y="8776"/>
                    <a:pt x="9380" y="8999"/>
                  </a:cubicBezTo>
                  <a:cubicBezTo>
                    <a:pt x="9492" y="9129"/>
                    <a:pt x="9646" y="9224"/>
                    <a:pt x="9768" y="9343"/>
                  </a:cubicBezTo>
                  <a:cubicBezTo>
                    <a:pt x="9887" y="9463"/>
                    <a:pt x="10007" y="9566"/>
                    <a:pt x="10162" y="9661"/>
                  </a:cubicBezTo>
                  <a:cubicBezTo>
                    <a:pt x="10232" y="9712"/>
                    <a:pt x="10300" y="9764"/>
                    <a:pt x="10376" y="9807"/>
                  </a:cubicBezTo>
                  <a:cubicBezTo>
                    <a:pt x="10471" y="9867"/>
                    <a:pt x="10514" y="9927"/>
                    <a:pt x="10582" y="10013"/>
                  </a:cubicBezTo>
                  <a:cubicBezTo>
                    <a:pt x="10618" y="10049"/>
                    <a:pt x="10643" y="10086"/>
                    <a:pt x="10690" y="10086"/>
                  </a:cubicBezTo>
                  <a:cubicBezTo>
                    <a:pt x="10699" y="10086"/>
                    <a:pt x="10709" y="10084"/>
                    <a:pt x="10720" y="10081"/>
                  </a:cubicBezTo>
                  <a:cubicBezTo>
                    <a:pt x="10788" y="10073"/>
                    <a:pt x="10858" y="9970"/>
                    <a:pt x="10902" y="9918"/>
                  </a:cubicBezTo>
                  <a:cubicBezTo>
                    <a:pt x="11013" y="9791"/>
                    <a:pt x="11116" y="9661"/>
                    <a:pt x="11201" y="9525"/>
                  </a:cubicBezTo>
                  <a:cubicBezTo>
                    <a:pt x="11493" y="9077"/>
                    <a:pt x="11295" y="8442"/>
                    <a:pt x="10943" y="8082"/>
                  </a:cubicBezTo>
                  <a:cubicBezTo>
                    <a:pt x="10652" y="7772"/>
                    <a:pt x="10308" y="7548"/>
                    <a:pt x="10188" y="7119"/>
                  </a:cubicBezTo>
                  <a:cubicBezTo>
                    <a:pt x="10162" y="7016"/>
                    <a:pt x="10153" y="6938"/>
                    <a:pt x="10129" y="6853"/>
                  </a:cubicBezTo>
                  <a:lnTo>
                    <a:pt x="10129" y="6853"/>
                  </a:lnTo>
                  <a:lnTo>
                    <a:pt x="10137" y="6861"/>
                  </a:lnTo>
                  <a:cubicBezTo>
                    <a:pt x="10256" y="6981"/>
                    <a:pt x="10386" y="7084"/>
                    <a:pt x="10531" y="7179"/>
                  </a:cubicBezTo>
                  <a:cubicBezTo>
                    <a:pt x="10799" y="7333"/>
                    <a:pt x="11116" y="7539"/>
                    <a:pt x="11425" y="7599"/>
                  </a:cubicBezTo>
                  <a:cubicBezTo>
                    <a:pt x="11568" y="7624"/>
                    <a:pt x="11723" y="7660"/>
                    <a:pt x="11873" y="7660"/>
                  </a:cubicBezTo>
                  <a:cubicBezTo>
                    <a:pt x="11940" y="7660"/>
                    <a:pt x="12005" y="7653"/>
                    <a:pt x="12068" y="7634"/>
                  </a:cubicBezTo>
                  <a:cubicBezTo>
                    <a:pt x="12198" y="7599"/>
                    <a:pt x="12310" y="7531"/>
                    <a:pt x="12413" y="7453"/>
                  </a:cubicBezTo>
                  <a:cubicBezTo>
                    <a:pt x="12535" y="7363"/>
                    <a:pt x="12615" y="7292"/>
                    <a:pt x="12741" y="7292"/>
                  </a:cubicBezTo>
                  <a:cubicBezTo>
                    <a:pt x="12783" y="7292"/>
                    <a:pt x="12830" y="7299"/>
                    <a:pt x="12885" y="7317"/>
                  </a:cubicBezTo>
                  <a:cubicBezTo>
                    <a:pt x="12892" y="7319"/>
                    <a:pt x="12899" y="7319"/>
                    <a:pt x="12906" y="7319"/>
                  </a:cubicBezTo>
                  <a:cubicBezTo>
                    <a:pt x="12971" y="7319"/>
                    <a:pt x="13043" y="7258"/>
                    <a:pt x="13004" y="7195"/>
                  </a:cubicBezTo>
                  <a:cubicBezTo>
                    <a:pt x="12885" y="6981"/>
                    <a:pt x="12722" y="6766"/>
                    <a:pt x="12551" y="6604"/>
                  </a:cubicBezTo>
                  <a:cubicBezTo>
                    <a:pt x="12396" y="6449"/>
                    <a:pt x="12180" y="6422"/>
                    <a:pt x="11974" y="6397"/>
                  </a:cubicBezTo>
                  <a:cubicBezTo>
                    <a:pt x="11743" y="6362"/>
                    <a:pt x="11510" y="6329"/>
                    <a:pt x="11279" y="6303"/>
                  </a:cubicBezTo>
                  <a:cubicBezTo>
                    <a:pt x="11271" y="6294"/>
                    <a:pt x="11271" y="6294"/>
                    <a:pt x="11262" y="6294"/>
                  </a:cubicBezTo>
                  <a:cubicBezTo>
                    <a:pt x="11133" y="6268"/>
                    <a:pt x="11005" y="6243"/>
                    <a:pt x="10867" y="6235"/>
                  </a:cubicBezTo>
                  <a:cubicBezTo>
                    <a:pt x="10677" y="6191"/>
                    <a:pt x="10498" y="6132"/>
                    <a:pt x="10343" y="6010"/>
                  </a:cubicBezTo>
                  <a:cubicBezTo>
                    <a:pt x="10265" y="5950"/>
                    <a:pt x="10180" y="5882"/>
                    <a:pt x="10129" y="5796"/>
                  </a:cubicBezTo>
                  <a:cubicBezTo>
                    <a:pt x="10232" y="5787"/>
                    <a:pt x="10324" y="5779"/>
                    <a:pt x="10428" y="5779"/>
                  </a:cubicBezTo>
                  <a:cubicBezTo>
                    <a:pt x="10729" y="5779"/>
                    <a:pt x="11021" y="5752"/>
                    <a:pt x="11322" y="5752"/>
                  </a:cubicBezTo>
                  <a:cubicBezTo>
                    <a:pt x="11345" y="5753"/>
                    <a:pt x="11367" y="5753"/>
                    <a:pt x="11390" y="5753"/>
                  </a:cubicBezTo>
                  <a:cubicBezTo>
                    <a:pt x="11700" y="5753"/>
                    <a:pt x="12006" y="5690"/>
                    <a:pt x="12310" y="5659"/>
                  </a:cubicBezTo>
                  <a:cubicBezTo>
                    <a:pt x="12654" y="5624"/>
                    <a:pt x="12996" y="5589"/>
                    <a:pt x="13340" y="5556"/>
                  </a:cubicBezTo>
                  <a:cubicBezTo>
                    <a:pt x="13511" y="5530"/>
                    <a:pt x="13685" y="5505"/>
                    <a:pt x="13864" y="5486"/>
                  </a:cubicBezTo>
                  <a:cubicBezTo>
                    <a:pt x="13984" y="5478"/>
                    <a:pt x="14157" y="5486"/>
                    <a:pt x="14268" y="5410"/>
                  </a:cubicBezTo>
                  <a:cubicBezTo>
                    <a:pt x="14385" y="5337"/>
                    <a:pt x="14322" y="5167"/>
                    <a:pt x="14217" y="5167"/>
                  </a:cubicBezTo>
                  <a:cubicBezTo>
                    <a:pt x="14198" y="5167"/>
                    <a:pt x="14178" y="5172"/>
                    <a:pt x="14157" y="5185"/>
                  </a:cubicBezTo>
                  <a:cubicBezTo>
                    <a:pt x="14054" y="5255"/>
                    <a:pt x="13864" y="5237"/>
                    <a:pt x="13744" y="5247"/>
                  </a:cubicBezTo>
                  <a:cubicBezTo>
                    <a:pt x="13582" y="5264"/>
                    <a:pt x="13417" y="5288"/>
                    <a:pt x="13254" y="5307"/>
                  </a:cubicBezTo>
                  <a:cubicBezTo>
                    <a:pt x="12928" y="5350"/>
                    <a:pt x="12602" y="5375"/>
                    <a:pt x="12275" y="5418"/>
                  </a:cubicBezTo>
                  <a:cubicBezTo>
                    <a:pt x="11941" y="5453"/>
                    <a:pt x="11613" y="5513"/>
                    <a:pt x="11279" y="5513"/>
                  </a:cubicBezTo>
                  <a:cubicBezTo>
                    <a:pt x="11227" y="5512"/>
                    <a:pt x="11174" y="5511"/>
                    <a:pt x="11122" y="5511"/>
                  </a:cubicBezTo>
                  <a:cubicBezTo>
                    <a:pt x="10899" y="5511"/>
                    <a:pt x="10675" y="5523"/>
                    <a:pt x="10446" y="5530"/>
                  </a:cubicBezTo>
                  <a:cubicBezTo>
                    <a:pt x="10335" y="5538"/>
                    <a:pt x="10221" y="5546"/>
                    <a:pt x="10102" y="5565"/>
                  </a:cubicBezTo>
                  <a:cubicBezTo>
                    <a:pt x="10110" y="5538"/>
                    <a:pt x="10129" y="5521"/>
                    <a:pt x="10145" y="5505"/>
                  </a:cubicBezTo>
                  <a:cubicBezTo>
                    <a:pt x="10170" y="5495"/>
                    <a:pt x="10205" y="5486"/>
                    <a:pt x="10240" y="5470"/>
                  </a:cubicBezTo>
                  <a:cubicBezTo>
                    <a:pt x="10514" y="5350"/>
                    <a:pt x="10799" y="5134"/>
                    <a:pt x="11046" y="4946"/>
                  </a:cubicBezTo>
                  <a:cubicBezTo>
                    <a:pt x="11287" y="4765"/>
                    <a:pt x="11502" y="4526"/>
                    <a:pt x="11778" y="4396"/>
                  </a:cubicBezTo>
                  <a:cubicBezTo>
                    <a:pt x="12060" y="4258"/>
                    <a:pt x="12369" y="4233"/>
                    <a:pt x="12670" y="4173"/>
                  </a:cubicBezTo>
                  <a:cubicBezTo>
                    <a:pt x="12757" y="4155"/>
                    <a:pt x="12833" y="4027"/>
                    <a:pt x="12738" y="3967"/>
                  </a:cubicBezTo>
                  <a:cubicBezTo>
                    <a:pt x="12616" y="3887"/>
                    <a:pt x="12416" y="3866"/>
                    <a:pt x="12230" y="3866"/>
                  </a:cubicBezTo>
                  <a:cubicBezTo>
                    <a:pt x="12115" y="3866"/>
                    <a:pt x="12005" y="3874"/>
                    <a:pt x="11922" y="3880"/>
                  </a:cubicBezTo>
                  <a:cubicBezTo>
                    <a:pt x="11803" y="3897"/>
                    <a:pt x="11691" y="3907"/>
                    <a:pt x="11572" y="3932"/>
                  </a:cubicBezTo>
                  <a:cubicBezTo>
                    <a:pt x="11485" y="3927"/>
                    <a:pt x="11395" y="3913"/>
                    <a:pt x="11305" y="3913"/>
                  </a:cubicBezTo>
                  <a:cubicBezTo>
                    <a:pt x="11244" y="3913"/>
                    <a:pt x="11184" y="3919"/>
                    <a:pt x="11124" y="3940"/>
                  </a:cubicBezTo>
                  <a:cubicBezTo>
                    <a:pt x="11227" y="3742"/>
                    <a:pt x="11295" y="3528"/>
                    <a:pt x="11339" y="3305"/>
                  </a:cubicBezTo>
                  <a:cubicBezTo>
                    <a:pt x="11407" y="2910"/>
                    <a:pt x="11407" y="2576"/>
                    <a:pt x="11314" y="2180"/>
                  </a:cubicBezTo>
                  <a:cubicBezTo>
                    <a:pt x="11271" y="1990"/>
                    <a:pt x="11192" y="1827"/>
                    <a:pt x="11116" y="1648"/>
                  </a:cubicBezTo>
                  <a:cubicBezTo>
                    <a:pt x="11065" y="1545"/>
                    <a:pt x="11029" y="1442"/>
                    <a:pt x="11021" y="1330"/>
                  </a:cubicBezTo>
                  <a:cubicBezTo>
                    <a:pt x="11013" y="1217"/>
                    <a:pt x="11056" y="1106"/>
                    <a:pt x="11065" y="994"/>
                  </a:cubicBezTo>
                  <a:cubicBezTo>
                    <a:pt x="11065" y="926"/>
                    <a:pt x="11013" y="891"/>
                    <a:pt x="10953" y="891"/>
                  </a:cubicBezTo>
                  <a:cubicBezTo>
                    <a:pt x="10883" y="900"/>
                    <a:pt x="10815" y="935"/>
                    <a:pt x="10755" y="978"/>
                  </a:cubicBezTo>
                  <a:cubicBezTo>
                    <a:pt x="10747" y="976"/>
                    <a:pt x="10738" y="975"/>
                    <a:pt x="10729" y="975"/>
                  </a:cubicBezTo>
                  <a:cubicBezTo>
                    <a:pt x="10701" y="975"/>
                    <a:pt x="10671" y="986"/>
                    <a:pt x="10652" y="1011"/>
                  </a:cubicBezTo>
                  <a:cubicBezTo>
                    <a:pt x="10531" y="1166"/>
                    <a:pt x="10316" y="1236"/>
                    <a:pt x="10188" y="1372"/>
                  </a:cubicBezTo>
                  <a:cubicBezTo>
                    <a:pt x="10067" y="1502"/>
                    <a:pt x="9982" y="1681"/>
                    <a:pt x="9931" y="1862"/>
                  </a:cubicBezTo>
                  <a:cubicBezTo>
                    <a:pt x="9844" y="2009"/>
                    <a:pt x="9776" y="2172"/>
                    <a:pt x="9749" y="2334"/>
                  </a:cubicBezTo>
                  <a:cubicBezTo>
                    <a:pt x="9673" y="2695"/>
                    <a:pt x="9716" y="3072"/>
                    <a:pt x="9654" y="3452"/>
                  </a:cubicBezTo>
                  <a:cubicBezTo>
                    <a:pt x="9622" y="3674"/>
                    <a:pt x="9543" y="3907"/>
                    <a:pt x="9397" y="4095"/>
                  </a:cubicBezTo>
                  <a:cubicBezTo>
                    <a:pt x="9356" y="4138"/>
                    <a:pt x="9234" y="4285"/>
                    <a:pt x="9131" y="4371"/>
                  </a:cubicBezTo>
                  <a:cubicBezTo>
                    <a:pt x="9166" y="4206"/>
                    <a:pt x="9226" y="4052"/>
                    <a:pt x="9277" y="3897"/>
                  </a:cubicBezTo>
                  <a:cubicBezTo>
                    <a:pt x="9329" y="3718"/>
                    <a:pt x="9397" y="3536"/>
                    <a:pt x="9467" y="3357"/>
                  </a:cubicBezTo>
                  <a:cubicBezTo>
                    <a:pt x="9510" y="3349"/>
                    <a:pt x="9551" y="3322"/>
                    <a:pt x="9562" y="3270"/>
                  </a:cubicBezTo>
                  <a:cubicBezTo>
                    <a:pt x="9578" y="3159"/>
                    <a:pt x="9595" y="3048"/>
                    <a:pt x="9603" y="2928"/>
                  </a:cubicBezTo>
                  <a:cubicBezTo>
                    <a:pt x="9690" y="2635"/>
                    <a:pt x="9741" y="2334"/>
                    <a:pt x="9749" y="2025"/>
                  </a:cubicBezTo>
                  <a:cubicBezTo>
                    <a:pt x="9768" y="1648"/>
                    <a:pt x="9665" y="1244"/>
                    <a:pt x="9475" y="918"/>
                  </a:cubicBezTo>
                  <a:cubicBezTo>
                    <a:pt x="9253" y="514"/>
                    <a:pt x="8925" y="300"/>
                    <a:pt x="8572" y="24"/>
                  </a:cubicBezTo>
                  <a:cubicBezTo>
                    <a:pt x="8558" y="9"/>
                    <a:pt x="8537" y="0"/>
                    <a:pt x="851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2" name="Google Shape;1752;p24"/>
            <p:cNvSpPr/>
            <p:nvPr/>
          </p:nvSpPr>
          <p:spPr>
            <a:xfrm>
              <a:off x="2189625" y="1512100"/>
              <a:ext cx="158500" cy="203375"/>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3" name="Google Shape;1753;p24"/>
            <p:cNvSpPr/>
            <p:nvPr/>
          </p:nvSpPr>
          <p:spPr>
            <a:xfrm>
              <a:off x="2189625" y="1596050"/>
              <a:ext cx="120675" cy="149075"/>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4" name="Google Shape;1754;p24"/>
            <p:cNvSpPr/>
            <p:nvPr/>
          </p:nvSpPr>
          <p:spPr>
            <a:xfrm>
              <a:off x="2189625" y="1563425"/>
              <a:ext cx="145150" cy="178025"/>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5" name="Google Shape;1755;p24"/>
            <p:cNvSpPr/>
            <p:nvPr/>
          </p:nvSpPr>
          <p:spPr>
            <a:xfrm>
              <a:off x="2189625" y="1617325"/>
              <a:ext cx="123500" cy="14562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6" name="Google Shape;1756;p24"/>
            <p:cNvSpPr/>
            <p:nvPr/>
          </p:nvSpPr>
          <p:spPr>
            <a:xfrm>
              <a:off x="2189625" y="1578475"/>
              <a:ext cx="135925" cy="165150"/>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7" name="Google Shape;1757;p24"/>
            <p:cNvSpPr/>
            <p:nvPr/>
          </p:nvSpPr>
          <p:spPr>
            <a:xfrm>
              <a:off x="2189625" y="1547975"/>
              <a:ext cx="124325" cy="162775"/>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8" name="Google Shape;1758;p24"/>
            <p:cNvSpPr/>
            <p:nvPr/>
          </p:nvSpPr>
          <p:spPr>
            <a:xfrm>
              <a:off x="2312225" y="1746375"/>
              <a:ext cx="4500" cy="3675"/>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9" name="Google Shape;1759;p24"/>
            <p:cNvSpPr/>
            <p:nvPr/>
          </p:nvSpPr>
          <p:spPr>
            <a:xfrm>
              <a:off x="2319750" y="1717150"/>
              <a:ext cx="2400" cy="2400"/>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0" name="Google Shape;1760;p24"/>
            <p:cNvSpPr/>
            <p:nvPr/>
          </p:nvSpPr>
          <p:spPr>
            <a:xfrm>
              <a:off x="2333250" y="1728950"/>
              <a:ext cx="2200" cy="1325"/>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1" name="Google Shape;1761;p24"/>
            <p:cNvSpPr/>
            <p:nvPr/>
          </p:nvSpPr>
          <p:spPr>
            <a:xfrm>
              <a:off x="2310725" y="1744425"/>
              <a:ext cx="1325" cy="1575"/>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2" name="Google Shape;1762;p24"/>
            <p:cNvSpPr/>
            <p:nvPr/>
          </p:nvSpPr>
          <p:spPr>
            <a:xfrm>
              <a:off x="2326200" y="1744425"/>
              <a:ext cx="1925" cy="475"/>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254071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763"/>
        <p:cNvGrpSpPr/>
        <p:nvPr/>
      </p:nvGrpSpPr>
      <p:grpSpPr>
        <a:xfrm>
          <a:off x="0" y="0"/>
          <a:ext cx="0" cy="0"/>
          <a:chOff x="0" y="0"/>
          <a:chExt cx="0" cy="0"/>
        </a:xfrm>
      </p:grpSpPr>
      <p:sp>
        <p:nvSpPr>
          <p:cNvPr id="1764" name="Google Shape;1764;p25"/>
          <p:cNvSpPr/>
          <p:nvPr/>
        </p:nvSpPr>
        <p:spPr>
          <a:xfrm rot="2104425">
            <a:off x="7919816" y="4019829"/>
            <a:ext cx="2734027" cy="4001520"/>
          </a:xfrm>
          <a:custGeom>
            <a:avLst/>
            <a:gdLst/>
            <a:ahLst/>
            <a:cxnLst/>
            <a:rect l="l" t="t" r="r" b="b"/>
            <a:pathLst>
              <a:path w="16346" h="17943" extrusionOk="0">
                <a:moveTo>
                  <a:pt x="10538" y="1012"/>
                </a:moveTo>
                <a:cubicBezTo>
                  <a:pt x="10545" y="1017"/>
                  <a:pt x="10556" y="1021"/>
                  <a:pt x="10570" y="1026"/>
                </a:cubicBezTo>
                <a:lnTo>
                  <a:pt x="10570" y="1026"/>
                </a:lnTo>
                <a:lnTo>
                  <a:pt x="10538" y="1012"/>
                </a:lnTo>
                <a:close/>
                <a:moveTo>
                  <a:pt x="786" y="2876"/>
                </a:moveTo>
                <a:lnTo>
                  <a:pt x="786" y="2876"/>
                </a:lnTo>
                <a:cubicBezTo>
                  <a:pt x="784" y="2880"/>
                  <a:pt x="783" y="2883"/>
                  <a:pt x="781" y="2886"/>
                </a:cubicBezTo>
                <a:cubicBezTo>
                  <a:pt x="783" y="2883"/>
                  <a:pt x="784" y="2880"/>
                  <a:pt x="786" y="2876"/>
                </a:cubicBezTo>
                <a:close/>
                <a:moveTo>
                  <a:pt x="2352" y="7291"/>
                </a:moveTo>
                <a:lnTo>
                  <a:pt x="2352" y="7291"/>
                </a:lnTo>
                <a:cubicBezTo>
                  <a:pt x="2357" y="7295"/>
                  <a:pt x="2361" y="7297"/>
                  <a:pt x="2365" y="7299"/>
                </a:cubicBezTo>
                <a:lnTo>
                  <a:pt x="2365" y="7299"/>
                </a:lnTo>
                <a:cubicBezTo>
                  <a:pt x="2361" y="7296"/>
                  <a:pt x="2357" y="7294"/>
                  <a:pt x="2352" y="7291"/>
                </a:cubicBezTo>
                <a:close/>
                <a:moveTo>
                  <a:pt x="3022" y="8382"/>
                </a:moveTo>
                <a:cubicBezTo>
                  <a:pt x="3092" y="8425"/>
                  <a:pt x="3082" y="8485"/>
                  <a:pt x="3100" y="8588"/>
                </a:cubicBezTo>
                <a:cubicBezTo>
                  <a:pt x="3065" y="8537"/>
                  <a:pt x="3014" y="8425"/>
                  <a:pt x="3022" y="8382"/>
                </a:cubicBezTo>
                <a:close/>
                <a:moveTo>
                  <a:pt x="3838" y="13185"/>
                </a:moveTo>
                <a:cubicBezTo>
                  <a:pt x="3855" y="13245"/>
                  <a:pt x="3865" y="13313"/>
                  <a:pt x="3865" y="13381"/>
                </a:cubicBezTo>
                <a:cubicBezTo>
                  <a:pt x="3847" y="13340"/>
                  <a:pt x="3838" y="13270"/>
                  <a:pt x="3838" y="13185"/>
                </a:cubicBezTo>
                <a:close/>
                <a:moveTo>
                  <a:pt x="3941" y="13966"/>
                </a:moveTo>
                <a:cubicBezTo>
                  <a:pt x="3942" y="13970"/>
                  <a:pt x="3943" y="13973"/>
                  <a:pt x="3944" y="13977"/>
                </a:cubicBezTo>
                <a:lnTo>
                  <a:pt x="3944" y="13977"/>
                </a:lnTo>
                <a:cubicBezTo>
                  <a:pt x="3943" y="13973"/>
                  <a:pt x="3942" y="13970"/>
                  <a:pt x="3941" y="13966"/>
                </a:cubicBezTo>
                <a:close/>
                <a:moveTo>
                  <a:pt x="6239" y="17629"/>
                </a:moveTo>
                <a:cubicBezTo>
                  <a:pt x="6241" y="17631"/>
                  <a:pt x="6242" y="17632"/>
                  <a:pt x="6244" y="17634"/>
                </a:cubicBezTo>
                <a:cubicBezTo>
                  <a:pt x="6242" y="17632"/>
                  <a:pt x="6241" y="17631"/>
                  <a:pt x="6239" y="17629"/>
                </a:cubicBezTo>
                <a:close/>
                <a:moveTo>
                  <a:pt x="6347" y="17693"/>
                </a:moveTo>
                <a:lnTo>
                  <a:pt x="6347" y="17693"/>
                </a:lnTo>
                <a:cubicBezTo>
                  <a:pt x="6348" y="17694"/>
                  <a:pt x="6350" y="17694"/>
                  <a:pt x="6351" y="17694"/>
                </a:cubicBezTo>
                <a:lnTo>
                  <a:pt x="6351" y="17694"/>
                </a:lnTo>
                <a:cubicBezTo>
                  <a:pt x="6350" y="17694"/>
                  <a:pt x="6348" y="17694"/>
                  <a:pt x="6347" y="17693"/>
                </a:cubicBezTo>
                <a:close/>
                <a:moveTo>
                  <a:pt x="6774" y="17882"/>
                </a:moveTo>
                <a:cubicBezTo>
                  <a:pt x="6774" y="17882"/>
                  <a:pt x="6775" y="17883"/>
                  <a:pt x="6776" y="17883"/>
                </a:cubicBezTo>
                <a:cubicBezTo>
                  <a:pt x="6775" y="17883"/>
                  <a:pt x="6775" y="17882"/>
                  <a:pt x="6774" y="17882"/>
                </a:cubicBezTo>
                <a:close/>
                <a:moveTo>
                  <a:pt x="5805" y="0"/>
                </a:moveTo>
                <a:lnTo>
                  <a:pt x="5805" y="0"/>
                </a:lnTo>
                <a:cubicBezTo>
                  <a:pt x="5566" y="95"/>
                  <a:pt x="6244" y="76"/>
                  <a:pt x="6114" y="95"/>
                </a:cubicBezTo>
                <a:cubicBezTo>
                  <a:pt x="6205" y="124"/>
                  <a:pt x="5985" y="148"/>
                  <a:pt x="5819" y="148"/>
                </a:cubicBezTo>
                <a:cubicBezTo>
                  <a:pt x="5796" y="148"/>
                  <a:pt x="5774" y="148"/>
                  <a:pt x="5753" y="147"/>
                </a:cubicBezTo>
                <a:cubicBezTo>
                  <a:pt x="5610" y="138"/>
                  <a:pt x="5507" y="37"/>
                  <a:pt x="5197" y="37"/>
                </a:cubicBezTo>
                <a:cubicBezTo>
                  <a:pt x="5155" y="37"/>
                  <a:pt x="5109" y="39"/>
                  <a:pt x="5059" y="44"/>
                </a:cubicBezTo>
                <a:cubicBezTo>
                  <a:pt x="5102" y="33"/>
                  <a:pt x="5102" y="25"/>
                  <a:pt x="5143" y="25"/>
                </a:cubicBezTo>
                <a:cubicBezTo>
                  <a:pt x="5127" y="23"/>
                  <a:pt x="5112" y="23"/>
                  <a:pt x="5096" y="23"/>
                </a:cubicBezTo>
                <a:cubicBezTo>
                  <a:pt x="4960" y="23"/>
                  <a:pt x="4831" y="77"/>
                  <a:pt x="4668" y="77"/>
                </a:cubicBezTo>
                <a:cubicBezTo>
                  <a:pt x="4658" y="77"/>
                  <a:pt x="4648" y="77"/>
                  <a:pt x="4638" y="76"/>
                </a:cubicBezTo>
                <a:cubicBezTo>
                  <a:pt x="4543" y="155"/>
                  <a:pt x="4389" y="112"/>
                  <a:pt x="4381" y="198"/>
                </a:cubicBezTo>
                <a:cubicBezTo>
                  <a:pt x="4500" y="163"/>
                  <a:pt x="4628" y="136"/>
                  <a:pt x="4750" y="112"/>
                </a:cubicBezTo>
                <a:lnTo>
                  <a:pt x="4750" y="112"/>
                </a:lnTo>
                <a:cubicBezTo>
                  <a:pt x="4535" y="163"/>
                  <a:pt x="4354" y="283"/>
                  <a:pt x="4001" y="334"/>
                </a:cubicBezTo>
                <a:cubicBezTo>
                  <a:pt x="4028" y="318"/>
                  <a:pt x="4123" y="266"/>
                  <a:pt x="4191" y="239"/>
                </a:cubicBezTo>
                <a:cubicBezTo>
                  <a:pt x="4088" y="239"/>
                  <a:pt x="4001" y="301"/>
                  <a:pt x="3890" y="309"/>
                </a:cubicBezTo>
                <a:cubicBezTo>
                  <a:pt x="3898" y="266"/>
                  <a:pt x="4010" y="231"/>
                  <a:pt x="4148" y="198"/>
                </a:cubicBezTo>
                <a:cubicBezTo>
                  <a:pt x="4286" y="163"/>
                  <a:pt x="4449" y="128"/>
                  <a:pt x="4560" y="76"/>
                </a:cubicBezTo>
                <a:cubicBezTo>
                  <a:pt x="4554" y="76"/>
                  <a:pt x="4548" y="75"/>
                  <a:pt x="4541" y="75"/>
                </a:cubicBezTo>
                <a:cubicBezTo>
                  <a:pt x="4446" y="75"/>
                  <a:pt x="4275" y="151"/>
                  <a:pt x="4226" y="151"/>
                </a:cubicBezTo>
                <a:cubicBezTo>
                  <a:pt x="4208" y="151"/>
                  <a:pt x="4208" y="140"/>
                  <a:pt x="4234" y="112"/>
                </a:cubicBezTo>
                <a:lnTo>
                  <a:pt x="4234" y="112"/>
                </a:lnTo>
                <a:cubicBezTo>
                  <a:pt x="4096" y="258"/>
                  <a:pt x="3822" y="206"/>
                  <a:pt x="3572" y="386"/>
                </a:cubicBezTo>
                <a:lnTo>
                  <a:pt x="3581" y="334"/>
                </a:lnTo>
                <a:lnTo>
                  <a:pt x="3581" y="334"/>
                </a:lnTo>
                <a:cubicBezTo>
                  <a:pt x="3537" y="353"/>
                  <a:pt x="3461" y="413"/>
                  <a:pt x="3383" y="445"/>
                </a:cubicBezTo>
                <a:cubicBezTo>
                  <a:pt x="3418" y="404"/>
                  <a:pt x="3461" y="361"/>
                  <a:pt x="3494" y="326"/>
                </a:cubicBezTo>
                <a:lnTo>
                  <a:pt x="3494" y="326"/>
                </a:lnTo>
                <a:cubicBezTo>
                  <a:pt x="3298" y="464"/>
                  <a:pt x="3065" y="472"/>
                  <a:pt x="2876" y="610"/>
                </a:cubicBezTo>
                <a:cubicBezTo>
                  <a:pt x="3017" y="527"/>
                  <a:pt x="3077" y="505"/>
                  <a:pt x="3102" y="505"/>
                </a:cubicBezTo>
                <a:cubicBezTo>
                  <a:pt x="3113" y="505"/>
                  <a:pt x="3117" y="510"/>
                  <a:pt x="3117" y="516"/>
                </a:cubicBezTo>
                <a:cubicBezTo>
                  <a:pt x="3117" y="528"/>
                  <a:pt x="3104" y="554"/>
                  <a:pt x="3132" y="554"/>
                </a:cubicBezTo>
                <a:cubicBezTo>
                  <a:pt x="3143" y="554"/>
                  <a:pt x="3160" y="550"/>
                  <a:pt x="3185" y="540"/>
                </a:cubicBezTo>
                <a:lnTo>
                  <a:pt x="3185" y="540"/>
                </a:lnTo>
                <a:cubicBezTo>
                  <a:pt x="3065" y="619"/>
                  <a:pt x="2989" y="670"/>
                  <a:pt x="2919" y="695"/>
                </a:cubicBezTo>
                <a:cubicBezTo>
                  <a:pt x="2859" y="722"/>
                  <a:pt x="2816" y="730"/>
                  <a:pt x="2764" y="738"/>
                </a:cubicBezTo>
                <a:cubicBezTo>
                  <a:pt x="2680" y="755"/>
                  <a:pt x="2567" y="773"/>
                  <a:pt x="2352" y="944"/>
                </a:cubicBezTo>
                <a:cubicBezTo>
                  <a:pt x="2410" y="905"/>
                  <a:pt x="2485" y="865"/>
                  <a:pt x="2507" y="865"/>
                </a:cubicBezTo>
                <a:cubicBezTo>
                  <a:pt x="2518" y="865"/>
                  <a:pt x="2516" y="875"/>
                  <a:pt x="2490" y="901"/>
                </a:cubicBezTo>
                <a:cubicBezTo>
                  <a:pt x="2379" y="971"/>
                  <a:pt x="2241" y="1056"/>
                  <a:pt x="2165" y="1091"/>
                </a:cubicBezTo>
                <a:cubicBezTo>
                  <a:pt x="2050" y="1195"/>
                  <a:pt x="2028" y="1224"/>
                  <a:pt x="2040" y="1224"/>
                </a:cubicBezTo>
                <a:cubicBezTo>
                  <a:pt x="2056" y="1224"/>
                  <a:pt x="2125" y="1181"/>
                  <a:pt x="2144" y="1181"/>
                </a:cubicBezTo>
                <a:cubicBezTo>
                  <a:pt x="2154" y="1181"/>
                  <a:pt x="2152" y="1191"/>
                  <a:pt x="2129" y="1219"/>
                </a:cubicBezTo>
                <a:cubicBezTo>
                  <a:pt x="1975" y="1280"/>
                  <a:pt x="1983" y="1383"/>
                  <a:pt x="1864" y="1519"/>
                </a:cubicBezTo>
                <a:lnTo>
                  <a:pt x="1829" y="1495"/>
                </a:lnTo>
                <a:cubicBezTo>
                  <a:pt x="1484" y="1829"/>
                  <a:pt x="1812" y="1649"/>
                  <a:pt x="1503" y="1959"/>
                </a:cubicBezTo>
                <a:lnTo>
                  <a:pt x="1571" y="1769"/>
                </a:lnTo>
                <a:lnTo>
                  <a:pt x="1443" y="1959"/>
                </a:lnTo>
                <a:lnTo>
                  <a:pt x="1433" y="1888"/>
                </a:lnTo>
                <a:cubicBezTo>
                  <a:pt x="1313" y="2113"/>
                  <a:pt x="1253" y="2165"/>
                  <a:pt x="1107" y="2363"/>
                </a:cubicBezTo>
                <a:cubicBezTo>
                  <a:pt x="1114" y="2360"/>
                  <a:pt x="1120" y="2358"/>
                  <a:pt x="1124" y="2358"/>
                </a:cubicBezTo>
                <a:cubicBezTo>
                  <a:pt x="1164" y="2358"/>
                  <a:pt x="1147" y="2452"/>
                  <a:pt x="1055" y="2620"/>
                </a:cubicBezTo>
                <a:cubicBezTo>
                  <a:pt x="1031" y="2649"/>
                  <a:pt x="1019" y="2657"/>
                  <a:pt x="1013" y="2657"/>
                </a:cubicBezTo>
                <a:cubicBezTo>
                  <a:pt x="1005" y="2657"/>
                  <a:pt x="1004" y="2647"/>
                  <a:pt x="1000" y="2647"/>
                </a:cubicBezTo>
                <a:cubicBezTo>
                  <a:pt x="992" y="2647"/>
                  <a:pt x="976" y="2671"/>
                  <a:pt x="909" y="2791"/>
                </a:cubicBezTo>
                <a:cubicBezTo>
                  <a:pt x="917" y="2713"/>
                  <a:pt x="928" y="2629"/>
                  <a:pt x="1031" y="2542"/>
                </a:cubicBezTo>
                <a:cubicBezTo>
                  <a:pt x="1020" y="2517"/>
                  <a:pt x="1039" y="2466"/>
                  <a:pt x="1039" y="2447"/>
                </a:cubicBezTo>
                <a:lnTo>
                  <a:pt x="1039" y="2447"/>
                </a:lnTo>
                <a:cubicBezTo>
                  <a:pt x="979" y="2507"/>
                  <a:pt x="928" y="2593"/>
                  <a:pt x="884" y="2672"/>
                </a:cubicBezTo>
                <a:cubicBezTo>
                  <a:pt x="844" y="2751"/>
                  <a:pt x="810" y="2825"/>
                  <a:pt x="786" y="2876"/>
                </a:cubicBezTo>
                <a:lnTo>
                  <a:pt x="786" y="2876"/>
                </a:lnTo>
                <a:cubicBezTo>
                  <a:pt x="803" y="2842"/>
                  <a:pt x="826" y="2798"/>
                  <a:pt x="841" y="2783"/>
                </a:cubicBezTo>
                <a:lnTo>
                  <a:pt x="841" y="2783"/>
                </a:lnTo>
                <a:cubicBezTo>
                  <a:pt x="790" y="2919"/>
                  <a:pt x="746" y="3066"/>
                  <a:pt x="703" y="3204"/>
                </a:cubicBezTo>
                <a:cubicBezTo>
                  <a:pt x="690" y="3219"/>
                  <a:pt x="682" y="3225"/>
                  <a:pt x="677" y="3225"/>
                </a:cubicBezTo>
                <a:cubicBezTo>
                  <a:pt x="666" y="3225"/>
                  <a:pt x="672" y="3189"/>
                  <a:pt x="678" y="3152"/>
                </a:cubicBezTo>
                <a:lnTo>
                  <a:pt x="678" y="3152"/>
                </a:lnTo>
                <a:cubicBezTo>
                  <a:pt x="643" y="3228"/>
                  <a:pt x="635" y="3299"/>
                  <a:pt x="592" y="3418"/>
                </a:cubicBezTo>
                <a:cubicBezTo>
                  <a:pt x="567" y="3367"/>
                  <a:pt x="524" y="3358"/>
                  <a:pt x="592" y="3187"/>
                </a:cubicBezTo>
                <a:lnTo>
                  <a:pt x="592" y="3187"/>
                </a:lnTo>
                <a:cubicBezTo>
                  <a:pt x="540" y="3315"/>
                  <a:pt x="505" y="3453"/>
                  <a:pt x="454" y="3581"/>
                </a:cubicBezTo>
                <a:cubicBezTo>
                  <a:pt x="433" y="3604"/>
                  <a:pt x="361" y="3724"/>
                  <a:pt x="345" y="3724"/>
                </a:cubicBezTo>
                <a:cubicBezTo>
                  <a:pt x="342" y="3724"/>
                  <a:pt x="341" y="3720"/>
                  <a:pt x="342" y="3711"/>
                </a:cubicBezTo>
                <a:lnTo>
                  <a:pt x="342" y="3711"/>
                </a:lnTo>
                <a:cubicBezTo>
                  <a:pt x="291" y="3814"/>
                  <a:pt x="258" y="3960"/>
                  <a:pt x="223" y="4105"/>
                </a:cubicBezTo>
                <a:cubicBezTo>
                  <a:pt x="188" y="4251"/>
                  <a:pt x="163" y="4405"/>
                  <a:pt x="103" y="4552"/>
                </a:cubicBezTo>
                <a:cubicBezTo>
                  <a:pt x="103" y="4568"/>
                  <a:pt x="103" y="4603"/>
                  <a:pt x="85" y="4663"/>
                </a:cubicBezTo>
                <a:cubicBezTo>
                  <a:pt x="33" y="4818"/>
                  <a:pt x="0" y="4991"/>
                  <a:pt x="17" y="5179"/>
                </a:cubicBezTo>
                <a:cubicBezTo>
                  <a:pt x="33" y="5360"/>
                  <a:pt x="111" y="5539"/>
                  <a:pt x="239" y="5694"/>
                </a:cubicBezTo>
                <a:cubicBezTo>
                  <a:pt x="266" y="5764"/>
                  <a:pt x="291" y="5840"/>
                  <a:pt x="326" y="5908"/>
                </a:cubicBezTo>
                <a:cubicBezTo>
                  <a:pt x="370" y="5953"/>
                  <a:pt x="390" y="5969"/>
                  <a:pt x="397" y="5969"/>
                </a:cubicBezTo>
                <a:cubicBezTo>
                  <a:pt x="408" y="5969"/>
                  <a:pt x="390" y="5931"/>
                  <a:pt x="386" y="5900"/>
                </a:cubicBezTo>
                <a:cubicBezTo>
                  <a:pt x="378" y="5878"/>
                  <a:pt x="374" y="5861"/>
                  <a:pt x="386" y="5861"/>
                </a:cubicBezTo>
                <a:cubicBezTo>
                  <a:pt x="402" y="5861"/>
                  <a:pt x="446" y="5890"/>
                  <a:pt x="548" y="5978"/>
                </a:cubicBezTo>
                <a:cubicBezTo>
                  <a:pt x="806" y="6185"/>
                  <a:pt x="600" y="6106"/>
                  <a:pt x="678" y="6201"/>
                </a:cubicBezTo>
                <a:cubicBezTo>
                  <a:pt x="833" y="6279"/>
                  <a:pt x="1091" y="6372"/>
                  <a:pt x="1305" y="6570"/>
                </a:cubicBezTo>
                <a:cubicBezTo>
                  <a:pt x="1218" y="6537"/>
                  <a:pt x="1159" y="6485"/>
                  <a:pt x="1082" y="6442"/>
                </a:cubicBezTo>
                <a:lnTo>
                  <a:pt x="1082" y="6442"/>
                </a:lnTo>
                <a:lnTo>
                  <a:pt x="1253" y="6589"/>
                </a:lnTo>
                <a:cubicBezTo>
                  <a:pt x="1083" y="6531"/>
                  <a:pt x="957" y="6451"/>
                  <a:pt x="934" y="6451"/>
                </a:cubicBezTo>
                <a:cubicBezTo>
                  <a:pt x="923" y="6451"/>
                  <a:pt x="938" y="6472"/>
                  <a:pt x="987" y="6527"/>
                </a:cubicBezTo>
                <a:cubicBezTo>
                  <a:pt x="995" y="6521"/>
                  <a:pt x="1004" y="6518"/>
                  <a:pt x="1016" y="6518"/>
                </a:cubicBezTo>
                <a:cubicBezTo>
                  <a:pt x="1089" y="6518"/>
                  <a:pt x="1244" y="6619"/>
                  <a:pt x="1400" y="6708"/>
                </a:cubicBezTo>
                <a:cubicBezTo>
                  <a:pt x="1548" y="6793"/>
                  <a:pt x="1697" y="6884"/>
                  <a:pt x="1769" y="6884"/>
                </a:cubicBezTo>
                <a:cubicBezTo>
                  <a:pt x="1785" y="6884"/>
                  <a:pt x="1796" y="6880"/>
                  <a:pt x="1804" y="6871"/>
                </a:cubicBezTo>
                <a:lnTo>
                  <a:pt x="1907" y="6966"/>
                </a:lnTo>
                <a:cubicBezTo>
                  <a:pt x="1872" y="6949"/>
                  <a:pt x="1864" y="6949"/>
                  <a:pt x="1829" y="6931"/>
                </a:cubicBezTo>
                <a:lnTo>
                  <a:pt x="1829" y="6931"/>
                </a:lnTo>
                <a:cubicBezTo>
                  <a:pt x="1923" y="7026"/>
                  <a:pt x="1975" y="7034"/>
                  <a:pt x="2043" y="7042"/>
                </a:cubicBezTo>
                <a:cubicBezTo>
                  <a:pt x="2103" y="7052"/>
                  <a:pt x="2181" y="7061"/>
                  <a:pt x="2301" y="7180"/>
                </a:cubicBezTo>
                <a:cubicBezTo>
                  <a:pt x="2362" y="7248"/>
                  <a:pt x="2402" y="7305"/>
                  <a:pt x="2382" y="7305"/>
                </a:cubicBezTo>
                <a:cubicBezTo>
                  <a:pt x="2379" y="7305"/>
                  <a:pt x="2373" y="7303"/>
                  <a:pt x="2365" y="7299"/>
                </a:cubicBezTo>
                <a:lnTo>
                  <a:pt x="2365" y="7299"/>
                </a:lnTo>
                <a:cubicBezTo>
                  <a:pt x="2437" y="7342"/>
                  <a:pt x="2494" y="7398"/>
                  <a:pt x="2550" y="7454"/>
                </a:cubicBezTo>
                <a:cubicBezTo>
                  <a:pt x="2574" y="7483"/>
                  <a:pt x="2580" y="7496"/>
                  <a:pt x="2574" y="7496"/>
                </a:cubicBezTo>
                <a:cubicBezTo>
                  <a:pt x="2569" y="7496"/>
                  <a:pt x="2557" y="7488"/>
                  <a:pt x="2542" y="7473"/>
                </a:cubicBezTo>
                <a:lnTo>
                  <a:pt x="2542" y="7473"/>
                </a:lnTo>
                <a:lnTo>
                  <a:pt x="2645" y="7601"/>
                </a:lnTo>
                <a:lnTo>
                  <a:pt x="2756" y="7755"/>
                </a:lnTo>
                <a:cubicBezTo>
                  <a:pt x="2799" y="7799"/>
                  <a:pt x="2894" y="7885"/>
                  <a:pt x="2927" y="7945"/>
                </a:cubicBezTo>
                <a:cubicBezTo>
                  <a:pt x="2934" y="7970"/>
                  <a:pt x="2935" y="7979"/>
                  <a:pt x="2933" y="7979"/>
                </a:cubicBezTo>
                <a:cubicBezTo>
                  <a:pt x="2928" y="7979"/>
                  <a:pt x="2904" y="7931"/>
                  <a:pt x="2897" y="7931"/>
                </a:cubicBezTo>
                <a:cubicBezTo>
                  <a:pt x="2895" y="7931"/>
                  <a:pt x="2894" y="7933"/>
                  <a:pt x="2894" y="7937"/>
                </a:cubicBezTo>
                <a:cubicBezTo>
                  <a:pt x="2927" y="7996"/>
                  <a:pt x="2971" y="8056"/>
                  <a:pt x="3006" y="8124"/>
                </a:cubicBezTo>
                <a:cubicBezTo>
                  <a:pt x="3007" y="8144"/>
                  <a:pt x="3005" y="8153"/>
                  <a:pt x="2998" y="8153"/>
                </a:cubicBezTo>
                <a:cubicBezTo>
                  <a:pt x="2975" y="8153"/>
                  <a:pt x="2905" y="8030"/>
                  <a:pt x="2851" y="7928"/>
                </a:cubicBezTo>
                <a:lnTo>
                  <a:pt x="2851" y="7928"/>
                </a:lnTo>
                <a:cubicBezTo>
                  <a:pt x="2834" y="8048"/>
                  <a:pt x="2867" y="8073"/>
                  <a:pt x="2903" y="8143"/>
                </a:cubicBezTo>
                <a:cubicBezTo>
                  <a:pt x="2946" y="8203"/>
                  <a:pt x="3006" y="8289"/>
                  <a:pt x="3030" y="8520"/>
                </a:cubicBezTo>
                <a:cubicBezTo>
                  <a:pt x="3014" y="8452"/>
                  <a:pt x="2979" y="8392"/>
                  <a:pt x="2954" y="8322"/>
                </a:cubicBezTo>
                <a:lnTo>
                  <a:pt x="2954" y="8322"/>
                </a:lnTo>
                <a:cubicBezTo>
                  <a:pt x="2927" y="8469"/>
                  <a:pt x="2997" y="8615"/>
                  <a:pt x="3006" y="8856"/>
                </a:cubicBezTo>
                <a:cubicBezTo>
                  <a:pt x="3014" y="8829"/>
                  <a:pt x="3014" y="8710"/>
                  <a:pt x="3022" y="8623"/>
                </a:cubicBezTo>
                <a:cubicBezTo>
                  <a:pt x="3027" y="8572"/>
                  <a:pt x="3035" y="8533"/>
                  <a:pt x="3052" y="8533"/>
                </a:cubicBezTo>
                <a:cubicBezTo>
                  <a:pt x="3064" y="8533"/>
                  <a:pt x="3079" y="8552"/>
                  <a:pt x="3100" y="8598"/>
                </a:cubicBezTo>
                <a:cubicBezTo>
                  <a:pt x="3100" y="8666"/>
                  <a:pt x="3125" y="8753"/>
                  <a:pt x="3177" y="8873"/>
                </a:cubicBezTo>
                <a:cubicBezTo>
                  <a:pt x="3133" y="8889"/>
                  <a:pt x="3168" y="9011"/>
                  <a:pt x="3203" y="9174"/>
                </a:cubicBezTo>
                <a:lnTo>
                  <a:pt x="3133" y="9174"/>
                </a:lnTo>
                <a:cubicBezTo>
                  <a:pt x="3185" y="9345"/>
                  <a:pt x="3212" y="9328"/>
                  <a:pt x="3263" y="9423"/>
                </a:cubicBezTo>
                <a:cubicBezTo>
                  <a:pt x="3288" y="9619"/>
                  <a:pt x="3247" y="9670"/>
                  <a:pt x="3220" y="9722"/>
                </a:cubicBezTo>
                <a:cubicBezTo>
                  <a:pt x="3231" y="9801"/>
                  <a:pt x="3238" y="9827"/>
                  <a:pt x="3245" y="9827"/>
                </a:cubicBezTo>
                <a:cubicBezTo>
                  <a:pt x="3257" y="9827"/>
                  <a:pt x="3265" y="9730"/>
                  <a:pt x="3284" y="9730"/>
                </a:cubicBezTo>
                <a:cubicBezTo>
                  <a:pt x="3295" y="9730"/>
                  <a:pt x="3310" y="9763"/>
                  <a:pt x="3331" y="9868"/>
                </a:cubicBezTo>
                <a:cubicBezTo>
                  <a:pt x="3350" y="10134"/>
                  <a:pt x="3410" y="10307"/>
                  <a:pt x="3486" y="10617"/>
                </a:cubicBezTo>
                <a:cubicBezTo>
                  <a:pt x="3486" y="10674"/>
                  <a:pt x="3481" y="10692"/>
                  <a:pt x="3475" y="10692"/>
                </a:cubicBezTo>
                <a:cubicBezTo>
                  <a:pt x="3465" y="10692"/>
                  <a:pt x="3450" y="10645"/>
                  <a:pt x="3440" y="10645"/>
                </a:cubicBezTo>
                <a:cubicBezTo>
                  <a:pt x="3438" y="10645"/>
                  <a:pt x="3436" y="10649"/>
                  <a:pt x="3434" y="10660"/>
                </a:cubicBezTo>
                <a:lnTo>
                  <a:pt x="3504" y="10814"/>
                </a:lnTo>
                <a:cubicBezTo>
                  <a:pt x="3504" y="10833"/>
                  <a:pt x="3499" y="10838"/>
                  <a:pt x="3492" y="10838"/>
                </a:cubicBezTo>
                <a:cubicBezTo>
                  <a:pt x="3487" y="10838"/>
                  <a:pt x="3481" y="10835"/>
                  <a:pt x="3478" y="10831"/>
                </a:cubicBezTo>
                <a:lnTo>
                  <a:pt x="3478" y="10831"/>
                </a:lnTo>
                <a:cubicBezTo>
                  <a:pt x="3513" y="10969"/>
                  <a:pt x="3537" y="10839"/>
                  <a:pt x="3581" y="11054"/>
                </a:cubicBezTo>
                <a:cubicBezTo>
                  <a:pt x="3649" y="11105"/>
                  <a:pt x="3521" y="11509"/>
                  <a:pt x="3616" y="11775"/>
                </a:cubicBezTo>
                <a:cubicBezTo>
                  <a:pt x="3613" y="11794"/>
                  <a:pt x="3610" y="11801"/>
                  <a:pt x="3605" y="11801"/>
                </a:cubicBezTo>
                <a:cubicBezTo>
                  <a:pt x="3594" y="11801"/>
                  <a:pt x="3578" y="11765"/>
                  <a:pt x="3562" y="11765"/>
                </a:cubicBezTo>
                <a:cubicBezTo>
                  <a:pt x="3560" y="11765"/>
                  <a:pt x="3558" y="11765"/>
                  <a:pt x="3556" y="11767"/>
                </a:cubicBezTo>
                <a:cubicBezTo>
                  <a:pt x="3632" y="12136"/>
                  <a:pt x="3616" y="12084"/>
                  <a:pt x="3711" y="12385"/>
                </a:cubicBezTo>
                <a:cubicBezTo>
                  <a:pt x="3711" y="12472"/>
                  <a:pt x="3700" y="12567"/>
                  <a:pt x="3700" y="12651"/>
                </a:cubicBezTo>
                <a:cubicBezTo>
                  <a:pt x="3707" y="12599"/>
                  <a:pt x="3718" y="12578"/>
                  <a:pt x="3731" y="12578"/>
                </a:cubicBezTo>
                <a:cubicBezTo>
                  <a:pt x="3767" y="12578"/>
                  <a:pt x="3824" y="12749"/>
                  <a:pt x="3882" y="12901"/>
                </a:cubicBezTo>
                <a:lnTo>
                  <a:pt x="3882" y="12866"/>
                </a:lnTo>
                <a:cubicBezTo>
                  <a:pt x="3890" y="12892"/>
                  <a:pt x="3890" y="12917"/>
                  <a:pt x="3898" y="12944"/>
                </a:cubicBezTo>
                <a:cubicBezTo>
                  <a:pt x="3890" y="12927"/>
                  <a:pt x="3882" y="12917"/>
                  <a:pt x="3882" y="12901"/>
                </a:cubicBezTo>
                <a:cubicBezTo>
                  <a:pt x="3882" y="12909"/>
                  <a:pt x="3873" y="12927"/>
                  <a:pt x="3873" y="12944"/>
                </a:cubicBezTo>
                <a:cubicBezTo>
                  <a:pt x="3882" y="12960"/>
                  <a:pt x="3890" y="12969"/>
                  <a:pt x="3898" y="12987"/>
                </a:cubicBezTo>
                <a:cubicBezTo>
                  <a:pt x="3906" y="13047"/>
                  <a:pt x="3917" y="13099"/>
                  <a:pt x="3925" y="13150"/>
                </a:cubicBezTo>
                <a:cubicBezTo>
                  <a:pt x="3923" y="13151"/>
                  <a:pt x="3922" y="13151"/>
                  <a:pt x="3920" y="13151"/>
                </a:cubicBezTo>
                <a:cubicBezTo>
                  <a:pt x="3902" y="13151"/>
                  <a:pt x="3879" y="13111"/>
                  <a:pt x="3855" y="13072"/>
                </a:cubicBezTo>
                <a:cubicBezTo>
                  <a:pt x="3855" y="13031"/>
                  <a:pt x="3865" y="12987"/>
                  <a:pt x="3873" y="12944"/>
                </a:cubicBezTo>
                <a:cubicBezTo>
                  <a:pt x="3827" y="12866"/>
                  <a:pt x="3781" y="12803"/>
                  <a:pt x="3747" y="12803"/>
                </a:cubicBezTo>
                <a:cubicBezTo>
                  <a:pt x="3743" y="12803"/>
                  <a:pt x="3739" y="12804"/>
                  <a:pt x="3735" y="12806"/>
                </a:cubicBezTo>
                <a:cubicBezTo>
                  <a:pt x="3744" y="12833"/>
                  <a:pt x="3762" y="12876"/>
                  <a:pt x="3770" y="12917"/>
                </a:cubicBezTo>
                <a:cubicBezTo>
                  <a:pt x="3765" y="12905"/>
                  <a:pt x="3754" y="12894"/>
                  <a:pt x="3748" y="12894"/>
                </a:cubicBezTo>
                <a:cubicBezTo>
                  <a:pt x="3745" y="12894"/>
                  <a:pt x="3744" y="12896"/>
                  <a:pt x="3744" y="12901"/>
                </a:cubicBezTo>
                <a:cubicBezTo>
                  <a:pt x="3735" y="12909"/>
                  <a:pt x="3752" y="12944"/>
                  <a:pt x="3779" y="12995"/>
                </a:cubicBezTo>
                <a:lnTo>
                  <a:pt x="3719" y="13090"/>
                </a:lnTo>
                <a:lnTo>
                  <a:pt x="3752" y="13099"/>
                </a:lnTo>
                <a:cubicBezTo>
                  <a:pt x="3762" y="13253"/>
                  <a:pt x="3770" y="13408"/>
                  <a:pt x="3795" y="13562"/>
                </a:cubicBezTo>
                <a:cubicBezTo>
                  <a:pt x="3933" y="13872"/>
                  <a:pt x="4104" y="14121"/>
                  <a:pt x="4329" y="14566"/>
                </a:cubicBezTo>
                <a:cubicBezTo>
                  <a:pt x="4300" y="14538"/>
                  <a:pt x="4281" y="14528"/>
                  <a:pt x="4266" y="14528"/>
                </a:cubicBezTo>
                <a:cubicBezTo>
                  <a:pt x="4233" y="14528"/>
                  <a:pt x="4224" y="14582"/>
                  <a:pt x="4183" y="14593"/>
                </a:cubicBezTo>
                <a:cubicBezTo>
                  <a:pt x="4191" y="14515"/>
                  <a:pt x="4139" y="14430"/>
                  <a:pt x="4088" y="14327"/>
                </a:cubicBezTo>
                <a:cubicBezTo>
                  <a:pt x="4061" y="14276"/>
                  <a:pt x="4036" y="14216"/>
                  <a:pt x="4001" y="14154"/>
                </a:cubicBezTo>
                <a:cubicBezTo>
                  <a:pt x="3986" y="14097"/>
                  <a:pt x="3961" y="14041"/>
                  <a:pt x="3944" y="13977"/>
                </a:cubicBezTo>
                <a:lnTo>
                  <a:pt x="3944" y="13977"/>
                </a:lnTo>
                <a:cubicBezTo>
                  <a:pt x="3962" y="14051"/>
                  <a:pt x="3958" y="14076"/>
                  <a:pt x="3948" y="14076"/>
                </a:cubicBezTo>
                <a:cubicBezTo>
                  <a:pt x="3941" y="14076"/>
                  <a:pt x="3931" y="14065"/>
                  <a:pt x="3925" y="14051"/>
                </a:cubicBezTo>
                <a:lnTo>
                  <a:pt x="3925" y="14051"/>
                </a:lnTo>
                <a:cubicBezTo>
                  <a:pt x="3985" y="14197"/>
                  <a:pt x="4061" y="14352"/>
                  <a:pt x="4139" y="14490"/>
                </a:cubicBezTo>
                <a:cubicBezTo>
                  <a:pt x="4088" y="14498"/>
                  <a:pt x="4148" y="14593"/>
                  <a:pt x="4174" y="14713"/>
                </a:cubicBezTo>
                <a:cubicBezTo>
                  <a:pt x="4181" y="14698"/>
                  <a:pt x="4188" y="14692"/>
                  <a:pt x="4197" y="14692"/>
                </a:cubicBezTo>
                <a:cubicBezTo>
                  <a:pt x="4261" y="14692"/>
                  <a:pt x="4384" y="15033"/>
                  <a:pt x="4484" y="15176"/>
                </a:cubicBezTo>
                <a:cubicBezTo>
                  <a:pt x="4478" y="15182"/>
                  <a:pt x="4472" y="15185"/>
                  <a:pt x="4465" y="15185"/>
                </a:cubicBezTo>
                <a:cubicBezTo>
                  <a:pt x="4435" y="15185"/>
                  <a:pt x="4388" y="15132"/>
                  <a:pt x="4319" y="14954"/>
                </a:cubicBezTo>
                <a:lnTo>
                  <a:pt x="4319" y="14954"/>
                </a:lnTo>
                <a:cubicBezTo>
                  <a:pt x="4362" y="15228"/>
                  <a:pt x="4560" y="15220"/>
                  <a:pt x="4620" y="15469"/>
                </a:cubicBezTo>
                <a:cubicBezTo>
                  <a:pt x="4587" y="15418"/>
                  <a:pt x="4576" y="15391"/>
                  <a:pt x="4552" y="15374"/>
                </a:cubicBezTo>
                <a:lnTo>
                  <a:pt x="4552" y="15374"/>
                </a:lnTo>
                <a:cubicBezTo>
                  <a:pt x="4632" y="15477"/>
                  <a:pt x="4753" y="15741"/>
                  <a:pt x="4719" y="15741"/>
                </a:cubicBezTo>
                <a:cubicBezTo>
                  <a:pt x="4716" y="15741"/>
                  <a:pt x="4712" y="15739"/>
                  <a:pt x="4706" y="15735"/>
                </a:cubicBezTo>
                <a:lnTo>
                  <a:pt x="4679" y="15684"/>
                </a:lnTo>
                <a:lnTo>
                  <a:pt x="4679" y="15684"/>
                </a:lnTo>
                <a:cubicBezTo>
                  <a:pt x="4766" y="15855"/>
                  <a:pt x="4912" y="16112"/>
                  <a:pt x="5059" y="16318"/>
                </a:cubicBezTo>
                <a:cubicBezTo>
                  <a:pt x="5205" y="16525"/>
                  <a:pt x="5349" y="16679"/>
                  <a:pt x="5401" y="16679"/>
                </a:cubicBezTo>
                <a:cubicBezTo>
                  <a:pt x="5395" y="16687"/>
                  <a:pt x="5341" y="16693"/>
                  <a:pt x="5301" y="16693"/>
                </a:cubicBezTo>
                <a:cubicBezTo>
                  <a:pt x="5285" y="16693"/>
                  <a:pt x="5272" y="16692"/>
                  <a:pt x="5265" y="16690"/>
                </a:cubicBezTo>
                <a:lnTo>
                  <a:pt x="5265" y="16690"/>
                </a:lnTo>
                <a:cubicBezTo>
                  <a:pt x="5411" y="16782"/>
                  <a:pt x="5556" y="16861"/>
                  <a:pt x="5702" y="16937"/>
                </a:cubicBezTo>
                <a:lnTo>
                  <a:pt x="5857" y="17092"/>
                </a:lnTo>
                <a:cubicBezTo>
                  <a:pt x="5836" y="17135"/>
                  <a:pt x="5814" y="17189"/>
                  <a:pt x="5757" y="17189"/>
                </a:cubicBezTo>
                <a:cubicBezTo>
                  <a:pt x="5722" y="17189"/>
                  <a:pt x="5675" y="17170"/>
                  <a:pt x="5607" y="17118"/>
                </a:cubicBezTo>
                <a:lnTo>
                  <a:pt x="5607" y="17118"/>
                </a:lnTo>
                <a:cubicBezTo>
                  <a:pt x="5669" y="17186"/>
                  <a:pt x="5745" y="17289"/>
                  <a:pt x="5916" y="17401"/>
                </a:cubicBezTo>
                <a:cubicBezTo>
                  <a:pt x="5873" y="17358"/>
                  <a:pt x="5860" y="17261"/>
                  <a:pt x="5899" y="17261"/>
                </a:cubicBezTo>
                <a:cubicBezTo>
                  <a:pt x="5906" y="17261"/>
                  <a:pt x="5915" y="17265"/>
                  <a:pt x="5927" y="17273"/>
                </a:cubicBezTo>
                <a:cubicBezTo>
                  <a:pt x="5995" y="17376"/>
                  <a:pt x="6019" y="17411"/>
                  <a:pt x="6054" y="17444"/>
                </a:cubicBezTo>
                <a:cubicBezTo>
                  <a:pt x="6089" y="17487"/>
                  <a:pt x="6122" y="17521"/>
                  <a:pt x="6239" y="17629"/>
                </a:cubicBezTo>
                <a:lnTo>
                  <a:pt x="6239" y="17629"/>
                </a:lnTo>
                <a:cubicBezTo>
                  <a:pt x="6200" y="17591"/>
                  <a:pt x="6233" y="17567"/>
                  <a:pt x="6292" y="17567"/>
                </a:cubicBezTo>
                <a:cubicBezTo>
                  <a:pt x="6334" y="17567"/>
                  <a:pt x="6389" y="17579"/>
                  <a:pt x="6442" y="17607"/>
                </a:cubicBezTo>
                <a:cubicBezTo>
                  <a:pt x="6417" y="17616"/>
                  <a:pt x="6408" y="17695"/>
                  <a:pt x="6361" y="17695"/>
                </a:cubicBezTo>
                <a:cubicBezTo>
                  <a:pt x="6358" y="17695"/>
                  <a:pt x="6354" y="17695"/>
                  <a:pt x="6351" y="17694"/>
                </a:cubicBezTo>
                <a:lnTo>
                  <a:pt x="6351" y="17694"/>
                </a:lnTo>
                <a:cubicBezTo>
                  <a:pt x="6418" y="17710"/>
                  <a:pt x="6484" y="17720"/>
                  <a:pt x="6545" y="17729"/>
                </a:cubicBezTo>
                <a:cubicBezTo>
                  <a:pt x="6606" y="17743"/>
                  <a:pt x="6667" y="17745"/>
                  <a:pt x="6729" y="17745"/>
                </a:cubicBezTo>
                <a:lnTo>
                  <a:pt x="6729" y="17745"/>
                </a:lnTo>
                <a:cubicBezTo>
                  <a:pt x="6658" y="17752"/>
                  <a:pt x="6705" y="17834"/>
                  <a:pt x="6774" y="17882"/>
                </a:cubicBezTo>
                <a:lnTo>
                  <a:pt x="6774" y="17882"/>
                </a:lnTo>
                <a:cubicBezTo>
                  <a:pt x="6774" y="17881"/>
                  <a:pt x="6774" y="17881"/>
                  <a:pt x="6776" y="17881"/>
                </a:cubicBezTo>
                <a:cubicBezTo>
                  <a:pt x="6790" y="17881"/>
                  <a:pt x="6862" y="17896"/>
                  <a:pt x="6947" y="17916"/>
                </a:cubicBezTo>
                <a:cubicBezTo>
                  <a:pt x="6999" y="17926"/>
                  <a:pt x="7060" y="17935"/>
                  <a:pt x="7112" y="17935"/>
                </a:cubicBezTo>
                <a:cubicBezTo>
                  <a:pt x="7164" y="17943"/>
                  <a:pt x="7205" y="17943"/>
                  <a:pt x="7232" y="17943"/>
                </a:cubicBezTo>
                <a:cubicBezTo>
                  <a:pt x="7180" y="17935"/>
                  <a:pt x="7120" y="17926"/>
                  <a:pt x="7069" y="17908"/>
                </a:cubicBezTo>
                <a:lnTo>
                  <a:pt x="7069" y="17908"/>
                </a:lnTo>
                <a:cubicBezTo>
                  <a:pt x="7103" y="17914"/>
                  <a:pt x="7136" y="17916"/>
                  <a:pt x="7166" y="17916"/>
                </a:cubicBezTo>
                <a:cubicBezTo>
                  <a:pt x="7232" y="17916"/>
                  <a:pt x="7288" y="17905"/>
                  <a:pt x="7335" y="17900"/>
                </a:cubicBezTo>
                <a:cubicBezTo>
                  <a:pt x="7403" y="17883"/>
                  <a:pt x="7454" y="17856"/>
                  <a:pt x="7506" y="17832"/>
                </a:cubicBezTo>
                <a:cubicBezTo>
                  <a:pt x="7549" y="17805"/>
                  <a:pt x="7601" y="17772"/>
                  <a:pt x="7660" y="17745"/>
                </a:cubicBezTo>
                <a:cubicBezTo>
                  <a:pt x="7720" y="17720"/>
                  <a:pt x="7790" y="17685"/>
                  <a:pt x="7885" y="17658"/>
                </a:cubicBezTo>
                <a:lnTo>
                  <a:pt x="7885" y="17658"/>
                </a:lnTo>
                <a:cubicBezTo>
                  <a:pt x="7866" y="17677"/>
                  <a:pt x="7850" y="17720"/>
                  <a:pt x="7858" y="17745"/>
                </a:cubicBezTo>
                <a:cubicBezTo>
                  <a:pt x="7868" y="17766"/>
                  <a:pt x="7888" y="17781"/>
                  <a:pt x="7926" y="17781"/>
                </a:cubicBezTo>
                <a:cubicBezTo>
                  <a:pt x="7950" y="17781"/>
                  <a:pt x="7981" y="17775"/>
                  <a:pt x="8021" y="17761"/>
                </a:cubicBezTo>
                <a:cubicBezTo>
                  <a:pt x="8064" y="17720"/>
                  <a:pt x="8132" y="17617"/>
                  <a:pt x="8227" y="17496"/>
                </a:cubicBezTo>
                <a:cubicBezTo>
                  <a:pt x="8235" y="17487"/>
                  <a:pt x="8235" y="17479"/>
                  <a:pt x="8246" y="17471"/>
                </a:cubicBezTo>
                <a:cubicBezTo>
                  <a:pt x="8374" y="17401"/>
                  <a:pt x="8503" y="17316"/>
                  <a:pt x="8623" y="17221"/>
                </a:cubicBezTo>
                <a:lnTo>
                  <a:pt x="8623" y="17221"/>
                </a:lnTo>
                <a:cubicBezTo>
                  <a:pt x="8615" y="17238"/>
                  <a:pt x="8596" y="17265"/>
                  <a:pt x="8580" y="17281"/>
                </a:cubicBezTo>
                <a:lnTo>
                  <a:pt x="8503" y="17401"/>
                </a:lnTo>
                <a:cubicBezTo>
                  <a:pt x="8468" y="17436"/>
                  <a:pt x="8442" y="17471"/>
                  <a:pt x="8409" y="17514"/>
                </a:cubicBezTo>
                <a:cubicBezTo>
                  <a:pt x="8374" y="17547"/>
                  <a:pt x="8349" y="17574"/>
                  <a:pt x="8322" y="17607"/>
                </a:cubicBezTo>
                <a:cubicBezTo>
                  <a:pt x="8287" y="17642"/>
                  <a:pt x="8262" y="17658"/>
                  <a:pt x="8227" y="17685"/>
                </a:cubicBezTo>
                <a:cubicBezTo>
                  <a:pt x="8390" y="17634"/>
                  <a:pt x="8287" y="17702"/>
                  <a:pt x="8503" y="17574"/>
                </a:cubicBezTo>
                <a:cubicBezTo>
                  <a:pt x="8511" y="17572"/>
                  <a:pt x="8516" y="17570"/>
                  <a:pt x="8520" y="17570"/>
                </a:cubicBezTo>
                <a:cubicBezTo>
                  <a:pt x="8558" y="17570"/>
                  <a:pt x="8403" y="17688"/>
                  <a:pt x="8349" y="17720"/>
                </a:cubicBezTo>
                <a:cubicBezTo>
                  <a:pt x="8433" y="17677"/>
                  <a:pt x="8520" y="17625"/>
                  <a:pt x="8607" y="17582"/>
                </a:cubicBezTo>
                <a:lnTo>
                  <a:pt x="8837" y="17411"/>
                </a:lnTo>
                <a:cubicBezTo>
                  <a:pt x="8813" y="17392"/>
                  <a:pt x="8881" y="17316"/>
                  <a:pt x="8957" y="17230"/>
                </a:cubicBezTo>
                <a:cubicBezTo>
                  <a:pt x="9027" y="17143"/>
                  <a:pt x="9095" y="17059"/>
                  <a:pt x="9070" y="17050"/>
                </a:cubicBezTo>
                <a:lnTo>
                  <a:pt x="9070" y="17050"/>
                </a:lnTo>
                <a:lnTo>
                  <a:pt x="8976" y="17170"/>
                </a:lnTo>
                <a:lnTo>
                  <a:pt x="8864" y="17281"/>
                </a:lnTo>
                <a:cubicBezTo>
                  <a:pt x="8794" y="17360"/>
                  <a:pt x="8718" y="17428"/>
                  <a:pt x="8639" y="17496"/>
                </a:cubicBezTo>
                <a:cubicBezTo>
                  <a:pt x="8615" y="17479"/>
                  <a:pt x="8666" y="17384"/>
                  <a:pt x="8751" y="17273"/>
                </a:cubicBezTo>
                <a:cubicBezTo>
                  <a:pt x="8786" y="17213"/>
                  <a:pt x="8837" y="17153"/>
                  <a:pt x="8897" y="17083"/>
                </a:cubicBezTo>
                <a:cubicBezTo>
                  <a:pt x="8957" y="17015"/>
                  <a:pt x="9019" y="16947"/>
                  <a:pt x="9087" y="16877"/>
                </a:cubicBezTo>
                <a:cubicBezTo>
                  <a:pt x="9097" y="16871"/>
                  <a:pt x="9106" y="16868"/>
                  <a:pt x="9112" y="16868"/>
                </a:cubicBezTo>
                <a:cubicBezTo>
                  <a:pt x="9162" y="16868"/>
                  <a:pt x="9124" y="17016"/>
                  <a:pt x="9138" y="17023"/>
                </a:cubicBezTo>
                <a:cubicBezTo>
                  <a:pt x="9163" y="16972"/>
                  <a:pt x="9361" y="16714"/>
                  <a:pt x="9396" y="16698"/>
                </a:cubicBezTo>
                <a:lnTo>
                  <a:pt x="9396" y="16698"/>
                </a:lnTo>
                <a:cubicBezTo>
                  <a:pt x="9369" y="16749"/>
                  <a:pt x="9345" y="16801"/>
                  <a:pt x="9309" y="16844"/>
                </a:cubicBezTo>
                <a:cubicBezTo>
                  <a:pt x="9472" y="16698"/>
                  <a:pt x="9472" y="16525"/>
                  <a:pt x="9678" y="16354"/>
                </a:cubicBezTo>
                <a:cubicBezTo>
                  <a:pt x="9730" y="16286"/>
                  <a:pt x="9903" y="16182"/>
                  <a:pt x="9876" y="16147"/>
                </a:cubicBezTo>
                <a:lnTo>
                  <a:pt x="9876" y="16147"/>
                </a:lnTo>
                <a:cubicBezTo>
                  <a:pt x="9843" y="16164"/>
                  <a:pt x="9807" y="16172"/>
                  <a:pt x="9770" y="16172"/>
                </a:cubicBezTo>
                <a:cubicBezTo>
                  <a:pt x="9714" y="16172"/>
                  <a:pt x="9658" y="16154"/>
                  <a:pt x="9610" y="16123"/>
                </a:cubicBezTo>
                <a:cubicBezTo>
                  <a:pt x="9670" y="16044"/>
                  <a:pt x="9730" y="15958"/>
                  <a:pt x="9782" y="15881"/>
                </a:cubicBezTo>
                <a:lnTo>
                  <a:pt x="9800" y="15906"/>
                </a:lnTo>
                <a:lnTo>
                  <a:pt x="9825" y="15855"/>
                </a:lnTo>
                <a:lnTo>
                  <a:pt x="9808" y="15846"/>
                </a:lnTo>
                <a:cubicBezTo>
                  <a:pt x="9860" y="15762"/>
                  <a:pt x="9911" y="15675"/>
                  <a:pt x="9971" y="15589"/>
                </a:cubicBezTo>
                <a:cubicBezTo>
                  <a:pt x="10024" y="15589"/>
                  <a:pt x="9964" y="15790"/>
                  <a:pt x="10013" y="15790"/>
                </a:cubicBezTo>
                <a:cubicBezTo>
                  <a:pt x="10020" y="15790"/>
                  <a:pt x="10028" y="15786"/>
                  <a:pt x="10039" y="15778"/>
                </a:cubicBezTo>
                <a:cubicBezTo>
                  <a:pt x="10031" y="15770"/>
                  <a:pt x="10058" y="15684"/>
                  <a:pt x="10066" y="15659"/>
                </a:cubicBezTo>
                <a:cubicBezTo>
                  <a:pt x="10082" y="15637"/>
                  <a:pt x="10092" y="15632"/>
                  <a:pt x="10098" y="15632"/>
                </a:cubicBezTo>
                <a:cubicBezTo>
                  <a:pt x="10105" y="15632"/>
                  <a:pt x="10109" y="15637"/>
                  <a:pt x="10115" y="15637"/>
                </a:cubicBezTo>
                <a:cubicBezTo>
                  <a:pt x="10125" y="15637"/>
                  <a:pt x="10141" y="15622"/>
                  <a:pt x="10186" y="15537"/>
                </a:cubicBezTo>
                <a:cubicBezTo>
                  <a:pt x="10162" y="15495"/>
                  <a:pt x="10286" y="15340"/>
                  <a:pt x="10281" y="15340"/>
                </a:cubicBezTo>
                <a:lnTo>
                  <a:pt x="10281" y="15340"/>
                </a:lnTo>
                <a:cubicBezTo>
                  <a:pt x="10279" y="15340"/>
                  <a:pt x="10256" y="15365"/>
                  <a:pt x="10194" y="15434"/>
                </a:cubicBezTo>
                <a:cubicBezTo>
                  <a:pt x="10280" y="15255"/>
                  <a:pt x="10307" y="15263"/>
                  <a:pt x="10427" y="15065"/>
                </a:cubicBezTo>
                <a:lnTo>
                  <a:pt x="10427" y="15065"/>
                </a:lnTo>
                <a:cubicBezTo>
                  <a:pt x="10422" y="15068"/>
                  <a:pt x="10418" y="15069"/>
                  <a:pt x="10414" y="15069"/>
                </a:cubicBezTo>
                <a:cubicBezTo>
                  <a:pt x="10377" y="15069"/>
                  <a:pt x="10387" y="14957"/>
                  <a:pt x="10419" y="14834"/>
                </a:cubicBezTo>
                <a:cubicBezTo>
                  <a:pt x="10462" y="14764"/>
                  <a:pt x="10503" y="14688"/>
                  <a:pt x="10546" y="14618"/>
                </a:cubicBezTo>
                <a:lnTo>
                  <a:pt x="10555" y="14610"/>
                </a:lnTo>
                <a:cubicBezTo>
                  <a:pt x="10761" y="14267"/>
                  <a:pt x="10907" y="14102"/>
                  <a:pt x="11105" y="13793"/>
                </a:cubicBezTo>
                <a:cubicBezTo>
                  <a:pt x="11132" y="13774"/>
                  <a:pt x="11207" y="13685"/>
                  <a:pt x="11230" y="13685"/>
                </a:cubicBezTo>
                <a:cubicBezTo>
                  <a:pt x="11236" y="13685"/>
                  <a:pt x="11238" y="13692"/>
                  <a:pt x="11235" y="13709"/>
                </a:cubicBezTo>
                <a:cubicBezTo>
                  <a:pt x="11251" y="13657"/>
                  <a:pt x="11260" y="13606"/>
                  <a:pt x="11319" y="13503"/>
                </a:cubicBezTo>
                <a:cubicBezTo>
                  <a:pt x="11348" y="13476"/>
                  <a:pt x="11362" y="13465"/>
                  <a:pt x="11368" y="13465"/>
                </a:cubicBezTo>
                <a:cubicBezTo>
                  <a:pt x="11390" y="13465"/>
                  <a:pt x="11265" y="13640"/>
                  <a:pt x="11302" y="13640"/>
                </a:cubicBezTo>
                <a:cubicBezTo>
                  <a:pt x="11308" y="13640"/>
                  <a:pt x="11320" y="13635"/>
                  <a:pt x="11338" y="13622"/>
                </a:cubicBezTo>
                <a:cubicBezTo>
                  <a:pt x="11311" y="13587"/>
                  <a:pt x="11449" y="13340"/>
                  <a:pt x="11517" y="13185"/>
                </a:cubicBezTo>
                <a:lnTo>
                  <a:pt x="11517" y="13185"/>
                </a:lnTo>
                <a:cubicBezTo>
                  <a:pt x="11441" y="13202"/>
                  <a:pt x="11303" y="13503"/>
                  <a:pt x="11243" y="13657"/>
                </a:cubicBezTo>
                <a:cubicBezTo>
                  <a:pt x="11216" y="13639"/>
                  <a:pt x="11208" y="13597"/>
                  <a:pt x="11216" y="13527"/>
                </a:cubicBezTo>
                <a:cubicBezTo>
                  <a:pt x="11431" y="13193"/>
                  <a:pt x="11637" y="12857"/>
                  <a:pt x="11843" y="12515"/>
                </a:cubicBezTo>
                <a:cubicBezTo>
                  <a:pt x="11998" y="12299"/>
                  <a:pt x="12325" y="11699"/>
                  <a:pt x="12540" y="11363"/>
                </a:cubicBezTo>
                <a:cubicBezTo>
                  <a:pt x="12556" y="11303"/>
                  <a:pt x="12583" y="11227"/>
                  <a:pt x="12583" y="11200"/>
                </a:cubicBezTo>
                <a:cubicBezTo>
                  <a:pt x="12822" y="10744"/>
                  <a:pt x="13047" y="10289"/>
                  <a:pt x="13234" y="9817"/>
                </a:cubicBezTo>
                <a:cubicBezTo>
                  <a:pt x="13245" y="9825"/>
                  <a:pt x="13253" y="9825"/>
                  <a:pt x="13261" y="9825"/>
                </a:cubicBezTo>
                <a:lnTo>
                  <a:pt x="13313" y="9637"/>
                </a:lnTo>
                <a:cubicBezTo>
                  <a:pt x="13313" y="9629"/>
                  <a:pt x="13321" y="9619"/>
                  <a:pt x="13321" y="9611"/>
                </a:cubicBezTo>
                <a:cubicBezTo>
                  <a:pt x="13327" y="9624"/>
                  <a:pt x="13324" y="9658"/>
                  <a:pt x="13332" y="9658"/>
                </a:cubicBezTo>
                <a:cubicBezTo>
                  <a:pt x="13335" y="9658"/>
                  <a:pt x="13340" y="9652"/>
                  <a:pt x="13348" y="9637"/>
                </a:cubicBezTo>
                <a:cubicBezTo>
                  <a:pt x="13338" y="9629"/>
                  <a:pt x="13338" y="9594"/>
                  <a:pt x="13348" y="9551"/>
                </a:cubicBezTo>
                <a:cubicBezTo>
                  <a:pt x="13356" y="9526"/>
                  <a:pt x="13373" y="9499"/>
                  <a:pt x="13381" y="9475"/>
                </a:cubicBezTo>
                <a:cubicBezTo>
                  <a:pt x="13408" y="9396"/>
                  <a:pt x="13432" y="9328"/>
                  <a:pt x="13467" y="9250"/>
                </a:cubicBezTo>
                <a:cubicBezTo>
                  <a:pt x="13467" y="9250"/>
                  <a:pt x="13467" y="9242"/>
                  <a:pt x="13476" y="9233"/>
                </a:cubicBezTo>
                <a:lnTo>
                  <a:pt x="13476" y="9225"/>
                </a:lnTo>
                <a:cubicBezTo>
                  <a:pt x="13511" y="9139"/>
                  <a:pt x="13535" y="9052"/>
                  <a:pt x="13570" y="8976"/>
                </a:cubicBezTo>
                <a:cubicBezTo>
                  <a:pt x="13570" y="8967"/>
                  <a:pt x="13579" y="8959"/>
                  <a:pt x="13587" y="8941"/>
                </a:cubicBezTo>
                <a:cubicBezTo>
                  <a:pt x="13587" y="8924"/>
                  <a:pt x="13595" y="8908"/>
                  <a:pt x="13605" y="8889"/>
                </a:cubicBezTo>
                <a:cubicBezTo>
                  <a:pt x="14412" y="6733"/>
                  <a:pt x="15065" y="4774"/>
                  <a:pt x="16345" y="2740"/>
                </a:cubicBezTo>
                <a:lnTo>
                  <a:pt x="15589" y="1907"/>
                </a:lnTo>
                <a:cubicBezTo>
                  <a:pt x="15461" y="1796"/>
                  <a:pt x="15339" y="1701"/>
                  <a:pt x="15220" y="1606"/>
                </a:cubicBezTo>
                <a:cubicBezTo>
                  <a:pt x="15176" y="1528"/>
                  <a:pt x="15125" y="1443"/>
                  <a:pt x="15160" y="1416"/>
                </a:cubicBezTo>
                <a:cubicBezTo>
                  <a:pt x="15038" y="1383"/>
                  <a:pt x="14935" y="1270"/>
                  <a:pt x="14799" y="1167"/>
                </a:cubicBezTo>
                <a:cubicBezTo>
                  <a:pt x="14729" y="1107"/>
                  <a:pt x="14644" y="1064"/>
                  <a:pt x="14558" y="1023"/>
                </a:cubicBezTo>
                <a:cubicBezTo>
                  <a:pt x="14471" y="979"/>
                  <a:pt x="14379" y="953"/>
                  <a:pt x="14275" y="944"/>
                </a:cubicBezTo>
                <a:cubicBezTo>
                  <a:pt x="14236" y="927"/>
                  <a:pt x="14257" y="927"/>
                  <a:pt x="14283" y="927"/>
                </a:cubicBezTo>
                <a:cubicBezTo>
                  <a:pt x="14308" y="927"/>
                  <a:pt x="14338" y="927"/>
                  <a:pt x="14317" y="909"/>
                </a:cubicBezTo>
                <a:lnTo>
                  <a:pt x="14317" y="909"/>
                </a:lnTo>
                <a:cubicBezTo>
                  <a:pt x="14303" y="911"/>
                  <a:pt x="14290" y="911"/>
                  <a:pt x="14277" y="911"/>
                </a:cubicBezTo>
                <a:cubicBezTo>
                  <a:pt x="14177" y="911"/>
                  <a:pt x="14067" y="879"/>
                  <a:pt x="13871" y="841"/>
                </a:cubicBezTo>
                <a:lnTo>
                  <a:pt x="13896" y="833"/>
                </a:lnTo>
                <a:cubicBezTo>
                  <a:pt x="13790" y="821"/>
                  <a:pt x="13693" y="816"/>
                  <a:pt x="13603" y="816"/>
                </a:cubicBezTo>
                <a:cubicBezTo>
                  <a:pt x="13432" y="816"/>
                  <a:pt x="13284" y="833"/>
                  <a:pt x="13131" y="850"/>
                </a:cubicBezTo>
                <a:cubicBezTo>
                  <a:pt x="12900" y="876"/>
                  <a:pt x="12668" y="920"/>
                  <a:pt x="12334" y="1023"/>
                </a:cubicBezTo>
                <a:lnTo>
                  <a:pt x="12402" y="1047"/>
                </a:lnTo>
                <a:cubicBezTo>
                  <a:pt x="12255" y="1091"/>
                  <a:pt x="12231" y="1082"/>
                  <a:pt x="12162" y="1099"/>
                </a:cubicBezTo>
                <a:cubicBezTo>
                  <a:pt x="12135" y="1123"/>
                  <a:pt x="12134" y="1132"/>
                  <a:pt x="12148" y="1132"/>
                </a:cubicBezTo>
                <a:cubicBezTo>
                  <a:pt x="12191" y="1132"/>
                  <a:pt x="12375" y="1053"/>
                  <a:pt x="12430" y="1053"/>
                </a:cubicBezTo>
                <a:cubicBezTo>
                  <a:pt x="12450" y="1053"/>
                  <a:pt x="12454" y="1063"/>
                  <a:pt x="12428" y="1091"/>
                </a:cubicBezTo>
                <a:cubicBezTo>
                  <a:pt x="12420" y="1089"/>
                  <a:pt x="12410" y="1089"/>
                  <a:pt x="12399" y="1089"/>
                </a:cubicBezTo>
                <a:cubicBezTo>
                  <a:pt x="12283" y="1089"/>
                  <a:pt x="12057" y="1167"/>
                  <a:pt x="11853" y="1254"/>
                </a:cubicBezTo>
                <a:cubicBezTo>
                  <a:pt x="11791" y="1270"/>
                  <a:pt x="11732" y="1297"/>
                  <a:pt x="11707" y="1305"/>
                </a:cubicBezTo>
                <a:lnTo>
                  <a:pt x="11585" y="1305"/>
                </a:lnTo>
                <a:cubicBezTo>
                  <a:pt x="11501" y="1297"/>
                  <a:pt x="11441" y="1270"/>
                  <a:pt x="11414" y="1245"/>
                </a:cubicBezTo>
                <a:cubicBezTo>
                  <a:pt x="11382" y="1240"/>
                  <a:pt x="11362" y="1237"/>
                  <a:pt x="11350" y="1237"/>
                </a:cubicBezTo>
                <a:cubicBezTo>
                  <a:pt x="11297" y="1237"/>
                  <a:pt x="11384" y="1278"/>
                  <a:pt x="11327" y="1278"/>
                </a:cubicBezTo>
                <a:cubicBezTo>
                  <a:pt x="11314" y="1278"/>
                  <a:pt x="11293" y="1276"/>
                  <a:pt x="11260" y="1270"/>
                </a:cubicBezTo>
                <a:lnTo>
                  <a:pt x="11216" y="1237"/>
                </a:lnTo>
                <a:lnTo>
                  <a:pt x="11157" y="1262"/>
                </a:lnTo>
                <a:cubicBezTo>
                  <a:pt x="11018" y="1219"/>
                  <a:pt x="10959" y="1167"/>
                  <a:pt x="10959" y="1142"/>
                </a:cubicBezTo>
                <a:lnTo>
                  <a:pt x="10959" y="1142"/>
                </a:lnTo>
                <a:cubicBezTo>
                  <a:pt x="10994" y="1159"/>
                  <a:pt x="11053" y="1159"/>
                  <a:pt x="11088" y="1167"/>
                </a:cubicBezTo>
                <a:cubicBezTo>
                  <a:pt x="10945" y="1107"/>
                  <a:pt x="10673" y="1060"/>
                  <a:pt x="10570" y="1026"/>
                </a:cubicBezTo>
                <a:lnTo>
                  <a:pt x="10570" y="1026"/>
                </a:lnTo>
                <a:lnTo>
                  <a:pt x="10728" y="1091"/>
                </a:lnTo>
                <a:cubicBezTo>
                  <a:pt x="10161" y="953"/>
                  <a:pt x="9472" y="678"/>
                  <a:pt x="8897" y="575"/>
                </a:cubicBezTo>
                <a:lnTo>
                  <a:pt x="8897" y="575"/>
                </a:lnTo>
                <a:lnTo>
                  <a:pt x="8932" y="610"/>
                </a:lnTo>
                <a:cubicBezTo>
                  <a:pt x="8493" y="524"/>
                  <a:pt x="8596" y="489"/>
                  <a:pt x="8116" y="386"/>
                </a:cubicBezTo>
                <a:lnTo>
                  <a:pt x="8132" y="386"/>
                </a:lnTo>
                <a:cubicBezTo>
                  <a:pt x="8040" y="386"/>
                  <a:pt x="7910" y="361"/>
                  <a:pt x="7782" y="334"/>
                </a:cubicBezTo>
                <a:cubicBezTo>
                  <a:pt x="7897" y="334"/>
                  <a:pt x="7583" y="239"/>
                  <a:pt x="7713" y="239"/>
                </a:cubicBezTo>
                <a:cubicBezTo>
                  <a:pt x="7718" y="239"/>
                  <a:pt x="7724" y="239"/>
                  <a:pt x="7730" y="239"/>
                </a:cubicBezTo>
                <a:cubicBezTo>
                  <a:pt x="7547" y="220"/>
                  <a:pt x="7466" y="213"/>
                  <a:pt x="7419" y="213"/>
                </a:cubicBezTo>
                <a:cubicBezTo>
                  <a:pt x="7341" y="213"/>
                  <a:pt x="7358" y="233"/>
                  <a:pt x="7153" y="250"/>
                </a:cubicBezTo>
                <a:lnTo>
                  <a:pt x="7085" y="198"/>
                </a:lnTo>
                <a:cubicBezTo>
                  <a:pt x="7015" y="209"/>
                  <a:pt x="6986" y="219"/>
                  <a:pt x="6913" y="219"/>
                </a:cubicBezTo>
                <a:cubicBezTo>
                  <a:pt x="6870" y="219"/>
                  <a:pt x="6813" y="215"/>
                  <a:pt x="6724" y="206"/>
                </a:cubicBezTo>
                <a:cubicBezTo>
                  <a:pt x="6922" y="206"/>
                  <a:pt x="6570" y="128"/>
                  <a:pt x="6803" y="120"/>
                </a:cubicBezTo>
                <a:cubicBezTo>
                  <a:pt x="6604" y="62"/>
                  <a:pt x="6443" y="51"/>
                  <a:pt x="6308" y="51"/>
                </a:cubicBezTo>
                <a:cubicBezTo>
                  <a:pt x="6222" y="51"/>
                  <a:pt x="6146" y="56"/>
                  <a:pt x="6077" y="56"/>
                </a:cubicBezTo>
                <a:cubicBezTo>
                  <a:pt x="5976" y="56"/>
                  <a:pt x="5889" y="46"/>
                  <a:pt x="580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5" name="Google Shape;1765;p25"/>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6" name="Google Shape;1766;p25"/>
          <p:cNvSpPr txBox="1">
            <a:spLocks noGrp="1"/>
          </p:cNvSpPr>
          <p:nvPr>
            <p:ph type="subTitle" idx="1"/>
          </p:nvPr>
        </p:nvSpPr>
        <p:spPr>
          <a:xfrm>
            <a:off x="2667628" y="2222000"/>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7" name="Google Shape;1767;p25"/>
          <p:cNvSpPr txBox="1">
            <a:spLocks noGrp="1"/>
          </p:cNvSpPr>
          <p:nvPr>
            <p:ph type="subTitle" idx="2"/>
          </p:nvPr>
        </p:nvSpPr>
        <p:spPr>
          <a:xfrm>
            <a:off x="5336478" y="2222000"/>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25"/>
          <p:cNvSpPr txBox="1">
            <a:spLocks noGrp="1"/>
          </p:cNvSpPr>
          <p:nvPr>
            <p:ph type="subTitle" idx="3"/>
          </p:nvPr>
        </p:nvSpPr>
        <p:spPr>
          <a:xfrm>
            <a:off x="2667629" y="4385433"/>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9" name="Google Shape;1769;p25"/>
          <p:cNvSpPr txBox="1">
            <a:spLocks noGrp="1"/>
          </p:cNvSpPr>
          <p:nvPr>
            <p:ph type="subTitle" idx="4"/>
          </p:nvPr>
        </p:nvSpPr>
        <p:spPr>
          <a:xfrm>
            <a:off x="5336479" y="4385433"/>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5"/>
          </p:nvPr>
        </p:nvSpPr>
        <p:spPr>
          <a:xfrm>
            <a:off x="2667613" y="2690400"/>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1" name="Google Shape;1771;p25"/>
          <p:cNvSpPr txBox="1">
            <a:spLocks noGrp="1"/>
          </p:cNvSpPr>
          <p:nvPr>
            <p:ph type="subTitle" idx="6"/>
          </p:nvPr>
        </p:nvSpPr>
        <p:spPr>
          <a:xfrm>
            <a:off x="5336460" y="2690400"/>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2" name="Google Shape;1772;p25"/>
          <p:cNvSpPr txBox="1">
            <a:spLocks noGrp="1"/>
          </p:cNvSpPr>
          <p:nvPr>
            <p:ph type="subTitle" idx="7"/>
          </p:nvPr>
        </p:nvSpPr>
        <p:spPr>
          <a:xfrm>
            <a:off x="2667608" y="4853833"/>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3" name="Google Shape;1773;p25"/>
          <p:cNvSpPr txBox="1">
            <a:spLocks noGrp="1"/>
          </p:cNvSpPr>
          <p:nvPr>
            <p:ph type="subTitle" idx="8"/>
          </p:nvPr>
        </p:nvSpPr>
        <p:spPr>
          <a:xfrm>
            <a:off x="5336456" y="4853833"/>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774" name="Google Shape;1774;p25"/>
          <p:cNvGrpSpPr/>
          <p:nvPr/>
        </p:nvGrpSpPr>
        <p:grpSpPr>
          <a:xfrm rot="10800000">
            <a:off x="-1433508" y="-1027956"/>
            <a:ext cx="3211956" cy="4363735"/>
            <a:chOff x="3356250" y="4164275"/>
            <a:chExt cx="463225" cy="472000"/>
          </a:xfrm>
        </p:grpSpPr>
        <p:sp>
          <p:nvSpPr>
            <p:cNvPr id="1775" name="Google Shape;1775;p25"/>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6" name="Google Shape;1776;p25"/>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7" name="Google Shape;1777;p25"/>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8" name="Google Shape;1778;p25"/>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9" name="Google Shape;1779;p25"/>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0" name="Google Shape;1780;p25"/>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1" name="Google Shape;1781;p25"/>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2" name="Google Shape;1782;p25"/>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3" name="Google Shape;1783;p25"/>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784" name="Google Shape;1784;p25"/>
            <p:cNvGrpSpPr/>
            <p:nvPr/>
          </p:nvGrpSpPr>
          <p:grpSpPr>
            <a:xfrm>
              <a:off x="3356250" y="4267800"/>
              <a:ext cx="463225" cy="368475"/>
              <a:chOff x="3356250" y="4267800"/>
              <a:chExt cx="463225" cy="368475"/>
            </a:xfrm>
          </p:grpSpPr>
          <p:sp>
            <p:nvSpPr>
              <p:cNvPr id="1785" name="Google Shape;1785;p25"/>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6" name="Google Shape;1786;p25"/>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7" name="Google Shape;1787;p25"/>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8" name="Google Shape;1788;p25"/>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9" name="Google Shape;1789;p25"/>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0" name="Google Shape;1790;p25"/>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1" name="Google Shape;1791;p25"/>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2" name="Google Shape;1792;p25"/>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3" name="Google Shape;1793;p25"/>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4" name="Google Shape;1794;p25"/>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5" name="Google Shape;1795;p25"/>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6" name="Google Shape;1796;p25"/>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7" name="Google Shape;1797;p25"/>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8" name="Google Shape;1798;p25"/>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9" name="Google Shape;1799;p25"/>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0" name="Google Shape;1800;p25"/>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1" name="Google Shape;1801;p25"/>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2" name="Google Shape;1802;p25"/>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3" name="Google Shape;1803;p25"/>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4" name="Google Shape;1804;p25"/>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5" name="Google Shape;1805;p25"/>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6" name="Google Shape;1806;p25"/>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7" name="Google Shape;1807;p25"/>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8" name="Google Shape;1808;p25"/>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9" name="Google Shape;1809;p25"/>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
        <p:nvSpPr>
          <p:cNvPr id="1810" name="Google Shape;1810;p25"/>
          <p:cNvSpPr/>
          <p:nvPr/>
        </p:nvSpPr>
        <p:spPr>
          <a:xfrm rot="10800000">
            <a:off x="7956040" y="-450820"/>
            <a:ext cx="2174212" cy="2737623"/>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1" name="Google Shape;1811;p25"/>
          <p:cNvSpPr/>
          <p:nvPr/>
        </p:nvSpPr>
        <p:spPr>
          <a:xfrm rot="-8550485">
            <a:off x="-317676" y="4270139"/>
            <a:ext cx="1241824" cy="2736823"/>
          </a:xfrm>
          <a:custGeom>
            <a:avLst/>
            <a:gdLst/>
            <a:ahLst/>
            <a:cxnLst/>
            <a:rect l="l" t="t" r="r" b="b"/>
            <a:pathLst>
              <a:path w="11114" h="17956" extrusionOk="0">
                <a:moveTo>
                  <a:pt x="3535" y="0"/>
                </a:moveTo>
                <a:cubicBezTo>
                  <a:pt x="2229" y="0"/>
                  <a:pt x="1131" y="923"/>
                  <a:pt x="755" y="2681"/>
                </a:cubicBezTo>
                <a:cubicBezTo>
                  <a:pt x="394" y="4338"/>
                  <a:pt x="1013" y="5806"/>
                  <a:pt x="790" y="7533"/>
                </a:cubicBezTo>
                <a:cubicBezTo>
                  <a:pt x="627" y="8857"/>
                  <a:pt x="52" y="10238"/>
                  <a:pt x="34" y="11605"/>
                </a:cubicBezTo>
                <a:cubicBezTo>
                  <a:pt x="1" y="13753"/>
                  <a:pt x="1572" y="17393"/>
                  <a:pt x="4045" y="17927"/>
                </a:cubicBezTo>
                <a:cubicBezTo>
                  <a:pt x="4194" y="17946"/>
                  <a:pt x="4349" y="17956"/>
                  <a:pt x="4509" y="17956"/>
                </a:cubicBezTo>
                <a:cubicBezTo>
                  <a:pt x="6200" y="17956"/>
                  <a:pt x="8408" y="16920"/>
                  <a:pt x="9492" y="15728"/>
                </a:cubicBezTo>
                <a:cubicBezTo>
                  <a:pt x="11114" y="13940"/>
                  <a:pt x="10625" y="11733"/>
                  <a:pt x="10083" y="9671"/>
                </a:cubicBezTo>
                <a:cubicBezTo>
                  <a:pt x="9259" y="6538"/>
                  <a:pt x="8754" y="3497"/>
                  <a:pt x="6185" y="1178"/>
                </a:cubicBezTo>
                <a:cubicBezTo>
                  <a:pt x="5308" y="385"/>
                  <a:pt x="4378" y="0"/>
                  <a:pt x="353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2" name="Google Shape;1812;p25"/>
          <p:cNvSpPr/>
          <p:nvPr/>
        </p:nvSpPr>
        <p:spPr>
          <a:xfrm rot="-8550439">
            <a:off x="-393525" y="5278664"/>
            <a:ext cx="1968891" cy="3413661"/>
          </a:xfrm>
          <a:custGeom>
            <a:avLst/>
            <a:gdLst/>
            <a:ahLst/>
            <a:cxnLst/>
            <a:rect l="l" t="t" r="r" b="b"/>
            <a:pathLst>
              <a:path w="14678" h="18656" extrusionOk="0">
                <a:moveTo>
                  <a:pt x="5143" y="688"/>
                </a:moveTo>
                <a:lnTo>
                  <a:pt x="5143" y="688"/>
                </a:lnTo>
                <a:cubicBezTo>
                  <a:pt x="5091" y="756"/>
                  <a:pt x="5040" y="824"/>
                  <a:pt x="4978" y="894"/>
                </a:cubicBezTo>
                <a:lnTo>
                  <a:pt x="4970" y="902"/>
                </a:lnTo>
                <a:cubicBezTo>
                  <a:pt x="5029" y="834"/>
                  <a:pt x="5091" y="756"/>
                  <a:pt x="5143" y="688"/>
                </a:cubicBezTo>
                <a:close/>
                <a:moveTo>
                  <a:pt x="5194" y="910"/>
                </a:moveTo>
                <a:cubicBezTo>
                  <a:pt x="5203" y="918"/>
                  <a:pt x="5211" y="927"/>
                  <a:pt x="5227" y="937"/>
                </a:cubicBezTo>
                <a:cubicBezTo>
                  <a:pt x="5167" y="1048"/>
                  <a:pt x="5091" y="1133"/>
                  <a:pt x="5005" y="1203"/>
                </a:cubicBezTo>
                <a:cubicBezTo>
                  <a:pt x="5013" y="1184"/>
                  <a:pt x="5021" y="1168"/>
                  <a:pt x="5040" y="1143"/>
                </a:cubicBezTo>
                <a:lnTo>
                  <a:pt x="5194" y="910"/>
                </a:lnTo>
                <a:close/>
                <a:moveTo>
                  <a:pt x="4704" y="1159"/>
                </a:moveTo>
                <a:lnTo>
                  <a:pt x="4704" y="1159"/>
                </a:lnTo>
                <a:cubicBezTo>
                  <a:pt x="4695" y="1184"/>
                  <a:pt x="4679" y="1203"/>
                  <a:pt x="4660" y="1227"/>
                </a:cubicBezTo>
                <a:cubicBezTo>
                  <a:pt x="4566" y="1306"/>
                  <a:pt x="4473" y="1390"/>
                  <a:pt x="4386" y="1477"/>
                </a:cubicBezTo>
                <a:cubicBezTo>
                  <a:pt x="4370" y="1485"/>
                  <a:pt x="4359" y="1493"/>
                  <a:pt x="4351" y="1504"/>
                </a:cubicBezTo>
                <a:lnTo>
                  <a:pt x="4343" y="1512"/>
                </a:lnTo>
                <a:lnTo>
                  <a:pt x="4335" y="1512"/>
                </a:lnTo>
                <a:cubicBezTo>
                  <a:pt x="4446" y="1390"/>
                  <a:pt x="4576" y="1279"/>
                  <a:pt x="4704" y="1159"/>
                </a:cubicBezTo>
                <a:close/>
                <a:moveTo>
                  <a:pt x="9222" y="1572"/>
                </a:moveTo>
                <a:lnTo>
                  <a:pt x="9222" y="1572"/>
                </a:lnTo>
                <a:cubicBezTo>
                  <a:pt x="9187" y="1588"/>
                  <a:pt x="9144" y="1596"/>
                  <a:pt x="9101" y="1607"/>
                </a:cubicBezTo>
                <a:cubicBezTo>
                  <a:pt x="9084" y="1596"/>
                  <a:pt x="9068" y="1588"/>
                  <a:pt x="9049" y="1588"/>
                </a:cubicBezTo>
                <a:cubicBezTo>
                  <a:pt x="9111" y="1588"/>
                  <a:pt x="9171" y="1580"/>
                  <a:pt x="9222" y="1572"/>
                </a:cubicBezTo>
                <a:close/>
                <a:moveTo>
                  <a:pt x="4712" y="1390"/>
                </a:moveTo>
                <a:lnTo>
                  <a:pt x="4712" y="1390"/>
                </a:lnTo>
                <a:cubicBezTo>
                  <a:pt x="4687" y="1434"/>
                  <a:pt x="4669" y="1477"/>
                  <a:pt x="4644" y="1520"/>
                </a:cubicBezTo>
                <a:cubicBezTo>
                  <a:pt x="4609" y="1555"/>
                  <a:pt x="4584" y="1596"/>
                  <a:pt x="4557" y="1640"/>
                </a:cubicBezTo>
                <a:cubicBezTo>
                  <a:pt x="4592" y="1572"/>
                  <a:pt x="4627" y="1504"/>
                  <a:pt x="4669" y="1442"/>
                </a:cubicBezTo>
                <a:cubicBezTo>
                  <a:pt x="4687" y="1425"/>
                  <a:pt x="4695" y="1409"/>
                  <a:pt x="4712" y="1390"/>
                </a:cubicBezTo>
                <a:close/>
                <a:moveTo>
                  <a:pt x="9030" y="1597"/>
                </a:moveTo>
                <a:cubicBezTo>
                  <a:pt x="9025" y="1599"/>
                  <a:pt x="9021" y="1601"/>
                  <a:pt x="9016" y="1607"/>
                </a:cubicBezTo>
                <a:cubicBezTo>
                  <a:pt x="8905" y="1607"/>
                  <a:pt x="8783" y="1648"/>
                  <a:pt x="8672" y="1658"/>
                </a:cubicBezTo>
                <a:cubicBezTo>
                  <a:pt x="8431" y="1683"/>
                  <a:pt x="8200" y="1735"/>
                  <a:pt x="7967" y="1794"/>
                </a:cubicBezTo>
                <a:cubicBezTo>
                  <a:pt x="7967" y="1786"/>
                  <a:pt x="7959" y="1778"/>
                  <a:pt x="7950" y="1770"/>
                </a:cubicBezTo>
                <a:cubicBezTo>
                  <a:pt x="8192" y="1726"/>
                  <a:pt x="8422" y="1691"/>
                  <a:pt x="8664" y="1648"/>
                </a:cubicBezTo>
                <a:cubicBezTo>
                  <a:pt x="8787" y="1624"/>
                  <a:pt x="8913" y="1608"/>
                  <a:pt x="9030" y="1597"/>
                </a:cubicBezTo>
                <a:close/>
                <a:moveTo>
                  <a:pt x="4343" y="2019"/>
                </a:moveTo>
                <a:lnTo>
                  <a:pt x="4343" y="2019"/>
                </a:lnTo>
                <a:cubicBezTo>
                  <a:pt x="4335" y="2052"/>
                  <a:pt x="4318" y="2079"/>
                  <a:pt x="4308" y="2112"/>
                </a:cubicBezTo>
                <a:cubicBezTo>
                  <a:pt x="4300" y="2122"/>
                  <a:pt x="4300" y="2130"/>
                  <a:pt x="4291" y="2139"/>
                </a:cubicBezTo>
                <a:lnTo>
                  <a:pt x="4291" y="2122"/>
                </a:lnTo>
                <a:cubicBezTo>
                  <a:pt x="4308" y="2087"/>
                  <a:pt x="4326" y="2052"/>
                  <a:pt x="4343" y="2019"/>
                </a:cubicBezTo>
                <a:close/>
                <a:moveTo>
                  <a:pt x="4885" y="1493"/>
                </a:moveTo>
                <a:cubicBezTo>
                  <a:pt x="4739" y="1726"/>
                  <a:pt x="4592" y="1957"/>
                  <a:pt x="4454" y="2198"/>
                </a:cubicBezTo>
                <a:cubicBezTo>
                  <a:pt x="4429" y="2242"/>
                  <a:pt x="4403" y="2277"/>
                  <a:pt x="4386" y="2328"/>
                </a:cubicBezTo>
                <a:cubicBezTo>
                  <a:pt x="4386" y="2318"/>
                  <a:pt x="4386" y="2310"/>
                  <a:pt x="4394" y="2302"/>
                </a:cubicBezTo>
                <a:cubicBezTo>
                  <a:pt x="4411" y="2215"/>
                  <a:pt x="4446" y="2139"/>
                  <a:pt x="4481" y="2060"/>
                </a:cubicBezTo>
                <a:cubicBezTo>
                  <a:pt x="4549" y="1941"/>
                  <a:pt x="4617" y="1829"/>
                  <a:pt x="4687" y="1710"/>
                </a:cubicBezTo>
                <a:cubicBezTo>
                  <a:pt x="4747" y="1640"/>
                  <a:pt x="4807" y="1564"/>
                  <a:pt x="4885" y="1493"/>
                </a:cubicBezTo>
                <a:close/>
                <a:moveTo>
                  <a:pt x="7942" y="1941"/>
                </a:moveTo>
                <a:cubicBezTo>
                  <a:pt x="7728" y="2036"/>
                  <a:pt x="7513" y="2095"/>
                  <a:pt x="7307" y="2207"/>
                </a:cubicBezTo>
                <a:cubicBezTo>
                  <a:pt x="7134" y="2310"/>
                  <a:pt x="6955" y="2421"/>
                  <a:pt x="6773" y="2534"/>
                </a:cubicBezTo>
                <a:cubicBezTo>
                  <a:pt x="6860" y="2473"/>
                  <a:pt x="6936" y="2413"/>
                  <a:pt x="7023" y="2353"/>
                </a:cubicBezTo>
                <a:cubicBezTo>
                  <a:pt x="7031" y="2345"/>
                  <a:pt x="7039" y="2337"/>
                  <a:pt x="7039" y="2318"/>
                </a:cubicBezTo>
                <a:cubicBezTo>
                  <a:pt x="7194" y="2250"/>
                  <a:pt x="7348" y="2182"/>
                  <a:pt x="7503" y="2104"/>
                </a:cubicBezTo>
                <a:cubicBezTo>
                  <a:pt x="7573" y="2079"/>
                  <a:pt x="7728" y="2036"/>
                  <a:pt x="7839" y="1976"/>
                </a:cubicBezTo>
                <a:cubicBezTo>
                  <a:pt x="7847" y="1968"/>
                  <a:pt x="7856" y="1968"/>
                  <a:pt x="7864" y="1968"/>
                </a:cubicBezTo>
                <a:cubicBezTo>
                  <a:pt x="7891" y="1957"/>
                  <a:pt x="7915" y="1949"/>
                  <a:pt x="7942" y="1941"/>
                </a:cubicBezTo>
                <a:close/>
                <a:moveTo>
                  <a:pt x="6349" y="2383"/>
                </a:moveTo>
                <a:cubicBezTo>
                  <a:pt x="6324" y="2421"/>
                  <a:pt x="6350" y="2483"/>
                  <a:pt x="6396" y="2483"/>
                </a:cubicBezTo>
                <a:cubicBezTo>
                  <a:pt x="6353" y="2516"/>
                  <a:pt x="6301" y="2551"/>
                  <a:pt x="6258" y="2586"/>
                </a:cubicBezTo>
                <a:cubicBezTo>
                  <a:pt x="6285" y="2543"/>
                  <a:pt x="6250" y="2491"/>
                  <a:pt x="6206" y="2491"/>
                </a:cubicBezTo>
                <a:cubicBezTo>
                  <a:pt x="6206" y="2483"/>
                  <a:pt x="6198" y="2473"/>
                  <a:pt x="6198" y="2473"/>
                </a:cubicBezTo>
                <a:cubicBezTo>
                  <a:pt x="6248" y="2442"/>
                  <a:pt x="6299" y="2411"/>
                  <a:pt x="6349" y="2383"/>
                </a:cubicBezTo>
                <a:close/>
                <a:moveTo>
                  <a:pt x="4093" y="2551"/>
                </a:moveTo>
                <a:lnTo>
                  <a:pt x="4102" y="2559"/>
                </a:lnTo>
                <a:cubicBezTo>
                  <a:pt x="4093" y="2602"/>
                  <a:pt x="4077" y="2654"/>
                  <a:pt x="4060" y="2697"/>
                </a:cubicBezTo>
                <a:lnTo>
                  <a:pt x="4050" y="2697"/>
                </a:lnTo>
                <a:cubicBezTo>
                  <a:pt x="4069" y="2646"/>
                  <a:pt x="4077" y="2602"/>
                  <a:pt x="4093" y="2551"/>
                </a:cubicBezTo>
                <a:close/>
                <a:moveTo>
                  <a:pt x="3974" y="2130"/>
                </a:moveTo>
                <a:cubicBezTo>
                  <a:pt x="3879" y="2302"/>
                  <a:pt x="3836" y="2524"/>
                  <a:pt x="3803" y="2722"/>
                </a:cubicBezTo>
                <a:cubicBezTo>
                  <a:pt x="3776" y="2774"/>
                  <a:pt x="3760" y="2833"/>
                  <a:pt x="3741" y="2885"/>
                </a:cubicBezTo>
                <a:cubicBezTo>
                  <a:pt x="3784" y="2638"/>
                  <a:pt x="3854" y="2370"/>
                  <a:pt x="3966" y="2139"/>
                </a:cubicBezTo>
                <a:lnTo>
                  <a:pt x="3974" y="2130"/>
                </a:lnTo>
                <a:close/>
                <a:moveTo>
                  <a:pt x="4042" y="3058"/>
                </a:moveTo>
                <a:cubicBezTo>
                  <a:pt x="4009" y="3213"/>
                  <a:pt x="3957" y="3349"/>
                  <a:pt x="3906" y="3495"/>
                </a:cubicBezTo>
                <a:cubicBezTo>
                  <a:pt x="3906" y="3452"/>
                  <a:pt x="3914" y="3419"/>
                  <a:pt x="3922" y="3384"/>
                </a:cubicBezTo>
                <a:cubicBezTo>
                  <a:pt x="3966" y="3256"/>
                  <a:pt x="4017" y="3143"/>
                  <a:pt x="4042" y="3058"/>
                </a:cubicBezTo>
                <a:close/>
                <a:moveTo>
                  <a:pt x="8802" y="3701"/>
                </a:moveTo>
                <a:lnTo>
                  <a:pt x="8802" y="3701"/>
                </a:lnTo>
                <a:cubicBezTo>
                  <a:pt x="8723" y="3720"/>
                  <a:pt x="8655" y="3736"/>
                  <a:pt x="8585" y="3761"/>
                </a:cubicBezTo>
                <a:lnTo>
                  <a:pt x="8585" y="3728"/>
                </a:lnTo>
                <a:cubicBezTo>
                  <a:pt x="8655" y="3720"/>
                  <a:pt x="8732" y="3709"/>
                  <a:pt x="8802" y="3701"/>
                </a:cubicBezTo>
                <a:close/>
                <a:moveTo>
                  <a:pt x="3896" y="3823"/>
                </a:moveTo>
                <a:lnTo>
                  <a:pt x="3896" y="3823"/>
                </a:lnTo>
                <a:cubicBezTo>
                  <a:pt x="3854" y="3926"/>
                  <a:pt x="3811" y="4019"/>
                  <a:pt x="3751" y="4113"/>
                </a:cubicBezTo>
                <a:cubicBezTo>
                  <a:pt x="3768" y="4081"/>
                  <a:pt x="3776" y="4045"/>
                  <a:pt x="3784" y="4010"/>
                </a:cubicBezTo>
                <a:cubicBezTo>
                  <a:pt x="3828" y="3951"/>
                  <a:pt x="3863" y="3891"/>
                  <a:pt x="3896" y="3823"/>
                </a:cubicBezTo>
                <a:close/>
                <a:moveTo>
                  <a:pt x="4823" y="3745"/>
                </a:moveTo>
                <a:cubicBezTo>
                  <a:pt x="4834" y="3761"/>
                  <a:pt x="4842" y="3771"/>
                  <a:pt x="4858" y="3780"/>
                </a:cubicBezTo>
                <a:cubicBezTo>
                  <a:pt x="4842" y="3796"/>
                  <a:pt x="4842" y="3804"/>
                  <a:pt x="4842" y="3823"/>
                </a:cubicBezTo>
                <a:cubicBezTo>
                  <a:pt x="4834" y="3831"/>
                  <a:pt x="4823" y="3839"/>
                  <a:pt x="4823" y="3848"/>
                </a:cubicBezTo>
                <a:cubicBezTo>
                  <a:pt x="4720" y="3942"/>
                  <a:pt x="4627" y="4037"/>
                  <a:pt x="4524" y="4132"/>
                </a:cubicBezTo>
                <a:cubicBezTo>
                  <a:pt x="4617" y="4002"/>
                  <a:pt x="4720" y="3874"/>
                  <a:pt x="4823" y="3745"/>
                </a:cubicBezTo>
                <a:close/>
                <a:moveTo>
                  <a:pt x="5734" y="3530"/>
                </a:moveTo>
                <a:cubicBezTo>
                  <a:pt x="5675" y="3625"/>
                  <a:pt x="5615" y="3709"/>
                  <a:pt x="5536" y="3788"/>
                </a:cubicBezTo>
                <a:cubicBezTo>
                  <a:pt x="5349" y="3986"/>
                  <a:pt x="5116" y="4149"/>
                  <a:pt x="4885" y="4295"/>
                </a:cubicBezTo>
                <a:cubicBezTo>
                  <a:pt x="4739" y="4390"/>
                  <a:pt x="4592" y="4493"/>
                  <a:pt x="4438" y="4569"/>
                </a:cubicBezTo>
                <a:cubicBezTo>
                  <a:pt x="4497" y="4518"/>
                  <a:pt x="4557" y="4458"/>
                  <a:pt x="4627" y="4414"/>
                </a:cubicBezTo>
                <a:cubicBezTo>
                  <a:pt x="4807" y="4287"/>
                  <a:pt x="4978" y="4165"/>
                  <a:pt x="5151" y="4029"/>
                </a:cubicBezTo>
                <a:cubicBezTo>
                  <a:pt x="5322" y="3883"/>
                  <a:pt x="5485" y="3745"/>
                  <a:pt x="5648" y="3598"/>
                </a:cubicBezTo>
                <a:cubicBezTo>
                  <a:pt x="5675" y="3573"/>
                  <a:pt x="5710" y="3547"/>
                  <a:pt x="5734" y="3530"/>
                </a:cubicBezTo>
                <a:close/>
                <a:moveTo>
                  <a:pt x="11300" y="4441"/>
                </a:moveTo>
                <a:lnTo>
                  <a:pt x="11300" y="4441"/>
                </a:lnTo>
                <a:cubicBezTo>
                  <a:pt x="11086" y="4509"/>
                  <a:pt x="10863" y="4586"/>
                  <a:pt x="10639" y="4656"/>
                </a:cubicBezTo>
                <a:cubicBezTo>
                  <a:pt x="10750" y="4621"/>
                  <a:pt x="10853" y="4577"/>
                  <a:pt x="10956" y="4544"/>
                </a:cubicBezTo>
                <a:cubicBezTo>
                  <a:pt x="11051" y="4509"/>
                  <a:pt x="11181" y="4466"/>
                  <a:pt x="11300" y="4441"/>
                </a:cubicBezTo>
                <a:close/>
                <a:moveTo>
                  <a:pt x="9523" y="4895"/>
                </a:moveTo>
                <a:cubicBezTo>
                  <a:pt x="9480" y="4905"/>
                  <a:pt x="9428" y="4913"/>
                  <a:pt x="9377" y="4930"/>
                </a:cubicBezTo>
                <a:lnTo>
                  <a:pt x="9342" y="4930"/>
                </a:lnTo>
                <a:cubicBezTo>
                  <a:pt x="9317" y="4929"/>
                  <a:pt x="9291" y="4928"/>
                  <a:pt x="9265" y="4928"/>
                </a:cubicBezTo>
                <a:cubicBezTo>
                  <a:pt x="9095" y="4928"/>
                  <a:pt x="8911" y="4950"/>
                  <a:pt x="8740" y="4973"/>
                </a:cubicBezTo>
                <a:cubicBezTo>
                  <a:pt x="8707" y="4981"/>
                  <a:pt x="8672" y="4981"/>
                  <a:pt x="8637" y="4990"/>
                </a:cubicBezTo>
                <a:cubicBezTo>
                  <a:pt x="8612" y="4990"/>
                  <a:pt x="8585" y="4990"/>
                  <a:pt x="8561" y="4998"/>
                </a:cubicBezTo>
                <a:cubicBezTo>
                  <a:pt x="8441" y="5008"/>
                  <a:pt x="8311" y="5008"/>
                  <a:pt x="8173" y="5016"/>
                </a:cubicBezTo>
                <a:cubicBezTo>
                  <a:pt x="8161" y="5011"/>
                  <a:pt x="8150" y="5004"/>
                  <a:pt x="8135" y="5004"/>
                </a:cubicBezTo>
                <a:cubicBezTo>
                  <a:pt x="8128" y="5004"/>
                  <a:pt x="8121" y="5005"/>
                  <a:pt x="8113" y="5008"/>
                </a:cubicBezTo>
                <a:cubicBezTo>
                  <a:pt x="8080" y="5016"/>
                  <a:pt x="8037" y="5025"/>
                  <a:pt x="8002" y="5033"/>
                </a:cubicBezTo>
                <a:cubicBezTo>
                  <a:pt x="7942" y="5041"/>
                  <a:pt x="7891" y="5049"/>
                  <a:pt x="7831" y="5068"/>
                </a:cubicBezTo>
                <a:cubicBezTo>
                  <a:pt x="7831" y="5049"/>
                  <a:pt x="7812" y="5041"/>
                  <a:pt x="7788" y="5033"/>
                </a:cubicBezTo>
                <a:cubicBezTo>
                  <a:pt x="8105" y="4965"/>
                  <a:pt x="8441" y="4938"/>
                  <a:pt x="8767" y="4930"/>
                </a:cubicBezTo>
                <a:cubicBezTo>
                  <a:pt x="9016" y="4930"/>
                  <a:pt x="9274" y="4922"/>
                  <a:pt x="9523" y="4895"/>
                </a:cubicBezTo>
                <a:close/>
                <a:moveTo>
                  <a:pt x="8715" y="5239"/>
                </a:moveTo>
                <a:cubicBezTo>
                  <a:pt x="8672" y="5247"/>
                  <a:pt x="8637" y="5256"/>
                  <a:pt x="8604" y="5266"/>
                </a:cubicBezTo>
                <a:cubicBezTo>
                  <a:pt x="8604" y="5256"/>
                  <a:pt x="8596" y="5247"/>
                  <a:pt x="8596" y="5239"/>
                </a:cubicBezTo>
                <a:close/>
                <a:moveTo>
                  <a:pt x="12005" y="5223"/>
                </a:moveTo>
                <a:lnTo>
                  <a:pt x="12005" y="5223"/>
                </a:lnTo>
                <a:cubicBezTo>
                  <a:pt x="11962" y="5239"/>
                  <a:pt x="11919" y="5266"/>
                  <a:pt x="11875" y="5282"/>
                </a:cubicBezTo>
                <a:cubicBezTo>
                  <a:pt x="11807" y="5307"/>
                  <a:pt x="11739" y="5326"/>
                  <a:pt x="11669" y="5350"/>
                </a:cubicBezTo>
                <a:cubicBezTo>
                  <a:pt x="11781" y="5299"/>
                  <a:pt x="11894" y="5247"/>
                  <a:pt x="12005" y="5223"/>
                </a:cubicBezTo>
                <a:close/>
                <a:moveTo>
                  <a:pt x="3054" y="5179"/>
                </a:moveTo>
                <a:lnTo>
                  <a:pt x="3054" y="5179"/>
                </a:lnTo>
                <a:cubicBezTo>
                  <a:pt x="3038" y="5214"/>
                  <a:pt x="3011" y="5247"/>
                  <a:pt x="2995" y="5274"/>
                </a:cubicBezTo>
                <a:cubicBezTo>
                  <a:pt x="2978" y="5282"/>
                  <a:pt x="2968" y="5299"/>
                  <a:pt x="2960" y="5317"/>
                </a:cubicBezTo>
                <a:cubicBezTo>
                  <a:pt x="2943" y="5334"/>
                  <a:pt x="2935" y="5359"/>
                  <a:pt x="2916" y="5385"/>
                </a:cubicBezTo>
                <a:cubicBezTo>
                  <a:pt x="2875" y="5445"/>
                  <a:pt x="2832" y="5505"/>
                  <a:pt x="2789" y="5565"/>
                </a:cubicBezTo>
                <a:cubicBezTo>
                  <a:pt x="2789" y="5556"/>
                  <a:pt x="2789" y="5556"/>
                  <a:pt x="2780" y="5556"/>
                </a:cubicBezTo>
                <a:cubicBezTo>
                  <a:pt x="2875" y="5429"/>
                  <a:pt x="2960" y="5299"/>
                  <a:pt x="3054" y="5179"/>
                </a:cubicBezTo>
                <a:close/>
                <a:moveTo>
                  <a:pt x="8243" y="5256"/>
                </a:moveTo>
                <a:lnTo>
                  <a:pt x="8243" y="5256"/>
                </a:lnTo>
                <a:cubicBezTo>
                  <a:pt x="8225" y="5266"/>
                  <a:pt x="8200" y="5274"/>
                  <a:pt x="8183" y="5282"/>
                </a:cubicBezTo>
                <a:cubicBezTo>
                  <a:pt x="7959" y="5350"/>
                  <a:pt x="7744" y="5420"/>
                  <a:pt x="7530" y="5505"/>
                </a:cubicBezTo>
                <a:cubicBezTo>
                  <a:pt x="7470" y="5524"/>
                  <a:pt x="7419" y="5548"/>
                  <a:pt x="7367" y="5565"/>
                </a:cubicBezTo>
                <a:cubicBezTo>
                  <a:pt x="7495" y="5505"/>
                  <a:pt x="7641" y="5437"/>
                  <a:pt x="7771" y="5369"/>
                </a:cubicBezTo>
                <a:cubicBezTo>
                  <a:pt x="7856" y="5334"/>
                  <a:pt x="7934" y="5299"/>
                  <a:pt x="8018" y="5274"/>
                </a:cubicBezTo>
                <a:cubicBezTo>
                  <a:pt x="8097" y="5274"/>
                  <a:pt x="8173" y="5266"/>
                  <a:pt x="8243" y="5256"/>
                </a:cubicBezTo>
                <a:close/>
                <a:moveTo>
                  <a:pt x="8379" y="5462"/>
                </a:moveTo>
                <a:cubicBezTo>
                  <a:pt x="8389" y="5472"/>
                  <a:pt x="8406" y="5472"/>
                  <a:pt x="8422" y="5472"/>
                </a:cubicBezTo>
                <a:lnTo>
                  <a:pt x="8474" y="5472"/>
                </a:lnTo>
                <a:cubicBezTo>
                  <a:pt x="8303" y="5524"/>
                  <a:pt x="8140" y="5583"/>
                  <a:pt x="7977" y="5643"/>
                </a:cubicBezTo>
                <a:cubicBezTo>
                  <a:pt x="7967" y="5643"/>
                  <a:pt x="7959" y="5651"/>
                  <a:pt x="7942" y="5651"/>
                </a:cubicBezTo>
                <a:cubicBezTo>
                  <a:pt x="8089" y="5592"/>
                  <a:pt x="8235" y="5532"/>
                  <a:pt x="8379" y="5462"/>
                </a:cubicBezTo>
                <a:close/>
                <a:moveTo>
                  <a:pt x="11387" y="5719"/>
                </a:moveTo>
                <a:cubicBezTo>
                  <a:pt x="11317" y="5781"/>
                  <a:pt x="11249" y="5833"/>
                  <a:pt x="11181" y="5884"/>
                </a:cubicBezTo>
                <a:cubicBezTo>
                  <a:pt x="11162" y="5866"/>
                  <a:pt x="11146" y="5857"/>
                  <a:pt x="11129" y="5857"/>
                </a:cubicBezTo>
                <a:cubicBezTo>
                  <a:pt x="11214" y="5814"/>
                  <a:pt x="11300" y="5771"/>
                  <a:pt x="11387" y="5719"/>
                </a:cubicBezTo>
                <a:close/>
                <a:moveTo>
                  <a:pt x="6318" y="5841"/>
                </a:moveTo>
                <a:cubicBezTo>
                  <a:pt x="6318" y="5849"/>
                  <a:pt x="6328" y="5857"/>
                  <a:pt x="6336" y="5866"/>
                </a:cubicBezTo>
                <a:cubicBezTo>
                  <a:pt x="6293" y="5884"/>
                  <a:pt x="6250" y="5909"/>
                  <a:pt x="6206" y="5936"/>
                </a:cubicBezTo>
                <a:cubicBezTo>
                  <a:pt x="6173" y="5952"/>
                  <a:pt x="6173" y="6012"/>
                  <a:pt x="6198" y="6039"/>
                </a:cubicBezTo>
                <a:cubicBezTo>
                  <a:pt x="6163" y="6055"/>
                  <a:pt x="6122" y="6064"/>
                  <a:pt x="6087" y="6072"/>
                </a:cubicBezTo>
                <a:cubicBezTo>
                  <a:pt x="6060" y="6080"/>
                  <a:pt x="6044" y="6099"/>
                  <a:pt x="6044" y="6123"/>
                </a:cubicBezTo>
                <a:cubicBezTo>
                  <a:pt x="6035" y="6115"/>
                  <a:pt x="6027" y="6107"/>
                  <a:pt x="6009" y="6099"/>
                </a:cubicBezTo>
                <a:cubicBezTo>
                  <a:pt x="6044" y="6072"/>
                  <a:pt x="6070" y="6055"/>
                  <a:pt x="6095" y="6020"/>
                </a:cubicBezTo>
                <a:cubicBezTo>
                  <a:pt x="6163" y="5961"/>
                  <a:pt x="6241" y="5901"/>
                  <a:pt x="6318" y="5841"/>
                </a:cubicBezTo>
                <a:close/>
                <a:moveTo>
                  <a:pt x="10896" y="6039"/>
                </a:moveTo>
                <a:cubicBezTo>
                  <a:pt x="10777" y="6115"/>
                  <a:pt x="10639" y="6183"/>
                  <a:pt x="10535" y="6245"/>
                </a:cubicBezTo>
                <a:cubicBezTo>
                  <a:pt x="10511" y="6253"/>
                  <a:pt x="10492" y="6270"/>
                  <a:pt x="10467" y="6278"/>
                </a:cubicBezTo>
                <a:cubicBezTo>
                  <a:pt x="10459" y="6262"/>
                  <a:pt x="10451" y="6245"/>
                  <a:pt x="10432" y="6235"/>
                </a:cubicBezTo>
                <a:cubicBezTo>
                  <a:pt x="10467" y="6218"/>
                  <a:pt x="10502" y="6210"/>
                  <a:pt x="10535" y="6193"/>
                </a:cubicBezTo>
                <a:cubicBezTo>
                  <a:pt x="10657" y="6142"/>
                  <a:pt x="10777" y="6080"/>
                  <a:pt x="10896" y="6039"/>
                </a:cubicBezTo>
                <a:close/>
                <a:moveTo>
                  <a:pt x="10733" y="4767"/>
                </a:moveTo>
                <a:lnTo>
                  <a:pt x="10733" y="4767"/>
                </a:lnTo>
                <a:cubicBezTo>
                  <a:pt x="10682" y="4810"/>
                  <a:pt x="10630" y="4854"/>
                  <a:pt x="10579" y="4895"/>
                </a:cubicBezTo>
                <a:cubicBezTo>
                  <a:pt x="10183" y="5188"/>
                  <a:pt x="9738" y="5429"/>
                  <a:pt x="9274" y="5600"/>
                </a:cubicBezTo>
                <a:cubicBezTo>
                  <a:pt x="8758" y="5806"/>
                  <a:pt x="8251" y="6150"/>
                  <a:pt x="7701" y="6245"/>
                </a:cubicBezTo>
                <a:cubicBezTo>
                  <a:pt x="7581" y="6266"/>
                  <a:pt x="7463" y="6272"/>
                  <a:pt x="7345" y="6272"/>
                </a:cubicBezTo>
                <a:cubicBezTo>
                  <a:pt x="7227" y="6272"/>
                  <a:pt x="7108" y="6266"/>
                  <a:pt x="6988" y="6262"/>
                </a:cubicBezTo>
                <a:cubicBezTo>
                  <a:pt x="6979" y="6261"/>
                  <a:pt x="6970" y="6261"/>
                  <a:pt x="6960" y="6261"/>
                </a:cubicBezTo>
                <a:cubicBezTo>
                  <a:pt x="6837" y="6261"/>
                  <a:pt x="6670" y="6288"/>
                  <a:pt x="6513" y="6288"/>
                </a:cubicBezTo>
                <a:cubicBezTo>
                  <a:pt x="6382" y="6288"/>
                  <a:pt x="6259" y="6269"/>
                  <a:pt x="6173" y="6202"/>
                </a:cubicBezTo>
                <a:cubicBezTo>
                  <a:pt x="6331" y="6180"/>
                  <a:pt x="6489" y="6173"/>
                  <a:pt x="6647" y="6173"/>
                </a:cubicBezTo>
                <a:cubicBezTo>
                  <a:pt x="6798" y="6173"/>
                  <a:pt x="6950" y="6179"/>
                  <a:pt x="7101" y="6183"/>
                </a:cubicBezTo>
                <a:cubicBezTo>
                  <a:pt x="7107" y="6203"/>
                  <a:pt x="7123" y="6213"/>
                  <a:pt x="7149" y="6213"/>
                </a:cubicBezTo>
                <a:cubicBezTo>
                  <a:pt x="7157" y="6213"/>
                  <a:pt x="7167" y="6212"/>
                  <a:pt x="7177" y="6210"/>
                </a:cubicBezTo>
                <a:cubicBezTo>
                  <a:pt x="7204" y="6202"/>
                  <a:pt x="7237" y="6193"/>
                  <a:pt x="7272" y="6183"/>
                </a:cubicBezTo>
                <a:lnTo>
                  <a:pt x="7419" y="6183"/>
                </a:lnTo>
                <a:cubicBezTo>
                  <a:pt x="7419" y="6183"/>
                  <a:pt x="7427" y="6183"/>
                  <a:pt x="7435" y="6175"/>
                </a:cubicBezTo>
                <a:cubicBezTo>
                  <a:pt x="7616" y="6167"/>
                  <a:pt x="7788" y="6150"/>
                  <a:pt x="7967" y="6107"/>
                </a:cubicBezTo>
                <a:cubicBezTo>
                  <a:pt x="8552" y="5961"/>
                  <a:pt x="9119" y="5678"/>
                  <a:pt x="9626" y="5334"/>
                </a:cubicBezTo>
                <a:cubicBezTo>
                  <a:pt x="9729" y="5274"/>
                  <a:pt x="9832" y="5223"/>
                  <a:pt x="9936" y="5171"/>
                </a:cubicBezTo>
                <a:cubicBezTo>
                  <a:pt x="10004" y="5163"/>
                  <a:pt x="10072" y="5144"/>
                  <a:pt x="10142" y="5128"/>
                </a:cubicBezTo>
                <a:cubicBezTo>
                  <a:pt x="10183" y="5119"/>
                  <a:pt x="10193" y="5084"/>
                  <a:pt x="10193" y="5060"/>
                </a:cubicBezTo>
                <a:cubicBezTo>
                  <a:pt x="10296" y="5016"/>
                  <a:pt x="10399" y="4965"/>
                  <a:pt x="10502" y="4922"/>
                </a:cubicBezTo>
                <a:cubicBezTo>
                  <a:pt x="10511" y="4913"/>
                  <a:pt x="10511" y="4913"/>
                  <a:pt x="10519" y="4913"/>
                </a:cubicBezTo>
                <a:cubicBezTo>
                  <a:pt x="10554" y="4895"/>
                  <a:pt x="10554" y="4854"/>
                  <a:pt x="10544" y="4827"/>
                </a:cubicBezTo>
                <a:cubicBezTo>
                  <a:pt x="10606" y="4810"/>
                  <a:pt x="10674" y="4792"/>
                  <a:pt x="10733" y="4767"/>
                </a:cubicBezTo>
                <a:close/>
                <a:moveTo>
                  <a:pt x="1715" y="5866"/>
                </a:moveTo>
                <a:cubicBezTo>
                  <a:pt x="1638" y="5961"/>
                  <a:pt x="1560" y="6055"/>
                  <a:pt x="1492" y="6150"/>
                </a:cubicBezTo>
                <a:cubicBezTo>
                  <a:pt x="1397" y="6270"/>
                  <a:pt x="1294" y="6400"/>
                  <a:pt x="1207" y="6544"/>
                </a:cubicBezTo>
                <a:cubicBezTo>
                  <a:pt x="1319" y="6356"/>
                  <a:pt x="1440" y="6175"/>
                  <a:pt x="1576" y="6004"/>
                </a:cubicBezTo>
                <a:cubicBezTo>
                  <a:pt x="1620" y="5952"/>
                  <a:pt x="1671" y="5909"/>
                  <a:pt x="1715" y="5866"/>
                </a:cubicBezTo>
                <a:close/>
                <a:moveTo>
                  <a:pt x="10305" y="5977"/>
                </a:moveTo>
                <a:lnTo>
                  <a:pt x="10305" y="5977"/>
                </a:lnTo>
                <a:cubicBezTo>
                  <a:pt x="10296" y="5987"/>
                  <a:pt x="10278" y="5996"/>
                  <a:pt x="10270" y="6004"/>
                </a:cubicBezTo>
                <a:cubicBezTo>
                  <a:pt x="10245" y="6020"/>
                  <a:pt x="10234" y="6047"/>
                  <a:pt x="10253" y="6072"/>
                </a:cubicBezTo>
                <a:cubicBezTo>
                  <a:pt x="10123" y="6132"/>
                  <a:pt x="9995" y="6193"/>
                  <a:pt x="9874" y="6253"/>
                </a:cubicBezTo>
                <a:cubicBezTo>
                  <a:pt x="9643" y="6348"/>
                  <a:pt x="9420" y="6451"/>
                  <a:pt x="9196" y="6562"/>
                </a:cubicBezTo>
                <a:cubicBezTo>
                  <a:pt x="9445" y="6416"/>
                  <a:pt x="9694" y="6262"/>
                  <a:pt x="9960" y="6132"/>
                </a:cubicBezTo>
                <a:cubicBezTo>
                  <a:pt x="10072" y="6080"/>
                  <a:pt x="10183" y="6029"/>
                  <a:pt x="10305" y="5977"/>
                </a:cubicBezTo>
                <a:close/>
                <a:moveTo>
                  <a:pt x="8604" y="6905"/>
                </a:moveTo>
                <a:cubicBezTo>
                  <a:pt x="8596" y="6940"/>
                  <a:pt x="8612" y="6975"/>
                  <a:pt x="8637" y="6983"/>
                </a:cubicBezTo>
                <a:cubicBezTo>
                  <a:pt x="8449" y="7035"/>
                  <a:pt x="8260" y="7086"/>
                  <a:pt x="8062" y="7121"/>
                </a:cubicBezTo>
                <a:cubicBezTo>
                  <a:pt x="7899" y="7154"/>
                  <a:pt x="7701" y="7162"/>
                  <a:pt x="7538" y="7224"/>
                </a:cubicBezTo>
                <a:cubicBezTo>
                  <a:pt x="7513" y="7197"/>
                  <a:pt x="7487" y="7181"/>
                  <a:pt x="7462" y="7162"/>
                </a:cubicBezTo>
                <a:cubicBezTo>
                  <a:pt x="7668" y="7146"/>
                  <a:pt x="7864" y="7138"/>
                  <a:pt x="8070" y="7086"/>
                </a:cubicBezTo>
                <a:cubicBezTo>
                  <a:pt x="8260" y="7043"/>
                  <a:pt x="8431" y="6991"/>
                  <a:pt x="8604" y="6905"/>
                </a:cubicBezTo>
                <a:close/>
                <a:moveTo>
                  <a:pt x="11824" y="5575"/>
                </a:moveTo>
                <a:lnTo>
                  <a:pt x="11824" y="5575"/>
                </a:lnTo>
                <a:cubicBezTo>
                  <a:pt x="11748" y="5643"/>
                  <a:pt x="11669" y="5703"/>
                  <a:pt x="11601" y="5771"/>
                </a:cubicBezTo>
                <a:cubicBezTo>
                  <a:pt x="11240" y="6115"/>
                  <a:pt x="10828" y="6441"/>
                  <a:pt x="10389" y="6674"/>
                </a:cubicBezTo>
                <a:cubicBezTo>
                  <a:pt x="9925" y="6923"/>
                  <a:pt x="9358" y="7154"/>
                  <a:pt x="8835" y="7224"/>
                </a:cubicBezTo>
                <a:cubicBezTo>
                  <a:pt x="8788" y="7229"/>
                  <a:pt x="8741" y="7231"/>
                  <a:pt x="8693" y="7231"/>
                </a:cubicBezTo>
                <a:cubicBezTo>
                  <a:pt x="8578" y="7231"/>
                  <a:pt x="8462" y="7219"/>
                  <a:pt x="8346" y="7206"/>
                </a:cubicBezTo>
                <a:cubicBezTo>
                  <a:pt x="8422" y="7189"/>
                  <a:pt x="8493" y="7173"/>
                  <a:pt x="8569" y="7154"/>
                </a:cubicBezTo>
                <a:cubicBezTo>
                  <a:pt x="8569" y="7162"/>
                  <a:pt x="8577" y="7181"/>
                  <a:pt x="8596" y="7189"/>
                </a:cubicBezTo>
                <a:cubicBezTo>
                  <a:pt x="8622" y="7200"/>
                  <a:pt x="8645" y="7204"/>
                  <a:pt x="8667" y="7204"/>
                </a:cubicBezTo>
                <a:cubicBezTo>
                  <a:pt x="8716" y="7204"/>
                  <a:pt x="8759" y="7184"/>
                  <a:pt x="8818" y="7173"/>
                </a:cubicBezTo>
                <a:cubicBezTo>
                  <a:pt x="9008" y="7121"/>
                  <a:pt x="9196" y="7078"/>
                  <a:pt x="9385" y="7018"/>
                </a:cubicBezTo>
                <a:cubicBezTo>
                  <a:pt x="9754" y="6896"/>
                  <a:pt x="10115" y="6742"/>
                  <a:pt x="10459" y="6562"/>
                </a:cubicBezTo>
                <a:cubicBezTo>
                  <a:pt x="10750" y="6408"/>
                  <a:pt x="10999" y="6193"/>
                  <a:pt x="11265" y="5996"/>
                </a:cubicBezTo>
                <a:cubicBezTo>
                  <a:pt x="11447" y="5849"/>
                  <a:pt x="11636" y="5711"/>
                  <a:pt x="11824" y="5575"/>
                </a:cubicBezTo>
                <a:close/>
                <a:moveTo>
                  <a:pt x="985" y="7043"/>
                </a:moveTo>
                <a:cubicBezTo>
                  <a:pt x="985" y="7070"/>
                  <a:pt x="1001" y="7094"/>
                  <a:pt x="1028" y="7103"/>
                </a:cubicBezTo>
                <a:cubicBezTo>
                  <a:pt x="1001" y="7181"/>
                  <a:pt x="977" y="7249"/>
                  <a:pt x="942" y="7327"/>
                </a:cubicBezTo>
                <a:cubicBezTo>
                  <a:pt x="917" y="7379"/>
                  <a:pt x="898" y="7430"/>
                  <a:pt x="873" y="7482"/>
                </a:cubicBezTo>
                <a:cubicBezTo>
                  <a:pt x="873" y="7472"/>
                  <a:pt x="882" y="7455"/>
                  <a:pt x="882" y="7447"/>
                </a:cubicBezTo>
                <a:cubicBezTo>
                  <a:pt x="898" y="7309"/>
                  <a:pt x="933" y="7173"/>
                  <a:pt x="985" y="7043"/>
                </a:cubicBezTo>
                <a:close/>
                <a:moveTo>
                  <a:pt x="1964" y="7395"/>
                </a:moveTo>
                <a:cubicBezTo>
                  <a:pt x="1964" y="7420"/>
                  <a:pt x="1956" y="7439"/>
                  <a:pt x="1947" y="7463"/>
                </a:cubicBezTo>
                <a:cubicBezTo>
                  <a:pt x="1912" y="7610"/>
                  <a:pt x="1877" y="7756"/>
                  <a:pt x="1853" y="7902"/>
                </a:cubicBezTo>
                <a:cubicBezTo>
                  <a:pt x="1853" y="7867"/>
                  <a:pt x="1861" y="7832"/>
                  <a:pt x="1861" y="7799"/>
                </a:cubicBezTo>
                <a:cubicBezTo>
                  <a:pt x="1886" y="7661"/>
                  <a:pt x="1921" y="7523"/>
                  <a:pt x="1964" y="7395"/>
                </a:cubicBezTo>
                <a:close/>
                <a:moveTo>
                  <a:pt x="10261" y="7902"/>
                </a:moveTo>
                <a:cubicBezTo>
                  <a:pt x="10278" y="7919"/>
                  <a:pt x="10305" y="7927"/>
                  <a:pt x="10329" y="7946"/>
                </a:cubicBezTo>
                <a:cubicBezTo>
                  <a:pt x="10226" y="7935"/>
                  <a:pt x="10131" y="7927"/>
                  <a:pt x="10039" y="7927"/>
                </a:cubicBezTo>
                <a:cubicBezTo>
                  <a:pt x="9960" y="7919"/>
                  <a:pt x="9884" y="7911"/>
                  <a:pt x="9806" y="7911"/>
                </a:cubicBezTo>
                <a:lnTo>
                  <a:pt x="9925" y="7911"/>
                </a:lnTo>
                <a:cubicBezTo>
                  <a:pt x="10039" y="7911"/>
                  <a:pt x="10150" y="7902"/>
                  <a:pt x="10261" y="7902"/>
                </a:cubicBezTo>
                <a:close/>
                <a:moveTo>
                  <a:pt x="3467" y="7232"/>
                </a:moveTo>
                <a:cubicBezTo>
                  <a:pt x="3423" y="7472"/>
                  <a:pt x="3380" y="7721"/>
                  <a:pt x="3347" y="7962"/>
                </a:cubicBezTo>
                <a:cubicBezTo>
                  <a:pt x="3347" y="7867"/>
                  <a:pt x="3347" y="7764"/>
                  <a:pt x="3355" y="7669"/>
                </a:cubicBezTo>
                <a:lnTo>
                  <a:pt x="3355" y="7661"/>
                </a:lnTo>
                <a:cubicBezTo>
                  <a:pt x="3380" y="7515"/>
                  <a:pt x="3423" y="7379"/>
                  <a:pt x="3467" y="7232"/>
                </a:cubicBezTo>
                <a:close/>
                <a:moveTo>
                  <a:pt x="8965" y="7946"/>
                </a:moveTo>
                <a:cubicBezTo>
                  <a:pt x="9016" y="7954"/>
                  <a:pt x="9068" y="7962"/>
                  <a:pt x="9119" y="7970"/>
                </a:cubicBezTo>
                <a:cubicBezTo>
                  <a:pt x="9033" y="7979"/>
                  <a:pt x="8946" y="7987"/>
                  <a:pt x="8862" y="7997"/>
                </a:cubicBezTo>
                <a:cubicBezTo>
                  <a:pt x="8827" y="7997"/>
                  <a:pt x="8791" y="7997"/>
                  <a:pt x="8767" y="7987"/>
                </a:cubicBezTo>
                <a:cubicBezTo>
                  <a:pt x="8740" y="7987"/>
                  <a:pt x="8723" y="7997"/>
                  <a:pt x="8715" y="8014"/>
                </a:cubicBezTo>
                <a:cubicBezTo>
                  <a:pt x="8629" y="8022"/>
                  <a:pt x="8534" y="8030"/>
                  <a:pt x="8449" y="8038"/>
                </a:cubicBezTo>
                <a:lnTo>
                  <a:pt x="8441" y="8030"/>
                </a:lnTo>
                <a:cubicBezTo>
                  <a:pt x="8431" y="8022"/>
                  <a:pt x="8431" y="8022"/>
                  <a:pt x="8422" y="8014"/>
                </a:cubicBezTo>
                <a:cubicBezTo>
                  <a:pt x="8604" y="7987"/>
                  <a:pt x="8783" y="7962"/>
                  <a:pt x="8965" y="7946"/>
                </a:cubicBezTo>
                <a:close/>
                <a:moveTo>
                  <a:pt x="6103" y="7843"/>
                </a:moveTo>
                <a:cubicBezTo>
                  <a:pt x="6122" y="7935"/>
                  <a:pt x="6130" y="8022"/>
                  <a:pt x="6130" y="8117"/>
                </a:cubicBezTo>
                <a:cubicBezTo>
                  <a:pt x="6130" y="8090"/>
                  <a:pt x="6122" y="8065"/>
                  <a:pt x="6112" y="8038"/>
                </a:cubicBezTo>
                <a:cubicBezTo>
                  <a:pt x="6103" y="8030"/>
                  <a:pt x="6103" y="8030"/>
                  <a:pt x="6103" y="8022"/>
                </a:cubicBezTo>
                <a:lnTo>
                  <a:pt x="6103" y="7843"/>
                </a:lnTo>
                <a:close/>
                <a:moveTo>
                  <a:pt x="8783" y="8133"/>
                </a:moveTo>
                <a:cubicBezTo>
                  <a:pt x="9008" y="8193"/>
                  <a:pt x="9255" y="8220"/>
                  <a:pt x="9480" y="8245"/>
                </a:cubicBezTo>
                <a:cubicBezTo>
                  <a:pt x="9565" y="8255"/>
                  <a:pt x="9651" y="8263"/>
                  <a:pt x="9729" y="8271"/>
                </a:cubicBezTo>
                <a:lnTo>
                  <a:pt x="9532" y="8271"/>
                </a:lnTo>
                <a:cubicBezTo>
                  <a:pt x="9266" y="8255"/>
                  <a:pt x="9008" y="8177"/>
                  <a:pt x="8750" y="8160"/>
                </a:cubicBezTo>
                <a:cubicBezTo>
                  <a:pt x="8732" y="8152"/>
                  <a:pt x="8715" y="8152"/>
                  <a:pt x="8699" y="8142"/>
                </a:cubicBezTo>
                <a:cubicBezTo>
                  <a:pt x="8732" y="8142"/>
                  <a:pt x="8758" y="8133"/>
                  <a:pt x="8783" y="8133"/>
                </a:cubicBezTo>
                <a:close/>
                <a:moveTo>
                  <a:pt x="2883" y="5925"/>
                </a:moveTo>
                <a:lnTo>
                  <a:pt x="2883" y="5925"/>
                </a:lnTo>
                <a:cubicBezTo>
                  <a:pt x="2797" y="6150"/>
                  <a:pt x="2702" y="6365"/>
                  <a:pt x="2634" y="6595"/>
                </a:cubicBezTo>
                <a:cubicBezTo>
                  <a:pt x="2539" y="6888"/>
                  <a:pt x="2496" y="7206"/>
                  <a:pt x="2401" y="7507"/>
                </a:cubicBezTo>
                <a:cubicBezTo>
                  <a:pt x="2333" y="7764"/>
                  <a:pt x="2246" y="8022"/>
                  <a:pt x="2187" y="8280"/>
                </a:cubicBezTo>
                <a:cubicBezTo>
                  <a:pt x="2195" y="8212"/>
                  <a:pt x="2205" y="8142"/>
                  <a:pt x="2222" y="8082"/>
                </a:cubicBezTo>
                <a:cubicBezTo>
                  <a:pt x="2273" y="7773"/>
                  <a:pt x="2341" y="7472"/>
                  <a:pt x="2420" y="7162"/>
                </a:cubicBezTo>
                <a:cubicBezTo>
                  <a:pt x="2428" y="7154"/>
                  <a:pt x="2436" y="7146"/>
                  <a:pt x="2444" y="7129"/>
                </a:cubicBezTo>
                <a:cubicBezTo>
                  <a:pt x="2531" y="6915"/>
                  <a:pt x="2591" y="6690"/>
                  <a:pt x="2642" y="6459"/>
                </a:cubicBezTo>
                <a:cubicBezTo>
                  <a:pt x="2685" y="6330"/>
                  <a:pt x="2737" y="6202"/>
                  <a:pt x="2789" y="6080"/>
                </a:cubicBezTo>
                <a:cubicBezTo>
                  <a:pt x="2824" y="6029"/>
                  <a:pt x="2848" y="5977"/>
                  <a:pt x="2883" y="5925"/>
                </a:cubicBezTo>
                <a:close/>
                <a:moveTo>
                  <a:pt x="977" y="7764"/>
                </a:moveTo>
                <a:cubicBezTo>
                  <a:pt x="958" y="7824"/>
                  <a:pt x="942" y="7876"/>
                  <a:pt x="925" y="7927"/>
                </a:cubicBezTo>
                <a:cubicBezTo>
                  <a:pt x="882" y="8065"/>
                  <a:pt x="847" y="8203"/>
                  <a:pt x="822" y="8348"/>
                </a:cubicBezTo>
                <a:cubicBezTo>
                  <a:pt x="822" y="8168"/>
                  <a:pt x="830" y="7987"/>
                  <a:pt x="838" y="7808"/>
                </a:cubicBezTo>
                <a:cubicBezTo>
                  <a:pt x="856" y="7816"/>
                  <a:pt x="875" y="7821"/>
                  <a:pt x="893" y="7821"/>
                </a:cubicBezTo>
                <a:cubicBezTo>
                  <a:pt x="927" y="7821"/>
                  <a:pt x="959" y="7804"/>
                  <a:pt x="977" y="7764"/>
                </a:cubicBezTo>
                <a:close/>
                <a:moveTo>
                  <a:pt x="11541" y="8358"/>
                </a:moveTo>
                <a:cubicBezTo>
                  <a:pt x="11585" y="8358"/>
                  <a:pt x="11626" y="8358"/>
                  <a:pt x="11669" y="8366"/>
                </a:cubicBezTo>
                <a:lnTo>
                  <a:pt x="11490" y="8366"/>
                </a:lnTo>
                <a:cubicBezTo>
                  <a:pt x="11506" y="8366"/>
                  <a:pt x="11523" y="8358"/>
                  <a:pt x="11541" y="8358"/>
                </a:cubicBezTo>
                <a:close/>
                <a:moveTo>
                  <a:pt x="1671" y="7851"/>
                </a:moveTo>
                <a:cubicBezTo>
                  <a:pt x="1647" y="8057"/>
                  <a:pt x="1663" y="8255"/>
                  <a:pt x="1690" y="8461"/>
                </a:cubicBezTo>
                <a:cubicBezTo>
                  <a:pt x="1676" y="8447"/>
                  <a:pt x="1664" y="8439"/>
                  <a:pt x="1647" y="8439"/>
                </a:cubicBezTo>
                <a:cubicBezTo>
                  <a:pt x="1641" y="8439"/>
                  <a:pt x="1635" y="8440"/>
                  <a:pt x="1628" y="8442"/>
                </a:cubicBezTo>
                <a:cubicBezTo>
                  <a:pt x="1628" y="8296"/>
                  <a:pt x="1638" y="8152"/>
                  <a:pt x="1647" y="8005"/>
                </a:cubicBezTo>
                <a:cubicBezTo>
                  <a:pt x="1655" y="7954"/>
                  <a:pt x="1663" y="7902"/>
                  <a:pt x="1671" y="7851"/>
                </a:cubicBezTo>
                <a:close/>
                <a:moveTo>
                  <a:pt x="12296" y="8399"/>
                </a:moveTo>
                <a:cubicBezTo>
                  <a:pt x="12306" y="8399"/>
                  <a:pt x="12306" y="8399"/>
                  <a:pt x="12314" y="8410"/>
                </a:cubicBezTo>
                <a:cubicBezTo>
                  <a:pt x="12366" y="8426"/>
                  <a:pt x="12418" y="8451"/>
                  <a:pt x="12461" y="8478"/>
                </a:cubicBezTo>
                <a:cubicBezTo>
                  <a:pt x="12399" y="8469"/>
                  <a:pt x="12347" y="8451"/>
                  <a:pt x="12296" y="8434"/>
                </a:cubicBezTo>
                <a:lnTo>
                  <a:pt x="12296" y="8399"/>
                </a:lnTo>
                <a:close/>
                <a:moveTo>
                  <a:pt x="10441" y="8437"/>
                </a:moveTo>
                <a:cubicBezTo>
                  <a:pt x="10471" y="8437"/>
                  <a:pt x="10500" y="8439"/>
                  <a:pt x="10527" y="8442"/>
                </a:cubicBezTo>
                <a:cubicBezTo>
                  <a:pt x="10406" y="8470"/>
                  <a:pt x="10275" y="8491"/>
                  <a:pt x="10175" y="8491"/>
                </a:cubicBezTo>
                <a:cubicBezTo>
                  <a:pt x="10147" y="8491"/>
                  <a:pt x="10121" y="8489"/>
                  <a:pt x="10098" y="8486"/>
                </a:cubicBezTo>
                <a:cubicBezTo>
                  <a:pt x="10115" y="8478"/>
                  <a:pt x="10123" y="8478"/>
                  <a:pt x="10131" y="8469"/>
                </a:cubicBezTo>
                <a:cubicBezTo>
                  <a:pt x="10231" y="8455"/>
                  <a:pt x="10341" y="8437"/>
                  <a:pt x="10441" y="8437"/>
                </a:cubicBezTo>
                <a:close/>
                <a:moveTo>
                  <a:pt x="9569" y="8509"/>
                </a:moveTo>
                <a:cubicBezTo>
                  <a:pt x="9654" y="8523"/>
                  <a:pt x="9759" y="8537"/>
                  <a:pt x="9857" y="8537"/>
                </a:cubicBezTo>
                <a:cubicBezTo>
                  <a:pt x="9865" y="8545"/>
                  <a:pt x="9872" y="8552"/>
                  <a:pt x="9882" y="8554"/>
                </a:cubicBezTo>
                <a:lnTo>
                  <a:pt x="9882" y="8554"/>
                </a:lnTo>
                <a:cubicBezTo>
                  <a:pt x="9777" y="8547"/>
                  <a:pt x="9673" y="8529"/>
                  <a:pt x="9569" y="8509"/>
                </a:cubicBezTo>
                <a:close/>
                <a:moveTo>
                  <a:pt x="711" y="7463"/>
                </a:moveTo>
                <a:lnTo>
                  <a:pt x="711" y="7463"/>
                </a:lnTo>
                <a:cubicBezTo>
                  <a:pt x="624" y="7946"/>
                  <a:pt x="641" y="8469"/>
                  <a:pt x="667" y="8941"/>
                </a:cubicBezTo>
                <a:cubicBezTo>
                  <a:pt x="649" y="8735"/>
                  <a:pt x="616" y="8537"/>
                  <a:pt x="616" y="8339"/>
                </a:cubicBezTo>
                <a:cubicBezTo>
                  <a:pt x="624" y="8185"/>
                  <a:pt x="616" y="8022"/>
                  <a:pt x="624" y="7867"/>
                </a:cubicBezTo>
                <a:cubicBezTo>
                  <a:pt x="632" y="7713"/>
                  <a:pt x="667" y="7593"/>
                  <a:pt x="711" y="7463"/>
                </a:cubicBezTo>
                <a:close/>
                <a:moveTo>
                  <a:pt x="667" y="9053"/>
                </a:moveTo>
                <a:cubicBezTo>
                  <a:pt x="669" y="9065"/>
                  <a:pt x="670" y="9077"/>
                  <a:pt x="671" y="9089"/>
                </a:cubicBezTo>
                <a:lnTo>
                  <a:pt x="671" y="9089"/>
                </a:lnTo>
                <a:cubicBezTo>
                  <a:pt x="670" y="9078"/>
                  <a:pt x="667" y="9067"/>
                  <a:pt x="667" y="9053"/>
                </a:cubicBezTo>
                <a:close/>
                <a:moveTo>
                  <a:pt x="671" y="9093"/>
                </a:moveTo>
                <a:cubicBezTo>
                  <a:pt x="676" y="9159"/>
                  <a:pt x="676" y="9229"/>
                  <a:pt x="676" y="9294"/>
                </a:cubicBezTo>
                <a:lnTo>
                  <a:pt x="676" y="9310"/>
                </a:lnTo>
                <a:cubicBezTo>
                  <a:pt x="667" y="9251"/>
                  <a:pt x="667" y="9183"/>
                  <a:pt x="667" y="9121"/>
                </a:cubicBezTo>
                <a:cubicBezTo>
                  <a:pt x="671" y="9110"/>
                  <a:pt x="671" y="9102"/>
                  <a:pt x="671" y="9093"/>
                </a:cubicBezTo>
                <a:close/>
                <a:moveTo>
                  <a:pt x="8870" y="9061"/>
                </a:moveTo>
                <a:lnTo>
                  <a:pt x="8870" y="9061"/>
                </a:lnTo>
                <a:cubicBezTo>
                  <a:pt x="8946" y="9156"/>
                  <a:pt x="9016" y="9259"/>
                  <a:pt x="9084" y="9362"/>
                </a:cubicBezTo>
                <a:cubicBezTo>
                  <a:pt x="9059" y="9370"/>
                  <a:pt x="9033" y="9389"/>
                  <a:pt x="9016" y="9413"/>
                </a:cubicBezTo>
                <a:cubicBezTo>
                  <a:pt x="9008" y="9389"/>
                  <a:pt x="8998" y="9370"/>
                  <a:pt x="8998" y="9345"/>
                </a:cubicBezTo>
                <a:cubicBezTo>
                  <a:pt x="8965" y="9259"/>
                  <a:pt x="8921" y="9156"/>
                  <a:pt x="8870" y="9061"/>
                </a:cubicBezTo>
                <a:close/>
                <a:moveTo>
                  <a:pt x="5992" y="9148"/>
                </a:moveTo>
                <a:lnTo>
                  <a:pt x="5992" y="9148"/>
                </a:lnTo>
                <a:cubicBezTo>
                  <a:pt x="5984" y="9286"/>
                  <a:pt x="5967" y="9413"/>
                  <a:pt x="5941" y="9543"/>
                </a:cubicBezTo>
                <a:cubicBezTo>
                  <a:pt x="5941" y="9525"/>
                  <a:pt x="5949" y="9508"/>
                  <a:pt x="5949" y="9481"/>
                </a:cubicBezTo>
                <a:cubicBezTo>
                  <a:pt x="5957" y="9370"/>
                  <a:pt x="5976" y="9259"/>
                  <a:pt x="5992" y="9148"/>
                </a:cubicBezTo>
                <a:close/>
                <a:moveTo>
                  <a:pt x="1663" y="8993"/>
                </a:moveTo>
                <a:lnTo>
                  <a:pt x="1663" y="8993"/>
                </a:lnTo>
                <a:cubicBezTo>
                  <a:pt x="1690" y="9069"/>
                  <a:pt x="1715" y="9148"/>
                  <a:pt x="1731" y="9234"/>
                </a:cubicBezTo>
                <a:cubicBezTo>
                  <a:pt x="1750" y="9337"/>
                  <a:pt x="1766" y="9440"/>
                  <a:pt x="1783" y="9552"/>
                </a:cubicBezTo>
                <a:cubicBezTo>
                  <a:pt x="1750" y="9430"/>
                  <a:pt x="1715" y="9319"/>
                  <a:pt x="1698" y="9199"/>
                </a:cubicBezTo>
                <a:cubicBezTo>
                  <a:pt x="1690" y="9131"/>
                  <a:pt x="1671" y="9061"/>
                  <a:pt x="1663" y="8993"/>
                </a:cubicBezTo>
                <a:close/>
                <a:moveTo>
                  <a:pt x="4411" y="9310"/>
                </a:moveTo>
                <a:cubicBezTo>
                  <a:pt x="4429" y="9362"/>
                  <a:pt x="4446" y="9413"/>
                  <a:pt x="4454" y="9465"/>
                </a:cubicBezTo>
                <a:cubicBezTo>
                  <a:pt x="4454" y="9500"/>
                  <a:pt x="4462" y="9543"/>
                  <a:pt x="4462" y="9576"/>
                </a:cubicBezTo>
                <a:cubicBezTo>
                  <a:pt x="4446" y="9492"/>
                  <a:pt x="4429" y="9397"/>
                  <a:pt x="4411" y="9310"/>
                </a:cubicBezTo>
                <a:close/>
                <a:moveTo>
                  <a:pt x="9771" y="9595"/>
                </a:moveTo>
                <a:cubicBezTo>
                  <a:pt x="9841" y="9620"/>
                  <a:pt x="9909" y="9646"/>
                  <a:pt x="9969" y="9655"/>
                </a:cubicBezTo>
                <a:cubicBezTo>
                  <a:pt x="9960" y="9655"/>
                  <a:pt x="9944" y="9663"/>
                  <a:pt x="9925" y="9663"/>
                </a:cubicBezTo>
                <a:cubicBezTo>
                  <a:pt x="9892" y="9646"/>
                  <a:pt x="9849" y="9628"/>
                  <a:pt x="9814" y="9611"/>
                </a:cubicBezTo>
                <a:cubicBezTo>
                  <a:pt x="9797" y="9603"/>
                  <a:pt x="9789" y="9603"/>
                  <a:pt x="9771" y="9595"/>
                </a:cubicBezTo>
                <a:close/>
                <a:moveTo>
                  <a:pt x="7256" y="8847"/>
                </a:moveTo>
                <a:cubicBezTo>
                  <a:pt x="7272" y="9131"/>
                  <a:pt x="7289" y="9413"/>
                  <a:pt x="7297" y="9698"/>
                </a:cubicBezTo>
                <a:cubicBezTo>
                  <a:pt x="7279" y="9672"/>
                  <a:pt x="7254" y="9658"/>
                  <a:pt x="7228" y="9658"/>
                </a:cubicBezTo>
                <a:cubicBezTo>
                  <a:pt x="7193" y="9658"/>
                  <a:pt x="7158" y="9682"/>
                  <a:pt x="7142" y="9731"/>
                </a:cubicBezTo>
                <a:cubicBezTo>
                  <a:pt x="7142" y="9734"/>
                  <a:pt x="7141" y="9737"/>
                  <a:pt x="7140" y="9742"/>
                </a:cubicBezTo>
                <a:lnTo>
                  <a:pt x="7140" y="9742"/>
                </a:lnTo>
                <a:cubicBezTo>
                  <a:pt x="7196" y="9444"/>
                  <a:pt x="7230" y="9153"/>
                  <a:pt x="7256" y="8847"/>
                </a:cubicBezTo>
                <a:close/>
                <a:moveTo>
                  <a:pt x="10063" y="9679"/>
                </a:moveTo>
                <a:lnTo>
                  <a:pt x="10063" y="9679"/>
                </a:lnTo>
                <a:cubicBezTo>
                  <a:pt x="10193" y="9706"/>
                  <a:pt x="10329" y="9731"/>
                  <a:pt x="10459" y="9766"/>
                </a:cubicBezTo>
                <a:cubicBezTo>
                  <a:pt x="10451" y="9766"/>
                  <a:pt x="10432" y="9782"/>
                  <a:pt x="10432" y="9801"/>
                </a:cubicBezTo>
                <a:cubicBezTo>
                  <a:pt x="10338" y="9766"/>
                  <a:pt x="10234" y="9731"/>
                  <a:pt x="10131" y="9706"/>
                </a:cubicBezTo>
                <a:cubicBezTo>
                  <a:pt x="10115" y="9698"/>
                  <a:pt x="10090" y="9688"/>
                  <a:pt x="10063" y="9679"/>
                </a:cubicBezTo>
                <a:close/>
                <a:moveTo>
                  <a:pt x="4481" y="9688"/>
                </a:moveTo>
                <a:lnTo>
                  <a:pt x="4481" y="9688"/>
                </a:lnTo>
                <a:cubicBezTo>
                  <a:pt x="4489" y="9714"/>
                  <a:pt x="4506" y="9723"/>
                  <a:pt x="4524" y="9731"/>
                </a:cubicBezTo>
                <a:cubicBezTo>
                  <a:pt x="4524" y="9782"/>
                  <a:pt x="4514" y="9834"/>
                  <a:pt x="4506" y="9885"/>
                </a:cubicBezTo>
                <a:cubicBezTo>
                  <a:pt x="4497" y="9826"/>
                  <a:pt x="4489" y="9758"/>
                  <a:pt x="4481" y="9688"/>
                </a:cubicBezTo>
                <a:close/>
                <a:moveTo>
                  <a:pt x="10253" y="9997"/>
                </a:moveTo>
                <a:cubicBezTo>
                  <a:pt x="10348" y="10040"/>
                  <a:pt x="10441" y="10083"/>
                  <a:pt x="10535" y="10127"/>
                </a:cubicBezTo>
                <a:cubicBezTo>
                  <a:pt x="10519" y="10127"/>
                  <a:pt x="10502" y="10143"/>
                  <a:pt x="10502" y="10151"/>
                </a:cubicBezTo>
                <a:cubicBezTo>
                  <a:pt x="10467" y="10135"/>
                  <a:pt x="10432" y="10118"/>
                  <a:pt x="10399" y="10092"/>
                </a:cubicBezTo>
                <a:cubicBezTo>
                  <a:pt x="10356" y="10059"/>
                  <a:pt x="10305" y="10032"/>
                  <a:pt x="10253" y="9997"/>
                </a:cubicBezTo>
                <a:close/>
                <a:moveTo>
                  <a:pt x="5889" y="7799"/>
                </a:moveTo>
                <a:cubicBezTo>
                  <a:pt x="5889" y="7946"/>
                  <a:pt x="5881" y="8090"/>
                  <a:pt x="5872" y="8228"/>
                </a:cubicBezTo>
                <a:cubicBezTo>
                  <a:pt x="5856" y="8217"/>
                  <a:pt x="5836" y="8211"/>
                  <a:pt x="5815" y="8211"/>
                </a:cubicBezTo>
                <a:cubicBezTo>
                  <a:pt x="5770" y="8211"/>
                  <a:pt x="5724" y="8238"/>
                  <a:pt x="5718" y="8296"/>
                </a:cubicBezTo>
                <a:cubicBezTo>
                  <a:pt x="5666" y="8684"/>
                  <a:pt x="5572" y="9079"/>
                  <a:pt x="5520" y="9481"/>
                </a:cubicBezTo>
                <a:cubicBezTo>
                  <a:pt x="5433" y="9723"/>
                  <a:pt x="5442" y="10024"/>
                  <a:pt x="5425" y="10273"/>
                </a:cubicBezTo>
                <a:cubicBezTo>
                  <a:pt x="5425" y="10316"/>
                  <a:pt x="5417" y="10368"/>
                  <a:pt x="5409" y="10419"/>
                </a:cubicBezTo>
                <a:cubicBezTo>
                  <a:pt x="5400" y="10281"/>
                  <a:pt x="5390" y="10143"/>
                  <a:pt x="5390" y="9997"/>
                </a:cubicBezTo>
                <a:cubicBezTo>
                  <a:pt x="5400" y="9679"/>
                  <a:pt x="5425" y="9345"/>
                  <a:pt x="5468" y="9028"/>
                </a:cubicBezTo>
                <a:cubicBezTo>
                  <a:pt x="5528" y="8589"/>
                  <a:pt x="5769" y="8220"/>
                  <a:pt x="5889" y="7799"/>
                </a:cubicBezTo>
                <a:close/>
                <a:moveTo>
                  <a:pt x="12236" y="10401"/>
                </a:moveTo>
                <a:lnTo>
                  <a:pt x="12236" y="10401"/>
                </a:lnTo>
                <a:cubicBezTo>
                  <a:pt x="12323" y="10436"/>
                  <a:pt x="12399" y="10471"/>
                  <a:pt x="12486" y="10504"/>
                </a:cubicBezTo>
                <a:cubicBezTo>
                  <a:pt x="12442" y="10500"/>
                  <a:pt x="12399" y="10498"/>
                  <a:pt x="12357" y="10498"/>
                </a:cubicBezTo>
                <a:cubicBezTo>
                  <a:pt x="12314" y="10498"/>
                  <a:pt x="12271" y="10500"/>
                  <a:pt x="12228" y="10504"/>
                </a:cubicBezTo>
                <a:cubicBezTo>
                  <a:pt x="12228" y="10487"/>
                  <a:pt x="12220" y="10479"/>
                  <a:pt x="12211" y="10461"/>
                </a:cubicBezTo>
                <a:cubicBezTo>
                  <a:pt x="12228" y="10452"/>
                  <a:pt x="12244" y="10428"/>
                  <a:pt x="12236" y="10401"/>
                </a:cubicBezTo>
                <a:close/>
                <a:moveTo>
                  <a:pt x="3209" y="9671"/>
                </a:moveTo>
                <a:cubicBezTo>
                  <a:pt x="3226" y="9842"/>
                  <a:pt x="3261" y="10024"/>
                  <a:pt x="3287" y="10195"/>
                </a:cubicBezTo>
                <a:cubicBezTo>
                  <a:pt x="3304" y="10333"/>
                  <a:pt x="3320" y="10479"/>
                  <a:pt x="3329" y="10615"/>
                </a:cubicBezTo>
                <a:cubicBezTo>
                  <a:pt x="3312" y="10539"/>
                  <a:pt x="3296" y="10452"/>
                  <a:pt x="3277" y="10376"/>
                </a:cubicBezTo>
                <a:cubicBezTo>
                  <a:pt x="3217" y="10143"/>
                  <a:pt x="3201" y="9904"/>
                  <a:pt x="3166" y="9671"/>
                </a:cubicBezTo>
                <a:close/>
                <a:moveTo>
                  <a:pt x="1972" y="9997"/>
                </a:moveTo>
                <a:cubicBezTo>
                  <a:pt x="2007" y="10110"/>
                  <a:pt x="2051" y="10213"/>
                  <a:pt x="2084" y="10325"/>
                </a:cubicBezTo>
                <a:cubicBezTo>
                  <a:pt x="2092" y="10368"/>
                  <a:pt x="2127" y="10393"/>
                  <a:pt x="2162" y="10393"/>
                </a:cubicBezTo>
                <a:cubicBezTo>
                  <a:pt x="2187" y="10547"/>
                  <a:pt x="2205" y="10702"/>
                  <a:pt x="2222" y="10856"/>
                </a:cubicBezTo>
                <a:cubicBezTo>
                  <a:pt x="2170" y="10650"/>
                  <a:pt x="2102" y="10444"/>
                  <a:pt x="2032" y="10238"/>
                </a:cubicBezTo>
                <a:cubicBezTo>
                  <a:pt x="2007" y="10162"/>
                  <a:pt x="1972" y="10075"/>
                  <a:pt x="1947" y="9997"/>
                </a:cubicBezTo>
                <a:close/>
                <a:moveTo>
                  <a:pt x="5710" y="10753"/>
                </a:moveTo>
                <a:lnTo>
                  <a:pt x="5710" y="10753"/>
                </a:lnTo>
                <a:cubicBezTo>
                  <a:pt x="5631" y="10943"/>
                  <a:pt x="5563" y="11131"/>
                  <a:pt x="5493" y="11328"/>
                </a:cubicBezTo>
                <a:cubicBezTo>
                  <a:pt x="5485" y="11244"/>
                  <a:pt x="5485" y="11149"/>
                  <a:pt x="5477" y="11054"/>
                </a:cubicBezTo>
                <a:cubicBezTo>
                  <a:pt x="5468" y="10959"/>
                  <a:pt x="5460" y="10873"/>
                  <a:pt x="5452" y="10780"/>
                </a:cubicBezTo>
                <a:lnTo>
                  <a:pt x="5452" y="10780"/>
                </a:lnTo>
                <a:cubicBezTo>
                  <a:pt x="5468" y="10797"/>
                  <a:pt x="5485" y="10821"/>
                  <a:pt x="5512" y="10832"/>
                </a:cubicBezTo>
                <a:cubicBezTo>
                  <a:pt x="5527" y="10843"/>
                  <a:pt x="5544" y="10847"/>
                  <a:pt x="5561" y="10847"/>
                </a:cubicBezTo>
                <a:cubicBezTo>
                  <a:pt x="5582" y="10847"/>
                  <a:pt x="5604" y="10841"/>
                  <a:pt x="5623" y="10832"/>
                </a:cubicBezTo>
                <a:cubicBezTo>
                  <a:pt x="5658" y="10805"/>
                  <a:pt x="5683" y="10780"/>
                  <a:pt x="5710" y="10753"/>
                </a:cubicBezTo>
                <a:close/>
                <a:moveTo>
                  <a:pt x="7513" y="10007"/>
                </a:moveTo>
                <a:lnTo>
                  <a:pt x="7513" y="10007"/>
                </a:lnTo>
                <a:cubicBezTo>
                  <a:pt x="7522" y="10281"/>
                  <a:pt x="7495" y="10547"/>
                  <a:pt x="7435" y="10805"/>
                </a:cubicBezTo>
                <a:cubicBezTo>
                  <a:pt x="7375" y="11019"/>
                  <a:pt x="7272" y="11209"/>
                  <a:pt x="7161" y="11399"/>
                </a:cubicBezTo>
                <a:cubicBezTo>
                  <a:pt x="7186" y="11337"/>
                  <a:pt x="7212" y="11277"/>
                  <a:pt x="7229" y="11234"/>
                </a:cubicBezTo>
                <a:cubicBezTo>
                  <a:pt x="7297" y="11038"/>
                  <a:pt x="7348" y="10840"/>
                  <a:pt x="7410" y="10650"/>
                </a:cubicBezTo>
                <a:cubicBezTo>
                  <a:pt x="7470" y="10436"/>
                  <a:pt x="7503" y="10222"/>
                  <a:pt x="7513" y="10007"/>
                </a:cubicBezTo>
                <a:close/>
                <a:moveTo>
                  <a:pt x="7083" y="9989"/>
                </a:moveTo>
                <a:lnTo>
                  <a:pt x="7083" y="9989"/>
                </a:lnTo>
                <a:cubicBezTo>
                  <a:pt x="7023" y="10290"/>
                  <a:pt x="6988" y="10591"/>
                  <a:pt x="6885" y="10883"/>
                </a:cubicBezTo>
                <a:cubicBezTo>
                  <a:pt x="6817" y="11079"/>
                  <a:pt x="6757" y="11260"/>
                  <a:pt x="6722" y="11450"/>
                </a:cubicBezTo>
                <a:cubicBezTo>
                  <a:pt x="6740" y="11304"/>
                  <a:pt x="6757" y="11157"/>
                  <a:pt x="6782" y="11019"/>
                </a:cubicBezTo>
                <a:cubicBezTo>
                  <a:pt x="6833" y="10737"/>
                  <a:pt x="6928" y="10496"/>
                  <a:pt x="7015" y="10222"/>
                </a:cubicBezTo>
                <a:cubicBezTo>
                  <a:pt x="7039" y="10143"/>
                  <a:pt x="7066" y="10067"/>
                  <a:pt x="7083" y="9989"/>
                </a:cubicBezTo>
                <a:close/>
                <a:moveTo>
                  <a:pt x="11824" y="11407"/>
                </a:moveTo>
                <a:lnTo>
                  <a:pt x="11824" y="11407"/>
                </a:lnTo>
                <a:cubicBezTo>
                  <a:pt x="12108" y="11475"/>
                  <a:pt x="12382" y="11578"/>
                  <a:pt x="12648" y="11749"/>
                </a:cubicBezTo>
                <a:cubicBezTo>
                  <a:pt x="12648" y="11759"/>
                  <a:pt x="12657" y="11759"/>
                  <a:pt x="12667" y="11768"/>
                </a:cubicBezTo>
                <a:cubicBezTo>
                  <a:pt x="12572" y="11716"/>
                  <a:pt x="12469" y="11673"/>
                  <a:pt x="12366" y="11629"/>
                </a:cubicBezTo>
                <a:cubicBezTo>
                  <a:pt x="12314" y="11605"/>
                  <a:pt x="12255" y="11578"/>
                  <a:pt x="12193" y="11553"/>
                </a:cubicBezTo>
                <a:cubicBezTo>
                  <a:pt x="12073" y="11502"/>
                  <a:pt x="11945" y="11450"/>
                  <a:pt x="11824" y="11407"/>
                </a:cubicBezTo>
                <a:close/>
                <a:moveTo>
                  <a:pt x="12168" y="11689"/>
                </a:moveTo>
                <a:lnTo>
                  <a:pt x="12168" y="11689"/>
                </a:lnTo>
                <a:cubicBezTo>
                  <a:pt x="12185" y="11697"/>
                  <a:pt x="12211" y="11708"/>
                  <a:pt x="12228" y="11716"/>
                </a:cubicBezTo>
                <a:cubicBezTo>
                  <a:pt x="12271" y="11733"/>
                  <a:pt x="12323" y="11759"/>
                  <a:pt x="12366" y="11776"/>
                </a:cubicBezTo>
                <a:lnTo>
                  <a:pt x="12358" y="11776"/>
                </a:lnTo>
                <a:cubicBezTo>
                  <a:pt x="12339" y="11768"/>
                  <a:pt x="12314" y="11759"/>
                  <a:pt x="12296" y="11749"/>
                </a:cubicBezTo>
                <a:cubicBezTo>
                  <a:pt x="12255" y="11733"/>
                  <a:pt x="12211" y="11716"/>
                  <a:pt x="12168" y="11689"/>
                </a:cubicBezTo>
                <a:close/>
                <a:moveTo>
                  <a:pt x="8862" y="11673"/>
                </a:moveTo>
                <a:lnTo>
                  <a:pt x="8862" y="11673"/>
                </a:lnTo>
                <a:cubicBezTo>
                  <a:pt x="8843" y="11733"/>
                  <a:pt x="8827" y="11801"/>
                  <a:pt x="8810" y="11862"/>
                </a:cubicBezTo>
                <a:lnTo>
                  <a:pt x="8767" y="11862"/>
                </a:lnTo>
                <a:cubicBezTo>
                  <a:pt x="8802" y="11801"/>
                  <a:pt x="8835" y="11741"/>
                  <a:pt x="8862" y="11673"/>
                </a:cubicBezTo>
                <a:close/>
                <a:moveTo>
                  <a:pt x="12100" y="11895"/>
                </a:moveTo>
                <a:lnTo>
                  <a:pt x="12100" y="11895"/>
                </a:lnTo>
                <a:cubicBezTo>
                  <a:pt x="12176" y="11930"/>
                  <a:pt x="12263" y="11974"/>
                  <a:pt x="12347" y="12017"/>
                </a:cubicBezTo>
                <a:cubicBezTo>
                  <a:pt x="12323" y="12007"/>
                  <a:pt x="12306" y="11998"/>
                  <a:pt x="12279" y="11990"/>
                </a:cubicBezTo>
                <a:cubicBezTo>
                  <a:pt x="12244" y="11982"/>
                  <a:pt x="12203" y="11974"/>
                  <a:pt x="12168" y="11955"/>
                </a:cubicBezTo>
                <a:cubicBezTo>
                  <a:pt x="12141" y="11939"/>
                  <a:pt x="12125" y="11914"/>
                  <a:pt x="12100" y="11895"/>
                </a:cubicBezTo>
                <a:close/>
                <a:moveTo>
                  <a:pt x="6697" y="11965"/>
                </a:moveTo>
                <a:cubicBezTo>
                  <a:pt x="6705" y="11998"/>
                  <a:pt x="6730" y="12007"/>
                  <a:pt x="6765" y="12007"/>
                </a:cubicBezTo>
                <a:cubicBezTo>
                  <a:pt x="6757" y="12025"/>
                  <a:pt x="6749" y="12042"/>
                  <a:pt x="6730" y="12058"/>
                </a:cubicBezTo>
                <a:cubicBezTo>
                  <a:pt x="6714" y="12093"/>
                  <a:pt x="6705" y="12128"/>
                  <a:pt x="6689" y="12161"/>
                </a:cubicBezTo>
                <a:lnTo>
                  <a:pt x="6689" y="12128"/>
                </a:lnTo>
                <a:cubicBezTo>
                  <a:pt x="6689" y="12077"/>
                  <a:pt x="6689" y="12017"/>
                  <a:pt x="6697" y="11965"/>
                </a:cubicBezTo>
                <a:close/>
                <a:moveTo>
                  <a:pt x="10939" y="11613"/>
                </a:moveTo>
                <a:cubicBezTo>
                  <a:pt x="10975" y="11629"/>
                  <a:pt x="11008" y="11638"/>
                  <a:pt x="11034" y="11656"/>
                </a:cubicBezTo>
                <a:cubicBezTo>
                  <a:pt x="11137" y="11708"/>
                  <a:pt x="11240" y="11749"/>
                  <a:pt x="11352" y="11801"/>
                </a:cubicBezTo>
                <a:cubicBezTo>
                  <a:pt x="11471" y="11871"/>
                  <a:pt x="11601" y="11922"/>
                  <a:pt x="11748" y="11965"/>
                </a:cubicBezTo>
                <a:cubicBezTo>
                  <a:pt x="11875" y="12042"/>
                  <a:pt x="12013" y="12093"/>
                  <a:pt x="12141" y="12110"/>
                </a:cubicBezTo>
                <a:cubicBezTo>
                  <a:pt x="12160" y="12110"/>
                  <a:pt x="12168" y="12110"/>
                  <a:pt x="12176" y="12102"/>
                </a:cubicBezTo>
                <a:cubicBezTo>
                  <a:pt x="12220" y="12110"/>
                  <a:pt x="12255" y="12120"/>
                  <a:pt x="12296" y="12128"/>
                </a:cubicBezTo>
                <a:cubicBezTo>
                  <a:pt x="12382" y="12161"/>
                  <a:pt x="12469" y="12188"/>
                  <a:pt x="12554" y="12223"/>
                </a:cubicBezTo>
                <a:cubicBezTo>
                  <a:pt x="12288" y="12153"/>
                  <a:pt x="12013" y="12110"/>
                  <a:pt x="11756" y="12017"/>
                </a:cubicBezTo>
                <a:cubicBezTo>
                  <a:pt x="11585" y="11947"/>
                  <a:pt x="11420" y="11862"/>
                  <a:pt x="11257" y="11776"/>
                </a:cubicBezTo>
                <a:cubicBezTo>
                  <a:pt x="11172" y="11724"/>
                  <a:pt x="11059" y="11673"/>
                  <a:pt x="10939" y="11613"/>
                </a:cubicBezTo>
                <a:close/>
                <a:moveTo>
                  <a:pt x="13294" y="12283"/>
                </a:moveTo>
                <a:cubicBezTo>
                  <a:pt x="13353" y="12308"/>
                  <a:pt x="13440" y="12359"/>
                  <a:pt x="13516" y="12419"/>
                </a:cubicBezTo>
                <a:cubicBezTo>
                  <a:pt x="13481" y="12402"/>
                  <a:pt x="13448" y="12386"/>
                  <a:pt x="13413" y="12367"/>
                </a:cubicBezTo>
                <a:cubicBezTo>
                  <a:pt x="13388" y="12351"/>
                  <a:pt x="13362" y="12343"/>
                  <a:pt x="13337" y="12326"/>
                </a:cubicBezTo>
                <a:cubicBezTo>
                  <a:pt x="13318" y="12316"/>
                  <a:pt x="13302" y="12299"/>
                  <a:pt x="13285" y="12291"/>
                </a:cubicBezTo>
                <a:cubicBezTo>
                  <a:pt x="13294" y="12291"/>
                  <a:pt x="13294" y="12283"/>
                  <a:pt x="13294" y="12283"/>
                </a:cubicBezTo>
                <a:close/>
                <a:moveTo>
                  <a:pt x="8018" y="11347"/>
                </a:moveTo>
                <a:cubicBezTo>
                  <a:pt x="7967" y="11673"/>
                  <a:pt x="7899" y="11990"/>
                  <a:pt x="7823" y="12308"/>
                </a:cubicBezTo>
                <a:cubicBezTo>
                  <a:pt x="7804" y="12359"/>
                  <a:pt x="7796" y="12419"/>
                  <a:pt x="7779" y="12471"/>
                </a:cubicBezTo>
                <a:lnTo>
                  <a:pt x="7779" y="12506"/>
                </a:lnTo>
                <a:cubicBezTo>
                  <a:pt x="7773" y="12519"/>
                  <a:pt x="7765" y="12533"/>
                  <a:pt x="7762" y="12547"/>
                </a:cubicBezTo>
                <a:lnTo>
                  <a:pt x="7762" y="12547"/>
                </a:lnTo>
                <a:cubicBezTo>
                  <a:pt x="7772" y="12456"/>
                  <a:pt x="7788" y="12364"/>
                  <a:pt x="7804" y="12275"/>
                </a:cubicBezTo>
                <a:cubicBezTo>
                  <a:pt x="7847" y="11965"/>
                  <a:pt x="7942" y="11656"/>
                  <a:pt x="8018" y="11347"/>
                </a:cubicBezTo>
                <a:close/>
                <a:moveTo>
                  <a:pt x="14007" y="12858"/>
                </a:moveTo>
                <a:cubicBezTo>
                  <a:pt x="14032" y="12875"/>
                  <a:pt x="14048" y="12893"/>
                  <a:pt x="14067" y="12910"/>
                </a:cubicBezTo>
                <a:cubicBezTo>
                  <a:pt x="14083" y="12926"/>
                  <a:pt x="14100" y="12945"/>
                  <a:pt x="14110" y="12961"/>
                </a:cubicBezTo>
                <a:cubicBezTo>
                  <a:pt x="14067" y="12934"/>
                  <a:pt x="14023" y="12910"/>
                  <a:pt x="13972" y="12883"/>
                </a:cubicBezTo>
                <a:cubicBezTo>
                  <a:pt x="13988" y="12883"/>
                  <a:pt x="13997" y="12875"/>
                  <a:pt x="14007" y="12858"/>
                </a:cubicBezTo>
                <a:close/>
                <a:moveTo>
                  <a:pt x="11172" y="12961"/>
                </a:moveTo>
                <a:lnTo>
                  <a:pt x="11172" y="12961"/>
                </a:lnTo>
                <a:cubicBezTo>
                  <a:pt x="11300" y="13021"/>
                  <a:pt x="11420" y="13099"/>
                  <a:pt x="11550" y="13176"/>
                </a:cubicBezTo>
                <a:cubicBezTo>
                  <a:pt x="11541" y="13176"/>
                  <a:pt x="11541" y="13184"/>
                  <a:pt x="11541" y="13192"/>
                </a:cubicBezTo>
                <a:cubicBezTo>
                  <a:pt x="11490" y="13159"/>
                  <a:pt x="11438" y="13132"/>
                  <a:pt x="11387" y="13108"/>
                </a:cubicBezTo>
                <a:cubicBezTo>
                  <a:pt x="11308" y="13064"/>
                  <a:pt x="11240" y="13013"/>
                  <a:pt x="11172" y="12961"/>
                </a:cubicBezTo>
                <a:close/>
                <a:moveTo>
                  <a:pt x="12966" y="13742"/>
                </a:moveTo>
                <a:cubicBezTo>
                  <a:pt x="13028" y="13794"/>
                  <a:pt x="13079" y="13845"/>
                  <a:pt x="13139" y="13897"/>
                </a:cubicBezTo>
                <a:lnTo>
                  <a:pt x="13131" y="13897"/>
                </a:lnTo>
                <a:cubicBezTo>
                  <a:pt x="13069" y="13845"/>
                  <a:pt x="13009" y="13794"/>
                  <a:pt x="12941" y="13751"/>
                </a:cubicBezTo>
                <a:cubicBezTo>
                  <a:pt x="12949" y="13751"/>
                  <a:pt x="12958" y="13751"/>
                  <a:pt x="12966" y="13742"/>
                </a:cubicBezTo>
                <a:close/>
                <a:moveTo>
                  <a:pt x="10286" y="13984"/>
                </a:moveTo>
                <a:cubicBezTo>
                  <a:pt x="10296" y="14000"/>
                  <a:pt x="10305" y="14008"/>
                  <a:pt x="10313" y="14017"/>
                </a:cubicBezTo>
                <a:cubicBezTo>
                  <a:pt x="10305" y="14078"/>
                  <a:pt x="10305" y="14138"/>
                  <a:pt x="10296" y="14198"/>
                </a:cubicBezTo>
                <a:cubicBezTo>
                  <a:pt x="10296" y="14130"/>
                  <a:pt x="10286" y="14052"/>
                  <a:pt x="10286" y="13984"/>
                </a:cubicBezTo>
                <a:close/>
                <a:moveTo>
                  <a:pt x="13259" y="14198"/>
                </a:moveTo>
                <a:cubicBezTo>
                  <a:pt x="13302" y="14233"/>
                  <a:pt x="13345" y="14266"/>
                  <a:pt x="13388" y="14301"/>
                </a:cubicBezTo>
                <a:cubicBezTo>
                  <a:pt x="13421" y="14326"/>
                  <a:pt x="13448" y="14353"/>
                  <a:pt x="13473" y="14388"/>
                </a:cubicBezTo>
                <a:cubicBezTo>
                  <a:pt x="13370" y="14318"/>
                  <a:pt x="13259" y="14258"/>
                  <a:pt x="13156" y="14198"/>
                </a:cubicBezTo>
                <a:cubicBezTo>
                  <a:pt x="13172" y="14198"/>
                  <a:pt x="13191" y="14206"/>
                  <a:pt x="13207" y="14206"/>
                </a:cubicBezTo>
                <a:cubicBezTo>
                  <a:pt x="13212" y="14209"/>
                  <a:pt x="13217" y="14210"/>
                  <a:pt x="13222" y="14210"/>
                </a:cubicBezTo>
                <a:cubicBezTo>
                  <a:pt x="13234" y="14210"/>
                  <a:pt x="13247" y="14204"/>
                  <a:pt x="13259" y="14198"/>
                </a:cubicBezTo>
                <a:close/>
                <a:moveTo>
                  <a:pt x="11601" y="14316"/>
                </a:moveTo>
                <a:cubicBezTo>
                  <a:pt x="11640" y="14348"/>
                  <a:pt x="11671" y="14379"/>
                  <a:pt x="11704" y="14404"/>
                </a:cubicBezTo>
                <a:cubicBezTo>
                  <a:pt x="11729" y="14429"/>
                  <a:pt x="11748" y="14456"/>
                  <a:pt x="11772" y="14472"/>
                </a:cubicBezTo>
                <a:cubicBezTo>
                  <a:pt x="11764" y="14472"/>
                  <a:pt x="11756" y="14480"/>
                  <a:pt x="11756" y="14480"/>
                </a:cubicBezTo>
                <a:cubicBezTo>
                  <a:pt x="11704" y="14429"/>
                  <a:pt x="11653" y="14377"/>
                  <a:pt x="11601" y="14318"/>
                </a:cubicBezTo>
                <a:cubicBezTo>
                  <a:pt x="11601" y="14318"/>
                  <a:pt x="11601" y="14317"/>
                  <a:pt x="11601" y="14316"/>
                </a:cubicBezTo>
                <a:close/>
                <a:moveTo>
                  <a:pt x="13636" y="14309"/>
                </a:moveTo>
                <a:cubicBezTo>
                  <a:pt x="13654" y="14326"/>
                  <a:pt x="13663" y="14336"/>
                  <a:pt x="13671" y="14353"/>
                </a:cubicBezTo>
                <a:cubicBezTo>
                  <a:pt x="13749" y="14464"/>
                  <a:pt x="13825" y="14575"/>
                  <a:pt x="13912" y="14687"/>
                </a:cubicBezTo>
                <a:cubicBezTo>
                  <a:pt x="13869" y="14645"/>
                  <a:pt x="13825" y="14610"/>
                  <a:pt x="13782" y="14575"/>
                </a:cubicBezTo>
                <a:cubicBezTo>
                  <a:pt x="13774" y="14575"/>
                  <a:pt x="13757" y="14567"/>
                  <a:pt x="13749" y="14559"/>
                </a:cubicBezTo>
                <a:cubicBezTo>
                  <a:pt x="13757" y="14542"/>
                  <a:pt x="13757" y="14524"/>
                  <a:pt x="13749" y="14507"/>
                </a:cubicBezTo>
                <a:cubicBezTo>
                  <a:pt x="13714" y="14447"/>
                  <a:pt x="13671" y="14396"/>
                  <a:pt x="13619" y="14353"/>
                </a:cubicBezTo>
                <a:cubicBezTo>
                  <a:pt x="13628" y="14344"/>
                  <a:pt x="13636" y="14326"/>
                  <a:pt x="13636" y="14309"/>
                </a:cubicBezTo>
                <a:close/>
                <a:moveTo>
                  <a:pt x="10923" y="14353"/>
                </a:moveTo>
                <a:cubicBezTo>
                  <a:pt x="10931" y="14396"/>
                  <a:pt x="10939" y="14447"/>
                  <a:pt x="10939" y="14491"/>
                </a:cubicBezTo>
                <a:cubicBezTo>
                  <a:pt x="10939" y="14524"/>
                  <a:pt x="10948" y="14559"/>
                  <a:pt x="10948" y="14594"/>
                </a:cubicBezTo>
                <a:cubicBezTo>
                  <a:pt x="10939" y="14627"/>
                  <a:pt x="10939" y="14662"/>
                  <a:pt x="10931" y="14697"/>
                </a:cubicBezTo>
                <a:cubicBezTo>
                  <a:pt x="10923" y="14583"/>
                  <a:pt x="10923" y="14472"/>
                  <a:pt x="10923" y="14353"/>
                </a:cubicBezTo>
                <a:close/>
                <a:moveTo>
                  <a:pt x="11696" y="14920"/>
                </a:moveTo>
                <a:cubicBezTo>
                  <a:pt x="11704" y="14928"/>
                  <a:pt x="11713" y="14936"/>
                  <a:pt x="11713" y="14944"/>
                </a:cubicBezTo>
                <a:cubicBezTo>
                  <a:pt x="11721" y="14955"/>
                  <a:pt x="11721" y="14963"/>
                  <a:pt x="11721" y="14971"/>
                </a:cubicBezTo>
                <a:cubicBezTo>
                  <a:pt x="11752" y="15024"/>
                  <a:pt x="11783" y="15084"/>
                  <a:pt x="11807" y="15146"/>
                </a:cubicBezTo>
                <a:lnTo>
                  <a:pt x="11807" y="15146"/>
                </a:lnTo>
                <a:cubicBezTo>
                  <a:pt x="11783" y="15102"/>
                  <a:pt x="11761" y="15058"/>
                  <a:pt x="11739" y="15014"/>
                </a:cubicBezTo>
                <a:cubicBezTo>
                  <a:pt x="11729" y="14996"/>
                  <a:pt x="11704" y="14944"/>
                  <a:pt x="11696" y="14920"/>
                </a:cubicBezTo>
                <a:close/>
                <a:moveTo>
                  <a:pt x="11840" y="15202"/>
                </a:moveTo>
                <a:cubicBezTo>
                  <a:pt x="11844" y="15208"/>
                  <a:pt x="11848" y="15214"/>
                  <a:pt x="11851" y="15220"/>
                </a:cubicBezTo>
                <a:cubicBezTo>
                  <a:pt x="11847" y="15214"/>
                  <a:pt x="11843" y="15208"/>
                  <a:pt x="11840" y="15202"/>
                </a:cubicBezTo>
                <a:close/>
                <a:moveTo>
                  <a:pt x="12152" y="14627"/>
                </a:moveTo>
                <a:lnTo>
                  <a:pt x="12152" y="14627"/>
                </a:lnTo>
                <a:cubicBezTo>
                  <a:pt x="12391" y="14790"/>
                  <a:pt x="12632" y="14944"/>
                  <a:pt x="12873" y="15099"/>
                </a:cubicBezTo>
                <a:cubicBezTo>
                  <a:pt x="13120" y="15264"/>
                  <a:pt x="13353" y="15460"/>
                  <a:pt x="13568" y="15676"/>
                </a:cubicBezTo>
                <a:cubicBezTo>
                  <a:pt x="13481" y="15606"/>
                  <a:pt x="13397" y="15546"/>
                  <a:pt x="13310" y="15478"/>
                </a:cubicBezTo>
                <a:cubicBezTo>
                  <a:pt x="13294" y="15470"/>
                  <a:pt x="13275" y="15451"/>
                  <a:pt x="13259" y="15443"/>
                </a:cubicBezTo>
                <a:cubicBezTo>
                  <a:pt x="13259" y="15427"/>
                  <a:pt x="13259" y="15418"/>
                  <a:pt x="13250" y="15408"/>
                </a:cubicBezTo>
                <a:cubicBezTo>
                  <a:pt x="13120" y="15253"/>
                  <a:pt x="12914" y="15142"/>
                  <a:pt x="12727" y="15039"/>
                </a:cubicBezTo>
                <a:cubicBezTo>
                  <a:pt x="12700" y="15023"/>
                  <a:pt x="12675" y="15006"/>
                  <a:pt x="12640" y="14988"/>
                </a:cubicBezTo>
                <a:cubicBezTo>
                  <a:pt x="12632" y="14979"/>
                  <a:pt x="12624" y="14979"/>
                  <a:pt x="12615" y="14979"/>
                </a:cubicBezTo>
                <a:cubicBezTo>
                  <a:pt x="12605" y="14979"/>
                  <a:pt x="12605" y="14971"/>
                  <a:pt x="12605" y="14971"/>
                </a:cubicBezTo>
                <a:cubicBezTo>
                  <a:pt x="12537" y="14936"/>
                  <a:pt x="12477" y="14893"/>
                  <a:pt x="12418" y="14851"/>
                </a:cubicBezTo>
                <a:cubicBezTo>
                  <a:pt x="12323" y="14781"/>
                  <a:pt x="12236" y="14705"/>
                  <a:pt x="12152" y="14627"/>
                </a:cubicBezTo>
                <a:close/>
                <a:moveTo>
                  <a:pt x="12941" y="15511"/>
                </a:moveTo>
                <a:cubicBezTo>
                  <a:pt x="13061" y="15581"/>
                  <a:pt x="13191" y="15649"/>
                  <a:pt x="13310" y="15717"/>
                </a:cubicBezTo>
                <a:cubicBezTo>
                  <a:pt x="13199" y="15666"/>
                  <a:pt x="13087" y="15606"/>
                  <a:pt x="12976" y="15538"/>
                </a:cubicBezTo>
                <a:cubicBezTo>
                  <a:pt x="12966" y="15530"/>
                  <a:pt x="12958" y="15521"/>
                  <a:pt x="12941" y="15511"/>
                </a:cubicBezTo>
                <a:close/>
                <a:moveTo>
                  <a:pt x="12176" y="15684"/>
                </a:moveTo>
                <a:cubicBezTo>
                  <a:pt x="12193" y="15701"/>
                  <a:pt x="12211" y="15717"/>
                  <a:pt x="12228" y="15736"/>
                </a:cubicBezTo>
                <a:cubicBezTo>
                  <a:pt x="12347" y="15899"/>
                  <a:pt x="12486" y="16053"/>
                  <a:pt x="12615" y="16216"/>
                </a:cubicBezTo>
                <a:lnTo>
                  <a:pt x="12461" y="16062"/>
                </a:lnTo>
                <a:cubicBezTo>
                  <a:pt x="12451" y="16062"/>
                  <a:pt x="12451" y="16062"/>
                  <a:pt x="12451" y="16053"/>
                </a:cubicBezTo>
                <a:cubicBezTo>
                  <a:pt x="12358" y="15934"/>
                  <a:pt x="12271" y="15804"/>
                  <a:pt x="12176" y="15684"/>
                </a:cubicBezTo>
                <a:close/>
                <a:moveTo>
                  <a:pt x="11816" y="15728"/>
                </a:moveTo>
                <a:lnTo>
                  <a:pt x="11816" y="15728"/>
                </a:lnTo>
                <a:cubicBezTo>
                  <a:pt x="11919" y="15899"/>
                  <a:pt x="12038" y="16062"/>
                  <a:pt x="12168" y="16216"/>
                </a:cubicBezTo>
                <a:cubicBezTo>
                  <a:pt x="12176" y="16224"/>
                  <a:pt x="12176" y="16243"/>
                  <a:pt x="12185" y="16251"/>
                </a:cubicBezTo>
                <a:cubicBezTo>
                  <a:pt x="12168" y="16259"/>
                  <a:pt x="12160" y="16276"/>
                  <a:pt x="12160" y="16303"/>
                </a:cubicBezTo>
                <a:cubicBezTo>
                  <a:pt x="12133" y="16259"/>
                  <a:pt x="12108" y="16224"/>
                  <a:pt x="12082" y="16181"/>
                </a:cubicBezTo>
                <a:cubicBezTo>
                  <a:pt x="11987" y="16037"/>
                  <a:pt x="11902" y="15890"/>
                  <a:pt x="11816" y="15728"/>
                </a:cubicBezTo>
                <a:close/>
                <a:moveTo>
                  <a:pt x="10999" y="15709"/>
                </a:moveTo>
                <a:cubicBezTo>
                  <a:pt x="11094" y="16018"/>
                  <a:pt x="11214" y="16311"/>
                  <a:pt x="11308" y="16612"/>
                </a:cubicBezTo>
                <a:cubicBezTo>
                  <a:pt x="11317" y="16645"/>
                  <a:pt x="11327" y="16680"/>
                  <a:pt x="11335" y="16707"/>
                </a:cubicBezTo>
                <a:cubicBezTo>
                  <a:pt x="11240" y="16490"/>
                  <a:pt x="11146" y="16284"/>
                  <a:pt x="11086" y="16045"/>
                </a:cubicBezTo>
                <a:cubicBezTo>
                  <a:pt x="11059" y="15934"/>
                  <a:pt x="11026" y="15820"/>
                  <a:pt x="10999" y="15709"/>
                </a:cubicBezTo>
                <a:close/>
                <a:moveTo>
                  <a:pt x="12306" y="16509"/>
                </a:moveTo>
                <a:cubicBezTo>
                  <a:pt x="12347" y="16560"/>
                  <a:pt x="12399" y="16604"/>
                  <a:pt x="12442" y="16655"/>
                </a:cubicBezTo>
                <a:cubicBezTo>
                  <a:pt x="12451" y="16655"/>
                  <a:pt x="12451" y="16663"/>
                  <a:pt x="12461" y="16672"/>
                </a:cubicBezTo>
                <a:cubicBezTo>
                  <a:pt x="12589" y="16826"/>
                  <a:pt x="12727" y="16964"/>
                  <a:pt x="12863" y="17119"/>
                </a:cubicBezTo>
                <a:cubicBezTo>
                  <a:pt x="12648" y="16938"/>
                  <a:pt x="12469" y="16731"/>
                  <a:pt x="12306" y="16509"/>
                </a:cubicBezTo>
                <a:close/>
                <a:moveTo>
                  <a:pt x="12949" y="17160"/>
                </a:moveTo>
                <a:cubicBezTo>
                  <a:pt x="12966" y="17171"/>
                  <a:pt x="12976" y="17179"/>
                  <a:pt x="12984" y="17187"/>
                </a:cubicBezTo>
                <a:cubicBezTo>
                  <a:pt x="13009" y="17230"/>
                  <a:pt x="13044" y="17263"/>
                  <a:pt x="13079" y="17298"/>
                </a:cubicBezTo>
                <a:cubicBezTo>
                  <a:pt x="13028" y="17255"/>
                  <a:pt x="12976" y="17222"/>
                  <a:pt x="12925" y="17179"/>
                </a:cubicBezTo>
                <a:cubicBezTo>
                  <a:pt x="12925" y="17171"/>
                  <a:pt x="12914" y="17171"/>
                  <a:pt x="12906" y="17160"/>
                </a:cubicBezTo>
                <a:lnTo>
                  <a:pt x="12906" y="17160"/>
                </a:lnTo>
                <a:cubicBezTo>
                  <a:pt x="12912" y="17164"/>
                  <a:pt x="12918" y="17165"/>
                  <a:pt x="12924" y="17165"/>
                </a:cubicBezTo>
                <a:cubicBezTo>
                  <a:pt x="12935" y="17165"/>
                  <a:pt x="12944" y="17160"/>
                  <a:pt x="12949" y="17160"/>
                </a:cubicBezTo>
                <a:close/>
                <a:moveTo>
                  <a:pt x="11189" y="15010"/>
                </a:moveTo>
                <a:cubicBezTo>
                  <a:pt x="11189" y="15019"/>
                  <a:pt x="11190" y="15032"/>
                  <a:pt x="11197" y="15039"/>
                </a:cubicBezTo>
                <a:cubicBezTo>
                  <a:pt x="11249" y="15400"/>
                  <a:pt x="11327" y="15761"/>
                  <a:pt x="11395" y="16121"/>
                </a:cubicBezTo>
                <a:cubicBezTo>
                  <a:pt x="11490" y="16577"/>
                  <a:pt x="11618" y="17024"/>
                  <a:pt x="11748" y="17469"/>
                </a:cubicBezTo>
                <a:cubicBezTo>
                  <a:pt x="11713" y="17393"/>
                  <a:pt x="11677" y="17307"/>
                  <a:pt x="11653" y="17230"/>
                </a:cubicBezTo>
                <a:cubicBezTo>
                  <a:pt x="11541" y="16878"/>
                  <a:pt x="11463" y="16517"/>
                  <a:pt x="11403" y="16165"/>
                </a:cubicBezTo>
                <a:cubicBezTo>
                  <a:pt x="11335" y="15812"/>
                  <a:pt x="11249" y="15478"/>
                  <a:pt x="11197" y="15126"/>
                </a:cubicBezTo>
                <a:cubicBezTo>
                  <a:pt x="11197" y="15084"/>
                  <a:pt x="11189" y="15050"/>
                  <a:pt x="11189" y="15010"/>
                </a:cubicBezTo>
                <a:close/>
                <a:moveTo>
                  <a:pt x="13516" y="17608"/>
                </a:moveTo>
                <a:cubicBezTo>
                  <a:pt x="13543" y="17643"/>
                  <a:pt x="13568" y="17667"/>
                  <a:pt x="13595" y="17694"/>
                </a:cubicBezTo>
                <a:cubicBezTo>
                  <a:pt x="13560" y="17667"/>
                  <a:pt x="13525" y="17643"/>
                  <a:pt x="13481" y="17616"/>
                </a:cubicBezTo>
                <a:cubicBezTo>
                  <a:pt x="13500" y="17616"/>
                  <a:pt x="13508" y="17616"/>
                  <a:pt x="13516" y="17608"/>
                </a:cubicBezTo>
                <a:close/>
                <a:moveTo>
                  <a:pt x="13912" y="17874"/>
                </a:moveTo>
                <a:cubicBezTo>
                  <a:pt x="13937" y="17917"/>
                  <a:pt x="13964" y="17952"/>
                  <a:pt x="13988" y="17985"/>
                </a:cubicBezTo>
                <a:cubicBezTo>
                  <a:pt x="13972" y="17968"/>
                  <a:pt x="13945" y="17952"/>
                  <a:pt x="13929" y="17933"/>
                </a:cubicBezTo>
                <a:cubicBezTo>
                  <a:pt x="13904" y="17917"/>
                  <a:pt x="13869" y="17900"/>
                  <a:pt x="13842" y="17874"/>
                </a:cubicBezTo>
                <a:lnTo>
                  <a:pt x="13842" y="17874"/>
                </a:lnTo>
                <a:cubicBezTo>
                  <a:pt x="13855" y="17883"/>
                  <a:pt x="13868" y="17887"/>
                  <a:pt x="13880" y="17887"/>
                </a:cubicBezTo>
                <a:cubicBezTo>
                  <a:pt x="13892" y="17887"/>
                  <a:pt x="13903" y="17883"/>
                  <a:pt x="13912" y="17874"/>
                </a:cubicBezTo>
                <a:close/>
                <a:moveTo>
                  <a:pt x="5698" y="0"/>
                </a:moveTo>
                <a:cubicBezTo>
                  <a:pt x="5684" y="0"/>
                  <a:pt x="5670" y="5"/>
                  <a:pt x="5658" y="17"/>
                </a:cubicBezTo>
                <a:cubicBezTo>
                  <a:pt x="5648" y="26"/>
                  <a:pt x="5648" y="34"/>
                  <a:pt x="5648" y="34"/>
                </a:cubicBezTo>
                <a:cubicBezTo>
                  <a:pt x="5640" y="42"/>
                  <a:pt x="5631" y="50"/>
                  <a:pt x="5623" y="69"/>
                </a:cubicBezTo>
                <a:cubicBezTo>
                  <a:pt x="5615" y="69"/>
                  <a:pt x="5607" y="69"/>
                  <a:pt x="5596" y="77"/>
                </a:cubicBezTo>
                <a:cubicBezTo>
                  <a:pt x="5588" y="85"/>
                  <a:pt x="5588" y="85"/>
                  <a:pt x="5588" y="94"/>
                </a:cubicBezTo>
                <a:lnTo>
                  <a:pt x="5580" y="94"/>
                </a:lnTo>
                <a:cubicBezTo>
                  <a:pt x="5563" y="112"/>
                  <a:pt x="5545" y="137"/>
                  <a:pt x="5528" y="153"/>
                </a:cubicBezTo>
                <a:cubicBezTo>
                  <a:pt x="5512" y="172"/>
                  <a:pt x="5493" y="189"/>
                  <a:pt x="5477" y="197"/>
                </a:cubicBezTo>
                <a:cubicBezTo>
                  <a:pt x="5452" y="197"/>
                  <a:pt x="5425" y="215"/>
                  <a:pt x="5417" y="232"/>
                </a:cubicBezTo>
                <a:cubicBezTo>
                  <a:pt x="5409" y="240"/>
                  <a:pt x="5409" y="248"/>
                  <a:pt x="5409" y="248"/>
                </a:cubicBezTo>
                <a:cubicBezTo>
                  <a:pt x="5330" y="308"/>
                  <a:pt x="5254" y="360"/>
                  <a:pt x="5194" y="430"/>
                </a:cubicBezTo>
                <a:cubicBezTo>
                  <a:pt x="5013" y="609"/>
                  <a:pt x="4885" y="823"/>
                  <a:pt x="4695" y="997"/>
                </a:cubicBezTo>
                <a:cubicBezTo>
                  <a:pt x="4359" y="1279"/>
                  <a:pt x="4025" y="1572"/>
                  <a:pt x="3819" y="1968"/>
                </a:cubicBezTo>
                <a:cubicBezTo>
                  <a:pt x="3630" y="2337"/>
                  <a:pt x="3502" y="2730"/>
                  <a:pt x="3510" y="3143"/>
                </a:cubicBezTo>
                <a:lnTo>
                  <a:pt x="3510" y="3573"/>
                </a:lnTo>
                <a:lnTo>
                  <a:pt x="3510" y="3582"/>
                </a:lnTo>
                <a:cubicBezTo>
                  <a:pt x="3494" y="3685"/>
                  <a:pt x="3483" y="3823"/>
                  <a:pt x="3494" y="3951"/>
                </a:cubicBezTo>
                <a:cubicBezTo>
                  <a:pt x="3467" y="4019"/>
                  <a:pt x="3432" y="4089"/>
                  <a:pt x="3415" y="4157"/>
                </a:cubicBezTo>
                <a:cubicBezTo>
                  <a:pt x="3399" y="4208"/>
                  <a:pt x="3432" y="4235"/>
                  <a:pt x="3467" y="4243"/>
                </a:cubicBezTo>
                <a:cubicBezTo>
                  <a:pt x="3432" y="4311"/>
                  <a:pt x="3399" y="4390"/>
                  <a:pt x="3355" y="4474"/>
                </a:cubicBezTo>
                <a:cubicBezTo>
                  <a:pt x="2737" y="4268"/>
                  <a:pt x="2102" y="4225"/>
                  <a:pt x="1465" y="4132"/>
                </a:cubicBezTo>
                <a:cubicBezTo>
                  <a:pt x="1263" y="4104"/>
                  <a:pt x="1063" y="4075"/>
                  <a:pt x="862" y="4075"/>
                </a:cubicBezTo>
                <a:cubicBezTo>
                  <a:pt x="814" y="4075"/>
                  <a:pt x="767" y="4077"/>
                  <a:pt x="719" y="4081"/>
                </a:cubicBezTo>
                <a:cubicBezTo>
                  <a:pt x="597" y="4089"/>
                  <a:pt x="478" y="4097"/>
                  <a:pt x="366" y="4149"/>
                </a:cubicBezTo>
                <a:cubicBezTo>
                  <a:pt x="247" y="4208"/>
                  <a:pt x="177" y="4320"/>
                  <a:pt x="65" y="4398"/>
                </a:cubicBezTo>
                <a:cubicBezTo>
                  <a:pt x="0" y="4449"/>
                  <a:pt x="34" y="4543"/>
                  <a:pt x="104" y="4543"/>
                </a:cubicBezTo>
                <a:cubicBezTo>
                  <a:pt x="116" y="4543"/>
                  <a:pt x="130" y="4540"/>
                  <a:pt x="144" y="4534"/>
                </a:cubicBezTo>
                <a:cubicBezTo>
                  <a:pt x="366" y="4441"/>
                  <a:pt x="513" y="4320"/>
                  <a:pt x="770" y="4320"/>
                </a:cubicBezTo>
                <a:cubicBezTo>
                  <a:pt x="1028" y="4328"/>
                  <a:pt x="1278" y="4371"/>
                  <a:pt x="1535" y="4414"/>
                </a:cubicBezTo>
                <a:cubicBezTo>
                  <a:pt x="1999" y="4493"/>
                  <a:pt x="2453" y="4553"/>
                  <a:pt x="2908" y="4664"/>
                </a:cubicBezTo>
                <a:cubicBezTo>
                  <a:pt x="2900" y="4680"/>
                  <a:pt x="2892" y="4689"/>
                  <a:pt x="2875" y="4699"/>
                </a:cubicBezTo>
                <a:cubicBezTo>
                  <a:pt x="2754" y="4810"/>
                  <a:pt x="2607" y="4895"/>
                  <a:pt x="2471" y="4981"/>
                </a:cubicBezTo>
                <a:cubicBezTo>
                  <a:pt x="2246" y="5119"/>
                  <a:pt x="2024" y="5266"/>
                  <a:pt x="1834" y="5453"/>
                </a:cubicBezTo>
                <a:cubicBezTo>
                  <a:pt x="1793" y="5497"/>
                  <a:pt x="1741" y="5548"/>
                  <a:pt x="1698" y="5600"/>
                </a:cubicBezTo>
                <a:cubicBezTo>
                  <a:pt x="1620" y="5660"/>
                  <a:pt x="1552" y="5730"/>
                  <a:pt x="1484" y="5798"/>
                </a:cubicBezTo>
                <a:cubicBezTo>
                  <a:pt x="1267" y="6012"/>
                  <a:pt x="1104" y="6262"/>
                  <a:pt x="933" y="6511"/>
                </a:cubicBezTo>
                <a:cubicBezTo>
                  <a:pt x="847" y="6639"/>
                  <a:pt x="762" y="6769"/>
                  <a:pt x="684" y="6905"/>
                </a:cubicBezTo>
                <a:cubicBezTo>
                  <a:pt x="608" y="7059"/>
                  <a:pt x="581" y="7206"/>
                  <a:pt x="513" y="7368"/>
                </a:cubicBezTo>
                <a:cubicBezTo>
                  <a:pt x="307" y="7876"/>
                  <a:pt x="410" y="8442"/>
                  <a:pt x="443" y="8976"/>
                </a:cubicBezTo>
                <a:cubicBezTo>
                  <a:pt x="469" y="9310"/>
                  <a:pt x="537" y="9646"/>
                  <a:pt x="537" y="9980"/>
                </a:cubicBezTo>
                <a:cubicBezTo>
                  <a:pt x="529" y="10281"/>
                  <a:pt x="469" y="10599"/>
                  <a:pt x="486" y="10900"/>
                </a:cubicBezTo>
                <a:cubicBezTo>
                  <a:pt x="494" y="10951"/>
                  <a:pt x="529" y="10976"/>
                  <a:pt x="573" y="10976"/>
                </a:cubicBezTo>
                <a:cubicBezTo>
                  <a:pt x="588" y="10988"/>
                  <a:pt x="605" y="10994"/>
                  <a:pt x="622" y="10994"/>
                </a:cubicBezTo>
                <a:cubicBezTo>
                  <a:pt x="653" y="10994"/>
                  <a:pt x="684" y="10974"/>
                  <a:pt x="700" y="10935"/>
                </a:cubicBezTo>
                <a:cubicBezTo>
                  <a:pt x="779" y="10677"/>
                  <a:pt x="762" y="10393"/>
                  <a:pt x="795" y="10127"/>
                </a:cubicBezTo>
                <a:cubicBezTo>
                  <a:pt x="830" y="9861"/>
                  <a:pt x="865" y="9576"/>
                  <a:pt x="855" y="9302"/>
                </a:cubicBezTo>
                <a:cubicBezTo>
                  <a:pt x="917" y="8890"/>
                  <a:pt x="968" y="8469"/>
                  <a:pt x="1080" y="8065"/>
                </a:cubicBezTo>
                <a:cubicBezTo>
                  <a:pt x="1207" y="7593"/>
                  <a:pt x="1432" y="7154"/>
                  <a:pt x="1655" y="6717"/>
                </a:cubicBezTo>
                <a:cubicBezTo>
                  <a:pt x="1758" y="6536"/>
                  <a:pt x="1861" y="6348"/>
                  <a:pt x="1980" y="6158"/>
                </a:cubicBezTo>
                <a:cubicBezTo>
                  <a:pt x="2084" y="6047"/>
                  <a:pt x="2187" y="5936"/>
                  <a:pt x="2290" y="5814"/>
                </a:cubicBezTo>
                <a:lnTo>
                  <a:pt x="2290" y="5814"/>
                </a:lnTo>
                <a:cubicBezTo>
                  <a:pt x="2187" y="5961"/>
                  <a:pt x="2102" y="6107"/>
                  <a:pt x="2016" y="6253"/>
                </a:cubicBezTo>
                <a:cubicBezTo>
                  <a:pt x="1655" y="6837"/>
                  <a:pt x="1414" y="7482"/>
                  <a:pt x="1354" y="8160"/>
                </a:cubicBezTo>
                <a:cubicBezTo>
                  <a:pt x="1294" y="8855"/>
                  <a:pt x="1492" y="9492"/>
                  <a:pt x="1774" y="10118"/>
                </a:cubicBezTo>
                <a:cubicBezTo>
                  <a:pt x="1921" y="10428"/>
                  <a:pt x="2040" y="10745"/>
                  <a:pt x="2127" y="11079"/>
                </a:cubicBezTo>
                <a:cubicBezTo>
                  <a:pt x="2222" y="11450"/>
                  <a:pt x="2298" y="11836"/>
                  <a:pt x="2401" y="12196"/>
                </a:cubicBezTo>
                <a:cubicBezTo>
                  <a:pt x="2412" y="12232"/>
                  <a:pt x="2441" y="12249"/>
                  <a:pt x="2469" y="12249"/>
                </a:cubicBezTo>
                <a:cubicBezTo>
                  <a:pt x="2509" y="12249"/>
                  <a:pt x="2549" y="12217"/>
                  <a:pt x="2539" y="12161"/>
                </a:cubicBezTo>
                <a:cubicBezTo>
                  <a:pt x="2444" y="11491"/>
                  <a:pt x="2420" y="10813"/>
                  <a:pt x="2316" y="10143"/>
                </a:cubicBezTo>
                <a:cubicBezTo>
                  <a:pt x="2213" y="9465"/>
                  <a:pt x="2265" y="8743"/>
                  <a:pt x="2444" y="8090"/>
                </a:cubicBezTo>
                <a:cubicBezTo>
                  <a:pt x="2607" y="7490"/>
                  <a:pt x="2754" y="6872"/>
                  <a:pt x="2968" y="6286"/>
                </a:cubicBezTo>
                <a:cubicBezTo>
                  <a:pt x="3063" y="6004"/>
                  <a:pt x="3166" y="5711"/>
                  <a:pt x="3304" y="5445"/>
                </a:cubicBezTo>
                <a:cubicBezTo>
                  <a:pt x="3380" y="5299"/>
                  <a:pt x="3502" y="5119"/>
                  <a:pt x="3450" y="4946"/>
                </a:cubicBezTo>
                <a:cubicBezTo>
                  <a:pt x="3436" y="4908"/>
                  <a:pt x="3394" y="4889"/>
                  <a:pt x="3356" y="4889"/>
                </a:cubicBezTo>
                <a:cubicBezTo>
                  <a:pt x="3343" y="4889"/>
                  <a:pt x="3331" y="4891"/>
                  <a:pt x="3320" y="4895"/>
                </a:cubicBezTo>
                <a:cubicBezTo>
                  <a:pt x="3347" y="4870"/>
                  <a:pt x="3372" y="4843"/>
                  <a:pt x="3407" y="4827"/>
                </a:cubicBezTo>
                <a:cubicBezTo>
                  <a:pt x="3586" y="4905"/>
                  <a:pt x="3768" y="5008"/>
                  <a:pt x="3939" y="5111"/>
                </a:cubicBezTo>
                <a:cubicBezTo>
                  <a:pt x="3879" y="5111"/>
                  <a:pt x="3828" y="5163"/>
                  <a:pt x="3819" y="5223"/>
                </a:cubicBezTo>
                <a:cubicBezTo>
                  <a:pt x="3784" y="5369"/>
                  <a:pt x="3760" y="5513"/>
                  <a:pt x="3708" y="5651"/>
                </a:cubicBezTo>
                <a:cubicBezTo>
                  <a:pt x="3656" y="5738"/>
                  <a:pt x="3597" y="5814"/>
                  <a:pt x="3535" y="5901"/>
                </a:cubicBezTo>
                <a:cubicBezTo>
                  <a:pt x="3355" y="6150"/>
                  <a:pt x="3174" y="6389"/>
                  <a:pt x="3090" y="6682"/>
                </a:cubicBezTo>
                <a:cubicBezTo>
                  <a:pt x="2908" y="7214"/>
                  <a:pt x="2694" y="7773"/>
                  <a:pt x="2737" y="8339"/>
                </a:cubicBezTo>
                <a:cubicBezTo>
                  <a:pt x="2789" y="8985"/>
                  <a:pt x="2916" y="9636"/>
                  <a:pt x="3046" y="10273"/>
                </a:cubicBezTo>
                <a:cubicBezTo>
                  <a:pt x="3098" y="10547"/>
                  <a:pt x="3193" y="10813"/>
                  <a:pt x="3236" y="11098"/>
                </a:cubicBezTo>
                <a:cubicBezTo>
                  <a:pt x="3252" y="11234"/>
                  <a:pt x="3252" y="11364"/>
                  <a:pt x="3252" y="11491"/>
                </a:cubicBezTo>
                <a:cubicBezTo>
                  <a:pt x="3236" y="11638"/>
                  <a:pt x="3217" y="11784"/>
                  <a:pt x="3201" y="11930"/>
                </a:cubicBezTo>
                <a:cubicBezTo>
                  <a:pt x="3158" y="12205"/>
                  <a:pt x="2951" y="12489"/>
                  <a:pt x="2951" y="12763"/>
                </a:cubicBezTo>
                <a:cubicBezTo>
                  <a:pt x="2951" y="12815"/>
                  <a:pt x="2995" y="12843"/>
                  <a:pt x="3037" y="12843"/>
                </a:cubicBezTo>
                <a:cubicBezTo>
                  <a:pt x="3072" y="12843"/>
                  <a:pt x="3107" y="12823"/>
                  <a:pt x="3114" y="12780"/>
                </a:cubicBezTo>
                <a:cubicBezTo>
                  <a:pt x="3133" y="12677"/>
                  <a:pt x="3217" y="12565"/>
                  <a:pt x="3261" y="12481"/>
                </a:cubicBezTo>
                <a:cubicBezTo>
                  <a:pt x="3329" y="12343"/>
                  <a:pt x="3391" y="12188"/>
                  <a:pt x="3423" y="12034"/>
                </a:cubicBezTo>
                <a:cubicBezTo>
                  <a:pt x="3502" y="11708"/>
                  <a:pt x="3502" y="11372"/>
                  <a:pt x="3562" y="11046"/>
                </a:cubicBezTo>
                <a:cubicBezTo>
                  <a:pt x="3621" y="10677"/>
                  <a:pt x="3673" y="10298"/>
                  <a:pt x="3665" y="9921"/>
                </a:cubicBezTo>
                <a:cubicBezTo>
                  <a:pt x="3648" y="9576"/>
                  <a:pt x="3570" y="9234"/>
                  <a:pt x="3535" y="8882"/>
                </a:cubicBezTo>
                <a:cubicBezTo>
                  <a:pt x="3467" y="8160"/>
                  <a:pt x="3760" y="7395"/>
                  <a:pt x="3947" y="6699"/>
                </a:cubicBezTo>
                <a:cubicBezTo>
                  <a:pt x="4025" y="6408"/>
                  <a:pt x="4403" y="5583"/>
                  <a:pt x="4137" y="5231"/>
                </a:cubicBezTo>
                <a:lnTo>
                  <a:pt x="4137" y="5231"/>
                </a:lnTo>
                <a:cubicBezTo>
                  <a:pt x="4300" y="5334"/>
                  <a:pt x="4462" y="5437"/>
                  <a:pt x="4636" y="5532"/>
                </a:cubicBezTo>
                <a:cubicBezTo>
                  <a:pt x="4687" y="5556"/>
                  <a:pt x="4739" y="5583"/>
                  <a:pt x="4790" y="5616"/>
                </a:cubicBezTo>
                <a:cubicBezTo>
                  <a:pt x="4790" y="5627"/>
                  <a:pt x="4790" y="5635"/>
                  <a:pt x="4798" y="5651"/>
                </a:cubicBezTo>
                <a:cubicBezTo>
                  <a:pt x="4790" y="6142"/>
                  <a:pt x="4584" y="6622"/>
                  <a:pt x="4411" y="7086"/>
                </a:cubicBezTo>
                <a:cubicBezTo>
                  <a:pt x="4223" y="7601"/>
                  <a:pt x="4069" y="8049"/>
                  <a:pt x="4112" y="8605"/>
                </a:cubicBezTo>
                <a:cubicBezTo>
                  <a:pt x="4153" y="9139"/>
                  <a:pt x="4300" y="9655"/>
                  <a:pt x="4343" y="10186"/>
                </a:cubicBezTo>
                <a:cubicBezTo>
                  <a:pt x="4359" y="10409"/>
                  <a:pt x="4359" y="10677"/>
                  <a:pt x="4335" y="10943"/>
                </a:cubicBezTo>
                <a:cubicBezTo>
                  <a:pt x="4318" y="11011"/>
                  <a:pt x="4300" y="11089"/>
                  <a:pt x="4283" y="11166"/>
                </a:cubicBezTo>
                <a:cubicBezTo>
                  <a:pt x="4248" y="11285"/>
                  <a:pt x="4215" y="11399"/>
                  <a:pt x="4172" y="11518"/>
                </a:cubicBezTo>
                <a:cubicBezTo>
                  <a:pt x="4128" y="11646"/>
                  <a:pt x="4112" y="11827"/>
                  <a:pt x="4060" y="11947"/>
                </a:cubicBezTo>
                <a:cubicBezTo>
                  <a:pt x="4030" y="12007"/>
                  <a:pt x="4083" y="12062"/>
                  <a:pt x="4135" y="12062"/>
                </a:cubicBezTo>
                <a:cubicBezTo>
                  <a:pt x="4158" y="12062"/>
                  <a:pt x="4181" y="12051"/>
                  <a:pt x="4197" y="12025"/>
                </a:cubicBezTo>
                <a:cubicBezTo>
                  <a:pt x="4318" y="11801"/>
                  <a:pt x="4403" y="11553"/>
                  <a:pt x="4454" y="11285"/>
                </a:cubicBezTo>
                <a:cubicBezTo>
                  <a:pt x="4524" y="11028"/>
                  <a:pt x="4576" y="10762"/>
                  <a:pt x="4627" y="10504"/>
                </a:cubicBezTo>
                <a:cubicBezTo>
                  <a:pt x="4730" y="9980"/>
                  <a:pt x="4720" y="9430"/>
                  <a:pt x="4866" y="8906"/>
                </a:cubicBezTo>
                <a:cubicBezTo>
                  <a:pt x="5005" y="8418"/>
                  <a:pt x="5219" y="7935"/>
                  <a:pt x="5235" y="7412"/>
                </a:cubicBezTo>
                <a:cubicBezTo>
                  <a:pt x="5235" y="7154"/>
                  <a:pt x="5219" y="6888"/>
                  <a:pt x="5211" y="6622"/>
                </a:cubicBezTo>
                <a:cubicBezTo>
                  <a:pt x="5211" y="6503"/>
                  <a:pt x="5211" y="6381"/>
                  <a:pt x="5184" y="6262"/>
                </a:cubicBezTo>
                <a:cubicBezTo>
                  <a:pt x="5167" y="6202"/>
                  <a:pt x="5132" y="6132"/>
                  <a:pt x="5116" y="6064"/>
                </a:cubicBezTo>
                <a:lnTo>
                  <a:pt x="5116" y="5961"/>
                </a:lnTo>
                <a:cubicBezTo>
                  <a:pt x="5108" y="5884"/>
                  <a:pt x="5048" y="5849"/>
                  <a:pt x="4988" y="5849"/>
                </a:cubicBezTo>
                <a:lnTo>
                  <a:pt x="4988" y="5738"/>
                </a:lnTo>
                <a:cubicBezTo>
                  <a:pt x="5194" y="5874"/>
                  <a:pt x="5400" y="6020"/>
                  <a:pt x="5588" y="6167"/>
                </a:cubicBezTo>
                <a:cubicBezTo>
                  <a:pt x="5615" y="6270"/>
                  <a:pt x="5623" y="6373"/>
                  <a:pt x="5648" y="6459"/>
                </a:cubicBezTo>
                <a:cubicBezTo>
                  <a:pt x="5683" y="6631"/>
                  <a:pt x="5710" y="6802"/>
                  <a:pt x="5718" y="6983"/>
                </a:cubicBezTo>
                <a:cubicBezTo>
                  <a:pt x="5726" y="7284"/>
                  <a:pt x="5743" y="7566"/>
                  <a:pt x="5658" y="7867"/>
                </a:cubicBezTo>
                <a:cubicBezTo>
                  <a:pt x="5572" y="8117"/>
                  <a:pt x="5425" y="8339"/>
                  <a:pt x="5349" y="8597"/>
                </a:cubicBezTo>
                <a:cubicBezTo>
                  <a:pt x="5279" y="8830"/>
                  <a:pt x="5262" y="9044"/>
                  <a:pt x="5246" y="9286"/>
                </a:cubicBezTo>
                <a:cubicBezTo>
                  <a:pt x="5203" y="9861"/>
                  <a:pt x="5194" y="10384"/>
                  <a:pt x="5279" y="10959"/>
                </a:cubicBezTo>
                <a:cubicBezTo>
                  <a:pt x="5322" y="11277"/>
                  <a:pt x="5330" y="11629"/>
                  <a:pt x="5279" y="11955"/>
                </a:cubicBezTo>
                <a:cubicBezTo>
                  <a:pt x="5246" y="12196"/>
                  <a:pt x="5194" y="12429"/>
                  <a:pt x="5203" y="12677"/>
                </a:cubicBezTo>
                <a:cubicBezTo>
                  <a:pt x="5207" y="12721"/>
                  <a:pt x="5250" y="12748"/>
                  <a:pt x="5290" y="12748"/>
                </a:cubicBezTo>
                <a:cubicBezTo>
                  <a:pt x="5320" y="12748"/>
                  <a:pt x="5349" y="12732"/>
                  <a:pt x="5357" y="12695"/>
                </a:cubicBezTo>
                <a:cubicBezTo>
                  <a:pt x="5400" y="12462"/>
                  <a:pt x="5433" y="12240"/>
                  <a:pt x="5503" y="12007"/>
                </a:cubicBezTo>
                <a:cubicBezTo>
                  <a:pt x="5580" y="11749"/>
                  <a:pt x="5648" y="11491"/>
                  <a:pt x="5751" y="11234"/>
                </a:cubicBezTo>
                <a:cubicBezTo>
                  <a:pt x="5846" y="10976"/>
                  <a:pt x="5941" y="10718"/>
                  <a:pt x="6044" y="10471"/>
                </a:cubicBezTo>
                <a:cubicBezTo>
                  <a:pt x="6147" y="10238"/>
                  <a:pt x="6258" y="9989"/>
                  <a:pt x="6301" y="9739"/>
                </a:cubicBezTo>
                <a:cubicBezTo>
                  <a:pt x="6396" y="9251"/>
                  <a:pt x="6369" y="8760"/>
                  <a:pt x="6380" y="8271"/>
                </a:cubicBezTo>
                <a:cubicBezTo>
                  <a:pt x="6380" y="7946"/>
                  <a:pt x="6328" y="7626"/>
                  <a:pt x="6266" y="7317"/>
                </a:cubicBezTo>
                <a:cubicBezTo>
                  <a:pt x="6233" y="7078"/>
                  <a:pt x="6182" y="6812"/>
                  <a:pt x="6087" y="6587"/>
                </a:cubicBezTo>
                <a:cubicBezTo>
                  <a:pt x="6068" y="6541"/>
                  <a:pt x="6015" y="6512"/>
                  <a:pt x="5967" y="6512"/>
                </a:cubicBezTo>
                <a:cubicBezTo>
                  <a:pt x="5926" y="6512"/>
                  <a:pt x="5887" y="6532"/>
                  <a:pt x="5872" y="6579"/>
                </a:cubicBezTo>
                <a:cubicBezTo>
                  <a:pt x="5854" y="6503"/>
                  <a:pt x="5837" y="6424"/>
                  <a:pt x="5821" y="6348"/>
                </a:cubicBezTo>
                <a:lnTo>
                  <a:pt x="5821" y="6348"/>
                </a:lnTo>
                <a:cubicBezTo>
                  <a:pt x="5889" y="6400"/>
                  <a:pt x="5957" y="6451"/>
                  <a:pt x="6027" y="6511"/>
                </a:cubicBezTo>
                <a:cubicBezTo>
                  <a:pt x="6318" y="6742"/>
                  <a:pt x="6627" y="6956"/>
                  <a:pt x="6928" y="7173"/>
                </a:cubicBezTo>
                <a:cubicBezTo>
                  <a:pt x="6903" y="7197"/>
                  <a:pt x="6885" y="7232"/>
                  <a:pt x="6911" y="7257"/>
                </a:cubicBezTo>
                <a:cubicBezTo>
                  <a:pt x="7212" y="7696"/>
                  <a:pt x="7109" y="8426"/>
                  <a:pt x="7066" y="8925"/>
                </a:cubicBezTo>
                <a:cubicBezTo>
                  <a:pt x="7015" y="9525"/>
                  <a:pt x="6885" y="10048"/>
                  <a:pt x="6689" y="10615"/>
                </a:cubicBezTo>
                <a:cubicBezTo>
                  <a:pt x="6524" y="11089"/>
                  <a:pt x="6542" y="11638"/>
                  <a:pt x="6516" y="12137"/>
                </a:cubicBezTo>
                <a:cubicBezTo>
                  <a:pt x="6507" y="12334"/>
                  <a:pt x="6483" y="12522"/>
                  <a:pt x="6448" y="12703"/>
                </a:cubicBezTo>
                <a:cubicBezTo>
                  <a:pt x="6439" y="12728"/>
                  <a:pt x="6431" y="12747"/>
                  <a:pt x="6421" y="12763"/>
                </a:cubicBezTo>
                <a:cubicBezTo>
                  <a:pt x="6380" y="12875"/>
                  <a:pt x="6361" y="12986"/>
                  <a:pt x="6345" y="13099"/>
                </a:cubicBezTo>
                <a:cubicBezTo>
                  <a:pt x="6301" y="13227"/>
                  <a:pt x="6266" y="13365"/>
                  <a:pt x="6258" y="13485"/>
                </a:cubicBezTo>
                <a:cubicBezTo>
                  <a:pt x="6253" y="13534"/>
                  <a:pt x="6293" y="13560"/>
                  <a:pt x="6333" y="13560"/>
                </a:cubicBezTo>
                <a:cubicBezTo>
                  <a:pt x="6363" y="13560"/>
                  <a:pt x="6394" y="13545"/>
                  <a:pt x="6404" y="13512"/>
                </a:cubicBezTo>
                <a:cubicBezTo>
                  <a:pt x="6431" y="13408"/>
                  <a:pt x="6456" y="13314"/>
                  <a:pt x="6472" y="13211"/>
                </a:cubicBezTo>
                <a:cubicBezTo>
                  <a:pt x="6507" y="13089"/>
                  <a:pt x="6559" y="12961"/>
                  <a:pt x="6586" y="12850"/>
                </a:cubicBezTo>
                <a:cubicBezTo>
                  <a:pt x="6602" y="12790"/>
                  <a:pt x="6619" y="12728"/>
                  <a:pt x="6627" y="12677"/>
                </a:cubicBezTo>
                <a:cubicBezTo>
                  <a:pt x="6722" y="12471"/>
                  <a:pt x="6817" y="12256"/>
                  <a:pt x="6936" y="12069"/>
                </a:cubicBezTo>
                <a:cubicBezTo>
                  <a:pt x="7212" y="11621"/>
                  <a:pt x="7573" y="11252"/>
                  <a:pt x="7668" y="10718"/>
                </a:cubicBezTo>
                <a:cubicBezTo>
                  <a:pt x="7779" y="10162"/>
                  <a:pt x="7728" y="9568"/>
                  <a:pt x="7649" y="9009"/>
                </a:cubicBezTo>
                <a:cubicBezTo>
                  <a:pt x="7590" y="8513"/>
                  <a:pt x="7522" y="8030"/>
                  <a:pt x="7348" y="7558"/>
                </a:cubicBezTo>
                <a:cubicBezTo>
                  <a:pt x="7330" y="7506"/>
                  <a:pt x="7291" y="7483"/>
                  <a:pt x="7247" y="7483"/>
                </a:cubicBezTo>
                <a:cubicBezTo>
                  <a:pt x="7233" y="7483"/>
                  <a:pt x="7219" y="7486"/>
                  <a:pt x="7204" y="7490"/>
                </a:cubicBezTo>
                <a:cubicBezTo>
                  <a:pt x="7186" y="7439"/>
                  <a:pt x="7161" y="7379"/>
                  <a:pt x="7134" y="7327"/>
                </a:cubicBezTo>
                <a:lnTo>
                  <a:pt x="7134" y="7327"/>
                </a:lnTo>
                <a:cubicBezTo>
                  <a:pt x="7332" y="7472"/>
                  <a:pt x="7522" y="7618"/>
                  <a:pt x="7709" y="7781"/>
                </a:cubicBezTo>
                <a:cubicBezTo>
                  <a:pt x="7796" y="8125"/>
                  <a:pt x="7812" y="8494"/>
                  <a:pt x="7891" y="8847"/>
                </a:cubicBezTo>
                <a:cubicBezTo>
                  <a:pt x="7959" y="9224"/>
                  <a:pt x="7985" y="9611"/>
                  <a:pt x="8037" y="9989"/>
                </a:cubicBezTo>
                <a:cubicBezTo>
                  <a:pt x="8002" y="10333"/>
                  <a:pt x="7942" y="10685"/>
                  <a:pt x="7882" y="11003"/>
                </a:cubicBezTo>
                <a:cubicBezTo>
                  <a:pt x="7788" y="11450"/>
                  <a:pt x="7625" y="11879"/>
                  <a:pt x="7590" y="12334"/>
                </a:cubicBezTo>
                <a:cubicBezTo>
                  <a:pt x="7538" y="12866"/>
                  <a:pt x="7478" y="13501"/>
                  <a:pt x="7590" y="14035"/>
                </a:cubicBezTo>
                <a:cubicBezTo>
                  <a:pt x="7597" y="14071"/>
                  <a:pt x="7626" y="14087"/>
                  <a:pt x="7656" y="14087"/>
                </a:cubicBezTo>
                <a:cubicBezTo>
                  <a:pt x="7696" y="14087"/>
                  <a:pt x="7737" y="14058"/>
                  <a:pt x="7728" y="14008"/>
                </a:cubicBezTo>
                <a:cubicBezTo>
                  <a:pt x="7701" y="13889"/>
                  <a:pt x="7684" y="13759"/>
                  <a:pt x="7684" y="13631"/>
                </a:cubicBezTo>
                <a:cubicBezTo>
                  <a:pt x="7676" y="13295"/>
                  <a:pt x="7744" y="12978"/>
                  <a:pt x="7899" y="12660"/>
                </a:cubicBezTo>
                <a:cubicBezTo>
                  <a:pt x="7907" y="12635"/>
                  <a:pt x="7926" y="12609"/>
                  <a:pt x="7934" y="12584"/>
                </a:cubicBezTo>
                <a:cubicBezTo>
                  <a:pt x="7950" y="12574"/>
                  <a:pt x="7967" y="12557"/>
                  <a:pt x="7977" y="12532"/>
                </a:cubicBezTo>
                <a:cubicBezTo>
                  <a:pt x="7985" y="12514"/>
                  <a:pt x="7985" y="12489"/>
                  <a:pt x="7994" y="12471"/>
                </a:cubicBezTo>
                <a:cubicBezTo>
                  <a:pt x="8157" y="12172"/>
                  <a:pt x="8328" y="11895"/>
                  <a:pt x="8406" y="11561"/>
                </a:cubicBezTo>
                <a:cubicBezTo>
                  <a:pt x="8501" y="11157"/>
                  <a:pt x="8561" y="10770"/>
                  <a:pt x="8534" y="10349"/>
                </a:cubicBezTo>
                <a:cubicBezTo>
                  <a:pt x="8509" y="9945"/>
                  <a:pt x="8509" y="9525"/>
                  <a:pt x="8398" y="9131"/>
                </a:cubicBezTo>
                <a:cubicBezTo>
                  <a:pt x="8389" y="9112"/>
                  <a:pt x="8389" y="9104"/>
                  <a:pt x="8389" y="9096"/>
                </a:cubicBezTo>
                <a:cubicBezTo>
                  <a:pt x="8371" y="9048"/>
                  <a:pt x="8327" y="9024"/>
                  <a:pt x="8281" y="9024"/>
                </a:cubicBezTo>
                <a:cubicBezTo>
                  <a:pt x="8262" y="9024"/>
                  <a:pt x="8243" y="9028"/>
                  <a:pt x="8225" y="9036"/>
                </a:cubicBezTo>
                <a:cubicBezTo>
                  <a:pt x="8192" y="8700"/>
                  <a:pt x="8113" y="8374"/>
                  <a:pt x="8018" y="8049"/>
                </a:cubicBezTo>
                <a:lnTo>
                  <a:pt x="8018" y="8049"/>
                </a:lnTo>
                <a:cubicBezTo>
                  <a:pt x="8105" y="8142"/>
                  <a:pt x="8200" y="8228"/>
                  <a:pt x="8286" y="8323"/>
                </a:cubicBezTo>
                <a:cubicBezTo>
                  <a:pt x="8251" y="8339"/>
                  <a:pt x="8235" y="8391"/>
                  <a:pt x="8260" y="8426"/>
                </a:cubicBezTo>
                <a:cubicBezTo>
                  <a:pt x="8526" y="8743"/>
                  <a:pt x="8723" y="9183"/>
                  <a:pt x="8843" y="9576"/>
                </a:cubicBezTo>
                <a:cubicBezTo>
                  <a:pt x="9008" y="10135"/>
                  <a:pt x="8956" y="10702"/>
                  <a:pt x="8818" y="11260"/>
                </a:cubicBezTo>
                <a:cubicBezTo>
                  <a:pt x="8688" y="11741"/>
                  <a:pt x="8354" y="12172"/>
                  <a:pt x="8286" y="12677"/>
                </a:cubicBezTo>
                <a:cubicBezTo>
                  <a:pt x="8235" y="13037"/>
                  <a:pt x="8260" y="13512"/>
                  <a:pt x="8363" y="13889"/>
                </a:cubicBezTo>
                <a:cubicBezTo>
                  <a:pt x="8354" y="13940"/>
                  <a:pt x="8354" y="13992"/>
                  <a:pt x="8346" y="14043"/>
                </a:cubicBezTo>
                <a:cubicBezTo>
                  <a:pt x="8346" y="14087"/>
                  <a:pt x="8338" y="14120"/>
                  <a:pt x="8338" y="14163"/>
                </a:cubicBezTo>
                <a:cubicBezTo>
                  <a:pt x="8328" y="14171"/>
                  <a:pt x="8328" y="14182"/>
                  <a:pt x="8328" y="14182"/>
                </a:cubicBezTo>
                <a:cubicBezTo>
                  <a:pt x="8295" y="14404"/>
                  <a:pt x="8260" y="14627"/>
                  <a:pt x="8243" y="14851"/>
                </a:cubicBezTo>
                <a:cubicBezTo>
                  <a:pt x="8233" y="14915"/>
                  <a:pt x="8282" y="14953"/>
                  <a:pt x="8331" y="14953"/>
                </a:cubicBezTo>
                <a:cubicBezTo>
                  <a:pt x="8367" y="14953"/>
                  <a:pt x="8404" y="14932"/>
                  <a:pt x="8414" y="14884"/>
                </a:cubicBezTo>
                <a:cubicBezTo>
                  <a:pt x="8431" y="14765"/>
                  <a:pt x="8449" y="14645"/>
                  <a:pt x="8466" y="14532"/>
                </a:cubicBezTo>
                <a:cubicBezTo>
                  <a:pt x="8493" y="14404"/>
                  <a:pt x="8517" y="14285"/>
                  <a:pt x="8544" y="14163"/>
                </a:cubicBezTo>
                <a:cubicBezTo>
                  <a:pt x="8561" y="14146"/>
                  <a:pt x="8577" y="14130"/>
                  <a:pt x="8577" y="14095"/>
                </a:cubicBezTo>
                <a:cubicBezTo>
                  <a:pt x="8585" y="14043"/>
                  <a:pt x="8585" y="13984"/>
                  <a:pt x="8577" y="13932"/>
                </a:cubicBezTo>
                <a:cubicBezTo>
                  <a:pt x="8596" y="13837"/>
                  <a:pt x="8604" y="13751"/>
                  <a:pt x="8604" y="13656"/>
                </a:cubicBezTo>
                <a:cubicBezTo>
                  <a:pt x="8680" y="13373"/>
                  <a:pt x="8767" y="13099"/>
                  <a:pt x="8862" y="12815"/>
                </a:cubicBezTo>
                <a:cubicBezTo>
                  <a:pt x="8981" y="12481"/>
                  <a:pt x="9041" y="12137"/>
                  <a:pt x="9171" y="11801"/>
                </a:cubicBezTo>
                <a:cubicBezTo>
                  <a:pt x="9290" y="11483"/>
                  <a:pt x="9299" y="11209"/>
                  <a:pt x="9334" y="10883"/>
                </a:cubicBezTo>
                <a:cubicBezTo>
                  <a:pt x="9358" y="10753"/>
                  <a:pt x="9377" y="10626"/>
                  <a:pt x="9377" y="10496"/>
                </a:cubicBezTo>
                <a:cubicBezTo>
                  <a:pt x="9377" y="10195"/>
                  <a:pt x="9299" y="9904"/>
                  <a:pt x="9255" y="9603"/>
                </a:cubicBezTo>
                <a:lnTo>
                  <a:pt x="9255" y="9603"/>
                </a:lnTo>
                <a:cubicBezTo>
                  <a:pt x="9420" y="9842"/>
                  <a:pt x="9565" y="10092"/>
                  <a:pt x="9703" y="10349"/>
                </a:cubicBezTo>
                <a:cubicBezTo>
                  <a:pt x="9703" y="10358"/>
                  <a:pt x="9694" y="10376"/>
                  <a:pt x="9703" y="10393"/>
                </a:cubicBezTo>
                <a:cubicBezTo>
                  <a:pt x="9917" y="11328"/>
                  <a:pt x="9738" y="12256"/>
                  <a:pt x="9437" y="13159"/>
                </a:cubicBezTo>
                <a:cubicBezTo>
                  <a:pt x="9290" y="13571"/>
                  <a:pt x="9290" y="14027"/>
                  <a:pt x="9187" y="14447"/>
                </a:cubicBezTo>
                <a:cubicBezTo>
                  <a:pt x="9136" y="14627"/>
                  <a:pt x="9059" y="14800"/>
                  <a:pt x="8989" y="14971"/>
                </a:cubicBezTo>
                <a:cubicBezTo>
                  <a:pt x="8956" y="15031"/>
                  <a:pt x="8930" y="15099"/>
                  <a:pt x="8895" y="15161"/>
                </a:cubicBezTo>
                <a:cubicBezTo>
                  <a:pt x="8853" y="15253"/>
                  <a:pt x="8715" y="15521"/>
                  <a:pt x="8862" y="15581"/>
                </a:cubicBezTo>
                <a:cubicBezTo>
                  <a:pt x="8875" y="15587"/>
                  <a:pt x="8888" y="15589"/>
                  <a:pt x="8901" y="15589"/>
                </a:cubicBezTo>
                <a:cubicBezTo>
                  <a:pt x="8943" y="15589"/>
                  <a:pt x="8975" y="15559"/>
                  <a:pt x="8981" y="15511"/>
                </a:cubicBezTo>
                <a:cubicBezTo>
                  <a:pt x="8989" y="15427"/>
                  <a:pt x="9008" y="15348"/>
                  <a:pt x="9033" y="15272"/>
                </a:cubicBezTo>
                <a:cubicBezTo>
                  <a:pt x="9231" y="14876"/>
                  <a:pt x="9659" y="13957"/>
                  <a:pt x="9719" y="13845"/>
                </a:cubicBezTo>
                <a:cubicBezTo>
                  <a:pt x="9865" y="13563"/>
                  <a:pt x="9925" y="13219"/>
                  <a:pt x="9987" y="12910"/>
                </a:cubicBezTo>
                <a:cubicBezTo>
                  <a:pt x="9995" y="12866"/>
                  <a:pt x="10004" y="12823"/>
                  <a:pt x="10012" y="12780"/>
                </a:cubicBezTo>
                <a:cubicBezTo>
                  <a:pt x="10012" y="12780"/>
                  <a:pt x="10012" y="12771"/>
                  <a:pt x="10020" y="12771"/>
                </a:cubicBezTo>
                <a:cubicBezTo>
                  <a:pt x="10115" y="12481"/>
                  <a:pt x="10131" y="12161"/>
                  <a:pt x="10131" y="11852"/>
                </a:cubicBezTo>
                <a:cubicBezTo>
                  <a:pt x="10131" y="11578"/>
                  <a:pt x="10115" y="11234"/>
                  <a:pt x="9995" y="10976"/>
                </a:cubicBezTo>
                <a:cubicBezTo>
                  <a:pt x="9995" y="10960"/>
                  <a:pt x="9995" y="10943"/>
                  <a:pt x="9987" y="10924"/>
                </a:cubicBezTo>
                <a:lnTo>
                  <a:pt x="9987" y="10924"/>
                </a:lnTo>
                <a:cubicBezTo>
                  <a:pt x="10080" y="11131"/>
                  <a:pt x="10166" y="11337"/>
                  <a:pt x="10234" y="11553"/>
                </a:cubicBezTo>
                <a:cubicBezTo>
                  <a:pt x="10305" y="11784"/>
                  <a:pt x="10381" y="12007"/>
                  <a:pt x="10451" y="12240"/>
                </a:cubicBezTo>
                <a:cubicBezTo>
                  <a:pt x="10399" y="12359"/>
                  <a:pt x="10373" y="12497"/>
                  <a:pt x="10321" y="12625"/>
                </a:cubicBezTo>
                <a:cubicBezTo>
                  <a:pt x="10253" y="12807"/>
                  <a:pt x="10166" y="12978"/>
                  <a:pt x="10123" y="13167"/>
                </a:cubicBezTo>
                <a:cubicBezTo>
                  <a:pt x="10028" y="13615"/>
                  <a:pt x="9969" y="14043"/>
                  <a:pt x="10012" y="14499"/>
                </a:cubicBezTo>
                <a:cubicBezTo>
                  <a:pt x="10047" y="14955"/>
                  <a:pt x="10218" y="15383"/>
                  <a:pt x="10313" y="15831"/>
                </a:cubicBezTo>
                <a:cubicBezTo>
                  <a:pt x="10321" y="15882"/>
                  <a:pt x="10329" y="15934"/>
                  <a:pt x="10338" y="15994"/>
                </a:cubicBezTo>
                <a:cubicBezTo>
                  <a:pt x="10356" y="16200"/>
                  <a:pt x="10373" y="16406"/>
                  <a:pt x="10389" y="16612"/>
                </a:cubicBezTo>
                <a:cubicBezTo>
                  <a:pt x="10399" y="16723"/>
                  <a:pt x="10373" y="16861"/>
                  <a:pt x="10416" y="16973"/>
                </a:cubicBezTo>
                <a:cubicBezTo>
                  <a:pt x="10425" y="16998"/>
                  <a:pt x="10449" y="17011"/>
                  <a:pt x="10473" y="17011"/>
                </a:cubicBezTo>
                <a:cubicBezTo>
                  <a:pt x="10490" y="17011"/>
                  <a:pt x="10508" y="17004"/>
                  <a:pt x="10519" y="16989"/>
                </a:cubicBezTo>
                <a:cubicBezTo>
                  <a:pt x="10682" y="16740"/>
                  <a:pt x="10587" y="16354"/>
                  <a:pt x="10579" y="16078"/>
                </a:cubicBezTo>
                <a:cubicBezTo>
                  <a:pt x="10579" y="15890"/>
                  <a:pt x="10554" y="15701"/>
                  <a:pt x="10519" y="15521"/>
                </a:cubicBezTo>
                <a:cubicBezTo>
                  <a:pt x="10511" y="15272"/>
                  <a:pt x="10511" y="15023"/>
                  <a:pt x="10519" y="14781"/>
                </a:cubicBezTo>
                <a:cubicBezTo>
                  <a:pt x="10554" y="14369"/>
                  <a:pt x="10587" y="13965"/>
                  <a:pt x="10682" y="13563"/>
                </a:cubicBezTo>
                <a:cubicBezTo>
                  <a:pt x="10709" y="13425"/>
                  <a:pt x="10733" y="13287"/>
                  <a:pt x="10742" y="13151"/>
                </a:cubicBezTo>
                <a:lnTo>
                  <a:pt x="10742" y="13116"/>
                </a:lnTo>
                <a:cubicBezTo>
                  <a:pt x="10793" y="13254"/>
                  <a:pt x="10845" y="13398"/>
                  <a:pt x="10896" y="13536"/>
                </a:cubicBezTo>
                <a:cubicBezTo>
                  <a:pt x="10768" y="13854"/>
                  <a:pt x="10777" y="14266"/>
                  <a:pt x="10760" y="14594"/>
                </a:cubicBezTo>
                <a:cubicBezTo>
                  <a:pt x="10742" y="15082"/>
                  <a:pt x="10812" y="15503"/>
                  <a:pt x="10931" y="15967"/>
                </a:cubicBezTo>
                <a:cubicBezTo>
                  <a:pt x="11043" y="16406"/>
                  <a:pt x="11224" y="16767"/>
                  <a:pt x="11395" y="17171"/>
                </a:cubicBezTo>
                <a:cubicBezTo>
                  <a:pt x="11482" y="17358"/>
                  <a:pt x="11593" y="17531"/>
                  <a:pt x="11677" y="17711"/>
                </a:cubicBezTo>
                <a:cubicBezTo>
                  <a:pt x="11739" y="17830"/>
                  <a:pt x="11764" y="17968"/>
                  <a:pt x="11859" y="18063"/>
                </a:cubicBezTo>
                <a:cubicBezTo>
                  <a:pt x="11869" y="18073"/>
                  <a:pt x="11882" y="18077"/>
                  <a:pt x="11894" y="18077"/>
                </a:cubicBezTo>
                <a:cubicBezTo>
                  <a:pt x="11903" y="18077"/>
                  <a:pt x="11912" y="18075"/>
                  <a:pt x="11919" y="18071"/>
                </a:cubicBezTo>
                <a:cubicBezTo>
                  <a:pt x="11927" y="18106"/>
                  <a:pt x="11935" y="18131"/>
                  <a:pt x="11945" y="18158"/>
                </a:cubicBezTo>
                <a:cubicBezTo>
                  <a:pt x="11952" y="18192"/>
                  <a:pt x="11979" y="18207"/>
                  <a:pt x="12006" y="18207"/>
                </a:cubicBezTo>
                <a:cubicBezTo>
                  <a:pt x="12047" y="18207"/>
                  <a:pt x="12089" y="18175"/>
                  <a:pt x="12073" y="18123"/>
                </a:cubicBezTo>
                <a:cubicBezTo>
                  <a:pt x="11884" y="17401"/>
                  <a:pt x="11661" y="16707"/>
                  <a:pt x="11506" y="15975"/>
                </a:cubicBezTo>
                <a:cubicBezTo>
                  <a:pt x="11430" y="15633"/>
                  <a:pt x="11368" y="15280"/>
                  <a:pt x="11308" y="14936"/>
                </a:cubicBezTo>
                <a:cubicBezTo>
                  <a:pt x="11275" y="14738"/>
                  <a:pt x="11240" y="14388"/>
                  <a:pt x="11121" y="14223"/>
                </a:cubicBezTo>
                <a:cubicBezTo>
                  <a:pt x="11102" y="14171"/>
                  <a:pt x="11094" y="14120"/>
                  <a:pt x="11078" y="14078"/>
                </a:cubicBezTo>
                <a:cubicBezTo>
                  <a:pt x="11078" y="14068"/>
                  <a:pt x="11069" y="14060"/>
                  <a:pt x="11069" y="14060"/>
                </a:cubicBezTo>
                <a:cubicBezTo>
                  <a:pt x="11059" y="14035"/>
                  <a:pt x="11059" y="14017"/>
                  <a:pt x="11059" y="14000"/>
                </a:cubicBezTo>
                <a:cubicBezTo>
                  <a:pt x="11051" y="13975"/>
                  <a:pt x="11043" y="13965"/>
                  <a:pt x="11026" y="13957"/>
                </a:cubicBezTo>
                <a:cubicBezTo>
                  <a:pt x="11026" y="13914"/>
                  <a:pt x="11018" y="13872"/>
                  <a:pt x="11008" y="13821"/>
                </a:cubicBezTo>
                <a:lnTo>
                  <a:pt x="11008" y="13821"/>
                </a:lnTo>
                <a:cubicBezTo>
                  <a:pt x="11111" y="14068"/>
                  <a:pt x="11224" y="14301"/>
                  <a:pt x="11344" y="14532"/>
                </a:cubicBezTo>
                <a:cubicBezTo>
                  <a:pt x="11344" y="14551"/>
                  <a:pt x="11344" y="14559"/>
                  <a:pt x="11352" y="14567"/>
                </a:cubicBezTo>
                <a:cubicBezTo>
                  <a:pt x="11344" y="14575"/>
                  <a:pt x="11344" y="14594"/>
                  <a:pt x="11352" y="14602"/>
                </a:cubicBezTo>
                <a:cubicBezTo>
                  <a:pt x="11352" y="14619"/>
                  <a:pt x="11352" y="14627"/>
                  <a:pt x="11360" y="14635"/>
                </a:cubicBezTo>
                <a:cubicBezTo>
                  <a:pt x="11379" y="15091"/>
                  <a:pt x="11558" y="15451"/>
                  <a:pt x="11748" y="15847"/>
                </a:cubicBezTo>
                <a:cubicBezTo>
                  <a:pt x="11954" y="16276"/>
                  <a:pt x="12203" y="16688"/>
                  <a:pt x="12545" y="17016"/>
                </a:cubicBezTo>
                <a:cubicBezTo>
                  <a:pt x="12890" y="17342"/>
                  <a:pt x="13250" y="17643"/>
                  <a:pt x="13628" y="17917"/>
                </a:cubicBezTo>
                <a:cubicBezTo>
                  <a:pt x="13809" y="18047"/>
                  <a:pt x="13964" y="18150"/>
                  <a:pt x="14118" y="18294"/>
                </a:cubicBezTo>
                <a:cubicBezTo>
                  <a:pt x="14221" y="18407"/>
                  <a:pt x="14316" y="18543"/>
                  <a:pt x="14436" y="18638"/>
                </a:cubicBezTo>
                <a:cubicBezTo>
                  <a:pt x="14452" y="18650"/>
                  <a:pt x="14469" y="18656"/>
                  <a:pt x="14486" y="18656"/>
                </a:cubicBezTo>
                <a:cubicBezTo>
                  <a:pt x="14527" y="18656"/>
                  <a:pt x="14561" y="18619"/>
                  <a:pt x="14555" y="18570"/>
                </a:cubicBezTo>
                <a:cubicBezTo>
                  <a:pt x="14522" y="18416"/>
                  <a:pt x="14392" y="18278"/>
                  <a:pt x="14298" y="18158"/>
                </a:cubicBezTo>
                <a:cubicBezTo>
                  <a:pt x="14151" y="17960"/>
                  <a:pt x="13988" y="17779"/>
                  <a:pt x="13842" y="17583"/>
                </a:cubicBezTo>
                <a:cubicBezTo>
                  <a:pt x="13595" y="17255"/>
                  <a:pt x="13318" y="16946"/>
                  <a:pt x="13069" y="16620"/>
                </a:cubicBezTo>
                <a:cubicBezTo>
                  <a:pt x="12803" y="16251"/>
                  <a:pt x="12521" y="15907"/>
                  <a:pt x="12244" y="15546"/>
                </a:cubicBezTo>
                <a:cubicBezTo>
                  <a:pt x="12228" y="15530"/>
                  <a:pt x="12211" y="15511"/>
                  <a:pt x="12193" y="15486"/>
                </a:cubicBezTo>
                <a:cubicBezTo>
                  <a:pt x="12030" y="15253"/>
                  <a:pt x="11884" y="15014"/>
                  <a:pt x="11729" y="14765"/>
                </a:cubicBezTo>
                <a:cubicBezTo>
                  <a:pt x="11636" y="14619"/>
                  <a:pt x="11533" y="14472"/>
                  <a:pt x="11455" y="14318"/>
                </a:cubicBezTo>
                <a:lnTo>
                  <a:pt x="11455" y="14318"/>
                </a:lnTo>
                <a:cubicBezTo>
                  <a:pt x="11490" y="14361"/>
                  <a:pt x="11523" y="14404"/>
                  <a:pt x="11566" y="14447"/>
                </a:cubicBezTo>
                <a:cubicBezTo>
                  <a:pt x="11704" y="14610"/>
                  <a:pt x="11851" y="14757"/>
                  <a:pt x="11997" y="14911"/>
                </a:cubicBezTo>
                <a:cubicBezTo>
                  <a:pt x="12263" y="15185"/>
                  <a:pt x="12554" y="15392"/>
                  <a:pt x="12873" y="15614"/>
                </a:cubicBezTo>
                <a:cubicBezTo>
                  <a:pt x="13112" y="15779"/>
                  <a:pt x="13353" y="15872"/>
                  <a:pt x="13611" y="16010"/>
                </a:cubicBezTo>
                <a:cubicBezTo>
                  <a:pt x="13920" y="16173"/>
                  <a:pt x="14143" y="16457"/>
                  <a:pt x="14392" y="16688"/>
                </a:cubicBezTo>
                <a:cubicBezTo>
                  <a:pt x="14405" y="16701"/>
                  <a:pt x="14419" y="16707"/>
                  <a:pt x="14431" y="16707"/>
                </a:cubicBezTo>
                <a:cubicBezTo>
                  <a:pt x="14469" y="16707"/>
                  <a:pt x="14500" y="16659"/>
                  <a:pt x="14487" y="16620"/>
                </a:cubicBezTo>
                <a:cubicBezTo>
                  <a:pt x="14452" y="16482"/>
                  <a:pt x="14324" y="16354"/>
                  <a:pt x="14230" y="16243"/>
                </a:cubicBezTo>
                <a:cubicBezTo>
                  <a:pt x="14075" y="16045"/>
                  <a:pt x="13904" y="15882"/>
                  <a:pt x="13739" y="15693"/>
                </a:cubicBezTo>
                <a:cubicBezTo>
                  <a:pt x="13533" y="15443"/>
                  <a:pt x="13285" y="15245"/>
                  <a:pt x="13028" y="15058"/>
                </a:cubicBezTo>
                <a:cubicBezTo>
                  <a:pt x="12675" y="14800"/>
                  <a:pt x="12288" y="14594"/>
                  <a:pt x="11945" y="14336"/>
                </a:cubicBezTo>
                <a:cubicBezTo>
                  <a:pt x="11677" y="14130"/>
                  <a:pt x="11515" y="13810"/>
                  <a:pt x="11224" y="13648"/>
                </a:cubicBezTo>
                <a:cubicBezTo>
                  <a:pt x="11216" y="13643"/>
                  <a:pt x="11209" y="13641"/>
                  <a:pt x="11201" y="13641"/>
                </a:cubicBezTo>
                <a:cubicBezTo>
                  <a:pt x="11183" y="13641"/>
                  <a:pt x="11167" y="13653"/>
                  <a:pt x="11154" y="13666"/>
                </a:cubicBezTo>
                <a:cubicBezTo>
                  <a:pt x="11086" y="13485"/>
                  <a:pt x="11026" y="13305"/>
                  <a:pt x="10966" y="13124"/>
                </a:cubicBezTo>
                <a:cubicBezTo>
                  <a:pt x="10931" y="13021"/>
                  <a:pt x="10896" y="12918"/>
                  <a:pt x="10863" y="12815"/>
                </a:cubicBezTo>
                <a:lnTo>
                  <a:pt x="10863" y="12815"/>
                </a:lnTo>
                <a:cubicBezTo>
                  <a:pt x="11069" y="13029"/>
                  <a:pt x="11265" y="13211"/>
                  <a:pt x="11541" y="13357"/>
                </a:cubicBezTo>
                <a:cubicBezTo>
                  <a:pt x="11910" y="13545"/>
                  <a:pt x="12255" y="13777"/>
                  <a:pt x="12597" y="14017"/>
                </a:cubicBezTo>
                <a:cubicBezTo>
                  <a:pt x="12949" y="14258"/>
                  <a:pt x="13345" y="14421"/>
                  <a:pt x="13698" y="14662"/>
                </a:cubicBezTo>
                <a:cubicBezTo>
                  <a:pt x="13945" y="14825"/>
                  <a:pt x="14110" y="15082"/>
                  <a:pt x="14368" y="15229"/>
                </a:cubicBezTo>
                <a:cubicBezTo>
                  <a:pt x="14376" y="15233"/>
                  <a:pt x="14385" y="15235"/>
                  <a:pt x="14393" y="15235"/>
                </a:cubicBezTo>
                <a:cubicBezTo>
                  <a:pt x="14416" y="15235"/>
                  <a:pt x="14436" y="15218"/>
                  <a:pt x="14436" y="15185"/>
                </a:cubicBezTo>
                <a:cubicBezTo>
                  <a:pt x="14436" y="15082"/>
                  <a:pt x="14349" y="15014"/>
                  <a:pt x="14281" y="14944"/>
                </a:cubicBezTo>
                <a:cubicBezTo>
                  <a:pt x="14135" y="14781"/>
                  <a:pt x="14007" y="14619"/>
                  <a:pt x="13877" y="14439"/>
                </a:cubicBezTo>
                <a:cubicBezTo>
                  <a:pt x="13603" y="14052"/>
                  <a:pt x="13345" y="13726"/>
                  <a:pt x="12949" y="13460"/>
                </a:cubicBezTo>
                <a:cubicBezTo>
                  <a:pt x="12640" y="13244"/>
                  <a:pt x="12306" y="13021"/>
                  <a:pt x="11954" y="12883"/>
                </a:cubicBezTo>
                <a:cubicBezTo>
                  <a:pt x="11791" y="12815"/>
                  <a:pt x="11618" y="12798"/>
                  <a:pt x="11455" y="12755"/>
                </a:cubicBezTo>
                <a:cubicBezTo>
                  <a:pt x="11257" y="12712"/>
                  <a:pt x="11059" y="12644"/>
                  <a:pt x="10863" y="12584"/>
                </a:cubicBezTo>
                <a:cubicBezTo>
                  <a:pt x="10858" y="12582"/>
                  <a:pt x="10853" y="12581"/>
                  <a:pt x="10849" y="12581"/>
                </a:cubicBezTo>
                <a:cubicBezTo>
                  <a:pt x="10830" y="12581"/>
                  <a:pt x="10816" y="12597"/>
                  <a:pt x="10801" y="12617"/>
                </a:cubicBezTo>
                <a:cubicBezTo>
                  <a:pt x="10709" y="12275"/>
                  <a:pt x="10614" y="11939"/>
                  <a:pt x="10511" y="11605"/>
                </a:cubicBezTo>
                <a:cubicBezTo>
                  <a:pt x="10492" y="11543"/>
                  <a:pt x="10476" y="11483"/>
                  <a:pt x="10459" y="11423"/>
                </a:cubicBezTo>
                <a:lnTo>
                  <a:pt x="10459" y="11423"/>
                </a:lnTo>
                <a:cubicBezTo>
                  <a:pt x="10630" y="11613"/>
                  <a:pt x="10915" y="11741"/>
                  <a:pt x="11111" y="11852"/>
                </a:cubicBezTo>
                <a:cubicBezTo>
                  <a:pt x="11317" y="11974"/>
                  <a:pt x="11515" y="12093"/>
                  <a:pt x="11739" y="12172"/>
                </a:cubicBezTo>
                <a:cubicBezTo>
                  <a:pt x="11945" y="12248"/>
                  <a:pt x="12160" y="12291"/>
                  <a:pt x="12374" y="12334"/>
                </a:cubicBezTo>
                <a:cubicBezTo>
                  <a:pt x="12855" y="12446"/>
                  <a:pt x="13250" y="12660"/>
                  <a:pt x="13671" y="12901"/>
                </a:cubicBezTo>
                <a:cubicBezTo>
                  <a:pt x="13834" y="12996"/>
                  <a:pt x="14015" y="13056"/>
                  <a:pt x="14178" y="13159"/>
                </a:cubicBezTo>
                <a:cubicBezTo>
                  <a:pt x="14324" y="13244"/>
                  <a:pt x="14444" y="13373"/>
                  <a:pt x="14574" y="13493"/>
                </a:cubicBezTo>
                <a:cubicBezTo>
                  <a:pt x="14583" y="13503"/>
                  <a:pt x="14595" y="13507"/>
                  <a:pt x="14608" y="13507"/>
                </a:cubicBezTo>
                <a:cubicBezTo>
                  <a:pt x="14642" y="13507"/>
                  <a:pt x="14678" y="13477"/>
                  <a:pt x="14658" y="13433"/>
                </a:cubicBezTo>
                <a:cubicBezTo>
                  <a:pt x="14590" y="13270"/>
                  <a:pt x="14460" y="13140"/>
                  <a:pt x="14341" y="13021"/>
                </a:cubicBezTo>
                <a:cubicBezTo>
                  <a:pt x="14178" y="12866"/>
                  <a:pt x="14032" y="12703"/>
                  <a:pt x="13869" y="12549"/>
                </a:cubicBezTo>
                <a:cubicBezTo>
                  <a:pt x="13852" y="12481"/>
                  <a:pt x="13782" y="12429"/>
                  <a:pt x="13706" y="12386"/>
                </a:cubicBezTo>
                <a:cubicBezTo>
                  <a:pt x="13576" y="12256"/>
                  <a:pt x="13448" y="12128"/>
                  <a:pt x="13302" y="12017"/>
                </a:cubicBezTo>
                <a:cubicBezTo>
                  <a:pt x="13112" y="11879"/>
                  <a:pt x="12914" y="11768"/>
                  <a:pt x="12718" y="11638"/>
                </a:cubicBezTo>
                <a:cubicBezTo>
                  <a:pt x="12391" y="11423"/>
                  <a:pt x="12038" y="11312"/>
                  <a:pt x="11661" y="11225"/>
                </a:cubicBezTo>
                <a:cubicBezTo>
                  <a:pt x="11349" y="11165"/>
                  <a:pt x="11016" y="11051"/>
                  <a:pt x="10691" y="11051"/>
                </a:cubicBezTo>
                <a:cubicBezTo>
                  <a:pt x="10604" y="11051"/>
                  <a:pt x="10518" y="11059"/>
                  <a:pt x="10432" y="11079"/>
                </a:cubicBezTo>
                <a:lnTo>
                  <a:pt x="10424" y="11079"/>
                </a:lnTo>
                <a:lnTo>
                  <a:pt x="10424" y="11046"/>
                </a:lnTo>
                <a:cubicBezTo>
                  <a:pt x="10424" y="11002"/>
                  <a:pt x="10394" y="10979"/>
                  <a:pt x="10363" y="10979"/>
                </a:cubicBezTo>
                <a:cubicBezTo>
                  <a:pt x="10344" y="10979"/>
                  <a:pt x="10326" y="10987"/>
                  <a:pt x="10313" y="11003"/>
                </a:cubicBezTo>
                <a:cubicBezTo>
                  <a:pt x="10210" y="10694"/>
                  <a:pt x="10080" y="10393"/>
                  <a:pt x="9909" y="10110"/>
                </a:cubicBezTo>
                <a:cubicBezTo>
                  <a:pt x="9832" y="9989"/>
                  <a:pt x="9762" y="9861"/>
                  <a:pt x="9686" y="9739"/>
                </a:cubicBezTo>
                <a:lnTo>
                  <a:pt x="9686" y="9739"/>
                </a:lnTo>
                <a:cubicBezTo>
                  <a:pt x="9746" y="9782"/>
                  <a:pt x="9797" y="9817"/>
                  <a:pt x="9857" y="9869"/>
                </a:cubicBezTo>
                <a:cubicBezTo>
                  <a:pt x="9917" y="9921"/>
                  <a:pt x="9977" y="9997"/>
                  <a:pt x="10039" y="10048"/>
                </a:cubicBezTo>
                <a:cubicBezTo>
                  <a:pt x="10142" y="10118"/>
                  <a:pt x="10278" y="10186"/>
                  <a:pt x="10381" y="10254"/>
                </a:cubicBezTo>
                <a:cubicBezTo>
                  <a:pt x="10690" y="10461"/>
                  <a:pt x="11059" y="10642"/>
                  <a:pt x="11430" y="10702"/>
                </a:cubicBezTo>
                <a:cubicBezTo>
                  <a:pt x="11515" y="10715"/>
                  <a:pt x="11601" y="10718"/>
                  <a:pt x="11687" y="10718"/>
                </a:cubicBezTo>
                <a:cubicBezTo>
                  <a:pt x="11786" y="10718"/>
                  <a:pt x="11885" y="10714"/>
                  <a:pt x="11984" y="10714"/>
                </a:cubicBezTo>
                <a:cubicBezTo>
                  <a:pt x="12034" y="10714"/>
                  <a:pt x="12084" y="10715"/>
                  <a:pt x="12133" y="10718"/>
                </a:cubicBezTo>
                <a:cubicBezTo>
                  <a:pt x="12366" y="10737"/>
                  <a:pt x="12597" y="10797"/>
                  <a:pt x="12830" y="10840"/>
                </a:cubicBezTo>
                <a:cubicBezTo>
                  <a:pt x="13069" y="10883"/>
                  <a:pt x="13318" y="10951"/>
                  <a:pt x="13551" y="11038"/>
                </a:cubicBezTo>
                <a:cubicBezTo>
                  <a:pt x="13698" y="11098"/>
                  <a:pt x="13825" y="11192"/>
                  <a:pt x="13980" y="11252"/>
                </a:cubicBezTo>
                <a:cubicBezTo>
                  <a:pt x="13989" y="11256"/>
                  <a:pt x="13997" y="11258"/>
                  <a:pt x="14005" y="11258"/>
                </a:cubicBezTo>
                <a:cubicBezTo>
                  <a:pt x="14057" y="11258"/>
                  <a:pt x="14084" y="11170"/>
                  <a:pt x="14032" y="11141"/>
                </a:cubicBezTo>
                <a:cubicBezTo>
                  <a:pt x="13318" y="10615"/>
                  <a:pt x="12572" y="10048"/>
                  <a:pt x="11704" y="9809"/>
                </a:cubicBezTo>
                <a:cubicBezTo>
                  <a:pt x="11300" y="9698"/>
                  <a:pt x="10863" y="9723"/>
                  <a:pt x="10467" y="9611"/>
                </a:cubicBezTo>
                <a:cubicBezTo>
                  <a:pt x="10286" y="9560"/>
                  <a:pt x="10098" y="9552"/>
                  <a:pt x="9917" y="9500"/>
                </a:cubicBezTo>
                <a:cubicBezTo>
                  <a:pt x="9771" y="9465"/>
                  <a:pt x="9600" y="9370"/>
                  <a:pt x="9437" y="9362"/>
                </a:cubicBezTo>
                <a:cubicBezTo>
                  <a:pt x="9255" y="9088"/>
                  <a:pt x="9068" y="8822"/>
                  <a:pt x="8870" y="8554"/>
                </a:cubicBezTo>
                <a:cubicBezTo>
                  <a:pt x="8835" y="8502"/>
                  <a:pt x="8791" y="8451"/>
                  <a:pt x="8758" y="8399"/>
                </a:cubicBezTo>
                <a:lnTo>
                  <a:pt x="8758" y="8399"/>
                </a:lnTo>
                <a:cubicBezTo>
                  <a:pt x="8810" y="8434"/>
                  <a:pt x="8853" y="8451"/>
                  <a:pt x="8895" y="8478"/>
                </a:cubicBezTo>
                <a:cubicBezTo>
                  <a:pt x="9101" y="8581"/>
                  <a:pt x="9334" y="8616"/>
                  <a:pt x="9556" y="8667"/>
                </a:cubicBezTo>
                <a:cubicBezTo>
                  <a:pt x="9738" y="8700"/>
                  <a:pt x="9936" y="8735"/>
                  <a:pt x="10115" y="8735"/>
                </a:cubicBezTo>
                <a:cubicBezTo>
                  <a:pt x="10511" y="8735"/>
                  <a:pt x="10880" y="8581"/>
                  <a:pt x="11265" y="8546"/>
                </a:cubicBezTo>
                <a:cubicBezTo>
                  <a:pt x="11408" y="8534"/>
                  <a:pt x="11551" y="8527"/>
                  <a:pt x="11693" y="8527"/>
                </a:cubicBezTo>
                <a:cubicBezTo>
                  <a:pt x="12092" y="8527"/>
                  <a:pt x="12484" y="8587"/>
                  <a:pt x="12838" y="8795"/>
                </a:cubicBezTo>
                <a:cubicBezTo>
                  <a:pt x="12849" y="8803"/>
                  <a:pt x="12860" y="8806"/>
                  <a:pt x="12871" y="8806"/>
                </a:cubicBezTo>
                <a:cubicBezTo>
                  <a:pt x="12924" y="8806"/>
                  <a:pt x="12974" y="8734"/>
                  <a:pt x="12925" y="8692"/>
                </a:cubicBezTo>
                <a:cubicBezTo>
                  <a:pt x="12787" y="8581"/>
                  <a:pt x="12700" y="8442"/>
                  <a:pt x="12537" y="8358"/>
                </a:cubicBezTo>
                <a:cubicBezTo>
                  <a:pt x="12366" y="8263"/>
                  <a:pt x="12176" y="8193"/>
                  <a:pt x="11997" y="8125"/>
                </a:cubicBezTo>
                <a:cubicBezTo>
                  <a:pt x="11593" y="7979"/>
                  <a:pt x="11137" y="7851"/>
                  <a:pt x="10709" y="7799"/>
                </a:cubicBezTo>
                <a:cubicBezTo>
                  <a:pt x="10595" y="7781"/>
                  <a:pt x="10492" y="7773"/>
                  <a:pt x="10381" y="7773"/>
                </a:cubicBezTo>
                <a:lnTo>
                  <a:pt x="10270" y="7773"/>
                </a:lnTo>
                <a:cubicBezTo>
                  <a:pt x="10267" y="7770"/>
                  <a:pt x="10264" y="7769"/>
                  <a:pt x="10261" y="7769"/>
                </a:cubicBezTo>
                <a:cubicBezTo>
                  <a:pt x="10256" y="7769"/>
                  <a:pt x="10250" y="7773"/>
                  <a:pt x="10245" y="7773"/>
                </a:cubicBezTo>
                <a:cubicBezTo>
                  <a:pt x="10142" y="7781"/>
                  <a:pt x="10039" y="7781"/>
                  <a:pt x="9925" y="7781"/>
                </a:cubicBezTo>
                <a:cubicBezTo>
                  <a:pt x="9790" y="7776"/>
                  <a:pt x="9658" y="7768"/>
                  <a:pt x="9523" y="7768"/>
                </a:cubicBezTo>
                <a:cubicBezTo>
                  <a:pt x="9435" y="7768"/>
                  <a:pt x="9347" y="7771"/>
                  <a:pt x="9255" y="7781"/>
                </a:cubicBezTo>
                <a:cubicBezTo>
                  <a:pt x="9171" y="7791"/>
                  <a:pt x="9076" y="7799"/>
                  <a:pt x="8989" y="7808"/>
                </a:cubicBezTo>
                <a:lnTo>
                  <a:pt x="8956" y="7808"/>
                </a:lnTo>
                <a:cubicBezTo>
                  <a:pt x="8951" y="7805"/>
                  <a:pt x="8946" y="7804"/>
                  <a:pt x="8941" y="7804"/>
                </a:cubicBezTo>
                <a:cubicBezTo>
                  <a:pt x="8929" y="7804"/>
                  <a:pt x="8919" y="7810"/>
                  <a:pt x="8913" y="7816"/>
                </a:cubicBezTo>
                <a:cubicBezTo>
                  <a:pt x="8707" y="7843"/>
                  <a:pt x="8509" y="7867"/>
                  <a:pt x="8311" y="7894"/>
                </a:cubicBezTo>
                <a:cubicBezTo>
                  <a:pt x="8132" y="7705"/>
                  <a:pt x="7934" y="7533"/>
                  <a:pt x="7736" y="7368"/>
                </a:cubicBezTo>
                <a:cubicBezTo>
                  <a:pt x="7728" y="7368"/>
                  <a:pt x="7720" y="7360"/>
                  <a:pt x="7709" y="7352"/>
                </a:cubicBezTo>
                <a:cubicBezTo>
                  <a:pt x="7837" y="7338"/>
                  <a:pt x="7958" y="7315"/>
                  <a:pt x="8079" y="7315"/>
                </a:cubicBezTo>
                <a:cubicBezTo>
                  <a:pt x="8096" y="7315"/>
                  <a:pt x="8114" y="7316"/>
                  <a:pt x="8132" y="7317"/>
                </a:cubicBezTo>
                <a:cubicBezTo>
                  <a:pt x="8318" y="7331"/>
                  <a:pt x="8496" y="7371"/>
                  <a:pt x="8683" y="7371"/>
                </a:cubicBezTo>
                <a:cubicBezTo>
                  <a:pt x="8736" y="7371"/>
                  <a:pt x="8789" y="7368"/>
                  <a:pt x="8843" y="7360"/>
                </a:cubicBezTo>
                <a:cubicBezTo>
                  <a:pt x="9325" y="7300"/>
                  <a:pt x="9781" y="7103"/>
                  <a:pt x="10226" y="6915"/>
                </a:cubicBezTo>
                <a:cubicBezTo>
                  <a:pt x="10690" y="6717"/>
                  <a:pt x="11051" y="6408"/>
                  <a:pt x="11438" y="6090"/>
                </a:cubicBezTo>
                <a:cubicBezTo>
                  <a:pt x="11618" y="5944"/>
                  <a:pt x="11781" y="5789"/>
                  <a:pt x="11962" y="5635"/>
                </a:cubicBezTo>
                <a:cubicBezTo>
                  <a:pt x="12030" y="5583"/>
                  <a:pt x="12100" y="5497"/>
                  <a:pt x="12168" y="5420"/>
                </a:cubicBezTo>
                <a:cubicBezTo>
                  <a:pt x="12382" y="5334"/>
                  <a:pt x="12597" y="5204"/>
                  <a:pt x="12795" y="5144"/>
                </a:cubicBezTo>
                <a:cubicBezTo>
                  <a:pt x="12876" y="5121"/>
                  <a:pt x="12850" y="5006"/>
                  <a:pt x="12776" y="5006"/>
                </a:cubicBezTo>
                <a:cubicBezTo>
                  <a:pt x="12771" y="5006"/>
                  <a:pt x="12765" y="5007"/>
                  <a:pt x="12760" y="5008"/>
                </a:cubicBezTo>
                <a:cubicBezTo>
                  <a:pt x="12743" y="5016"/>
                  <a:pt x="12718" y="5025"/>
                  <a:pt x="12700" y="5025"/>
                </a:cubicBezTo>
                <a:cubicBezTo>
                  <a:pt x="12694" y="5013"/>
                  <a:pt x="12679" y="5004"/>
                  <a:pt x="12662" y="5004"/>
                </a:cubicBezTo>
                <a:cubicBezTo>
                  <a:pt x="12655" y="5004"/>
                  <a:pt x="12648" y="5005"/>
                  <a:pt x="12640" y="5008"/>
                </a:cubicBezTo>
                <a:cubicBezTo>
                  <a:pt x="12537" y="5025"/>
                  <a:pt x="12434" y="5049"/>
                  <a:pt x="12339" y="5084"/>
                </a:cubicBezTo>
                <a:cubicBezTo>
                  <a:pt x="12283" y="5066"/>
                  <a:pt x="12226" y="5058"/>
                  <a:pt x="12169" y="5058"/>
                </a:cubicBezTo>
                <a:cubicBezTo>
                  <a:pt x="11990" y="5058"/>
                  <a:pt x="11809" y="5136"/>
                  <a:pt x="11653" y="5214"/>
                </a:cubicBezTo>
                <a:cubicBezTo>
                  <a:pt x="11172" y="5453"/>
                  <a:pt x="10690" y="5643"/>
                  <a:pt x="10193" y="5857"/>
                </a:cubicBezTo>
                <a:cubicBezTo>
                  <a:pt x="9738" y="6055"/>
                  <a:pt x="9317" y="6313"/>
                  <a:pt x="8895" y="6587"/>
                </a:cubicBezTo>
                <a:cubicBezTo>
                  <a:pt x="8655" y="6742"/>
                  <a:pt x="8406" y="6863"/>
                  <a:pt x="8132" y="6940"/>
                </a:cubicBezTo>
                <a:cubicBezTo>
                  <a:pt x="7864" y="7008"/>
                  <a:pt x="7598" y="7026"/>
                  <a:pt x="7340" y="7078"/>
                </a:cubicBezTo>
                <a:cubicBezTo>
                  <a:pt x="7031" y="6853"/>
                  <a:pt x="6714" y="6639"/>
                  <a:pt x="6413" y="6408"/>
                </a:cubicBezTo>
                <a:lnTo>
                  <a:pt x="6431" y="6408"/>
                </a:lnTo>
                <a:cubicBezTo>
                  <a:pt x="6448" y="6409"/>
                  <a:pt x="6466" y="6409"/>
                  <a:pt x="6483" y="6409"/>
                </a:cubicBezTo>
                <a:cubicBezTo>
                  <a:pt x="6613" y="6409"/>
                  <a:pt x="6746" y="6388"/>
                  <a:pt x="6876" y="6388"/>
                </a:cubicBezTo>
                <a:cubicBezTo>
                  <a:pt x="6893" y="6388"/>
                  <a:pt x="6911" y="6388"/>
                  <a:pt x="6928" y="6389"/>
                </a:cubicBezTo>
                <a:cubicBezTo>
                  <a:pt x="7091" y="6400"/>
                  <a:pt x="7245" y="6408"/>
                  <a:pt x="7410" y="6416"/>
                </a:cubicBezTo>
                <a:cubicBezTo>
                  <a:pt x="7436" y="6418"/>
                  <a:pt x="7461" y="6418"/>
                  <a:pt x="7486" y="6418"/>
                </a:cubicBezTo>
                <a:cubicBezTo>
                  <a:pt x="8042" y="6418"/>
                  <a:pt x="8575" y="6062"/>
                  <a:pt x="9068" y="5841"/>
                </a:cubicBezTo>
                <a:cubicBezTo>
                  <a:pt x="9556" y="5616"/>
                  <a:pt x="10047" y="5445"/>
                  <a:pt x="10492" y="5136"/>
                </a:cubicBezTo>
                <a:cubicBezTo>
                  <a:pt x="10760" y="4957"/>
                  <a:pt x="10975" y="4759"/>
                  <a:pt x="11275" y="4629"/>
                </a:cubicBezTo>
                <a:cubicBezTo>
                  <a:pt x="11412" y="4577"/>
                  <a:pt x="11669" y="4534"/>
                  <a:pt x="11739" y="4398"/>
                </a:cubicBezTo>
                <a:cubicBezTo>
                  <a:pt x="11764" y="4355"/>
                  <a:pt x="11739" y="4311"/>
                  <a:pt x="11696" y="4295"/>
                </a:cubicBezTo>
                <a:cubicBezTo>
                  <a:pt x="11645" y="4278"/>
                  <a:pt x="11595" y="4271"/>
                  <a:pt x="11545" y="4271"/>
                </a:cubicBezTo>
                <a:cubicBezTo>
                  <a:pt x="11418" y="4271"/>
                  <a:pt x="11293" y="4315"/>
                  <a:pt x="11162" y="4346"/>
                </a:cubicBezTo>
                <a:cubicBezTo>
                  <a:pt x="10896" y="4423"/>
                  <a:pt x="10639" y="4518"/>
                  <a:pt x="10373" y="4596"/>
                </a:cubicBezTo>
                <a:cubicBezTo>
                  <a:pt x="9746" y="4783"/>
                  <a:pt x="9084" y="4759"/>
                  <a:pt x="8441" y="4810"/>
                </a:cubicBezTo>
                <a:cubicBezTo>
                  <a:pt x="7882" y="4854"/>
                  <a:pt x="7367" y="4957"/>
                  <a:pt x="6868" y="5231"/>
                </a:cubicBezTo>
                <a:cubicBezTo>
                  <a:pt x="6654" y="5350"/>
                  <a:pt x="6439" y="5480"/>
                  <a:pt x="6250" y="5627"/>
                </a:cubicBezTo>
                <a:cubicBezTo>
                  <a:pt x="6112" y="5730"/>
                  <a:pt x="5957" y="5833"/>
                  <a:pt x="5846" y="5969"/>
                </a:cubicBezTo>
                <a:cubicBezTo>
                  <a:pt x="5545" y="5738"/>
                  <a:pt x="5246" y="5505"/>
                  <a:pt x="4910" y="5326"/>
                </a:cubicBezTo>
                <a:lnTo>
                  <a:pt x="4910" y="5326"/>
                </a:lnTo>
                <a:cubicBezTo>
                  <a:pt x="4927" y="5330"/>
                  <a:pt x="4947" y="5332"/>
                  <a:pt x="4969" y="5332"/>
                </a:cubicBezTo>
                <a:cubicBezTo>
                  <a:pt x="4990" y="5332"/>
                  <a:pt x="5014" y="5330"/>
                  <a:pt x="5040" y="5326"/>
                </a:cubicBezTo>
                <a:cubicBezTo>
                  <a:pt x="5066" y="5330"/>
                  <a:pt x="5091" y="5333"/>
                  <a:pt x="5115" y="5333"/>
                </a:cubicBezTo>
                <a:cubicBezTo>
                  <a:pt x="5214" y="5333"/>
                  <a:pt x="5296" y="5294"/>
                  <a:pt x="5400" y="5239"/>
                </a:cubicBezTo>
                <a:cubicBezTo>
                  <a:pt x="5648" y="5111"/>
                  <a:pt x="5889" y="5008"/>
                  <a:pt x="6155" y="4930"/>
                </a:cubicBezTo>
                <a:cubicBezTo>
                  <a:pt x="6361" y="4870"/>
                  <a:pt x="6575" y="4835"/>
                  <a:pt x="6773" y="4767"/>
                </a:cubicBezTo>
                <a:cubicBezTo>
                  <a:pt x="6971" y="4689"/>
                  <a:pt x="7169" y="4586"/>
                  <a:pt x="7367" y="4493"/>
                </a:cubicBezTo>
                <a:cubicBezTo>
                  <a:pt x="7804" y="4295"/>
                  <a:pt x="8208" y="4037"/>
                  <a:pt x="8672" y="3891"/>
                </a:cubicBezTo>
                <a:cubicBezTo>
                  <a:pt x="8688" y="3883"/>
                  <a:pt x="8707" y="3883"/>
                  <a:pt x="8723" y="3874"/>
                </a:cubicBezTo>
                <a:cubicBezTo>
                  <a:pt x="8989" y="3804"/>
                  <a:pt x="9247" y="3780"/>
                  <a:pt x="9513" y="3745"/>
                </a:cubicBezTo>
                <a:cubicBezTo>
                  <a:pt x="9822" y="3701"/>
                  <a:pt x="10090" y="3650"/>
                  <a:pt x="10305" y="3462"/>
                </a:cubicBezTo>
                <a:cubicBezTo>
                  <a:pt x="10373" y="3435"/>
                  <a:pt x="10432" y="3411"/>
                  <a:pt x="10492" y="3376"/>
                </a:cubicBezTo>
                <a:cubicBezTo>
                  <a:pt x="10544" y="3340"/>
                  <a:pt x="10527" y="3264"/>
                  <a:pt x="10476" y="3246"/>
                </a:cubicBezTo>
                <a:cubicBezTo>
                  <a:pt x="10476" y="3213"/>
                  <a:pt x="10453" y="3179"/>
                  <a:pt x="10418" y="3179"/>
                </a:cubicBezTo>
                <a:cubicBezTo>
                  <a:pt x="10409" y="3179"/>
                  <a:pt x="10400" y="3181"/>
                  <a:pt x="10389" y="3186"/>
                </a:cubicBezTo>
                <a:cubicBezTo>
                  <a:pt x="10278" y="3221"/>
                  <a:pt x="10166" y="3256"/>
                  <a:pt x="10055" y="3297"/>
                </a:cubicBezTo>
                <a:cubicBezTo>
                  <a:pt x="9583" y="3419"/>
                  <a:pt x="9111" y="3555"/>
                  <a:pt x="8612" y="3598"/>
                </a:cubicBezTo>
                <a:cubicBezTo>
                  <a:pt x="8148" y="3641"/>
                  <a:pt x="7720" y="3709"/>
                  <a:pt x="7272" y="3839"/>
                </a:cubicBezTo>
                <a:cubicBezTo>
                  <a:pt x="6868" y="3959"/>
                  <a:pt x="6491" y="4113"/>
                  <a:pt x="6138" y="4338"/>
                </a:cubicBezTo>
                <a:cubicBezTo>
                  <a:pt x="6087" y="4371"/>
                  <a:pt x="6035" y="4406"/>
                  <a:pt x="5992" y="4441"/>
                </a:cubicBezTo>
                <a:cubicBezTo>
                  <a:pt x="5872" y="4518"/>
                  <a:pt x="5761" y="4596"/>
                  <a:pt x="5648" y="4689"/>
                </a:cubicBezTo>
                <a:cubicBezTo>
                  <a:pt x="5580" y="4759"/>
                  <a:pt x="5520" y="4827"/>
                  <a:pt x="5452" y="4905"/>
                </a:cubicBezTo>
                <a:cubicBezTo>
                  <a:pt x="5433" y="4913"/>
                  <a:pt x="5409" y="4922"/>
                  <a:pt x="5390" y="4938"/>
                </a:cubicBezTo>
                <a:cubicBezTo>
                  <a:pt x="5374" y="4946"/>
                  <a:pt x="5365" y="4957"/>
                  <a:pt x="5357" y="4973"/>
                </a:cubicBezTo>
                <a:cubicBezTo>
                  <a:pt x="5322" y="4981"/>
                  <a:pt x="5287" y="4998"/>
                  <a:pt x="5262" y="5016"/>
                </a:cubicBezTo>
                <a:cubicBezTo>
                  <a:pt x="5099" y="5093"/>
                  <a:pt x="4937" y="5163"/>
                  <a:pt x="4763" y="5214"/>
                </a:cubicBezTo>
                <a:cubicBezTo>
                  <a:pt x="4755" y="5223"/>
                  <a:pt x="4747" y="5223"/>
                  <a:pt x="4739" y="5231"/>
                </a:cubicBezTo>
                <a:cubicBezTo>
                  <a:pt x="4497" y="5101"/>
                  <a:pt x="4267" y="4938"/>
                  <a:pt x="4034" y="4792"/>
                </a:cubicBezTo>
                <a:cubicBezTo>
                  <a:pt x="4042" y="4792"/>
                  <a:pt x="4050" y="4783"/>
                  <a:pt x="4060" y="4775"/>
                </a:cubicBezTo>
                <a:cubicBezTo>
                  <a:pt x="4102" y="4724"/>
                  <a:pt x="4145" y="4680"/>
                  <a:pt x="4188" y="4629"/>
                </a:cubicBezTo>
                <a:cubicBezTo>
                  <a:pt x="4197" y="4637"/>
                  <a:pt x="4197" y="4656"/>
                  <a:pt x="4215" y="4664"/>
                </a:cubicBezTo>
                <a:cubicBezTo>
                  <a:pt x="4205" y="4664"/>
                  <a:pt x="4197" y="4664"/>
                  <a:pt x="4188" y="4672"/>
                </a:cubicBezTo>
                <a:cubicBezTo>
                  <a:pt x="4126" y="4687"/>
                  <a:pt x="4142" y="4769"/>
                  <a:pt x="4191" y="4769"/>
                </a:cubicBezTo>
                <a:cubicBezTo>
                  <a:pt x="4195" y="4769"/>
                  <a:pt x="4200" y="4768"/>
                  <a:pt x="4205" y="4767"/>
                </a:cubicBezTo>
                <a:cubicBezTo>
                  <a:pt x="4652" y="4672"/>
                  <a:pt x="5116" y="4338"/>
                  <a:pt x="5452" y="4045"/>
                </a:cubicBezTo>
                <a:cubicBezTo>
                  <a:pt x="5631" y="3891"/>
                  <a:pt x="5761" y="3736"/>
                  <a:pt x="5889" y="3538"/>
                </a:cubicBezTo>
                <a:cubicBezTo>
                  <a:pt x="6079" y="3237"/>
                  <a:pt x="6380" y="2971"/>
                  <a:pt x="6670" y="2774"/>
                </a:cubicBezTo>
                <a:cubicBezTo>
                  <a:pt x="6895" y="2611"/>
                  <a:pt x="7134" y="2464"/>
                  <a:pt x="7375" y="2328"/>
                </a:cubicBezTo>
                <a:cubicBezTo>
                  <a:pt x="7606" y="2190"/>
                  <a:pt x="7874" y="2122"/>
                  <a:pt x="8113" y="2001"/>
                </a:cubicBezTo>
                <a:cubicBezTo>
                  <a:pt x="8398" y="1873"/>
                  <a:pt x="8715" y="1813"/>
                  <a:pt x="9016" y="1743"/>
                </a:cubicBezTo>
                <a:cubicBezTo>
                  <a:pt x="9033" y="1751"/>
                  <a:pt x="9041" y="1751"/>
                  <a:pt x="9049" y="1751"/>
                </a:cubicBezTo>
                <a:cubicBezTo>
                  <a:pt x="9076" y="1751"/>
                  <a:pt x="9101" y="1743"/>
                  <a:pt x="9119" y="1726"/>
                </a:cubicBezTo>
                <a:cubicBezTo>
                  <a:pt x="9317" y="1667"/>
                  <a:pt x="9480" y="1564"/>
                  <a:pt x="9678" y="1485"/>
                </a:cubicBezTo>
                <a:cubicBezTo>
                  <a:pt x="9734" y="1462"/>
                  <a:pt x="9714" y="1364"/>
                  <a:pt x="9650" y="1364"/>
                </a:cubicBezTo>
                <a:cubicBezTo>
                  <a:pt x="9645" y="1364"/>
                  <a:pt x="9640" y="1364"/>
                  <a:pt x="9635" y="1366"/>
                </a:cubicBezTo>
                <a:cubicBezTo>
                  <a:pt x="9325" y="1452"/>
                  <a:pt x="8998" y="1452"/>
                  <a:pt x="8680" y="1504"/>
                </a:cubicBezTo>
                <a:cubicBezTo>
                  <a:pt x="8354" y="1555"/>
                  <a:pt x="8018" y="1596"/>
                  <a:pt x="7701" y="1683"/>
                </a:cubicBezTo>
                <a:cubicBezTo>
                  <a:pt x="7118" y="1846"/>
                  <a:pt x="6610" y="2036"/>
                  <a:pt x="6095" y="2370"/>
                </a:cubicBezTo>
                <a:cubicBezTo>
                  <a:pt x="5184" y="2955"/>
                  <a:pt x="4566" y="3823"/>
                  <a:pt x="3966" y="4707"/>
                </a:cubicBezTo>
                <a:cubicBezTo>
                  <a:pt x="3957" y="4724"/>
                  <a:pt x="3947" y="4732"/>
                  <a:pt x="3957" y="4750"/>
                </a:cubicBezTo>
                <a:cubicBezTo>
                  <a:pt x="3836" y="4680"/>
                  <a:pt x="3724" y="4621"/>
                  <a:pt x="3605" y="4569"/>
                </a:cubicBezTo>
                <a:cubicBezTo>
                  <a:pt x="3836" y="4303"/>
                  <a:pt x="3990" y="4010"/>
                  <a:pt x="4102" y="3658"/>
                </a:cubicBezTo>
                <a:cubicBezTo>
                  <a:pt x="4240" y="3237"/>
                  <a:pt x="4308" y="2809"/>
                  <a:pt x="4497" y="2396"/>
                </a:cubicBezTo>
                <a:cubicBezTo>
                  <a:pt x="4687" y="1968"/>
                  <a:pt x="4988" y="1588"/>
                  <a:pt x="5246" y="1195"/>
                </a:cubicBezTo>
                <a:cubicBezTo>
                  <a:pt x="5374" y="1005"/>
                  <a:pt x="5512" y="799"/>
                  <a:pt x="5596" y="593"/>
                </a:cubicBezTo>
                <a:cubicBezTo>
                  <a:pt x="5658" y="463"/>
                  <a:pt x="5658" y="215"/>
                  <a:pt x="5751" y="121"/>
                </a:cubicBezTo>
                <a:cubicBezTo>
                  <a:pt x="5751" y="112"/>
                  <a:pt x="5761" y="112"/>
                  <a:pt x="5761" y="102"/>
                </a:cubicBezTo>
                <a:cubicBezTo>
                  <a:pt x="5793" y="56"/>
                  <a:pt x="5745" y="0"/>
                  <a:pt x="569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13" name="Google Shape;1813;p25"/>
          <p:cNvGrpSpPr/>
          <p:nvPr/>
        </p:nvGrpSpPr>
        <p:grpSpPr>
          <a:xfrm rot="-8550485">
            <a:off x="337060" y="3738545"/>
            <a:ext cx="507724" cy="706916"/>
            <a:chOff x="4412588" y="1294375"/>
            <a:chExt cx="113600" cy="115950"/>
          </a:xfrm>
        </p:grpSpPr>
        <p:sp>
          <p:nvSpPr>
            <p:cNvPr id="1814" name="Google Shape;1814;p25"/>
            <p:cNvSpPr/>
            <p:nvPr/>
          </p:nvSpPr>
          <p:spPr>
            <a:xfrm>
              <a:off x="4412588" y="1332725"/>
              <a:ext cx="62550" cy="59475"/>
            </a:xfrm>
            <a:custGeom>
              <a:avLst/>
              <a:gdLst/>
              <a:ahLst/>
              <a:cxnLst/>
              <a:rect l="l" t="t" r="r" b="b"/>
              <a:pathLst>
                <a:path w="2502" h="2379" extrusionOk="0">
                  <a:moveTo>
                    <a:pt x="873" y="1"/>
                  </a:moveTo>
                  <a:cubicBezTo>
                    <a:pt x="728" y="1"/>
                    <a:pt x="600" y="16"/>
                    <a:pt x="508" y="51"/>
                  </a:cubicBezTo>
                  <a:cubicBezTo>
                    <a:pt x="1" y="249"/>
                    <a:pt x="182" y="824"/>
                    <a:pt x="233" y="1228"/>
                  </a:cubicBezTo>
                  <a:cubicBezTo>
                    <a:pt x="275" y="1535"/>
                    <a:pt x="340" y="2305"/>
                    <a:pt x="815" y="2305"/>
                  </a:cubicBezTo>
                  <a:cubicBezTo>
                    <a:pt x="832" y="2305"/>
                    <a:pt x="850" y="2304"/>
                    <a:pt x="868" y="2302"/>
                  </a:cubicBezTo>
                  <a:cubicBezTo>
                    <a:pt x="1075" y="2351"/>
                    <a:pt x="1264" y="2379"/>
                    <a:pt x="1433" y="2379"/>
                  </a:cubicBezTo>
                  <a:cubicBezTo>
                    <a:pt x="1944" y="2379"/>
                    <a:pt x="2269" y="2126"/>
                    <a:pt x="2320" y="1461"/>
                  </a:cubicBezTo>
                  <a:cubicBezTo>
                    <a:pt x="2355" y="1006"/>
                    <a:pt x="2501" y="490"/>
                    <a:pt x="1994" y="233"/>
                  </a:cubicBezTo>
                  <a:cubicBezTo>
                    <a:pt x="1750" y="107"/>
                    <a:pt x="1255" y="1"/>
                    <a:pt x="873"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5" name="Google Shape;1815;p25"/>
            <p:cNvSpPr/>
            <p:nvPr/>
          </p:nvSpPr>
          <p:spPr>
            <a:xfrm>
              <a:off x="4492263" y="1381800"/>
              <a:ext cx="33925" cy="28525"/>
            </a:xfrm>
            <a:custGeom>
              <a:avLst/>
              <a:gdLst/>
              <a:ahLst/>
              <a:cxnLst/>
              <a:rect l="l" t="t" r="r" b="b"/>
              <a:pathLst>
                <a:path w="1357" h="1141" extrusionOk="0">
                  <a:moveTo>
                    <a:pt x="720" y="1"/>
                  </a:moveTo>
                  <a:cubicBezTo>
                    <a:pt x="693" y="1"/>
                    <a:pt x="665" y="7"/>
                    <a:pt x="635" y="22"/>
                  </a:cubicBezTo>
                  <a:cubicBezTo>
                    <a:pt x="233" y="65"/>
                    <a:pt x="1" y="220"/>
                    <a:pt x="112" y="632"/>
                  </a:cubicBezTo>
                  <a:cubicBezTo>
                    <a:pt x="172" y="846"/>
                    <a:pt x="190" y="1096"/>
                    <a:pt x="456" y="1137"/>
                  </a:cubicBezTo>
                  <a:cubicBezTo>
                    <a:pt x="478" y="1139"/>
                    <a:pt x="502" y="1140"/>
                    <a:pt x="529" y="1140"/>
                  </a:cubicBezTo>
                  <a:cubicBezTo>
                    <a:pt x="725" y="1140"/>
                    <a:pt x="1040" y="1081"/>
                    <a:pt x="1161" y="974"/>
                  </a:cubicBezTo>
                  <a:cubicBezTo>
                    <a:pt x="1357" y="811"/>
                    <a:pt x="1186" y="581"/>
                    <a:pt x="1091" y="407"/>
                  </a:cubicBezTo>
                  <a:cubicBezTo>
                    <a:pt x="1032" y="289"/>
                    <a:pt x="901" y="1"/>
                    <a:pt x="7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6" name="Google Shape;1816;p25"/>
            <p:cNvSpPr/>
            <p:nvPr/>
          </p:nvSpPr>
          <p:spPr>
            <a:xfrm>
              <a:off x="4487788" y="1294375"/>
              <a:ext cx="36700" cy="30775"/>
            </a:xfrm>
            <a:custGeom>
              <a:avLst/>
              <a:gdLst/>
              <a:ahLst/>
              <a:cxnLst/>
              <a:rect l="l" t="t" r="r" b="b"/>
              <a:pathLst>
                <a:path w="1468" h="1231" extrusionOk="0">
                  <a:moveTo>
                    <a:pt x="781" y="0"/>
                  </a:moveTo>
                  <a:cubicBezTo>
                    <a:pt x="751" y="0"/>
                    <a:pt x="719" y="7"/>
                    <a:pt x="687" y="23"/>
                  </a:cubicBezTo>
                  <a:cubicBezTo>
                    <a:pt x="248" y="74"/>
                    <a:pt x="0" y="237"/>
                    <a:pt x="120" y="684"/>
                  </a:cubicBezTo>
                  <a:cubicBezTo>
                    <a:pt x="180" y="915"/>
                    <a:pt x="206" y="1192"/>
                    <a:pt x="497" y="1224"/>
                  </a:cubicBezTo>
                  <a:cubicBezTo>
                    <a:pt x="524" y="1228"/>
                    <a:pt x="556" y="1230"/>
                    <a:pt x="591" y="1230"/>
                  </a:cubicBezTo>
                  <a:cubicBezTo>
                    <a:pt x="802" y="1230"/>
                    <a:pt x="1128" y="1164"/>
                    <a:pt x="1254" y="1062"/>
                  </a:cubicBezTo>
                  <a:cubicBezTo>
                    <a:pt x="1468" y="882"/>
                    <a:pt x="1278" y="625"/>
                    <a:pt x="1186" y="435"/>
                  </a:cubicBezTo>
                  <a:cubicBezTo>
                    <a:pt x="1117" y="308"/>
                    <a:pt x="979" y="0"/>
                    <a:pt x="78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817" name="Google Shape;1817;p25"/>
          <p:cNvGrpSpPr/>
          <p:nvPr/>
        </p:nvGrpSpPr>
        <p:grpSpPr>
          <a:xfrm rot="939939">
            <a:off x="8060286" y="3259153"/>
            <a:ext cx="1965719" cy="3306375"/>
            <a:chOff x="5187725" y="2318775"/>
            <a:chExt cx="300000" cy="378450"/>
          </a:xfrm>
        </p:grpSpPr>
        <p:sp>
          <p:nvSpPr>
            <p:cNvPr id="1818" name="Google Shape;1818;p25"/>
            <p:cNvSpPr/>
            <p:nvPr/>
          </p:nvSpPr>
          <p:spPr>
            <a:xfrm>
              <a:off x="5341450" y="2685100"/>
              <a:ext cx="10750" cy="1212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9" name="Google Shape;1819;p25"/>
            <p:cNvSpPr/>
            <p:nvPr/>
          </p:nvSpPr>
          <p:spPr>
            <a:xfrm>
              <a:off x="5315475" y="2682975"/>
              <a:ext cx="8850" cy="10800"/>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20" name="Google Shape;1820;p25"/>
            <p:cNvGrpSpPr/>
            <p:nvPr/>
          </p:nvGrpSpPr>
          <p:grpSpPr>
            <a:xfrm>
              <a:off x="5187725" y="2318775"/>
              <a:ext cx="300000" cy="349700"/>
              <a:chOff x="5187725" y="2318775"/>
              <a:chExt cx="300000" cy="349700"/>
            </a:xfrm>
          </p:grpSpPr>
          <p:sp>
            <p:nvSpPr>
              <p:cNvPr id="1821" name="Google Shape;1821;p25"/>
              <p:cNvSpPr/>
              <p:nvPr/>
            </p:nvSpPr>
            <p:spPr>
              <a:xfrm>
                <a:off x="5326200" y="2653950"/>
                <a:ext cx="12700" cy="14525"/>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2" name="Google Shape;1822;p25"/>
              <p:cNvSpPr/>
              <p:nvPr/>
            </p:nvSpPr>
            <p:spPr>
              <a:xfrm>
                <a:off x="5312700" y="2649025"/>
                <a:ext cx="5800" cy="7400"/>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3" name="Google Shape;1823;p25"/>
              <p:cNvSpPr/>
              <p:nvPr/>
            </p:nvSpPr>
            <p:spPr>
              <a:xfrm>
                <a:off x="5309250" y="2633875"/>
                <a:ext cx="5375" cy="7175"/>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4" name="Google Shape;1824;p25"/>
              <p:cNvSpPr/>
              <p:nvPr/>
            </p:nvSpPr>
            <p:spPr>
              <a:xfrm>
                <a:off x="5239475" y="2567950"/>
                <a:ext cx="124575" cy="53900"/>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5" name="Google Shape;1825;p25"/>
              <p:cNvSpPr/>
              <p:nvPr/>
            </p:nvSpPr>
            <p:spPr>
              <a:xfrm>
                <a:off x="5187725" y="2482250"/>
                <a:ext cx="165550" cy="77125"/>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6" name="Google Shape;1826;p25"/>
              <p:cNvSpPr/>
              <p:nvPr/>
            </p:nvSpPr>
            <p:spPr>
              <a:xfrm>
                <a:off x="5352175" y="2446175"/>
                <a:ext cx="60375" cy="12222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7" name="Google Shape;1827;p25"/>
              <p:cNvSpPr/>
              <p:nvPr/>
            </p:nvSpPr>
            <p:spPr>
              <a:xfrm>
                <a:off x="5337800" y="2318775"/>
                <a:ext cx="149925" cy="277900"/>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063851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ly title 7">
  <p:cSld name="Only title 7">
    <p:spTree>
      <p:nvGrpSpPr>
        <p:cNvPr id="1" name="Shape 1828"/>
        <p:cNvGrpSpPr/>
        <p:nvPr/>
      </p:nvGrpSpPr>
      <p:grpSpPr>
        <a:xfrm>
          <a:off x="0" y="0"/>
          <a:ext cx="0" cy="0"/>
          <a:chOff x="0" y="0"/>
          <a:chExt cx="0" cy="0"/>
        </a:xfrm>
      </p:grpSpPr>
      <p:grpSp>
        <p:nvGrpSpPr>
          <p:cNvPr id="1829" name="Google Shape;1829;p26"/>
          <p:cNvGrpSpPr/>
          <p:nvPr/>
        </p:nvGrpSpPr>
        <p:grpSpPr>
          <a:xfrm rot="1635602">
            <a:off x="-1165247" y="-1343157"/>
            <a:ext cx="2812994" cy="4188700"/>
            <a:chOff x="1962875" y="3464325"/>
            <a:chExt cx="549275" cy="613425"/>
          </a:xfrm>
        </p:grpSpPr>
        <p:sp>
          <p:nvSpPr>
            <p:cNvPr id="1830" name="Google Shape;1830;p26"/>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1" name="Google Shape;1831;p26"/>
            <p:cNvSpPr/>
            <p:nvPr/>
          </p:nvSpPr>
          <p:spPr>
            <a:xfrm rot="-3245791">
              <a:off x="2315937" y="3856749"/>
              <a:ext cx="34095" cy="47173"/>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2" name="Google Shape;1832;p26"/>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3" name="Google Shape;1833;p26"/>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4" name="Google Shape;1834;p26"/>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5" name="Google Shape;1835;p26"/>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6" name="Google Shape;1836;p26"/>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7" name="Google Shape;1837;p26"/>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8" name="Google Shape;1838;p26"/>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9" name="Google Shape;1839;p26"/>
            <p:cNvSpPr/>
            <p:nvPr/>
          </p:nvSpPr>
          <p:spPr>
            <a:xfrm rot="-3245791">
              <a:off x="2262101" y="3788749"/>
              <a:ext cx="33818" cy="47234"/>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0" name="Google Shape;1840;p26"/>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1" name="Google Shape;1841;p26"/>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2" name="Google Shape;1842;p26"/>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3" name="Google Shape;1843;p26"/>
            <p:cNvSpPr/>
            <p:nvPr/>
          </p:nvSpPr>
          <p:spPr>
            <a:xfrm rot="-3245791">
              <a:off x="2337730" y="3794830"/>
              <a:ext cx="33079" cy="53019"/>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4" name="Google Shape;1844;p26"/>
            <p:cNvSpPr/>
            <p:nvPr/>
          </p:nvSpPr>
          <p:spPr>
            <a:xfrm rot="-3245791">
              <a:off x="2297034" y="3731738"/>
              <a:ext cx="42618" cy="42311"/>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5" name="Google Shape;1845;p26"/>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6" name="Google Shape;1846;p26"/>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7" name="Google Shape;1847;p26"/>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8" name="Google Shape;1848;p26"/>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9" name="Google Shape;1849;p26"/>
            <p:cNvSpPr/>
            <p:nvPr/>
          </p:nvSpPr>
          <p:spPr>
            <a:xfrm rot="-3245791">
              <a:off x="2353116" y="3740319"/>
              <a:ext cx="60558" cy="46896"/>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0" name="Google Shape;1850;p26"/>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851" name="Google Shape;1851;p26"/>
          <p:cNvSpPr txBox="1">
            <a:spLocks noGrp="1"/>
          </p:cNvSpPr>
          <p:nvPr>
            <p:ph type="title"/>
          </p:nvPr>
        </p:nvSpPr>
        <p:spPr>
          <a:xfrm>
            <a:off x="1605000" y="702400"/>
            <a:ext cx="5934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2" name="Google Shape;1852;p26"/>
          <p:cNvSpPr/>
          <p:nvPr/>
        </p:nvSpPr>
        <p:spPr>
          <a:xfrm rot="-10503712">
            <a:off x="5358759" y="-2233607"/>
            <a:ext cx="5441536" cy="5267697"/>
          </a:xfrm>
          <a:custGeom>
            <a:avLst/>
            <a:gdLst/>
            <a:ahLst/>
            <a:cxnLst/>
            <a:rect l="l" t="t" r="r" b="b"/>
            <a:pathLst>
              <a:path w="32304" h="23454" extrusionOk="0">
                <a:moveTo>
                  <a:pt x="1936" y="1"/>
                </a:moveTo>
                <a:cubicBezTo>
                  <a:pt x="1630" y="1"/>
                  <a:pt x="1322" y="178"/>
                  <a:pt x="1227" y="577"/>
                </a:cubicBezTo>
                <a:cubicBezTo>
                  <a:pt x="557" y="3550"/>
                  <a:pt x="188" y="6582"/>
                  <a:pt x="145" y="9623"/>
                </a:cubicBezTo>
                <a:cubicBezTo>
                  <a:pt x="120" y="11066"/>
                  <a:pt x="1" y="12740"/>
                  <a:pt x="326" y="14150"/>
                </a:cubicBezTo>
                <a:cubicBezTo>
                  <a:pt x="619" y="15395"/>
                  <a:pt x="2165" y="15343"/>
                  <a:pt x="3161" y="15523"/>
                </a:cubicBezTo>
                <a:cubicBezTo>
                  <a:pt x="9362" y="16675"/>
                  <a:pt x="15332" y="18368"/>
                  <a:pt x="21266" y="20497"/>
                </a:cubicBezTo>
                <a:cubicBezTo>
                  <a:pt x="24521" y="21666"/>
                  <a:pt x="27795" y="22800"/>
                  <a:pt x="31196" y="23443"/>
                </a:cubicBezTo>
                <a:cubicBezTo>
                  <a:pt x="31237" y="23450"/>
                  <a:pt x="31277" y="23454"/>
                  <a:pt x="31317" y="23454"/>
                </a:cubicBezTo>
                <a:cubicBezTo>
                  <a:pt x="31858" y="23454"/>
                  <a:pt x="32304" y="22780"/>
                  <a:pt x="31943" y="22284"/>
                </a:cubicBezTo>
                <a:cubicBezTo>
                  <a:pt x="30372" y="20144"/>
                  <a:pt x="31574" y="17190"/>
                  <a:pt x="31736" y="14776"/>
                </a:cubicBezTo>
                <a:cubicBezTo>
                  <a:pt x="31926" y="12097"/>
                  <a:pt x="30784" y="9889"/>
                  <a:pt x="28500" y="8617"/>
                </a:cubicBezTo>
                <a:cubicBezTo>
                  <a:pt x="25975" y="7209"/>
                  <a:pt x="22796" y="7277"/>
                  <a:pt x="19997" y="7019"/>
                </a:cubicBezTo>
                <a:cubicBezTo>
                  <a:pt x="16818" y="6737"/>
                  <a:pt x="13563" y="6617"/>
                  <a:pt x="10471" y="5809"/>
                </a:cubicBezTo>
                <a:cubicBezTo>
                  <a:pt x="7541" y="5036"/>
                  <a:pt x="4587" y="3387"/>
                  <a:pt x="3212" y="474"/>
                </a:cubicBezTo>
                <a:cubicBezTo>
                  <a:pt x="3067" y="166"/>
                  <a:pt x="2791" y="38"/>
                  <a:pt x="2515" y="38"/>
                </a:cubicBezTo>
                <a:cubicBezTo>
                  <a:pt x="2432" y="38"/>
                  <a:pt x="2348" y="50"/>
                  <a:pt x="2268" y="72"/>
                </a:cubicBezTo>
                <a:cubicBezTo>
                  <a:pt x="2165" y="25"/>
                  <a:pt x="2051" y="1"/>
                  <a:pt x="193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3" name="Google Shape;1853;p26"/>
          <p:cNvSpPr/>
          <p:nvPr/>
        </p:nvSpPr>
        <p:spPr>
          <a:xfrm rot="10800000">
            <a:off x="7260470" y="3336589"/>
            <a:ext cx="3699781" cy="5510479"/>
          </a:xfrm>
          <a:custGeom>
            <a:avLst/>
            <a:gdLst/>
            <a:ahLst/>
            <a:cxnLst/>
            <a:rect l="l" t="t" r="r" b="b"/>
            <a:pathLst>
              <a:path w="21964" h="24535" extrusionOk="0">
                <a:moveTo>
                  <a:pt x="15452" y="917"/>
                </a:moveTo>
                <a:cubicBezTo>
                  <a:pt x="15463" y="917"/>
                  <a:pt x="15461" y="921"/>
                  <a:pt x="15443" y="921"/>
                </a:cubicBezTo>
                <a:cubicBezTo>
                  <a:pt x="15427" y="931"/>
                  <a:pt x="15392" y="940"/>
                  <a:pt x="15383" y="940"/>
                </a:cubicBezTo>
                <a:lnTo>
                  <a:pt x="15359" y="940"/>
                </a:lnTo>
                <a:cubicBezTo>
                  <a:pt x="15359" y="931"/>
                  <a:pt x="15383" y="921"/>
                  <a:pt x="15427" y="921"/>
                </a:cubicBezTo>
                <a:cubicBezTo>
                  <a:pt x="15438" y="918"/>
                  <a:pt x="15447" y="917"/>
                  <a:pt x="15452" y="917"/>
                </a:cubicBezTo>
                <a:close/>
                <a:moveTo>
                  <a:pt x="2057" y="7434"/>
                </a:moveTo>
                <a:lnTo>
                  <a:pt x="2057" y="7434"/>
                </a:lnTo>
                <a:cubicBezTo>
                  <a:pt x="2058" y="7434"/>
                  <a:pt x="2043" y="7455"/>
                  <a:pt x="2011" y="7493"/>
                </a:cubicBezTo>
                <a:cubicBezTo>
                  <a:pt x="1990" y="7514"/>
                  <a:pt x="1973" y="7532"/>
                  <a:pt x="1963" y="7544"/>
                </a:cubicBezTo>
                <a:lnTo>
                  <a:pt x="1963" y="7544"/>
                </a:lnTo>
                <a:cubicBezTo>
                  <a:pt x="1975" y="7520"/>
                  <a:pt x="2005" y="7489"/>
                  <a:pt x="2036" y="7458"/>
                </a:cubicBezTo>
                <a:cubicBezTo>
                  <a:pt x="2049" y="7442"/>
                  <a:pt x="2056" y="7434"/>
                  <a:pt x="2057" y="7434"/>
                </a:cubicBezTo>
                <a:close/>
                <a:moveTo>
                  <a:pt x="17699" y="10863"/>
                </a:moveTo>
                <a:cubicBezTo>
                  <a:pt x="17699" y="10863"/>
                  <a:pt x="17698" y="10864"/>
                  <a:pt x="17694" y="10867"/>
                </a:cubicBezTo>
                <a:cubicBezTo>
                  <a:pt x="17680" y="10884"/>
                  <a:pt x="17652" y="10911"/>
                  <a:pt x="17616" y="10935"/>
                </a:cubicBezTo>
                <a:lnTo>
                  <a:pt x="17616" y="10935"/>
                </a:lnTo>
                <a:cubicBezTo>
                  <a:pt x="17621" y="10930"/>
                  <a:pt x="17628" y="10925"/>
                  <a:pt x="17634" y="10919"/>
                </a:cubicBezTo>
                <a:cubicBezTo>
                  <a:pt x="17669" y="10886"/>
                  <a:pt x="17697" y="10863"/>
                  <a:pt x="17699" y="10863"/>
                </a:cubicBezTo>
                <a:close/>
                <a:moveTo>
                  <a:pt x="18209" y="11097"/>
                </a:moveTo>
                <a:cubicBezTo>
                  <a:pt x="18213" y="11097"/>
                  <a:pt x="18203" y="11107"/>
                  <a:pt x="18183" y="11125"/>
                </a:cubicBezTo>
                <a:cubicBezTo>
                  <a:pt x="18162" y="11147"/>
                  <a:pt x="18141" y="11162"/>
                  <a:pt x="18134" y="11162"/>
                </a:cubicBezTo>
                <a:cubicBezTo>
                  <a:pt x="18132" y="11162"/>
                  <a:pt x="18131" y="11162"/>
                  <a:pt x="18131" y="11160"/>
                </a:cubicBezTo>
                <a:cubicBezTo>
                  <a:pt x="18131" y="11160"/>
                  <a:pt x="18142" y="11144"/>
                  <a:pt x="18150" y="11135"/>
                </a:cubicBezTo>
                <a:cubicBezTo>
                  <a:pt x="18166" y="11125"/>
                  <a:pt x="18183" y="11109"/>
                  <a:pt x="18201" y="11100"/>
                </a:cubicBezTo>
                <a:cubicBezTo>
                  <a:pt x="18205" y="11098"/>
                  <a:pt x="18208" y="11097"/>
                  <a:pt x="18209" y="11097"/>
                </a:cubicBezTo>
                <a:close/>
                <a:moveTo>
                  <a:pt x="14199" y="16539"/>
                </a:moveTo>
                <a:cubicBezTo>
                  <a:pt x="14202" y="16539"/>
                  <a:pt x="14204" y="16546"/>
                  <a:pt x="14206" y="16563"/>
                </a:cubicBezTo>
                <a:cubicBezTo>
                  <a:pt x="14206" y="16580"/>
                  <a:pt x="14206" y="16623"/>
                  <a:pt x="14198" y="16658"/>
                </a:cubicBezTo>
                <a:cubicBezTo>
                  <a:pt x="14198" y="16672"/>
                  <a:pt x="14197" y="16678"/>
                  <a:pt x="14195" y="16678"/>
                </a:cubicBezTo>
                <a:cubicBezTo>
                  <a:pt x="14193" y="16678"/>
                  <a:pt x="14190" y="16665"/>
                  <a:pt x="14190" y="16639"/>
                </a:cubicBezTo>
                <a:cubicBezTo>
                  <a:pt x="14190" y="16585"/>
                  <a:pt x="14194" y="16539"/>
                  <a:pt x="14199" y="16539"/>
                </a:cubicBezTo>
                <a:close/>
                <a:moveTo>
                  <a:pt x="13742" y="19672"/>
                </a:moveTo>
                <a:cubicBezTo>
                  <a:pt x="13751" y="19672"/>
                  <a:pt x="13751" y="19690"/>
                  <a:pt x="13751" y="19707"/>
                </a:cubicBezTo>
                <a:cubicBezTo>
                  <a:pt x="13751" y="19723"/>
                  <a:pt x="13742" y="19750"/>
                  <a:pt x="13734" y="19775"/>
                </a:cubicBezTo>
                <a:cubicBezTo>
                  <a:pt x="13734" y="19780"/>
                  <a:pt x="13734" y="19782"/>
                  <a:pt x="13733" y="19782"/>
                </a:cubicBezTo>
                <a:cubicBezTo>
                  <a:pt x="13731" y="19782"/>
                  <a:pt x="13728" y="19766"/>
                  <a:pt x="13734" y="19742"/>
                </a:cubicBezTo>
                <a:cubicBezTo>
                  <a:pt x="13734" y="19699"/>
                  <a:pt x="13742" y="19672"/>
                  <a:pt x="13742" y="19672"/>
                </a:cubicBezTo>
                <a:close/>
                <a:moveTo>
                  <a:pt x="11213" y="23328"/>
                </a:moveTo>
                <a:cubicBezTo>
                  <a:pt x="11216" y="23328"/>
                  <a:pt x="11217" y="23329"/>
                  <a:pt x="11217" y="23331"/>
                </a:cubicBezTo>
                <a:cubicBezTo>
                  <a:pt x="11217" y="23331"/>
                  <a:pt x="11192" y="23349"/>
                  <a:pt x="11166" y="23358"/>
                </a:cubicBezTo>
                <a:cubicBezTo>
                  <a:pt x="11133" y="23374"/>
                  <a:pt x="11106" y="23382"/>
                  <a:pt x="11106" y="23382"/>
                </a:cubicBezTo>
                <a:cubicBezTo>
                  <a:pt x="11106" y="23374"/>
                  <a:pt x="11133" y="23358"/>
                  <a:pt x="11166" y="23349"/>
                </a:cubicBezTo>
                <a:cubicBezTo>
                  <a:pt x="11185" y="23336"/>
                  <a:pt x="11204" y="23328"/>
                  <a:pt x="11213" y="23328"/>
                </a:cubicBezTo>
                <a:close/>
                <a:moveTo>
                  <a:pt x="16478" y="1"/>
                </a:moveTo>
                <a:cubicBezTo>
                  <a:pt x="16402" y="1"/>
                  <a:pt x="16331" y="4"/>
                  <a:pt x="16268" y="12"/>
                </a:cubicBezTo>
                <a:cubicBezTo>
                  <a:pt x="16165" y="20"/>
                  <a:pt x="16037" y="20"/>
                  <a:pt x="15907" y="37"/>
                </a:cubicBezTo>
                <a:cubicBezTo>
                  <a:pt x="15796" y="45"/>
                  <a:pt x="15668" y="64"/>
                  <a:pt x="15546" y="80"/>
                </a:cubicBezTo>
                <a:cubicBezTo>
                  <a:pt x="15297" y="115"/>
                  <a:pt x="15039" y="148"/>
                  <a:pt x="14843" y="183"/>
                </a:cubicBezTo>
                <a:cubicBezTo>
                  <a:pt x="14645" y="218"/>
                  <a:pt x="14447" y="251"/>
                  <a:pt x="14293" y="278"/>
                </a:cubicBezTo>
                <a:cubicBezTo>
                  <a:pt x="14130" y="313"/>
                  <a:pt x="14008" y="338"/>
                  <a:pt x="13967" y="346"/>
                </a:cubicBezTo>
                <a:cubicBezTo>
                  <a:pt x="13881" y="373"/>
                  <a:pt x="13555" y="424"/>
                  <a:pt x="13262" y="501"/>
                </a:cubicBezTo>
                <a:cubicBezTo>
                  <a:pt x="12961" y="579"/>
                  <a:pt x="12549" y="674"/>
                  <a:pt x="12343" y="742"/>
                </a:cubicBezTo>
                <a:cubicBezTo>
                  <a:pt x="12137" y="802"/>
                  <a:pt x="11733" y="913"/>
                  <a:pt x="11467" y="999"/>
                </a:cubicBezTo>
                <a:cubicBezTo>
                  <a:pt x="10729" y="1230"/>
                  <a:pt x="10127" y="1455"/>
                  <a:pt x="9345" y="1764"/>
                </a:cubicBezTo>
                <a:cubicBezTo>
                  <a:pt x="8968" y="1927"/>
                  <a:pt x="8469" y="2133"/>
                  <a:pt x="8236" y="2245"/>
                </a:cubicBezTo>
                <a:cubicBezTo>
                  <a:pt x="8100" y="2313"/>
                  <a:pt x="7927" y="2383"/>
                  <a:pt x="7748" y="2477"/>
                </a:cubicBezTo>
                <a:cubicBezTo>
                  <a:pt x="7566" y="2562"/>
                  <a:pt x="7379" y="2657"/>
                  <a:pt x="7197" y="2752"/>
                </a:cubicBezTo>
                <a:cubicBezTo>
                  <a:pt x="6828" y="2931"/>
                  <a:pt x="6494" y="3121"/>
                  <a:pt x="6321" y="3215"/>
                </a:cubicBezTo>
                <a:cubicBezTo>
                  <a:pt x="6158" y="3310"/>
                  <a:pt x="5909" y="3446"/>
                  <a:pt x="5773" y="3533"/>
                </a:cubicBezTo>
                <a:cubicBezTo>
                  <a:pt x="5627" y="3611"/>
                  <a:pt x="5342" y="3782"/>
                  <a:pt x="5128" y="3920"/>
                </a:cubicBezTo>
                <a:cubicBezTo>
                  <a:pt x="4913" y="4040"/>
                  <a:pt x="4526" y="4306"/>
                  <a:pt x="4260" y="4487"/>
                </a:cubicBezTo>
                <a:cubicBezTo>
                  <a:pt x="3986" y="4675"/>
                  <a:pt x="3505" y="5019"/>
                  <a:pt x="3169" y="5293"/>
                </a:cubicBezTo>
                <a:cubicBezTo>
                  <a:pt x="2706" y="5662"/>
                  <a:pt x="2543" y="5817"/>
                  <a:pt x="2440" y="5904"/>
                </a:cubicBezTo>
                <a:cubicBezTo>
                  <a:pt x="2269" y="6050"/>
                  <a:pt x="2155" y="6153"/>
                  <a:pt x="1992" y="6351"/>
                </a:cubicBezTo>
                <a:cubicBezTo>
                  <a:pt x="1881" y="6479"/>
                  <a:pt x="1718" y="6720"/>
                  <a:pt x="1743" y="6720"/>
                </a:cubicBezTo>
                <a:cubicBezTo>
                  <a:pt x="1743" y="6720"/>
                  <a:pt x="1718" y="6755"/>
                  <a:pt x="1683" y="6796"/>
                </a:cubicBezTo>
                <a:cubicBezTo>
                  <a:pt x="1650" y="6848"/>
                  <a:pt x="1623" y="6883"/>
                  <a:pt x="1623" y="6891"/>
                </a:cubicBezTo>
                <a:cubicBezTo>
                  <a:pt x="1632" y="6899"/>
                  <a:pt x="1599" y="6961"/>
                  <a:pt x="1555" y="7037"/>
                </a:cubicBezTo>
                <a:cubicBezTo>
                  <a:pt x="1504" y="7116"/>
                  <a:pt x="1469" y="7200"/>
                  <a:pt x="1469" y="7243"/>
                </a:cubicBezTo>
                <a:cubicBezTo>
                  <a:pt x="1469" y="7279"/>
                  <a:pt x="1470" y="7297"/>
                  <a:pt x="1479" y="7297"/>
                </a:cubicBezTo>
                <a:cubicBezTo>
                  <a:pt x="1489" y="7297"/>
                  <a:pt x="1509" y="7273"/>
                  <a:pt x="1547" y="7227"/>
                </a:cubicBezTo>
                <a:cubicBezTo>
                  <a:pt x="1584" y="7181"/>
                  <a:pt x="1603" y="7157"/>
                  <a:pt x="1605" y="7157"/>
                </a:cubicBezTo>
                <a:lnTo>
                  <a:pt x="1605" y="7157"/>
                </a:lnTo>
                <a:cubicBezTo>
                  <a:pt x="1607" y="7157"/>
                  <a:pt x="1590" y="7183"/>
                  <a:pt x="1555" y="7235"/>
                </a:cubicBezTo>
                <a:cubicBezTo>
                  <a:pt x="1523" y="7279"/>
                  <a:pt x="1506" y="7305"/>
                  <a:pt x="1509" y="7305"/>
                </a:cubicBezTo>
                <a:cubicBezTo>
                  <a:pt x="1510" y="7305"/>
                  <a:pt x="1514" y="7302"/>
                  <a:pt x="1520" y="7295"/>
                </a:cubicBezTo>
                <a:cubicBezTo>
                  <a:pt x="1531" y="7281"/>
                  <a:pt x="1541" y="7274"/>
                  <a:pt x="1548" y="7274"/>
                </a:cubicBezTo>
                <a:cubicBezTo>
                  <a:pt x="1558" y="7274"/>
                  <a:pt x="1564" y="7287"/>
                  <a:pt x="1564" y="7312"/>
                </a:cubicBezTo>
                <a:cubicBezTo>
                  <a:pt x="1572" y="7390"/>
                  <a:pt x="1564" y="7390"/>
                  <a:pt x="1650" y="7390"/>
                </a:cubicBezTo>
                <a:cubicBezTo>
                  <a:pt x="1710" y="7390"/>
                  <a:pt x="1753" y="7373"/>
                  <a:pt x="1838" y="7295"/>
                </a:cubicBezTo>
                <a:cubicBezTo>
                  <a:pt x="1908" y="7235"/>
                  <a:pt x="1968" y="7200"/>
                  <a:pt x="1968" y="7200"/>
                </a:cubicBezTo>
                <a:cubicBezTo>
                  <a:pt x="1968" y="7200"/>
                  <a:pt x="2011" y="7175"/>
                  <a:pt x="2062" y="7132"/>
                </a:cubicBezTo>
                <a:cubicBezTo>
                  <a:pt x="2144" y="7056"/>
                  <a:pt x="2339" y="6935"/>
                  <a:pt x="2362" y="6935"/>
                </a:cubicBezTo>
                <a:cubicBezTo>
                  <a:pt x="2366" y="6935"/>
                  <a:pt x="2366" y="6937"/>
                  <a:pt x="2361" y="6943"/>
                </a:cubicBezTo>
                <a:cubicBezTo>
                  <a:pt x="2353" y="6951"/>
                  <a:pt x="2269" y="7037"/>
                  <a:pt x="2182" y="7132"/>
                </a:cubicBezTo>
                <a:cubicBezTo>
                  <a:pt x="2095" y="7235"/>
                  <a:pt x="1992" y="7347"/>
                  <a:pt x="1968" y="7398"/>
                </a:cubicBezTo>
                <a:cubicBezTo>
                  <a:pt x="1933" y="7441"/>
                  <a:pt x="1873" y="7518"/>
                  <a:pt x="1829" y="7561"/>
                </a:cubicBezTo>
                <a:cubicBezTo>
                  <a:pt x="1786" y="7612"/>
                  <a:pt x="1691" y="7734"/>
                  <a:pt x="1615" y="7845"/>
                </a:cubicBezTo>
                <a:cubicBezTo>
                  <a:pt x="1452" y="8095"/>
                  <a:pt x="1349" y="8258"/>
                  <a:pt x="1314" y="8291"/>
                </a:cubicBezTo>
                <a:cubicBezTo>
                  <a:pt x="1289" y="8309"/>
                  <a:pt x="1238" y="8377"/>
                  <a:pt x="1159" y="8515"/>
                </a:cubicBezTo>
                <a:cubicBezTo>
                  <a:pt x="1091" y="8627"/>
                  <a:pt x="997" y="8781"/>
                  <a:pt x="945" y="8868"/>
                </a:cubicBezTo>
                <a:cubicBezTo>
                  <a:pt x="894" y="8952"/>
                  <a:pt x="850" y="9047"/>
                  <a:pt x="842" y="9074"/>
                </a:cubicBezTo>
                <a:cubicBezTo>
                  <a:pt x="834" y="9091"/>
                  <a:pt x="799" y="9159"/>
                  <a:pt x="764" y="9210"/>
                </a:cubicBezTo>
                <a:cubicBezTo>
                  <a:pt x="731" y="9262"/>
                  <a:pt x="679" y="9373"/>
                  <a:pt x="636" y="9468"/>
                </a:cubicBezTo>
                <a:cubicBezTo>
                  <a:pt x="584" y="9579"/>
                  <a:pt x="541" y="9692"/>
                  <a:pt x="490" y="9796"/>
                </a:cubicBezTo>
                <a:cubicBezTo>
                  <a:pt x="438" y="9899"/>
                  <a:pt x="413" y="9975"/>
                  <a:pt x="413" y="9991"/>
                </a:cubicBezTo>
                <a:cubicBezTo>
                  <a:pt x="413" y="10010"/>
                  <a:pt x="362" y="10129"/>
                  <a:pt x="310" y="10268"/>
                </a:cubicBezTo>
                <a:cubicBezTo>
                  <a:pt x="270" y="10403"/>
                  <a:pt x="237" y="10501"/>
                  <a:pt x="239" y="10501"/>
                </a:cubicBezTo>
                <a:cubicBezTo>
                  <a:pt x="239" y="10501"/>
                  <a:pt x="239" y="10500"/>
                  <a:pt x="240" y="10498"/>
                </a:cubicBezTo>
                <a:cubicBezTo>
                  <a:pt x="240" y="10498"/>
                  <a:pt x="240" y="10498"/>
                  <a:pt x="241" y="10498"/>
                </a:cubicBezTo>
                <a:lnTo>
                  <a:pt x="241" y="10498"/>
                </a:lnTo>
                <a:cubicBezTo>
                  <a:pt x="246" y="10498"/>
                  <a:pt x="206" y="10641"/>
                  <a:pt x="172" y="10808"/>
                </a:cubicBezTo>
                <a:cubicBezTo>
                  <a:pt x="145" y="10894"/>
                  <a:pt x="129" y="10989"/>
                  <a:pt x="112" y="11084"/>
                </a:cubicBezTo>
                <a:cubicBezTo>
                  <a:pt x="94" y="11168"/>
                  <a:pt x="85" y="11247"/>
                  <a:pt x="77" y="11298"/>
                </a:cubicBezTo>
                <a:cubicBezTo>
                  <a:pt x="61" y="11358"/>
                  <a:pt x="52" y="11496"/>
                  <a:pt x="42" y="11624"/>
                </a:cubicBezTo>
                <a:cubicBezTo>
                  <a:pt x="26" y="11795"/>
                  <a:pt x="34" y="11857"/>
                  <a:pt x="26" y="11873"/>
                </a:cubicBezTo>
                <a:cubicBezTo>
                  <a:pt x="9" y="11898"/>
                  <a:pt x="1" y="12028"/>
                  <a:pt x="17" y="12199"/>
                </a:cubicBezTo>
                <a:cubicBezTo>
                  <a:pt x="26" y="12278"/>
                  <a:pt x="26" y="12372"/>
                  <a:pt x="34" y="12405"/>
                </a:cubicBezTo>
                <a:lnTo>
                  <a:pt x="34" y="12475"/>
                </a:lnTo>
                <a:cubicBezTo>
                  <a:pt x="42" y="12475"/>
                  <a:pt x="52" y="12527"/>
                  <a:pt x="52" y="12595"/>
                </a:cubicBezTo>
                <a:cubicBezTo>
                  <a:pt x="52" y="12646"/>
                  <a:pt x="61" y="12715"/>
                  <a:pt x="77" y="12801"/>
                </a:cubicBezTo>
                <a:cubicBezTo>
                  <a:pt x="94" y="12877"/>
                  <a:pt x="104" y="12972"/>
                  <a:pt x="129" y="13067"/>
                </a:cubicBezTo>
                <a:cubicBezTo>
                  <a:pt x="145" y="13127"/>
                  <a:pt x="164" y="13213"/>
                  <a:pt x="172" y="13265"/>
                </a:cubicBezTo>
                <a:cubicBezTo>
                  <a:pt x="172" y="13316"/>
                  <a:pt x="207" y="13420"/>
                  <a:pt x="224" y="13488"/>
                </a:cubicBezTo>
                <a:cubicBezTo>
                  <a:pt x="259" y="13591"/>
                  <a:pt x="275" y="13650"/>
                  <a:pt x="292" y="13721"/>
                </a:cubicBezTo>
                <a:cubicBezTo>
                  <a:pt x="310" y="13797"/>
                  <a:pt x="318" y="13824"/>
                  <a:pt x="343" y="13875"/>
                </a:cubicBezTo>
                <a:cubicBezTo>
                  <a:pt x="362" y="13900"/>
                  <a:pt x="386" y="13970"/>
                  <a:pt x="413" y="14021"/>
                </a:cubicBezTo>
                <a:cubicBezTo>
                  <a:pt x="430" y="14073"/>
                  <a:pt x="454" y="14125"/>
                  <a:pt x="473" y="14141"/>
                </a:cubicBezTo>
                <a:cubicBezTo>
                  <a:pt x="481" y="14158"/>
                  <a:pt x="506" y="14209"/>
                  <a:pt x="525" y="14252"/>
                </a:cubicBezTo>
                <a:cubicBezTo>
                  <a:pt x="533" y="14261"/>
                  <a:pt x="533" y="14261"/>
                  <a:pt x="533" y="14269"/>
                </a:cubicBezTo>
                <a:cubicBezTo>
                  <a:pt x="619" y="14578"/>
                  <a:pt x="712" y="14871"/>
                  <a:pt x="826" y="15164"/>
                </a:cubicBezTo>
                <a:cubicBezTo>
                  <a:pt x="826" y="15180"/>
                  <a:pt x="826" y="15196"/>
                  <a:pt x="834" y="15240"/>
                </a:cubicBezTo>
                <a:cubicBezTo>
                  <a:pt x="850" y="15310"/>
                  <a:pt x="894" y="15429"/>
                  <a:pt x="962" y="15636"/>
                </a:cubicBezTo>
                <a:cubicBezTo>
                  <a:pt x="1048" y="15858"/>
                  <a:pt x="1091" y="15980"/>
                  <a:pt x="1143" y="16083"/>
                </a:cubicBezTo>
                <a:cubicBezTo>
                  <a:pt x="1195" y="16186"/>
                  <a:pt x="1246" y="16279"/>
                  <a:pt x="1331" y="16444"/>
                </a:cubicBezTo>
                <a:cubicBezTo>
                  <a:pt x="1382" y="16547"/>
                  <a:pt x="1434" y="16623"/>
                  <a:pt x="1477" y="16701"/>
                </a:cubicBezTo>
                <a:cubicBezTo>
                  <a:pt x="1528" y="16769"/>
                  <a:pt x="1564" y="16837"/>
                  <a:pt x="1588" y="16889"/>
                </a:cubicBezTo>
                <a:cubicBezTo>
                  <a:pt x="1650" y="16992"/>
                  <a:pt x="1683" y="17052"/>
                  <a:pt x="1683" y="17070"/>
                </a:cubicBezTo>
                <a:cubicBezTo>
                  <a:pt x="1691" y="17095"/>
                  <a:pt x="1718" y="17165"/>
                  <a:pt x="1864" y="17371"/>
                </a:cubicBezTo>
                <a:cubicBezTo>
                  <a:pt x="1908" y="17439"/>
                  <a:pt x="1949" y="17507"/>
                  <a:pt x="1984" y="17559"/>
                </a:cubicBezTo>
                <a:cubicBezTo>
                  <a:pt x="2001" y="17577"/>
                  <a:pt x="2011" y="17602"/>
                  <a:pt x="2019" y="17610"/>
                </a:cubicBezTo>
                <a:cubicBezTo>
                  <a:pt x="2027" y="17629"/>
                  <a:pt x="2027" y="17637"/>
                  <a:pt x="2027" y="17637"/>
                </a:cubicBezTo>
                <a:cubicBezTo>
                  <a:pt x="2027" y="17637"/>
                  <a:pt x="2027" y="17636"/>
                  <a:pt x="2028" y="17636"/>
                </a:cubicBezTo>
                <a:cubicBezTo>
                  <a:pt x="2031" y="17636"/>
                  <a:pt x="2057" y="17696"/>
                  <a:pt x="2130" y="17808"/>
                </a:cubicBezTo>
                <a:cubicBezTo>
                  <a:pt x="2217" y="17928"/>
                  <a:pt x="2353" y="18109"/>
                  <a:pt x="2551" y="18375"/>
                </a:cubicBezTo>
                <a:cubicBezTo>
                  <a:pt x="2792" y="18668"/>
                  <a:pt x="3050" y="18977"/>
                  <a:pt x="3126" y="19045"/>
                </a:cubicBezTo>
                <a:cubicBezTo>
                  <a:pt x="3196" y="19124"/>
                  <a:pt x="3264" y="19208"/>
                  <a:pt x="3289" y="19227"/>
                </a:cubicBezTo>
                <a:cubicBezTo>
                  <a:pt x="3300" y="19240"/>
                  <a:pt x="3299" y="19247"/>
                  <a:pt x="3288" y="19247"/>
                </a:cubicBezTo>
                <a:cubicBezTo>
                  <a:pt x="3273" y="19247"/>
                  <a:pt x="3237" y="19233"/>
                  <a:pt x="3186" y="19208"/>
                </a:cubicBezTo>
                <a:cubicBezTo>
                  <a:pt x="3169" y="19192"/>
                  <a:pt x="3126" y="19156"/>
                  <a:pt x="3093" y="19124"/>
                </a:cubicBezTo>
                <a:cubicBezTo>
                  <a:pt x="3069" y="19094"/>
                  <a:pt x="3054" y="19081"/>
                  <a:pt x="3046" y="19081"/>
                </a:cubicBezTo>
                <a:cubicBezTo>
                  <a:pt x="3043" y="19081"/>
                  <a:pt x="3042" y="19083"/>
                  <a:pt x="3042" y="19088"/>
                </a:cubicBezTo>
                <a:cubicBezTo>
                  <a:pt x="3044" y="19095"/>
                  <a:pt x="3044" y="19099"/>
                  <a:pt x="3042" y="19099"/>
                </a:cubicBezTo>
                <a:cubicBezTo>
                  <a:pt x="3035" y="19099"/>
                  <a:pt x="3012" y="19075"/>
                  <a:pt x="2963" y="19020"/>
                </a:cubicBezTo>
                <a:cubicBezTo>
                  <a:pt x="2864" y="18905"/>
                  <a:pt x="2758" y="18790"/>
                  <a:pt x="2742" y="18790"/>
                </a:cubicBezTo>
                <a:cubicBezTo>
                  <a:pt x="2740" y="18790"/>
                  <a:pt x="2740" y="18792"/>
                  <a:pt x="2741" y="18796"/>
                </a:cubicBezTo>
                <a:cubicBezTo>
                  <a:pt x="2741" y="18801"/>
                  <a:pt x="2739" y="18803"/>
                  <a:pt x="2736" y="18803"/>
                </a:cubicBezTo>
                <a:cubicBezTo>
                  <a:pt x="2730" y="18803"/>
                  <a:pt x="2715" y="18789"/>
                  <a:pt x="2697" y="18771"/>
                </a:cubicBezTo>
                <a:cubicBezTo>
                  <a:pt x="2686" y="18756"/>
                  <a:pt x="2679" y="18749"/>
                  <a:pt x="2678" y="18749"/>
                </a:cubicBezTo>
                <a:lnTo>
                  <a:pt x="2678" y="18749"/>
                </a:lnTo>
                <a:cubicBezTo>
                  <a:pt x="2677" y="18749"/>
                  <a:pt x="2685" y="18762"/>
                  <a:pt x="2706" y="18787"/>
                </a:cubicBezTo>
                <a:cubicBezTo>
                  <a:pt x="2725" y="18817"/>
                  <a:pt x="2734" y="18832"/>
                  <a:pt x="2731" y="18832"/>
                </a:cubicBezTo>
                <a:cubicBezTo>
                  <a:pt x="2729" y="18832"/>
                  <a:pt x="2721" y="18823"/>
                  <a:pt x="2706" y="18804"/>
                </a:cubicBezTo>
                <a:cubicBezTo>
                  <a:pt x="2631" y="18714"/>
                  <a:pt x="2563" y="18666"/>
                  <a:pt x="2510" y="18666"/>
                </a:cubicBezTo>
                <a:cubicBezTo>
                  <a:pt x="2477" y="18666"/>
                  <a:pt x="2451" y="18684"/>
                  <a:pt x="2431" y="18719"/>
                </a:cubicBezTo>
                <a:cubicBezTo>
                  <a:pt x="2413" y="18752"/>
                  <a:pt x="2483" y="18942"/>
                  <a:pt x="2578" y="19080"/>
                </a:cubicBezTo>
                <a:cubicBezTo>
                  <a:pt x="2611" y="19140"/>
                  <a:pt x="2646" y="19192"/>
                  <a:pt x="2638" y="19192"/>
                </a:cubicBezTo>
                <a:cubicBezTo>
                  <a:pt x="2638" y="19192"/>
                  <a:pt x="2646" y="19208"/>
                  <a:pt x="2662" y="19227"/>
                </a:cubicBezTo>
                <a:cubicBezTo>
                  <a:pt x="2671" y="19251"/>
                  <a:pt x="2714" y="19311"/>
                  <a:pt x="2749" y="19371"/>
                </a:cubicBezTo>
                <a:cubicBezTo>
                  <a:pt x="2784" y="19433"/>
                  <a:pt x="2868" y="19561"/>
                  <a:pt x="2955" y="19664"/>
                </a:cubicBezTo>
                <a:cubicBezTo>
                  <a:pt x="2990" y="19715"/>
                  <a:pt x="3023" y="19767"/>
                  <a:pt x="3050" y="19802"/>
                </a:cubicBezTo>
                <a:cubicBezTo>
                  <a:pt x="3075" y="19835"/>
                  <a:pt x="3093" y="19853"/>
                  <a:pt x="3093" y="19853"/>
                </a:cubicBezTo>
                <a:cubicBezTo>
                  <a:pt x="3083" y="19861"/>
                  <a:pt x="3134" y="19930"/>
                  <a:pt x="3196" y="20008"/>
                </a:cubicBezTo>
                <a:cubicBezTo>
                  <a:pt x="3264" y="20084"/>
                  <a:pt x="3308" y="20154"/>
                  <a:pt x="3308" y="20162"/>
                </a:cubicBezTo>
                <a:cubicBezTo>
                  <a:pt x="3289" y="20162"/>
                  <a:pt x="3487" y="20428"/>
                  <a:pt x="3582" y="20505"/>
                </a:cubicBezTo>
                <a:cubicBezTo>
                  <a:pt x="3625" y="20540"/>
                  <a:pt x="3676" y="20591"/>
                  <a:pt x="3693" y="20618"/>
                </a:cubicBezTo>
                <a:cubicBezTo>
                  <a:pt x="3736" y="20659"/>
                  <a:pt x="4002" y="20927"/>
                  <a:pt x="4346" y="21218"/>
                </a:cubicBezTo>
                <a:cubicBezTo>
                  <a:pt x="4433" y="21288"/>
                  <a:pt x="4518" y="21364"/>
                  <a:pt x="4604" y="21443"/>
                </a:cubicBezTo>
                <a:cubicBezTo>
                  <a:pt x="4699" y="21511"/>
                  <a:pt x="4783" y="21587"/>
                  <a:pt x="4870" y="21657"/>
                </a:cubicBezTo>
                <a:cubicBezTo>
                  <a:pt x="5051" y="21793"/>
                  <a:pt x="5214" y="21931"/>
                  <a:pt x="5361" y="22026"/>
                </a:cubicBezTo>
                <a:cubicBezTo>
                  <a:pt x="5505" y="22146"/>
                  <a:pt x="5660" y="22249"/>
                  <a:pt x="5773" y="22335"/>
                </a:cubicBezTo>
                <a:cubicBezTo>
                  <a:pt x="5884" y="22411"/>
                  <a:pt x="5961" y="22473"/>
                  <a:pt x="5979" y="22490"/>
                </a:cubicBezTo>
                <a:cubicBezTo>
                  <a:pt x="6020" y="22515"/>
                  <a:pt x="6288" y="22704"/>
                  <a:pt x="6579" y="22902"/>
                </a:cubicBezTo>
                <a:cubicBezTo>
                  <a:pt x="6725" y="22997"/>
                  <a:pt x="6967" y="23152"/>
                  <a:pt x="7232" y="23323"/>
                </a:cubicBezTo>
                <a:cubicBezTo>
                  <a:pt x="7490" y="23494"/>
                  <a:pt x="7783" y="23692"/>
                  <a:pt x="8065" y="23854"/>
                </a:cubicBezTo>
                <a:cubicBezTo>
                  <a:pt x="8144" y="23898"/>
                  <a:pt x="8228" y="23949"/>
                  <a:pt x="8323" y="24009"/>
                </a:cubicBezTo>
                <a:cubicBezTo>
                  <a:pt x="8434" y="24061"/>
                  <a:pt x="8537" y="24122"/>
                  <a:pt x="8675" y="24182"/>
                </a:cubicBezTo>
                <a:cubicBezTo>
                  <a:pt x="8941" y="24310"/>
                  <a:pt x="9294" y="24440"/>
                  <a:pt x="9706" y="24500"/>
                </a:cubicBezTo>
                <a:cubicBezTo>
                  <a:pt x="9848" y="24523"/>
                  <a:pt x="9998" y="24535"/>
                  <a:pt x="10151" y="24535"/>
                </a:cubicBezTo>
                <a:cubicBezTo>
                  <a:pt x="10442" y="24535"/>
                  <a:pt x="10743" y="24493"/>
                  <a:pt x="11019" y="24413"/>
                </a:cubicBezTo>
                <a:cubicBezTo>
                  <a:pt x="11122" y="24380"/>
                  <a:pt x="11225" y="24345"/>
                  <a:pt x="11329" y="24310"/>
                </a:cubicBezTo>
                <a:cubicBezTo>
                  <a:pt x="11423" y="24267"/>
                  <a:pt x="11518" y="24226"/>
                  <a:pt x="11613" y="24182"/>
                </a:cubicBezTo>
                <a:cubicBezTo>
                  <a:pt x="11708" y="24139"/>
                  <a:pt x="11784" y="24087"/>
                  <a:pt x="11871" y="24036"/>
                </a:cubicBezTo>
                <a:cubicBezTo>
                  <a:pt x="11957" y="23993"/>
                  <a:pt x="12034" y="23949"/>
                  <a:pt x="12120" y="23881"/>
                </a:cubicBezTo>
                <a:cubicBezTo>
                  <a:pt x="12462" y="23648"/>
                  <a:pt x="12755" y="23358"/>
                  <a:pt x="12988" y="23057"/>
                </a:cubicBezTo>
                <a:cubicBezTo>
                  <a:pt x="13219" y="22756"/>
                  <a:pt x="13400" y="22455"/>
                  <a:pt x="13555" y="22164"/>
                </a:cubicBezTo>
                <a:cubicBezTo>
                  <a:pt x="13846" y="21587"/>
                  <a:pt x="14000" y="21072"/>
                  <a:pt x="14070" y="20806"/>
                </a:cubicBezTo>
                <a:cubicBezTo>
                  <a:pt x="14241" y="20144"/>
                  <a:pt x="14258" y="19775"/>
                  <a:pt x="14258" y="19742"/>
                </a:cubicBezTo>
                <a:cubicBezTo>
                  <a:pt x="14258" y="19699"/>
                  <a:pt x="14258" y="19672"/>
                  <a:pt x="14266" y="19639"/>
                </a:cubicBezTo>
                <a:cubicBezTo>
                  <a:pt x="14276" y="19612"/>
                  <a:pt x="14285" y="19484"/>
                  <a:pt x="14293" y="19286"/>
                </a:cubicBezTo>
                <a:cubicBezTo>
                  <a:pt x="14301" y="19097"/>
                  <a:pt x="14309" y="18839"/>
                  <a:pt x="14301" y="18598"/>
                </a:cubicBezTo>
                <a:cubicBezTo>
                  <a:pt x="14285" y="18109"/>
                  <a:pt x="14266" y="17689"/>
                  <a:pt x="14266" y="17662"/>
                </a:cubicBezTo>
                <a:cubicBezTo>
                  <a:pt x="14258" y="17637"/>
                  <a:pt x="14258" y="17619"/>
                  <a:pt x="14258" y="17577"/>
                </a:cubicBezTo>
                <a:cubicBezTo>
                  <a:pt x="14266" y="17559"/>
                  <a:pt x="14266" y="17413"/>
                  <a:pt x="14266" y="17276"/>
                </a:cubicBezTo>
                <a:cubicBezTo>
                  <a:pt x="14276" y="17138"/>
                  <a:pt x="14285" y="16992"/>
                  <a:pt x="14276" y="16932"/>
                </a:cubicBezTo>
                <a:cubicBezTo>
                  <a:pt x="14285" y="16907"/>
                  <a:pt x="14301" y="16547"/>
                  <a:pt x="14396" y="16143"/>
                </a:cubicBezTo>
                <a:cubicBezTo>
                  <a:pt x="14559" y="15549"/>
                  <a:pt x="14645" y="15413"/>
                  <a:pt x="14670" y="15310"/>
                </a:cubicBezTo>
                <a:cubicBezTo>
                  <a:pt x="14697" y="15229"/>
                  <a:pt x="14709" y="15200"/>
                  <a:pt x="14712" y="15200"/>
                </a:cubicBezTo>
                <a:cubicBezTo>
                  <a:pt x="14713" y="15200"/>
                  <a:pt x="14713" y="15203"/>
                  <a:pt x="14713" y="15207"/>
                </a:cubicBezTo>
                <a:cubicBezTo>
                  <a:pt x="14713" y="15209"/>
                  <a:pt x="14714" y="15211"/>
                  <a:pt x="14715" y="15211"/>
                </a:cubicBezTo>
                <a:cubicBezTo>
                  <a:pt x="14720" y="15211"/>
                  <a:pt x="14741" y="15167"/>
                  <a:pt x="14808" y="15042"/>
                </a:cubicBezTo>
                <a:cubicBezTo>
                  <a:pt x="14895" y="14906"/>
                  <a:pt x="15023" y="14648"/>
                  <a:pt x="15375" y="14252"/>
                </a:cubicBezTo>
                <a:cubicBezTo>
                  <a:pt x="15546" y="14063"/>
                  <a:pt x="15744" y="13875"/>
                  <a:pt x="15977" y="13669"/>
                </a:cubicBezTo>
                <a:cubicBezTo>
                  <a:pt x="16208" y="13471"/>
                  <a:pt x="16466" y="13257"/>
                  <a:pt x="16750" y="13015"/>
                </a:cubicBezTo>
                <a:cubicBezTo>
                  <a:pt x="17033" y="12774"/>
                  <a:pt x="17342" y="12508"/>
                  <a:pt x="17651" y="12218"/>
                </a:cubicBezTo>
                <a:cubicBezTo>
                  <a:pt x="17960" y="11933"/>
                  <a:pt x="18278" y="11632"/>
                  <a:pt x="18630" y="11307"/>
                </a:cubicBezTo>
                <a:cubicBezTo>
                  <a:pt x="19232" y="10740"/>
                  <a:pt x="19780" y="10146"/>
                  <a:pt x="19851" y="10061"/>
                </a:cubicBezTo>
                <a:cubicBezTo>
                  <a:pt x="19919" y="9975"/>
                  <a:pt x="20477" y="9392"/>
                  <a:pt x="20993" y="8592"/>
                </a:cubicBezTo>
                <a:cubicBezTo>
                  <a:pt x="21242" y="8198"/>
                  <a:pt x="21456" y="7775"/>
                  <a:pt x="21584" y="7441"/>
                </a:cubicBezTo>
                <a:cubicBezTo>
                  <a:pt x="21722" y="7105"/>
                  <a:pt x="21782" y="6848"/>
                  <a:pt x="21801" y="6796"/>
                </a:cubicBezTo>
                <a:cubicBezTo>
                  <a:pt x="21817" y="6755"/>
                  <a:pt x="21834" y="6652"/>
                  <a:pt x="21869" y="6479"/>
                </a:cubicBezTo>
                <a:cubicBezTo>
                  <a:pt x="21885" y="6394"/>
                  <a:pt x="21904" y="6291"/>
                  <a:pt x="21920" y="6169"/>
                </a:cubicBezTo>
                <a:cubicBezTo>
                  <a:pt x="21928" y="6050"/>
                  <a:pt x="21945" y="5912"/>
                  <a:pt x="21955" y="5757"/>
                </a:cubicBezTo>
                <a:cubicBezTo>
                  <a:pt x="21963" y="5440"/>
                  <a:pt x="21937" y="5044"/>
                  <a:pt x="21834" y="4590"/>
                </a:cubicBezTo>
                <a:cubicBezTo>
                  <a:pt x="21809" y="4477"/>
                  <a:pt x="21774" y="4384"/>
                  <a:pt x="21749" y="4271"/>
                </a:cubicBezTo>
                <a:cubicBezTo>
                  <a:pt x="21714" y="4160"/>
                  <a:pt x="21687" y="4048"/>
                  <a:pt x="21636" y="3929"/>
                </a:cubicBezTo>
                <a:cubicBezTo>
                  <a:pt x="21594" y="3817"/>
                  <a:pt x="21551" y="3696"/>
                  <a:pt x="21508" y="3568"/>
                </a:cubicBezTo>
                <a:cubicBezTo>
                  <a:pt x="21456" y="3446"/>
                  <a:pt x="21397" y="3319"/>
                  <a:pt x="21337" y="3189"/>
                </a:cubicBezTo>
                <a:cubicBezTo>
                  <a:pt x="21285" y="3061"/>
                  <a:pt x="21215" y="2958"/>
                  <a:pt x="21155" y="2846"/>
                </a:cubicBezTo>
                <a:cubicBezTo>
                  <a:pt x="21131" y="2787"/>
                  <a:pt x="21096" y="2735"/>
                  <a:pt x="21069" y="2684"/>
                </a:cubicBezTo>
                <a:cubicBezTo>
                  <a:pt x="21036" y="2622"/>
                  <a:pt x="21001" y="2581"/>
                  <a:pt x="20966" y="2529"/>
                </a:cubicBezTo>
                <a:cubicBezTo>
                  <a:pt x="20898" y="2426"/>
                  <a:pt x="20838" y="2323"/>
                  <a:pt x="20770" y="2220"/>
                </a:cubicBezTo>
                <a:cubicBezTo>
                  <a:pt x="20692" y="2125"/>
                  <a:pt x="20615" y="2030"/>
                  <a:pt x="20537" y="1927"/>
                </a:cubicBezTo>
                <a:cubicBezTo>
                  <a:pt x="20220" y="1540"/>
                  <a:pt x="19824" y="1138"/>
                  <a:pt x="19181" y="734"/>
                </a:cubicBezTo>
                <a:cubicBezTo>
                  <a:pt x="19102" y="690"/>
                  <a:pt x="19018" y="630"/>
                  <a:pt x="18904" y="579"/>
                </a:cubicBezTo>
                <a:cubicBezTo>
                  <a:pt x="18801" y="536"/>
                  <a:pt x="18690" y="476"/>
                  <a:pt x="18570" y="416"/>
                </a:cubicBezTo>
                <a:cubicBezTo>
                  <a:pt x="18451" y="365"/>
                  <a:pt x="18321" y="321"/>
                  <a:pt x="18201" y="278"/>
                </a:cubicBezTo>
                <a:cubicBezTo>
                  <a:pt x="18142" y="251"/>
                  <a:pt x="18080" y="235"/>
                  <a:pt x="18020" y="218"/>
                </a:cubicBezTo>
                <a:cubicBezTo>
                  <a:pt x="17960" y="200"/>
                  <a:pt x="17900" y="183"/>
                  <a:pt x="17841" y="167"/>
                </a:cubicBezTo>
                <a:cubicBezTo>
                  <a:pt x="17738" y="140"/>
                  <a:pt x="17608" y="107"/>
                  <a:pt x="17472" y="88"/>
                </a:cubicBezTo>
                <a:cubicBezTo>
                  <a:pt x="17334" y="64"/>
                  <a:pt x="17187" y="45"/>
                  <a:pt x="17049" y="28"/>
                </a:cubicBezTo>
                <a:cubicBezTo>
                  <a:pt x="16853" y="17"/>
                  <a:pt x="16652" y="1"/>
                  <a:pt x="164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4" name="Google Shape;1854;p26"/>
          <p:cNvSpPr/>
          <p:nvPr/>
        </p:nvSpPr>
        <p:spPr>
          <a:xfrm rot="10800000">
            <a:off x="1186659" y="5080650"/>
            <a:ext cx="1516" cy="40876"/>
          </a:xfrm>
          <a:custGeom>
            <a:avLst/>
            <a:gdLst/>
            <a:ahLst/>
            <a:cxnLst/>
            <a:rect l="l" t="t" r="r" b="b"/>
            <a:pathLst>
              <a:path w="9" h="182" extrusionOk="0">
                <a:moveTo>
                  <a:pt x="9" y="0"/>
                </a:moveTo>
                <a:lnTo>
                  <a:pt x="9" y="0"/>
                </a:lnTo>
                <a:cubicBezTo>
                  <a:pt x="0" y="44"/>
                  <a:pt x="0" y="103"/>
                  <a:pt x="0" y="182"/>
                </a:cubicBezTo>
                <a:lnTo>
                  <a:pt x="9"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5" name="Google Shape;1855;p26"/>
          <p:cNvSpPr/>
          <p:nvPr/>
        </p:nvSpPr>
        <p:spPr>
          <a:xfrm rot="10800000">
            <a:off x="30274" y="4679745"/>
            <a:ext cx="2021" cy="3144"/>
          </a:xfrm>
          <a:custGeom>
            <a:avLst/>
            <a:gdLst/>
            <a:ahLst/>
            <a:cxnLst/>
            <a:rect l="l" t="t" r="r" b="b"/>
            <a:pathLst>
              <a:path w="12" h="14" extrusionOk="0">
                <a:moveTo>
                  <a:pt x="9" y="0"/>
                </a:moveTo>
                <a:cubicBezTo>
                  <a:pt x="8" y="0"/>
                  <a:pt x="4" y="2"/>
                  <a:pt x="1" y="6"/>
                </a:cubicBezTo>
                <a:lnTo>
                  <a:pt x="1" y="14"/>
                </a:lnTo>
                <a:cubicBezTo>
                  <a:pt x="10" y="4"/>
                  <a:pt x="12" y="0"/>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6" name="Google Shape;1856;p26"/>
          <p:cNvSpPr/>
          <p:nvPr/>
        </p:nvSpPr>
        <p:spPr>
          <a:xfrm rot="10800000">
            <a:off x="1181100" y="5078854"/>
            <a:ext cx="2864" cy="9657"/>
          </a:xfrm>
          <a:custGeom>
            <a:avLst/>
            <a:gdLst/>
            <a:ahLst/>
            <a:cxnLst/>
            <a:rect l="l" t="t" r="r" b="b"/>
            <a:pathLst>
              <a:path w="17" h="43" extrusionOk="0">
                <a:moveTo>
                  <a:pt x="7" y="0"/>
                </a:moveTo>
                <a:cubicBezTo>
                  <a:pt x="3" y="0"/>
                  <a:pt x="0" y="13"/>
                  <a:pt x="0" y="43"/>
                </a:cubicBezTo>
                <a:cubicBezTo>
                  <a:pt x="0" y="26"/>
                  <a:pt x="8" y="16"/>
                  <a:pt x="17" y="16"/>
                </a:cubicBezTo>
                <a:cubicBezTo>
                  <a:pt x="13" y="6"/>
                  <a:pt x="10" y="0"/>
                  <a:pt x="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7" name="Google Shape;1857;p26"/>
          <p:cNvSpPr/>
          <p:nvPr/>
        </p:nvSpPr>
        <p:spPr>
          <a:xfrm rot="10800000">
            <a:off x="104726" y="4416744"/>
            <a:ext cx="14318" cy="19989"/>
          </a:xfrm>
          <a:custGeom>
            <a:avLst/>
            <a:gdLst/>
            <a:ahLst/>
            <a:cxnLst/>
            <a:rect l="l" t="t" r="r" b="b"/>
            <a:pathLst>
              <a:path w="85" h="89" extrusionOk="0">
                <a:moveTo>
                  <a:pt x="85" y="0"/>
                </a:moveTo>
                <a:lnTo>
                  <a:pt x="85" y="0"/>
                </a:lnTo>
                <a:cubicBezTo>
                  <a:pt x="44" y="43"/>
                  <a:pt x="17" y="70"/>
                  <a:pt x="0" y="87"/>
                </a:cubicBezTo>
                <a:cubicBezTo>
                  <a:pt x="2" y="88"/>
                  <a:pt x="3" y="89"/>
                  <a:pt x="5" y="89"/>
                </a:cubicBezTo>
                <a:cubicBezTo>
                  <a:pt x="17" y="89"/>
                  <a:pt x="41" y="67"/>
                  <a:pt x="8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8" name="Google Shape;1858;p26"/>
          <p:cNvSpPr/>
          <p:nvPr/>
        </p:nvSpPr>
        <p:spPr>
          <a:xfrm rot="10800000">
            <a:off x="-377368" y="5578355"/>
            <a:ext cx="17519" cy="40876"/>
          </a:xfrm>
          <a:custGeom>
            <a:avLst/>
            <a:gdLst/>
            <a:ahLst/>
            <a:cxnLst/>
            <a:rect l="l" t="t" r="r" b="b"/>
            <a:pathLst>
              <a:path w="104" h="182" extrusionOk="0">
                <a:moveTo>
                  <a:pt x="103" y="0"/>
                </a:moveTo>
                <a:lnTo>
                  <a:pt x="60" y="52"/>
                </a:lnTo>
                <a:lnTo>
                  <a:pt x="0" y="182"/>
                </a:lnTo>
                <a:lnTo>
                  <a:pt x="0" y="182"/>
                </a:lnTo>
                <a:lnTo>
                  <a:pt x="10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9" name="Google Shape;1859;p26"/>
          <p:cNvSpPr/>
          <p:nvPr/>
        </p:nvSpPr>
        <p:spPr>
          <a:xfrm rot="10800000">
            <a:off x="-205047" y="5136575"/>
            <a:ext cx="12970" cy="23359"/>
          </a:xfrm>
          <a:custGeom>
            <a:avLst/>
            <a:gdLst/>
            <a:ahLst/>
            <a:cxnLst/>
            <a:rect l="l" t="t" r="r" b="b"/>
            <a:pathLst>
              <a:path w="77" h="104" extrusionOk="0">
                <a:moveTo>
                  <a:pt x="77" y="0"/>
                </a:moveTo>
                <a:cubicBezTo>
                  <a:pt x="42" y="44"/>
                  <a:pt x="25" y="44"/>
                  <a:pt x="1" y="68"/>
                </a:cubicBezTo>
                <a:lnTo>
                  <a:pt x="42" y="103"/>
                </a:lnTo>
                <a:lnTo>
                  <a:pt x="7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0" name="Google Shape;1860;p26"/>
          <p:cNvSpPr/>
          <p:nvPr/>
        </p:nvSpPr>
        <p:spPr>
          <a:xfrm rot="10800000">
            <a:off x="-161757" y="4995752"/>
            <a:ext cx="22235" cy="52107"/>
          </a:xfrm>
          <a:custGeom>
            <a:avLst/>
            <a:gdLst/>
            <a:ahLst/>
            <a:cxnLst/>
            <a:rect l="l" t="t" r="r" b="b"/>
            <a:pathLst>
              <a:path w="132" h="232" extrusionOk="0">
                <a:moveTo>
                  <a:pt x="119" y="1"/>
                </a:moveTo>
                <a:cubicBezTo>
                  <a:pt x="114" y="1"/>
                  <a:pt x="98" y="19"/>
                  <a:pt x="63" y="68"/>
                </a:cubicBezTo>
                <a:cubicBezTo>
                  <a:pt x="63" y="92"/>
                  <a:pt x="1" y="232"/>
                  <a:pt x="11" y="232"/>
                </a:cubicBezTo>
                <a:cubicBezTo>
                  <a:pt x="16" y="232"/>
                  <a:pt x="35" y="204"/>
                  <a:pt x="80" y="128"/>
                </a:cubicBezTo>
                <a:cubicBezTo>
                  <a:pt x="80" y="110"/>
                  <a:pt x="132"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1" name="Google Shape;1861;p26"/>
          <p:cNvSpPr/>
          <p:nvPr/>
        </p:nvSpPr>
        <p:spPr>
          <a:xfrm rot="10800000">
            <a:off x="7755397" y="430609"/>
            <a:ext cx="1179469" cy="1563417"/>
          </a:xfrm>
          <a:custGeom>
            <a:avLst/>
            <a:gdLst/>
            <a:ahLst/>
            <a:cxnLst/>
            <a:rect l="l" t="t" r="r" b="b"/>
            <a:pathLst>
              <a:path w="7002" h="6961" extrusionOk="0">
                <a:moveTo>
                  <a:pt x="4440" y="139"/>
                </a:moveTo>
                <a:cubicBezTo>
                  <a:pt x="4606" y="139"/>
                  <a:pt x="4773" y="175"/>
                  <a:pt x="4940" y="256"/>
                </a:cubicBezTo>
                <a:cubicBezTo>
                  <a:pt x="5713" y="635"/>
                  <a:pt x="6101" y="1381"/>
                  <a:pt x="6391" y="2051"/>
                </a:cubicBezTo>
                <a:cubicBezTo>
                  <a:pt x="6684" y="2705"/>
                  <a:pt x="6863" y="3760"/>
                  <a:pt x="6649" y="4517"/>
                </a:cubicBezTo>
                <a:cubicBezTo>
                  <a:pt x="6470" y="5119"/>
                  <a:pt x="5997" y="5523"/>
                  <a:pt x="5344" y="5642"/>
                </a:cubicBezTo>
                <a:cubicBezTo>
                  <a:pt x="5224" y="5659"/>
                  <a:pt x="5111" y="5677"/>
                  <a:pt x="4991" y="5694"/>
                </a:cubicBezTo>
                <a:cubicBezTo>
                  <a:pt x="4441" y="5781"/>
                  <a:pt x="3969" y="5857"/>
                  <a:pt x="3462" y="6226"/>
                </a:cubicBezTo>
                <a:cubicBezTo>
                  <a:pt x="3377" y="6286"/>
                  <a:pt x="3299" y="6347"/>
                  <a:pt x="3231" y="6407"/>
                </a:cubicBezTo>
                <a:cubicBezTo>
                  <a:pt x="3215" y="6424"/>
                  <a:pt x="3188" y="6440"/>
                  <a:pt x="3171" y="6450"/>
                </a:cubicBezTo>
                <a:cubicBezTo>
                  <a:pt x="2906" y="6667"/>
                  <a:pt x="2717" y="6830"/>
                  <a:pt x="2392" y="6830"/>
                </a:cubicBezTo>
                <a:cubicBezTo>
                  <a:pt x="2305" y="6830"/>
                  <a:pt x="2208" y="6818"/>
                  <a:pt x="2097" y="6793"/>
                </a:cubicBezTo>
                <a:cubicBezTo>
                  <a:pt x="1650" y="6698"/>
                  <a:pt x="1289" y="6475"/>
                  <a:pt x="1040" y="6123"/>
                </a:cubicBezTo>
                <a:cubicBezTo>
                  <a:pt x="662" y="5607"/>
                  <a:pt x="345" y="4783"/>
                  <a:pt x="182" y="4346"/>
                </a:cubicBezTo>
                <a:cubicBezTo>
                  <a:pt x="155" y="4286"/>
                  <a:pt x="139" y="4216"/>
                  <a:pt x="139" y="4164"/>
                </a:cubicBezTo>
                <a:cubicBezTo>
                  <a:pt x="139" y="4148"/>
                  <a:pt x="139" y="4140"/>
                  <a:pt x="147" y="4121"/>
                </a:cubicBezTo>
                <a:cubicBezTo>
                  <a:pt x="182" y="3942"/>
                  <a:pt x="421" y="3727"/>
                  <a:pt x="594" y="3564"/>
                </a:cubicBezTo>
                <a:cubicBezTo>
                  <a:pt x="627" y="3529"/>
                  <a:pt x="662" y="3494"/>
                  <a:pt x="698" y="3470"/>
                </a:cubicBezTo>
                <a:cubicBezTo>
                  <a:pt x="782" y="3383"/>
                  <a:pt x="895" y="3307"/>
                  <a:pt x="988" y="3228"/>
                </a:cubicBezTo>
                <a:cubicBezTo>
                  <a:pt x="1102" y="3152"/>
                  <a:pt x="1213" y="3066"/>
                  <a:pt x="1316" y="2971"/>
                </a:cubicBezTo>
                <a:cubicBezTo>
                  <a:pt x="1479" y="2800"/>
                  <a:pt x="1607" y="2602"/>
                  <a:pt x="1736" y="2412"/>
                </a:cubicBezTo>
                <a:cubicBezTo>
                  <a:pt x="1831" y="2258"/>
                  <a:pt x="1934" y="2103"/>
                  <a:pt x="2046" y="1975"/>
                </a:cubicBezTo>
                <a:cubicBezTo>
                  <a:pt x="2105" y="1905"/>
                  <a:pt x="2173" y="1829"/>
                  <a:pt x="2244" y="1742"/>
                </a:cubicBezTo>
                <a:cubicBezTo>
                  <a:pt x="2762" y="1116"/>
                  <a:pt x="3577" y="139"/>
                  <a:pt x="4440" y="139"/>
                </a:cubicBezTo>
                <a:close/>
                <a:moveTo>
                  <a:pt x="4433" y="1"/>
                </a:moveTo>
                <a:cubicBezTo>
                  <a:pt x="3516" y="1"/>
                  <a:pt x="2682" y="1006"/>
                  <a:pt x="2141" y="1658"/>
                </a:cubicBezTo>
                <a:cubicBezTo>
                  <a:pt x="2070" y="1742"/>
                  <a:pt x="2002" y="1820"/>
                  <a:pt x="1951" y="1889"/>
                </a:cubicBezTo>
                <a:cubicBezTo>
                  <a:pt x="1823" y="2027"/>
                  <a:pt x="1720" y="2189"/>
                  <a:pt x="1625" y="2336"/>
                </a:cubicBezTo>
                <a:cubicBezTo>
                  <a:pt x="1504" y="2523"/>
                  <a:pt x="1376" y="2721"/>
                  <a:pt x="1221" y="2876"/>
                </a:cubicBezTo>
                <a:cubicBezTo>
                  <a:pt x="1126" y="2963"/>
                  <a:pt x="1023" y="3039"/>
                  <a:pt x="912" y="3125"/>
                </a:cubicBezTo>
                <a:cubicBezTo>
                  <a:pt x="809" y="3204"/>
                  <a:pt x="698" y="3280"/>
                  <a:pt x="603" y="3375"/>
                </a:cubicBezTo>
                <a:cubicBezTo>
                  <a:pt x="576" y="3400"/>
                  <a:pt x="543" y="3435"/>
                  <a:pt x="500" y="3470"/>
                </a:cubicBezTo>
                <a:cubicBezTo>
                  <a:pt x="318" y="3641"/>
                  <a:pt x="61" y="3874"/>
                  <a:pt x="9" y="4096"/>
                </a:cubicBezTo>
                <a:cubicBezTo>
                  <a:pt x="9" y="4113"/>
                  <a:pt x="9" y="4140"/>
                  <a:pt x="1" y="4156"/>
                </a:cubicBezTo>
                <a:cubicBezTo>
                  <a:pt x="1" y="4243"/>
                  <a:pt x="28" y="4319"/>
                  <a:pt x="52" y="4389"/>
                </a:cubicBezTo>
                <a:cubicBezTo>
                  <a:pt x="225" y="4834"/>
                  <a:pt x="543" y="5667"/>
                  <a:pt x="928" y="6201"/>
                </a:cubicBezTo>
                <a:cubicBezTo>
                  <a:pt x="1205" y="6578"/>
                  <a:pt x="1590" y="6819"/>
                  <a:pt x="2070" y="6923"/>
                </a:cubicBezTo>
                <a:cubicBezTo>
                  <a:pt x="2189" y="6949"/>
                  <a:pt x="2295" y="6960"/>
                  <a:pt x="2391" y="6960"/>
                </a:cubicBezTo>
                <a:cubicBezTo>
                  <a:pt x="2767" y="6960"/>
                  <a:pt x="2990" y="6779"/>
                  <a:pt x="3256" y="6554"/>
                </a:cubicBezTo>
                <a:cubicBezTo>
                  <a:pt x="3342" y="6483"/>
                  <a:pt x="3437" y="6407"/>
                  <a:pt x="3540" y="6337"/>
                </a:cubicBezTo>
                <a:cubicBezTo>
                  <a:pt x="4021" y="5987"/>
                  <a:pt x="4460" y="5917"/>
                  <a:pt x="5018" y="5832"/>
                </a:cubicBezTo>
                <a:cubicBezTo>
                  <a:pt x="5130" y="5813"/>
                  <a:pt x="5249" y="5789"/>
                  <a:pt x="5369" y="5770"/>
                </a:cubicBezTo>
                <a:cubicBezTo>
                  <a:pt x="5705" y="5710"/>
                  <a:pt x="5987" y="5583"/>
                  <a:pt x="6228" y="5393"/>
                </a:cubicBezTo>
                <a:cubicBezTo>
                  <a:pt x="6486" y="5179"/>
                  <a:pt x="6676" y="4894"/>
                  <a:pt x="6770" y="4552"/>
                </a:cubicBezTo>
                <a:cubicBezTo>
                  <a:pt x="7001" y="3771"/>
                  <a:pt x="6812" y="2678"/>
                  <a:pt x="6513" y="1992"/>
                </a:cubicBezTo>
                <a:cubicBezTo>
                  <a:pt x="6212" y="1305"/>
                  <a:pt x="5808" y="532"/>
                  <a:pt x="5000" y="136"/>
                </a:cubicBezTo>
                <a:cubicBezTo>
                  <a:pt x="4808" y="42"/>
                  <a:pt x="4619" y="1"/>
                  <a:pt x="443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2" name="Google Shape;1862;p26"/>
          <p:cNvSpPr/>
          <p:nvPr/>
        </p:nvSpPr>
        <p:spPr>
          <a:xfrm rot="10800000">
            <a:off x="7897063" y="622865"/>
            <a:ext cx="868347" cy="1155775"/>
          </a:xfrm>
          <a:custGeom>
            <a:avLst/>
            <a:gdLst/>
            <a:ahLst/>
            <a:cxnLst/>
            <a:rect l="l" t="t" r="r" b="b"/>
            <a:pathLst>
              <a:path w="5155" h="5146" extrusionOk="0">
                <a:moveTo>
                  <a:pt x="3231" y="135"/>
                </a:moveTo>
                <a:cubicBezTo>
                  <a:pt x="3350" y="135"/>
                  <a:pt x="3470" y="160"/>
                  <a:pt x="3590" y="216"/>
                </a:cubicBezTo>
                <a:cubicBezTo>
                  <a:pt x="4132" y="466"/>
                  <a:pt x="4425" y="973"/>
                  <a:pt x="4655" y="1472"/>
                </a:cubicBezTo>
                <a:cubicBezTo>
                  <a:pt x="4870" y="1936"/>
                  <a:pt x="5016" y="2690"/>
                  <a:pt x="4862" y="3249"/>
                </a:cubicBezTo>
                <a:cubicBezTo>
                  <a:pt x="4750" y="3677"/>
                  <a:pt x="4433" y="3997"/>
                  <a:pt x="3985" y="4100"/>
                </a:cubicBezTo>
                <a:cubicBezTo>
                  <a:pt x="3891" y="4125"/>
                  <a:pt x="3806" y="4141"/>
                  <a:pt x="3720" y="4160"/>
                </a:cubicBezTo>
                <a:cubicBezTo>
                  <a:pt x="3324" y="4244"/>
                  <a:pt x="2990" y="4314"/>
                  <a:pt x="2621" y="4572"/>
                </a:cubicBezTo>
                <a:cubicBezTo>
                  <a:pt x="2551" y="4624"/>
                  <a:pt x="2483" y="4675"/>
                  <a:pt x="2423" y="4727"/>
                </a:cubicBezTo>
                <a:cubicBezTo>
                  <a:pt x="2214" y="4884"/>
                  <a:pt x="2059" y="5007"/>
                  <a:pt x="1796" y="5007"/>
                </a:cubicBezTo>
                <a:cubicBezTo>
                  <a:pt x="1745" y="5007"/>
                  <a:pt x="1691" y="5002"/>
                  <a:pt x="1631" y="4993"/>
                </a:cubicBezTo>
                <a:cubicBezTo>
                  <a:pt x="1477" y="4966"/>
                  <a:pt x="1341" y="4933"/>
                  <a:pt x="1219" y="4873"/>
                </a:cubicBezTo>
                <a:cubicBezTo>
                  <a:pt x="1083" y="4803"/>
                  <a:pt x="972" y="4718"/>
                  <a:pt x="858" y="4597"/>
                </a:cubicBezTo>
                <a:cubicBezTo>
                  <a:pt x="601" y="4306"/>
                  <a:pt x="378" y="3867"/>
                  <a:pt x="180" y="3438"/>
                </a:cubicBezTo>
                <a:cubicBezTo>
                  <a:pt x="155" y="3387"/>
                  <a:pt x="147" y="3343"/>
                  <a:pt x="137" y="3308"/>
                </a:cubicBezTo>
                <a:lnTo>
                  <a:pt x="137" y="3300"/>
                </a:lnTo>
                <a:lnTo>
                  <a:pt x="137" y="3275"/>
                </a:lnTo>
                <a:cubicBezTo>
                  <a:pt x="129" y="3146"/>
                  <a:pt x="250" y="2966"/>
                  <a:pt x="343" y="2820"/>
                </a:cubicBezTo>
                <a:cubicBezTo>
                  <a:pt x="370" y="2785"/>
                  <a:pt x="394" y="2750"/>
                  <a:pt x="413" y="2717"/>
                </a:cubicBezTo>
                <a:cubicBezTo>
                  <a:pt x="465" y="2638"/>
                  <a:pt x="524" y="2562"/>
                  <a:pt x="619" y="2467"/>
                </a:cubicBezTo>
                <a:cubicBezTo>
                  <a:pt x="695" y="2408"/>
                  <a:pt x="774" y="2329"/>
                  <a:pt x="842" y="2253"/>
                </a:cubicBezTo>
                <a:cubicBezTo>
                  <a:pt x="961" y="2123"/>
                  <a:pt x="1075" y="1960"/>
                  <a:pt x="1178" y="1814"/>
                </a:cubicBezTo>
                <a:cubicBezTo>
                  <a:pt x="1281" y="1668"/>
                  <a:pt x="1374" y="1531"/>
                  <a:pt x="1477" y="1410"/>
                </a:cubicBezTo>
                <a:cubicBezTo>
                  <a:pt x="1520" y="1369"/>
                  <a:pt x="1563" y="1317"/>
                  <a:pt x="1615" y="1255"/>
                </a:cubicBezTo>
                <a:cubicBezTo>
                  <a:pt x="1997" y="822"/>
                  <a:pt x="2604" y="135"/>
                  <a:pt x="3231" y="135"/>
                </a:cubicBezTo>
                <a:close/>
                <a:moveTo>
                  <a:pt x="3223" y="1"/>
                </a:moveTo>
                <a:cubicBezTo>
                  <a:pt x="2545" y="1"/>
                  <a:pt x="1920" y="713"/>
                  <a:pt x="1512" y="1171"/>
                </a:cubicBezTo>
                <a:cubicBezTo>
                  <a:pt x="1468" y="1230"/>
                  <a:pt x="1425" y="1274"/>
                  <a:pt x="1384" y="1325"/>
                </a:cubicBezTo>
                <a:cubicBezTo>
                  <a:pt x="1271" y="1445"/>
                  <a:pt x="1167" y="1591"/>
                  <a:pt x="1075" y="1738"/>
                </a:cubicBezTo>
                <a:cubicBezTo>
                  <a:pt x="972" y="1884"/>
                  <a:pt x="858" y="2039"/>
                  <a:pt x="747" y="2166"/>
                </a:cubicBezTo>
                <a:cubicBezTo>
                  <a:pt x="679" y="2234"/>
                  <a:pt x="601" y="2304"/>
                  <a:pt x="524" y="2373"/>
                </a:cubicBezTo>
                <a:cubicBezTo>
                  <a:pt x="456" y="2441"/>
                  <a:pt x="370" y="2527"/>
                  <a:pt x="302" y="2647"/>
                </a:cubicBezTo>
                <a:cubicBezTo>
                  <a:pt x="283" y="2673"/>
                  <a:pt x="258" y="2717"/>
                  <a:pt x="232" y="2750"/>
                </a:cubicBezTo>
                <a:cubicBezTo>
                  <a:pt x="129" y="2904"/>
                  <a:pt x="1" y="3102"/>
                  <a:pt x="1" y="3275"/>
                </a:cubicBezTo>
                <a:cubicBezTo>
                  <a:pt x="1" y="3292"/>
                  <a:pt x="1" y="3300"/>
                  <a:pt x="9" y="3317"/>
                </a:cubicBezTo>
                <a:lnTo>
                  <a:pt x="9" y="3327"/>
                </a:lnTo>
                <a:cubicBezTo>
                  <a:pt x="9" y="3379"/>
                  <a:pt x="25" y="3430"/>
                  <a:pt x="60" y="3490"/>
                </a:cubicBezTo>
                <a:cubicBezTo>
                  <a:pt x="250" y="3902"/>
                  <a:pt x="481" y="4374"/>
                  <a:pt x="766" y="4683"/>
                </a:cubicBezTo>
                <a:cubicBezTo>
                  <a:pt x="885" y="4811"/>
                  <a:pt x="1013" y="4914"/>
                  <a:pt x="1167" y="4993"/>
                </a:cubicBezTo>
                <a:cubicBezTo>
                  <a:pt x="1297" y="5052"/>
                  <a:pt x="1444" y="5104"/>
                  <a:pt x="1607" y="5131"/>
                </a:cubicBezTo>
                <a:cubicBezTo>
                  <a:pt x="1672" y="5141"/>
                  <a:pt x="1732" y="5146"/>
                  <a:pt x="1789" y="5146"/>
                </a:cubicBezTo>
                <a:cubicBezTo>
                  <a:pt x="2102" y="5146"/>
                  <a:pt x="2288" y="4997"/>
                  <a:pt x="2499" y="4830"/>
                </a:cubicBezTo>
                <a:cubicBezTo>
                  <a:pt x="2559" y="4786"/>
                  <a:pt x="2629" y="4735"/>
                  <a:pt x="2697" y="4683"/>
                </a:cubicBezTo>
                <a:cubicBezTo>
                  <a:pt x="3041" y="4434"/>
                  <a:pt x="3367" y="4366"/>
                  <a:pt x="3744" y="4288"/>
                </a:cubicBezTo>
                <a:cubicBezTo>
                  <a:pt x="3831" y="4271"/>
                  <a:pt x="3917" y="4255"/>
                  <a:pt x="4012" y="4228"/>
                </a:cubicBezTo>
                <a:cubicBezTo>
                  <a:pt x="4227" y="4176"/>
                  <a:pt x="4406" y="4090"/>
                  <a:pt x="4561" y="3962"/>
                </a:cubicBezTo>
                <a:cubicBezTo>
                  <a:pt x="4775" y="3791"/>
                  <a:pt x="4921" y="3558"/>
                  <a:pt x="4991" y="3275"/>
                </a:cubicBezTo>
                <a:cubicBezTo>
                  <a:pt x="5154" y="2665"/>
                  <a:pt x="5000" y="1884"/>
                  <a:pt x="4775" y="1420"/>
                </a:cubicBezTo>
                <a:cubicBezTo>
                  <a:pt x="4536" y="894"/>
                  <a:pt x="4227" y="363"/>
                  <a:pt x="3641" y="97"/>
                </a:cubicBezTo>
                <a:cubicBezTo>
                  <a:pt x="3501" y="30"/>
                  <a:pt x="3361" y="1"/>
                  <a:pt x="32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3" name="Google Shape;1863;p26"/>
          <p:cNvSpPr/>
          <p:nvPr/>
        </p:nvSpPr>
        <p:spPr>
          <a:xfrm rot="10800000">
            <a:off x="8041927" y="815345"/>
            <a:ext cx="565815" cy="749255"/>
          </a:xfrm>
          <a:custGeom>
            <a:avLst/>
            <a:gdLst/>
            <a:ahLst/>
            <a:cxnLst/>
            <a:rect l="l" t="t" r="r" b="b"/>
            <a:pathLst>
              <a:path w="3359" h="3336" extrusionOk="0">
                <a:moveTo>
                  <a:pt x="2083" y="139"/>
                </a:moveTo>
                <a:cubicBezTo>
                  <a:pt x="2157" y="139"/>
                  <a:pt x="2230" y="152"/>
                  <a:pt x="2303" y="183"/>
                </a:cubicBezTo>
                <a:cubicBezTo>
                  <a:pt x="2664" y="329"/>
                  <a:pt x="2860" y="646"/>
                  <a:pt x="2990" y="904"/>
                </a:cubicBezTo>
                <a:cubicBezTo>
                  <a:pt x="3153" y="1222"/>
                  <a:pt x="3221" y="1661"/>
                  <a:pt x="3153" y="1986"/>
                </a:cubicBezTo>
                <a:cubicBezTo>
                  <a:pt x="3101" y="2261"/>
                  <a:pt x="2938" y="2467"/>
                  <a:pt x="2689" y="2562"/>
                </a:cubicBezTo>
                <a:cubicBezTo>
                  <a:pt x="2612" y="2597"/>
                  <a:pt x="2534" y="2621"/>
                  <a:pt x="2466" y="2648"/>
                </a:cubicBezTo>
                <a:cubicBezTo>
                  <a:pt x="2260" y="2716"/>
                  <a:pt x="2070" y="2786"/>
                  <a:pt x="1856" y="2922"/>
                </a:cubicBezTo>
                <a:cubicBezTo>
                  <a:pt x="1813" y="2957"/>
                  <a:pt x="1778" y="2982"/>
                  <a:pt x="1736" y="3009"/>
                </a:cubicBezTo>
                <a:cubicBezTo>
                  <a:pt x="1579" y="3123"/>
                  <a:pt x="1463" y="3199"/>
                  <a:pt x="1261" y="3199"/>
                </a:cubicBezTo>
                <a:cubicBezTo>
                  <a:pt x="1250" y="3199"/>
                  <a:pt x="1240" y="3199"/>
                  <a:pt x="1229" y="3199"/>
                </a:cubicBezTo>
                <a:cubicBezTo>
                  <a:pt x="1134" y="3199"/>
                  <a:pt x="1048" y="3188"/>
                  <a:pt x="972" y="3163"/>
                </a:cubicBezTo>
                <a:cubicBezTo>
                  <a:pt x="893" y="3147"/>
                  <a:pt x="825" y="3120"/>
                  <a:pt x="747" y="3069"/>
                </a:cubicBezTo>
                <a:cubicBezTo>
                  <a:pt x="576" y="2966"/>
                  <a:pt x="429" y="2803"/>
                  <a:pt x="242" y="2529"/>
                </a:cubicBezTo>
                <a:cubicBezTo>
                  <a:pt x="223" y="2510"/>
                  <a:pt x="215" y="2485"/>
                  <a:pt x="207" y="2458"/>
                </a:cubicBezTo>
                <a:lnTo>
                  <a:pt x="207" y="2450"/>
                </a:lnTo>
                <a:cubicBezTo>
                  <a:pt x="199" y="2450"/>
                  <a:pt x="199" y="2442"/>
                  <a:pt x="199" y="2434"/>
                </a:cubicBezTo>
                <a:cubicBezTo>
                  <a:pt x="190" y="2434"/>
                  <a:pt x="190" y="2426"/>
                  <a:pt x="190" y="2426"/>
                </a:cubicBezTo>
                <a:cubicBezTo>
                  <a:pt x="139" y="2312"/>
                  <a:pt x="172" y="2133"/>
                  <a:pt x="190" y="1986"/>
                </a:cubicBezTo>
                <a:lnTo>
                  <a:pt x="199" y="1951"/>
                </a:lnTo>
                <a:cubicBezTo>
                  <a:pt x="207" y="1875"/>
                  <a:pt x="231" y="1797"/>
                  <a:pt x="275" y="1729"/>
                </a:cubicBezTo>
                <a:cubicBezTo>
                  <a:pt x="318" y="1694"/>
                  <a:pt x="370" y="1634"/>
                  <a:pt x="448" y="1549"/>
                </a:cubicBezTo>
                <a:cubicBezTo>
                  <a:pt x="516" y="1455"/>
                  <a:pt x="592" y="1360"/>
                  <a:pt x="662" y="1257"/>
                </a:cubicBezTo>
                <a:cubicBezTo>
                  <a:pt x="765" y="1110"/>
                  <a:pt x="877" y="964"/>
                  <a:pt x="980" y="861"/>
                </a:cubicBezTo>
                <a:lnTo>
                  <a:pt x="1023" y="818"/>
                </a:lnTo>
                <a:cubicBezTo>
                  <a:pt x="1278" y="549"/>
                  <a:pt x="1679" y="139"/>
                  <a:pt x="2083" y="139"/>
                </a:cubicBezTo>
                <a:close/>
                <a:moveTo>
                  <a:pt x="2087" y="0"/>
                </a:moveTo>
                <a:cubicBezTo>
                  <a:pt x="1631" y="0"/>
                  <a:pt x="1201" y="443"/>
                  <a:pt x="928" y="725"/>
                </a:cubicBezTo>
                <a:lnTo>
                  <a:pt x="885" y="766"/>
                </a:lnTo>
                <a:cubicBezTo>
                  <a:pt x="774" y="879"/>
                  <a:pt x="662" y="1034"/>
                  <a:pt x="551" y="1178"/>
                </a:cubicBezTo>
                <a:cubicBezTo>
                  <a:pt x="481" y="1273"/>
                  <a:pt x="413" y="1376"/>
                  <a:pt x="345" y="1463"/>
                </a:cubicBezTo>
                <a:cubicBezTo>
                  <a:pt x="267" y="1549"/>
                  <a:pt x="215" y="1609"/>
                  <a:pt x="180" y="1642"/>
                </a:cubicBezTo>
                <a:lnTo>
                  <a:pt x="172" y="1652"/>
                </a:lnTo>
                <a:cubicBezTo>
                  <a:pt x="112" y="1737"/>
                  <a:pt x="77" y="1832"/>
                  <a:pt x="69" y="1935"/>
                </a:cubicBezTo>
                <a:lnTo>
                  <a:pt x="60" y="1962"/>
                </a:lnTo>
                <a:cubicBezTo>
                  <a:pt x="36" y="2125"/>
                  <a:pt x="1" y="2331"/>
                  <a:pt x="69" y="2477"/>
                </a:cubicBezTo>
                <a:cubicBezTo>
                  <a:pt x="69" y="2485"/>
                  <a:pt x="77" y="2494"/>
                  <a:pt x="77" y="2494"/>
                </a:cubicBezTo>
                <a:lnTo>
                  <a:pt x="77" y="2502"/>
                </a:lnTo>
                <a:lnTo>
                  <a:pt x="87" y="2510"/>
                </a:lnTo>
                <a:cubicBezTo>
                  <a:pt x="95" y="2545"/>
                  <a:pt x="112" y="2570"/>
                  <a:pt x="128" y="2605"/>
                </a:cubicBezTo>
                <a:cubicBezTo>
                  <a:pt x="326" y="2898"/>
                  <a:pt x="489" y="3069"/>
                  <a:pt x="679" y="3180"/>
                </a:cubicBezTo>
                <a:cubicBezTo>
                  <a:pt x="765" y="3240"/>
                  <a:pt x="850" y="3275"/>
                  <a:pt x="945" y="3291"/>
                </a:cubicBezTo>
                <a:cubicBezTo>
                  <a:pt x="1031" y="3318"/>
                  <a:pt x="1126" y="3326"/>
                  <a:pt x="1221" y="3335"/>
                </a:cubicBezTo>
                <a:cubicBezTo>
                  <a:pt x="1231" y="3335"/>
                  <a:pt x="1241" y="3335"/>
                  <a:pt x="1251" y="3335"/>
                </a:cubicBezTo>
                <a:cubicBezTo>
                  <a:pt x="1506" y="3335"/>
                  <a:pt x="1648" y="3235"/>
                  <a:pt x="1813" y="3120"/>
                </a:cubicBezTo>
                <a:cubicBezTo>
                  <a:pt x="1848" y="3095"/>
                  <a:pt x="1891" y="3060"/>
                  <a:pt x="1932" y="3034"/>
                </a:cubicBezTo>
                <a:cubicBezTo>
                  <a:pt x="2130" y="2906"/>
                  <a:pt x="2311" y="2846"/>
                  <a:pt x="2509" y="2776"/>
                </a:cubicBezTo>
                <a:cubicBezTo>
                  <a:pt x="2577" y="2751"/>
                  <a:pt x="2654" y="2716"/>
                  <a:pt x="2740" y="2691"/>
                </a:cubicBezTo>
                <a:cubicBezTo>
                  <a:pt x="2827" y="2656"/>
                  <a:pt x="2903" y="2605"/>
                  <a:pt x="2973" y="2553"/>
                </a:cubicBezTo>
                <a:cubicBezTo>
                  <a:pt x="3136" y="2426"/>
                  <a:pt x="3239" y="2236"/>
                  <a:pt x="3291" y="2013"/>
                </a:cubicBezTo>
                <a:cubicBezTo>
                  <a:pt x="3359" y="1652"/>
                  <a:pt x="3291" y="1189"/>
                  <a:pt x="3109" y="844"/>
                </a:cubicBezTo>
                <a:cubicBezTo>
                  <a:pt x="2963" y="570"/>
                  <a:pt x="2749" y="226"/>
                  <a:pt x="2355" y="55"/>
                </a:cubicBezTo>
                <a:cubicBezTo>
                  <a:pt x="2265" y="17"/>
                  <a:pt x="2176" y="0"/>
                  <a:pt x="208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4" name="Google Shape;1864;p26"/>
          <p:cNvSpPr/>
          <p:nvPr/>
        </p:nvSpPr>
        <p:spPr>
          <a:xfrm rot="10800000">
            <a:off x="8183593" y="951450"/>
            <a:ext cx="305395" cy="398884"/>
          </a:xfrm>
          <a:custGeom>
            <a:avLst/>
            <a:gdLst/>
            <a:ahLst/>
            <a:cxnLst/>
            <a:rect l="l" t="t" r="r" b="b"/>
            <a:pathLst>
              <a:path w="1813" h="1776" extrusionOk="0">
                <a:moveTo>
                  <a:pt x="1138" y="134"/>
                </a:moveTo>
                <a:cubicBezTo>
                  <a:pt x="1217" y="134"/>
                  <a:pt x="1294" y="150"/>
                  <a:pt x="1365" y="183"/>
                </a:cubicBezTo>
                <a:cubicBezTo>
                  <a:pt x="1563" y="276"/>
                  <a:pt x="1683" y="474"/>
                  <a:pt x="1675" y="731"/>
                </a:cubicBezTo>
                <a:cubicBezTo>
                  <a:pt x="1675" y="1119"/>
                  <a:pt x="1485" y="1204"/>
                  <a:pt x="1194" y="1333"/>
                </a:cubicBezTo>
                <a:cubicBezTo>
                  <a:pt x="1108" y="1377"/>
                  <a:pt x="1013" y="1420"/>
                  <a:pt x="918" y="1472"/>
                </a:cubicBezTo>
                <a:cubicBezTo>
                  <a:pt x="866" y="1504"/>
                  <a:pt x="825" y="1540"/>
                  <a:pt x="790" y="1564"/>
                </a:cubicBezTo>
                <a:cubicBezTo>
                  <a:pt x="722" y="1613"/>
                  <a:pt x="682" y="1646"/>
                  <a:pt x="631" y="1646"/>
                </a:cubicBezTo>
                <a:cubicBezTo>
                  <a:pt x="592" y="1646"/>
                  <a:pt x="548" y="1627"/>
                  <a:pt x="481" y="1583"/>
                </a:cubicBezTo>
                <a:cubicBezTo>
                  <a:pt x="310" y="1480"/>
                  <a:pt x="145" y="1162"/>
                  <a:pt x="172" y="989"/>
                </a:cubicBezTo>
                <a:cubicBezTo>
                  <a:pt x="223" y="905"/>
                  <a:pt x="524" y="466"/>
                  <a:pt x="712" y="303"/>
                </a:cubicBezTo>
                <a:cubicBezTo>
                  <a:pt x="841" y="191"/>
                  <a:pt x="992" y="134"/>
                  <a:pt x="1138" y="134"/>
                </a:cubicBezTo>
                <a:close/>
                <a:moveTo>
                  <a:pt x="1144" y="0"/>
                </a:moveTo>
                <a:cubicBezTo>
                  <a:pt x="964" y="0"/>
                  <a:pt x="779" y="73"/>
                  <a:pt x="627" y="208"/>
                </a:cubicBezTo>
                <a:cubicBezTo>
                  <a:pt x="413" y="389"/>
                  <a:pt x="85" y="861"/>
                  <a:pt x="52" y="929"/>
                </a:cubicBezTo>
                <a:lnTo>
                  <a:pt x="42" y="946"/>
                </a:lnTo>
                <a:cubicBezTo>
                  <a:pt x="1" y="1195"/>
                  <a:pt x="207" y="1575"/>
                  <a:pt x="413" y="1694"/>
                </a:cubicBezTo>
                <a:cubicBezTo>
                  <a:pt x="503" y="1754"/>
                  <a:pt x="574" y="1776"/>
                  <a:pt x="634" y="1776"/>
                </a:cubicBezTo>
                <a:cubicBezTo>
                  <a:pt x="723" y="1776"/>
                  <a:pt x="790" y="1728"/>
                  <a:pt x="866" y="1678"/>
                </a:cubicBezTo>
                <a:cubicBezTo>
                  <a:pt x="901" y="1651"/>
                  <a:pt x="945" y="1616"/>
                  <a:pt x="988" y="1591"/>
                </a:cubicBezTo>
                <a:cubicBezTo>
                  <a:pt x="1083" y="1540"/>
                  <a:pt x="1167" y="1496"/>
                  <a:pt x="1254" y="1453"/>
                </a:cubicBezTo>
                <a:cubicBezTo>
                  <a:pt x="1374" y="1401"/>
                  <a:pt x="1485" y="1350"/>
                  <a:pt x="1580" y="1274"/>
                </a:cubicBezTo>
                <a:cubicBezTo>
                  <a:pt x="1718" y="1162"/>
                  <a:pt x="1813" y="1008"/>
                  <a:pt x="1813" y="731"/>
                </a:cubicBezTo>
                <a:cubicBezTo>
                  <a:pt x="1813" y="422"/>
                  <a:pt x="1666" y="173"/>
                  <a:pt x="1417" y="61"/>
                </a:cubicBezTo>
                <a:cubicBezTo>
                  <a:pt x="1331" y="20"/>
                  <a:pt x="1238" y="0"/>
                  <a:pt x="114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5" name="Google Shape;1865;p26"/>
          <p:cNvSpPr/>
          <p:nvPr/>
        </p:nvSpPr>
        <p:spPr>
          <a:xfrm rot="10800000">
            <a:off x="7755398" y="4307067"/>
            <a:ext cx="2473146" cy="4188728"/>
          </a:xfrm>
          <a:custGeom>
            <a:avLst/>
            <a:gdLst/>
            <a:ahLst/>
            <a:cxnLst/>
            <a:rect l="l" t="t" r="r" b="b"/>
            <a:pathLst>
              <a:path w="14682" h="18650" extrusionOk="0">
                <a:moveTo>
                  <a:pt x="5152" y="678"/>
                </a:moveTo>
                <a:lnTo>
                  <a:pt x="5152" y="678"/>
                </a:lnTo>
                <a:cubicBezTo>
                  <a:pt x="5101" y="757"/>
                  <a:pt x="5041" y="825"/>
                  <a:pt x="4989" y="895"/>
                </a:cubicBezTo>
                <a:cubicBezTo>
                  <a:pt x="4979" y="895"/>
                  <a:pt x="4979" y="895"/>
                  <a:pt x="4971" y="903"/>
                </a:cubicBezTo>
                <a:cubicBezTo>
                  <a:pt x="5031" y="825"/>
                  <a:pt x="5092" y="757"/>
                  <a:pt x="5152" y="678"/>
                </a:cubicBezTo>
                <a:close/>
                <a:moveTo>
                  <a:pt x="5204" y="903"/>
                </a:moveTo>
                <a:cubicBezTo>
                  <a:pt x="5212" y="919"/>
                  <a:pt x="5220" y="928"/>
                  <a:pt x="5229" y="936"/>
                </a:cubicBezTo>
                <a:cubicBezTo>
                  <a:pt x="5177" y="1049"/>
                  <a:pt x="5092" y="1126"/>
                  <a:pt x="5006" y="1204"/>
                </a:cubicBezTo>
                <a:cubicBezTo>
                  <a:pt x="5014" y="1185"/>
                  <a:pt x="5031" y="1161"/>
                  <a:pt x="5041" y="1142"/>
                </a:cubicBezTo>
                <a:cubicBezTo>
                  <a:pt x="5092" y="1066"/>
                  <a:pt x="5152" y="979"/>
                  <a:pt x="5204" y="903"/>
                </a:cubicBezTo>
                <a:close/>
                <a:moveTo>
                  <a:pt x="4713" y="1161"/>
                </a:moveTo>
                <a:lnTo>
                  <a:pt x="4713" y="1161"/>
                </a:lnTo>
                <a:cubicBezTo>
                  <a:pt x="4697" y="1177"/>
                  <a:pt x="4680" y="1204"/>
                  <a:pt x="4662" y="1220"/>
                </a:cubicBezTo>
                <a:cubicBezTo>
                  <a:pt x="4577" y="1297"/>
                  <a:pt x="4482" y="1383"/>
                  <a:pt x="4387" y="1478"/>
                </a:cubicBezTo>
                <a:cubicBezTo>
                  <a:pt x="4379" y="1478"/>
                  <a:pt x="4361" y="1486"/>
                  <a:pt x="4352" y="1503"/>
                </a:cubicBezTo>
                <a:cubicBezTo>
                  <a:pt x="4352" y="1503"/>
                  <a:pt x="4352" y="1513"/>
                  <a:pt x="4344" y="1513"/>
                </a:cubicBezTo>
                <a:lnTo>
                  <a:pt x="4336" y="1513"/>
                </a:lnTo>
                <a:cubicBezTo>
                  <a:pt x="4456" y="1391"/>
                  <a:pt x="4585" y="1280"/>
                  <a:pt x="4713" y="1161"/>
                </a:cubicBezTo>
                <a:close/>
                <a:moveTo>
                  <a:pt x="9232" y="1573"/>
                </a:moveTo>
                <a:cubicBezTo>
                  <a:pt x="9189" y="1581"/>
                  <a:pt x="9145" y="1598"/>
                  <a:pt x="9112" y="1606"/>
                </a:cubicBezTo>
                <a:cubicBezTo>
                  <a:pt x="9094" y="1589"/>
                  <a:pt x="9077" y="1589"/>
                  <a:pt x="9061" y="1589"/>
                </a:cubicBezTo>
                <a:cubicBezTo>
                  <a:pt x="9112" y="1581"/>
                  <a:pt x="9172" y="1573"/>
                  <a:pt x="9232" y="1573"/>
                </a:cubicBezTo>
                <a:close/>
                <a:moveTo>
                  <a:pt x="4721" y="1383"/>
                </a:moveTo>
                <a:cubicBezTo>
                  <a:pt x="4697" y="1427"/>
                  <a:pt x="4670" y="1478"/>
                  <a:pt x="4645" y="1521"/>
                </a:cubicBezTo>
                <a:cubicBezTo>
                  <a:pt x="4618" y="1554"/>
                  <a:pt x="4585" y="1589"/>
                  <a:pt x="4559" y="1633"/>
                </a:cubicBezTo>
                <a:cubicBezTo>
                  <a:pt x="4594" y="1565"/>
                  <a:pt x="4637" y="1503"/>
                  <a:pt x="4670" y="1435"/>
                </a:cubicBezTo>
                <a:cubicBezTo>
                  <a:pt x="4688" y="1418"/>
                  <a:pt x="4705" y="1400"/>
                  <a:pt x="4721" y="1383"/>
                </a:cubicBezTo>
                <a:close/>
                <a:moveTo>
                  <a:pt x="9047" y="1590"/>
                </a:moveTo>
                <a:lnTo>
                  <a:pt x="9047" y="1590"/>
                </a:lnTo>
                <a:cubicBezTo>
                  <a:pt x="9040" y="1592"/>
                  <a:pt x="9033" y="1598"/>
                  <a:pt x="9026" y="1598"/>
                </a:cubicBezTo>
                <a:cubicBezTo>
                  <a:pt x="8906" y="1598"/>
                  <a:pt x="8793" y="1641"/>
                  <a:pt x="8673" y="1657"/>
                </a:cubicBezTo>
                <a:cubicBezTo>
                  <a:pt x="8432" y="1676"/>
                  <a:pt x="8209" y="1727"/>
                  <a:pt x="7968" y="1787"/>
                </a:cubicBezTo>
                <a:cubicBezTo>
                  <a:pt x="7968" y="1779"/>
                  <a:pt x="7960" y="1779"/>
                  <a:pt x="7960" y="1771"/>
                </a:cubicBezTo>
                <a:cubicBezTo>
                  <a:pt x="8193" y="1719"/>
                  <a:pt x="8432" y="1684"/>
                  <a:pt x="8665" y="1641"/>
                </a:cubicBezTo>
                <a:cubicBezTo>
                  <a:pt x="8792" y="1616"/>
                  <a:pt x="8920" y="1606"/>
                  <a:pt x="9047" y="1590"/>
                </a:cubicBezTo>
                <a:close/>
                <a:moveTo>
                  <a:pt x="4352" y="2010"/>
                </a:moveTo>
                <a:cubicBezTo>
                  <a:pt x="4336" y="2045"/>
                  <a:pt x="4328" y="2080"/>
                  <a:pt x="4319" y="2105"/>
                </a:cubicBezTo>
                <a:cubicBezTo>
                  <a:pt x="4309" y="2121"/>
                  <a:pt x="4301" y="2132"/>
                  <a:pt x="4301" y="2140"/>
                </a:cubicBezTo>
                <a:cubicBezTo>
                  <a:pt x="4293" y="2132"/>
                  <a:pt x="4293" y="2121"/>
                  <a:pt x="4293" y="2121"/>
                </a:cubicBezTo>
                <a:cubicBezTo>
                  <a:pt x="4309" y="2088"/>
                  <a:pt x="4328" y="2053"/>
                  <a:pt x="4352" y="2010"/>
                </a:cubicBezTo>
                <a:close/>
                <a:moveTo>
                  <a:pt x="4886" y="1495"/>
                </a:moveTo>
                <a:lnTo>
                  <a:pt x="4886" y="1495"/>
                </a:lnTo>
                <a:cubicBezTo>
                  <a:pt x="4740" y="1727"/>
                  <a:pt x="4594" y="1950"/>
                  <a:pt x="4456" y="2191"/>
                </a:cubicBezTo>
                <a:cubicBezTo>
                  <a:pt x="4431" y="2235"/>
                  <a:pt x="4412" y="2276"/>
                  <a:pt x="4387" y="2319"/>
                </a:cubicBezTo>
                <a:cubicBezTo>
                  <a:pt x="4387" y="2311"/>
                  <a:pt x="4396" y="2303"/>
                  <a:pt x="4396" y="2294"/>
                </a:cubicBezTo>
                <a:cubicBezTo>
                  <a:pt x="4423" y="2216"/>
                  <a:pt x="4447" y="2132"/>
                  <a:pt x="4482" y="2053"/>
                </a:cubicBezTo>
                <a:cubicBezTo>
                  <a:pt x="4550" y="1942"/>
                  <a:pt x="4618" y="1822"/>
                  <a:pt x="4688" y="1709"/>
                </a:cubicBezTo>
                <a:cubicBezTo>
                  <a:pt x="4748" y="1633"/>
                  <a:pt x="4816" y="1565"/>
                  <a:pt x="4886" y="1495"/>
                </a:cubicBezTo>
                <a:close/>
                <a:moveTo>
                  <a:pt x="7943" y="1942"/>
                </a:moveTo>
                <a:lnTo>
                  <a:pt x="7943" y="1942"/>
                </a:lnTo>
                <a:cubicBezTo>
                  <a:pt x="7729" y="2028"/>
                  <a:pt x="7515" y="2088"/>
                  <a:pt x="7317" y="2208"/>
                </a:cubicBezTo>
                <a:cubicBezTo>
                  <a:pt x="7135" y="2311"/>
                  <a:pt x="6956" y="2414"/>
                  <a:pt x="6783" y="2525"/>
                </a:cubicBezTo>
                <a:cubicBezTo>
                  <a:pt x="6861" y="2465"/>
                  <a:pt x="6948" y="2406"/>
                  <a:pt x="7024" y="2346"/>
                </a:cubicBezTo>
                <a:cubicBezTo>
                  <a:pt x="7032" y="2338"/>
                  <a:pt x="7041" y="2327"/>
                  <a:pt x="7041" y="2319"/>
                </a:cubicBezTo>
                <a:cubicBezTo>
                  <a:pt x="7195" y="2251"/>
                  <a:pt x="7350" y="2173"/>
                  <a:pt x="7504" y="2105"/>
                </a:cubicBezTo>
                <a:cubicBezTo>
                  <a:pt x="7583" y="2070"/>
                  <a:pt x="7729" y="2028"/>
                  <a:pt x="7840" y="1967"/>
                </a:cubicBezTo>
                <a:cubicBezTo>
                  <a:pt x="7849" y="1967"/>
                  <a:pt x="7857" y="1967"/>
                  <a:pt x="7865" y="1958"/>
                </a:cubicBezTo>
                <a:cubicBezTo>
                  <a:pt x="7892" y="1958"/>
                  <a:pt x="7917" y="1950"/>
                  <a:pt x="7943" y="1942"/>
                </a:cubicBezTo>
                <a:close/>
                <a:moveTo>
                  <a:pt x="6406" y="2346"/>
                </a:moveTo>
                <a:cubicBezTo>
                  <a:pt x="6397" y="2354"/>
                  <a:pt x="6381" y="2362"/>
                  <a:pt x="6371" y="2371"/>
                </a:cubicBezTo>
                <a:cubicBezTo>
                  <a:pt x="6329" y="2406"/>
                  <a:pt x="6346" y="2482"/>
                  <a:pt x="6406" y="2482"/>
                </a:cubicBezTo>
                <a:cubicBezTo>
                  <a:pt x="6354" y="2517"/>
                  <a:pt x="6311" y="2552"/>
                  <a:pt x="6259" y="2585"/>
                </a:cubicBezTo>
                <a:cubicBezTo>
                  <a:pt x="6294" y="2533"/>
                  <a:pt x="6259" y="2492"/>
                  <a:pt x="6216" y="2482"/>
                </a:cubicBezTo>
                <a:cubicBezTo>
                  <a:pt x="6208" y="2482"/>
                  <a:pt x="6208" y="2474"/>
                  <a:pt x="6199" y="2465"/>
                </a:cubicBezTo>
                <a:cubicBezTo>
                  <a:pt x="6268" y="2422"/>
                  <a:pt x="6338" y="2389"/>
                  <a:pt x="6406" y="2346"/>
                </a:cubicBezTo>
                <a:close/>
                <a:moveTo>
                  <a:pt x="4095" y="2552"/>
                </a:moveTo>
                <a:cubicBezTo>
                  <a:pt x="4103" y="2552"/>
                  <a:pt x="4103" y="2552"/>
                  <a:pt x="4113" y="2560"/>
                </a:cubicBezTo>
                <a:cubicBezTo>
                  <a:pt x="4095" y="2604"/>
                  <a:pt x="4078" y="2647"/>
                  <a:pt x="4062" y="2698"/>
                </a:cubicBezTo>
                <a:cubicBezTo>
                  <a:pt x="4070" y="2647"/>
                  <a:pt x="4087" y="2595"/>
                  <a:pt x="4095" y="2552"/>
                </a:cubicBezTo>
                <a:close/>
                <a:moveTo>
                  <a:pt x="3975" y="2132"/>
                </a:moveTo>
                <a:cubicBezTo>
                  <a:pt x="3889" y="2303"/>
                  <a:pt x="3845" y="2525"/>
                  <a:pt x="3804" y="2715"/>
                </a:cubicBezTo>
                <a:cubicBezTo>
                  <a:pt x="3786" y="2775"/>
                  <a:pt x="3761" y="2826"/>
                  <a:pt x="3742" y="2886"/>
                </a:cubicBezTo>
                <a:cubicBezTo>
                  <a:pt x="3794" y="2628"/>
                  <a:pt x="3856" y="2371"/>
                  <a:pt x="3967" y="2140"/>
                </a:cubicBezTo>
                <a:lnTo>
                  <a:pt x="3975" y="2132"/>
                </a:lnTo>
                <a:close/>
                <a:moveTo>
                  <a:pt x="4051" y="3059"/>
                </a:moveTo>
                <a:lnTo>
                  <a:pt x="4051" y="3059"/>
                </a:lnTo>
                <a:cubicBezTo>
                  <a:pt x="4010" y="3203"/>
                  <a:pt x="3959" y="3350"/>
                  <a:pt x="3907" y="3488"/>
                </a:cubicBezTo>
                <a:cubicBezTo>
                  <a:pt x="3915" y="3453"/>
                  <a:pt x="3915" y="3420"/>
                  <a:pt x="3924" y="3377"/>
                </a:cubicBezTo>
                <a:cubicBezTo>
                  <a:pt x="3975" y="3255"/>
                  <a:pt x="4018" y="3135"/>
                  <a:pt x="4051" y="3059"/>
                </a:cubicBezTo>
                <a:close/>
                <a:moveTo>
                  <a:pt x="8803" y="3694"/>
                </a:moveTo>
                <a:lnTo>
                  <a:pt x="8803" y="3694"/>
                </a:lnTo>
                <a:cubicBezTo>
                  <a:pt x="8733" y="3719"/>
                  <a:pt x="8657" y="3737"/>
                  <a:pt x="8587" y="3754"/>
                </a:cubicBezTo>
                <a:cubicBezTo>
                  <a:pt x="8587" y="3746"/>
                  <a:pt x="8597" y="3737"/>
                  <a:pt x="8587" y="3719"/>
                </a:cubicBezTo>
                <a:cubicBezTo>
                  <a:pt x="8665" y="3719"/>
                  <a:pt x="8733" y="3711"/>
                  <a:pt x="8803" y="3694"/>
                </a:cubicBezTo>
                <a:close/>
                <a:moveTo>
                  <a:pt x="3897" y="3822"/>
                </a:moveTo>
                <a:lnTo>
                  <a:pt x="3897" y="3822"/>
                </a:lnTo>
                <a:cubicBezTo>
                  <a:pt x="3864" y="3925"/>
                  <a:pt x="3812" y="4020"/>
                  <a:pt x="3761" y="4115"/>
                </a:cubicBezTo>
                <a:cubicBezTo>
                  <a:pt x="3769" y="4080"/>
                  <a:pt x="3777" y="4047"/>
                  <a:pt x="3786" y="4012"/>
                </a:cubicBezTo>
                <a:cubicBezTo>
                  <a:pt x="3829" y="3952"/>
                  <a:pt x="3864" y="3892"/>
                  <a:pt x="3897" y="3822"/>
                </a:cubicBezTo>
                <a:close/>
                <a:moveTo>
                  <a:pt x="4824" y="3746"/>
                </a:moveTo>
                <a:cubicBezTo>
                  <a:pt x="4835" y="3754"/>
                  <a:pt x="4851" y="3770"/>
                  <a:pt x="4860" y="3770"/>
                </a:cubicBezTo>
                <a:lnTo>
                  <a:pt x="4860" y="3781"/>
                </a:lnTo>
                <a:cubicBezTo>
                  <a:pt x="4851" y="3789"/>
                  <a:pt x="4843" y="3805"/>
                  <a:pt x="4843" y="3822"/>
                </a:cubicBezTo>
                <a:lnTo>
                  <a:pt x="4824" y="3840"/>
                </a:lnTo>
                <a:cubicBezTo>
                  <a:pt x="4732" y="3935"/>
                  <a:pt x="4629" y="4028"/>
                  <a:pt x="4526" y="4131"/>
                </a:cubicBezTo>
                <a:cubicBezTo>
                  <a:pt x="4629" y="3995"/>
                  <a:pt x="4721" y="3873"/>
                  <a:pt x="4824" y="3746"/>
                </a:cubicBezTo>
                <a:close/>
                <a:moveTo>
                  <a:pt x="5736" y="3523"/>
                </a:moveTo>
                <a:lnTo>
                  <a:pt x="5736" y="3523"/>
                </a:lnTo>
                <a:cubicBezTo>
                  <a:pt x="5676" y="3616"/>
                  <a:pt x="5616" y="3711"/>
                  <a:pt x="5538" y="3789"/>
                </a:cubicBezTo>
                <a:cubicBezTo>
                  <a:pt x="5350" y="3987"/>
                  <a:pt x="5117" y="4150"/>
                  <a:pt x="4886" y="4296"/>
                </a:cubicBezTo>
                <a:cubicBezTo>
                  <a:pt x="4748" y="4389"/>
                  <a:pt x="4602" y="4492"/>
                  <a:pt x="4439" y="4570"/>
                </a:cubicBezTo>
                <a:cubicBezTo>
                  <a:pt x="4507" y="4519"/>
                  <a:pt x="4567" y="4459"/>
                  <a:pt x="4629" y="4407"/>
                </a:cubicBezTo>
                <a:cubicBezTo>
                  <a:pt x="4808" y="4277"/>
                  <a:pt x="4989" y="4166"/>
                  <a:pt x="5152" y="4020"/>
                </a:cubicBezTo>
                <a:cubicBezTo>
                  <a:pt x="5323" y="3884"/>
                  <a:pt x="5494" y="3746"/>
                  <a:pt x="5659" y="3591"/>
                </a:cubicBezTo>
                <a:cubicBezTo>
                  <a:pt x="5684" y="3575"/>
                  <a:pt x="5711" y="3548"/>
                  <a:pt x="5736" y="3523"/>
                </a:cubicBezTo>
                <a:close/>
                <a:moveTo>
                  <a:pt x="11302" y="4432"/>
                </a:moveTo>
                <a:lnTo>
                  <a:pt x="11302" y="4432"/>
                </a:lnTo>
                <a:cubicBezTo>
                  <a:pt x="11087" y="4510"/>
                  <a:pt x="10865" y="4587"/>
                  <a:pt x="10648" y="4646"/>
                </a:cubicBezTo>
                <a:cubicBezTo>
                  <a:pt x="10751" y="4613"/>
                  <a:pt x="10854" y="4578"/>
                  <a:pt x="10968" y="4543"/>
                </a:cubicBezTo>
                <a:cubicBezTo>
                  <a:pt x="11060" y="4510"/>
                  <a:pt x="11182" y="4467"/>
                  <a:pt x="11302" y="4432"/>
                </a:cubicBezTo>
                <a:close/>
                <a:moveTo>
                  <a:pt x="9533" y="4888"/>
                </a:moveTo>
                <a:lnTo>
                  <a:pt x="9533" y="4888"/>
                </a:lnTo>
                <a:cubicBezTo>
                  <a:pt x="9481" y="4896"/>
                  <a:pt x="9430" y="4914"/>
                  <a:pt x="9386" y="4931"/>
                </a:cubicBezTo>
                <a:lnTo>
                  <a:pt x="9343" y="4931"/>
                </a:lnTo>
                <a:cubicBezTo>
                  <a:pt x="9308" y="4928"/>
                  <a:pt x="9272" y="4927"/>
                  <a:pt x="9235" y="4927"/>
                </a:cubicBezTo>
                <a:cubicBezTo>
                  <a:pt x="9075" y="4927"/>
                  <a:pt x="8904" y="4952"/>
                  <a:pt x="8752" y="4974"/>
                </a:cubicBezTo>
                <a:cubicBezTo>
                  <a:pt x="8716" y="4974"/>
                  <a:pt x="8681" y="4982"/>
                  <a:pt x="8648" y="4982"/>
                </a:cubicBezTo>
                <a:cubicBezTo>
                  <a:pt x="8622" y="4991"/>
                  <a:pt x="8597" y="4991"/>
                  <a:pt x="8570" y="4991"/>
                </a:cubicBezTo>
                <a:cubicBezTo>
                  <a:pt x="8451" y="4999"/>
                  <a:pt x="8312" y="5007"/>
                  <a:pt x="8185" y="5018"/>
                </a:cubicBezTo>
                <a:cubicBezTo>
                  <a:pt x="8166" y="4999"/>
                  <a:pt x="8141" y="4999"/>
                  <a:pt x="8115" y="4999"/>
                </a:cubicBezTo>
                <a:cubicBezTo>
                  <a:pt x="8082" y="5007"/>
                  <a:pt x="8047" y="5026"/>
                  <a:pt x="8011" y="5034"/>
                </a:cubicBezTo>
                <a:cubicBezTo>
                  <a:pt x="7952" y="5042"/>
                  <a:pt x="7892" y="5050"/>
                  <a:pt x="7840" y="5069"/>
                </a:cubicBezTo>
                <a:cubicBezTo>
                  <a:pt x="7832" y="5042"/>
                  <a:pt x="7814" y="5034"/>
                  <a:pt x="7789" y="5034"/>
                </a:cubicBezTo>
                <a:cubicBezTo>
                  <a:pt x="8115" y="4966"/>
                  <a:pt x="8442" y="4931"/>
                  <a:pt x="8776" y="4931"/>
                </a:cubicBezTo>
                <a:cubicBezTo>
                  <a:pt x="9026" y="4923"/>
                  <a:pt x="9275" y="4914"/>
                  <a:pt x="9533" y="4888"/>
                </a:cubicBezTo>
                <a:close/>
                <a:moveTo>
                  <a:pt x="8716" y="5240"/>
                </a:moveTo>
                <a:cubicBezTo>
                  <a:pt x="8681" y="5248"/>
                  <a:pt x="8638" y="5257"/>
                  <a:pt x="8605" y="5265"/>
                </a:cubicBezTo>
                <a:cubicBezTo>
                  <a:pt x="8605" y="5257"/>
                  <a:pt x="8605" y="5248"/>
                  <a:pt x="8597" y="5240"/>
                </a:cubicBezTo>
                <a:close/>
                <a:moveTo>
                  <a:pt x="3064" y="5180"/>
                </a:moveTo>
                <a:cubicBezTo>
                  <a:pt x="3039" y="5213"/>
                  <a:pt x="3021" y="5240"/>
                  <a:pt x="2996" y="5275"/>
                </a:cubicBezTo>
                <a:cubicBezTo>
                  <a:pt x="2993" y="5278"/>
                  <a:pt x="2988" y="5281"/>
                  <a:pt x="2983" y="5285"/>
                </a:cubicBezTo>
                <a:lnTo>
                  <a:pt x="2983" y="5285"/>
                </a:lnTo>
                <a:cubicBezTo>
                  <a:pt x="3010" y="5250"/>
                  <a:pt x="3037" y="5215"/>
                  <a:pt x="3064" y="5180"/>
                </a:cubicBezTo>
                <a:close/>
                <a:moveTo>
                  <a:pt x="12007" y="5213"/>
                </a:moveTo>
                <a:lnTo>
                  <a:pt x="12007" y="5213"/>
                </a:lnTo>
                <a:cubicBezTo>
                  <a:pt x="11963" y="5240"/>
                  <a:pt x="11920" y="5257"/>
                  <a:pt x="11877" y="5283"/>
                </a:cubicBezTo>
                <a:cubicBezTo>
                  <a:pt x="11809" y="5300"/>
                  <a:pt x="11741" y="5327"/>
                  <a:pt x="11671" y="5351"/>
                </a:cubicBezTo>
                <a:cubicBezTo>
                  <a:pt x="11782" y="5292"/>
                  <a:pt x="11895" y="5240"/>
                  <a:pt x="12007" y="5213"/>
                </a:cubicBezTo>
                <a:close/>
                <a:moveTo>
                  <a:pt x="2956" y="5321"/>
                </a:moveTo>
                <a:cubicBezTo>
                  <a:pt x="2948" y="5343"/>
                  <a:pt x="2935" y="5364"/>
                  <a:pt x="2928" y="5387"/>
                </a:cubicBezTo>
                <a:cubicBezTo>
                  <a:pt x="2885" y="5446"/>
                  <a:pt x="2841" y="5498"/>
                  <a:pt x="2798" y="5558"/>
                </a:cubicBezTo>
                <a:cubicBezTo>
                  <a:pt x="2790" y="5558"/>
                  <a:pt x="2790" y="5558"/>
                  <a:pt x="2790" y="5549"/>
                </a:cubicBezTo>
                <a:cubicBezTo>
                  <a:pt x="2843" y="5475"/>
                  <a:pt x="2899" y="5398"/>
                  <a:pt x="2956" y="5321"/>
                </a:cubicBezTo>
                <a:close/>
                <a:moveTo>
                  <a:pt x="8253" y="5257"/>
                </a:moveTo>
                <a:cubicBezTo>
                  <a:pt x="8226" y="5257"/>
                  <a:pt x="8209" y="5265"/>
                  <a:pt x="8185" y="5275"/>
                </a:cubicBezTo>
                <a:cubicBezTo>
                  <a:pt x="7968" y="5343"/>
                  <a:pt x="7746" y="5419"/>
                  <a:pt x="7531" y="5498"/>
                </a:cubicBezTo>
                <a:cubicBezTo>
                  <a:pt x="7480" y="5523"/>
                  <a:pt x="7420" y="5541"/>
                  <a:pt x="7368" y="5566"/>
                </a:cubicBezTo>
                <a:cubicBezTo>
                  <a:pt x="7504" y="5498"/>
                  <a:pt x="7642" y="5438"/>
                  <a:pt x="7781" y="5360"/>
                </a:cubicBezTo>
                <a:cubicBezTo>
                  <a:pt x="7857" y="5335"/>
                  <a:pt x="7943" y="5300"/>
                  <a:pt x="8020" y="5275"/>
                </a:cubicBezTo>
                <a:cubicBezTo>
                  <a:pt x="8098" y="5265"/>
                  <a:pt x="8174" y="5257"/>
                  <a:pt x="8253" y="5257"/>
                </a:cubicBezTo>
                <a:close/>
                <a:moveTo>
                  <a:pt x="8484" y="5463"/>
                </a:moveTo>
                <a:cubicBezTo>
                  <a:pt x="8312" y="5523"/>
                  <a:pt x="8141" y="5574"/>
                  <a:pt x="7978" y="5644"/>
                </a:cubicBezTo>
                <a:lnTo>
                  <a:pt x="7952" y="5644"/>
                </a:lnTo>
                <a:cubicBezTo>
                  <a:pt x="8098" y="5593"/>
                  <a:pt x="8244" y="5533"/>
                  <a:pt x="8380" y="5463"/>
                </a:cubicBezTo>
                <a:cubicBezTo>
                  <a:pt x="8391" y="5463"/>
                  <a:pt x="8407" y="5471"/>
                  <a:pt x="8424" y="5471"/>
                </a:cubicBezTo>
                <a:cubicBezTo>
                  <a:pt x="8442" y="5471"/>
                  <a:pt x="8459" y="5463"/>
                  <a:pt x="8484" y="5463"/>
                </a:cubicBezTo>
                <a:close/>
                <a:moveTo>
                  <a:pt x="11388" y="5720"/>
                </a:moveTo>
                <a:cubicBezTo>
                  <a:pt x="11318" y="5772"/>
                  <a:pt x="11250" y="5824"/>
                  <a:pt x="11182" y="5875"/>
                </a:cubicBezTo>
                <a:cubicBezTo>
                  <a:pt x="11174" y="5867"/>
                  <a:pt x="11155" y="5850"/>
                  <a:pt x="11130" y="5850"/>
                </a:cubicBezTo>
                <a:cubicBezTo>
                  <a:pt x="11215" y="5807"/>
                  <a:pt x="11302" y="5764"/>
                  <a:pt x="11388" y="5720"/>
                </a:cubicBezTo>
                <a:close/>
                <a:moveTo>
                  <a:pt x="6319" y="5842"/>
                </a:moveTo>
                <a:cubicBezTo>
                  <a:pt x="6329" y="5850"/>
                  <a:pt x="6329" y="5859"/>
                  <a:pt x="6338" y="5859"/>
                </a:cubicBezTo>
                <a:cubicBezTo>
                  <a:pt x="6294" y="5883"/>
                  <a:pt x="6251" y="5902"/>
                  <a:pt x="6216" y="5927"/>
                </a:cubicBezTo>
                <a:cubicBezTo>
                  <a:pt x="6175" y="5953"/>
                  <a:pt x="6175" y="6005"/>
                  <a:pt x="6208" y="6038"/>
                </a:cubicBezTo>
                <a:cubicBezTo>
                  <a:pt x="6164" y="6048"/>
                  <a:pt x="6131" y="6056"/>
                  <a:pt x="6096" y="6065"/>
                </a:cubicBezTo>
                <a:cubicBezTo>
                  <a:pt x="6061" y="6073"/>
                  <a:pt x="6053" y="6100"/>
                  <a:pt x="6045" y="6116"/>
                </a:cubicBezTo>
                <a:cubicBezTo>
                  <a:pt x="6037" y="6108"/>
                  <a:pt x="6028" y="6100"/>
                  <a:pt x="6020" y="6100"/>
                </a:cubicBezTo>
                <a:lnTo>
                  <a:pt x="6096" y="6021"/>
                </a:lnTo>
                <a:cubicBezTo>
                  <a:pt x="6175" y="5953"/>
                  <a:pt x="6243" y="5894"/>
                  <a:pt x="6319" y="5842"/>
                </a:cubicBezTo>
                <a:close/>
                <a:moveTo>
                  <a:pt x="10897" y="6038"/>
                </a:moveTo>
                <a:lnTo>
                  <a:pt x="10897" y="6038"/>
                </a:lnTo>
                <a:cubicBezTo>
                  <a:pt x="10786" y="6116"/>
                  <a:pt x="10640" y="6184"/>
                  <a:pt x="10537" y="6244"/>
                </a:cubicBezTo>
                <a:cubicBezTo>
                  <a:pt x="10520" y="6254"/>
                  <a:pt x="10493" y="6263"/>
                  <a:pt x="10477" y="6279"/>
                </a:cubicBezTo>
                <a:cubicBezTo>
                  <a:pt x="10469" y="6254"/>
                  <a:pt x="10452" y="6236"/>
                  <a:pt x="10434" y="6228"/>
                </a:cubicBezTo>
                <a:cubicBezTo>
                  <a:pt x="10469" y="6219"/>
                  <a:pt x="10512" y="6203"/>
                  <a:pt x="10545" y="6184"/>
                </a:cubicBezTo>
                <a:cubicBezTo>
                  <a:pt x="10658" y="6141"/>
                  <a:pt x="10778" y="6081"/>
                  <a:pt x="10897" y="6038"/>
                </a:cubicBezTo>
                <a:close/>
                <a:moveTo>
                  <a:pt x="10743" y="4768"/>
                </a:moveTo>
                <a:cubicBezTo>
                  <a:pt x="10691" y="4811"/>
                  <a:pt x="10640" y="4844"/>
                  <a:pt x="10580" y="4888"/>
                </a:cubicBezTo>
                <a:cubicBezTo>
                  <a:pt x="10184" y="5189"/>
                  <a:pt x="9739" y="5419"/>
                  <a:pt x="9275" y="5601"/>
                </a:cubicBezTo>
                <a:cubicBezTo>
                  <a:pt x="8760" y="5799"/>
                  <a:pt x="8261" y="6141"/>
                  <a:pt x="7711" y="6244"/>
                </a:cubicBezTo>
                <a:cubicBezTo>
                  <a:pt x="7606" y="6263"/>
                  <a:pt x="7501" y="6269"/>
                  <a:pt x="7396" y="6269"/>
                </a:cubicBezTo>
                <a:cubicBezTo>
                  <a:pt x="7261" y="6269"/>
                  <a:pt x="7125" y="6259"/>
                  <a:pt x="6989" y="6254"/>
                </a:cubicBezTo>
                <a:cubicBezTo>
                  <a:pt x="6979" y="6254"/>
                  <a:pt x="6969" y="6254"/>
                  <a:pt x="6959" y="6254"/>
                </a:cubicBezTo>
                <a:cubicBezTo>
                  <a:pt x="6834" y="6254"/>
                  <a:pt x="6659" y="6285"/>
                  <a:pt x="6498" y="6285"/>
                </a:cubicBezTo>
                <a:cubicBezTo>
                  <a:pt x="6375" y="6285"/>
                  <a:pt x="6261" y="6267"/>
                  <a:pt x="6183" y="6203"/>
                </a:cubicBezTo>
                <a:cubicBezTo>
                  <a:pt x="6354" y="6178"/>
                  <a:pt x="6527" y="6173"/>
                  <a:pt x="6702" y="6173"/>
                </a:cubicBezTo>
                <a:cubicBezTo>
                  <a:pt x="6835" y="6173"/>
                  <a:pt x="6969" y="6176"/>
                  <a:pt x="7102" y="6176"/>
                </a:cubicBezTo>
                <a:cubicBezTo>
                  <a:pt x="7116" y="6198"/>
                  <a:pt x="7135" y="6213"/>
                  <a:pt x="7161" y="6213"/>
                </a:cubicBezTo>
                <a:cubicBezTo>
                  <a:pt x="7167" y="6213"/>
                  <a:pt x="7173" y="6213"/>
                  <a:pt x="7179" y="6211"/>
                </a:cubicBezTo>
                <a:cubicBezTo>
                  <a:pt x="7214" y="6203"/>
                  <a:pt x="7238" y="6193"/>
                  <a:pt x="7273" y="6176"/>
                </a:cubicBezTo>
                <a:lnTo>
                  <a:pt x="7377" y="6176"/>
                </a:lnTo>
                <a:cubicBezTo>
                  <a:pt x="7393" y="6184"/>
                  <a:pt x="7401" y="6184"/>
                  <a:pt x="7420" y="6184"/>
                </a:cubicBezTo>
                <a:cubicBezTo>
                  <a:pt x="7428" y="6176"/>
                  <a:pt x="7436" y="6176"/>
                  <a:pt x="7436" y="6176"/>
                </a:cubicBezTo>
                <a:cubicBezTo>
                  <a:pt x="7618" y="6168"/>
                  <a:pt x="7797" y="6151"/>
                  <a:pt x="7968" y="6108"/>
                </a:cubicBezTo>
                <a:cubicBezTo>
                  <a:pt x="8554" y="5953"/>
                  <a:pt x="9129" y="5669"/>
                  <a:pt x="9628" y="5327"/>
                </a:cubicBezTo>
                <a:lnTo>
                  <a:pt x="9937" y="5172"/>
                </a:lnTo>
                <a:cubicBezTo>
                  <a:pt x="10005" y="5162"/>
                  <a:pt x="10081" y="5145"/>
                  <a:pt x="10151" y="5129"/>
                </a:cubicBezTo>
                <a:cubicBezTo>
                  <a:pt x="10184" y="5121"/>
                  <a:pt x="10203" y="5086"/>
                  <a:pt x="10195" y="5050"/>
                </a:cubicBezTo>
                <a:cubicBezTo>
                  <a:pt x="10298" y="5007"/>
                  <a:pt x="10401" y="4966"/>
                  <a:pt x="10504" y="4914"/>
                </a:cubicBezTo>
                <a:cubicBezTo>
                  <a:pt x="10512" y="4914"/>
                  <a:pt x="10520" y="4914"/>
                  <a:pt x="10520" y="4904"/>
                </a:cubicBezTo>
                <a:cubicBezTo>
                  <a:pt x="10555" y="4888"/>
                  <a:pt x="10564" y="4853"/>
                  <a:pt x="10545" y="4820"/>
                </a:cubicBezTo>
                <a:cubicBezTo>
                  <a:pt x="10615" y="4801"/>
                  <a:pt x="10675" y="4785"/>
                  <a:pt x="10743" y="4768"/>
                </a:cubicBezTo>
                <a:close/>
                <a:moveTo>
                  <a:pt x="1724" y="5859"/>
                </a:moveTo>
                <a:cubicBezTo>
                  <a:pt x="1648" y="5953"/>
                  <a:pt x="1569" y="6048"/>
                  <a:pt x="1493" y="6151"/>
                </a:cubicBezTo>
                <a:cubicBezTo>
                  <a:pt x="1407" y="6271"/>
                  <a:pt x="1304" y="6399"/>
                  <a:pt x="1209" y="6537"/>
                </a:cubicBezTo>
                <a:cubicBezTo>
                  <a:pt x="1320" y="6347"/>
                  <a:pt x="1450" y="6168"/>
                  <a:pt x="1578" y="5997"/>
                </a:cubicBezTo>
                <a:cubicBezTo>
                  <a:pt x="1629" y="5953"/>
                  <a:pt x="1673" y="5902"/>
                  <a:pt x="1724" y="5859"/>
                </a:cubicBezTo>
                <a:close/>
                <a:moveTo>
                  <a:pt x="10281" y="5990"/>
                </a:moveTo>
                <a:cubicBezTo>
                  <a:pt x="10278" y="5992"/>
                  <a:pt x="10274" y="5995"/>
                  <a:pt x="10271" y="5997"/>
                </a:cubicBezTo>
                <a:cubicBezTo>
                  <a:pt x="10246" y="6013"/>
                  <a:pt x="10246" y="6048"/>
                  <a:pt x="10254" y="6073"/>
                </a:cubicBezTo>
                <a:cubicBezTo>
                  <a:pt x="10133" y="6133"/>
                  <a:pt x="10005" y="6193"/>
                  <a:pt x="9875" y="6244"/>
                </a:cubicBezTo>
                <a:cubicBezTo>
                  <a:pt x="9652" y="6347"/>
                  <a:pt x="9421" y="6450"/>
                  <a:pt x="9205" y="6564"/>
                </a:cubicBezTo>
                <a:cubicBezTo>
                  <a:pt x="9446" y="6409"/>
                  <a:pt x="9696" y="6254"/>
                  <a:pt x="9962" y="6133"/>
                </a:cubicBezTo>
                <a:cubicBezTo>
                  <a:pt x="10063" y="6079"/>
                  <a:pt x="10172" y="6031"/>
                  <a:pt x="10281" y="5990"/>
                </a:cubicBezTo>
                <a:close/>
                <a:moveTo>
                  <a:pt x="8613" y="6906"/>
                </a:moveTo>
                <a:lnTo>
                  <a:pt x="8613" y="6906"/>
                </a:lnTo>
                <a:cubicBezTo>
                  <a:pt x="8605" y="6933"/>
                  <a:pt x="8613" y="6966"/>
                  <a:pt x="8638" y="6984"/>
                </a:cubicBezTo>
                <a:cubicBezTo>
                  <a:pt x="8451" y="7036"/>
                  <a:pt x="8261" y="7079"/>
                  <a:pt x="8063" y="7120"/>
                </a:cubicBezTo>
                <a:cubicBezTo>
                  <a:pt x="7908" y="7147"/>
                  <a:pt x="7702" y="7163"/>
                  <a:pt x="7539" y="7215"/>
                </a:cubicBezTo>
                <a:cubicBezTo>
                  <a:pt x="7515" y="7198"/>
                  <a:pt x="7488" y="7182"/>
                  <a:pt x="7463" y="7155"/>
                </a:cubicBezTo>
                <a:cubicBezTo>
                  <a:pt x="7669" y="7139"/>
                  <a:pt x="7875" y="7130"/>
                  <a:pt x="8082" y="7079"/>
                </a:cubicBezTo>
                <a:cubicBezTo>
                  <a:pt x="8269" y="7036"/>
                  <a:pt x="8442" y="6992"/>
                  <a:pt x="8613" y="6906"/>
                </a:cubicBezTo>
                <a:close/>
                <a:moveTo>
                  <a:pt x="11825" y="5566"/>
                </a:moveTo>
                <a:cubicBezTo>
                  <a:pt x="11749" y="5636"/>
                  <a:pt x="11671" y="5704"/>
                  <a:pt x="11602" y="5772"/>
                </a:cubicBezTo>
                <a:cubicBezTo>
                  <a:pt x="11242" y="6116"/>
                  <a:pt x="10838" y="6442"/>
                  <a:pt x="10390" y="6675"/>
                </a:cubicBezTo>
                <a:cubicBezTo>
                  <a:pt x="9937" y="6914"/>
                  <a:pt x="9360" y="7147"/>
                  <a:pt x="8844" y="7215"/>
                </a:cubicBezTo>
                <a:cubicBezTo>
                  <a:pt x="8785" y="7224"/>
                  <a:pt x="8726" y="7228"/>
                  <a:pt x="8669" y="7228"/>
                </a:cubicBezTo>
                <a:cubicBezTo>
                  <a:pt x="8561" y="7228"/>
                  <a:pt x="8457" y="7215"/>
                  <a:pt x="8356" y="7198"/>
                </a:cubicBezTo>
                <a:cubicBezTo>
                  <a:pt x="8424" y="7190"/>
                  <a:pt x="8502" y="7163"/>
                  <a:pt x="8570" y="7147"/>
                </a:cubicBezTo>
                <a:cubicBezTo>
                  <a:pt x="8578" y="7163"/>
                  <a:pt x="8587" y="7182"/>
                  <a:pt x="8605" y="7182"/>
                </a:cubicBezTo>
                <a:cubicBezTo>
                  <a:pt x="8631" y="7193"/>
                  <a:pt x="8654" y="7198"/>
                  <a:pt x="8677" y="7198"/>
                </a:cubicBezTo>
                <a:cubicBezTo>
                  <a:pt x="8721" y="7198"/>
                  <a:pt x="8763" y="7181"/>
                  <a:pt x="8820" y="7163"/>
                </a:cubicBezTo>
                <a:cubicBezTo>
                  <a:pt x="9009" y="7120"/>
                  <a:pt x="9205" y="7069"/>
                  <a:pt x="9386" y="7009"/>
                </a:cubicBezTo>
                <a:cubicBezTo>
                  <a:pt x="9755" y="6889"/>
                  <a:pt x="10124" y="6743"/>
                  <a:pt x="10460" y="6553"/>
                </a:cubicBezTo>
                <a:cubicBezTo>
                  <a:pt x="10751" y="6399"/>
                  <a:pt x="11009" y="6193"/>
                  <a:pt x="11266" y="5997"/>
                </a:cubicBezTo>
                <a:cubicBezTo>
                  <a:pt x="11456" y="5850"/>
                  <a:pt x="11638" y="5712"/>
                  <a:pt x="11825" y="5566"/>
                </a:cubicBezTo>
                <a:close/>
                <a:moveTo>
                  <a:pt x="986" y="7036"/>
                </a:moveTo>
                <a:cubicBezTo>
                  <a:pt x="986" y="7069"/>
                  <a:pt x="1011" y="7087"/>
                  <a:pt x="1038" y="7095"/>
                </a:cubicBezTo>
                <a:cubicBezTo>
                  <a:pt x="1003" y="7172"/>
                  <a:pt x="978" y="7250"/>
                  <a:pt x="951" y="7326"/>
                </a:cubicBezTo>
                <a:cubicBezTo>
                  <a:pt x="926" y="7378"/>
                  <a:pt x="900" y="7429"/>
                  <a:pt x="883" y="7481"/>
                </a:cubicBezTo>
                <a:lnTo>
                  <a:pt x="883" y="7448"/>
                </a:lnTo>
                <a:cubicBezTo>
                  <a:pt x="908" y="7310"/>
                  <a:pt x="943" y="7172"/>
                  <a:pt x="986" y="7036"/>
                </a:cubicBezTo>
                <a:close/>
                <a:moveTo>
                  <a:pt x="1966" y="7413"/>
                </a:moveTo>
                <a:cubicBezTo>
                  <a:pt x="1961" y="7430"/>
                  <a:pt x="1957" y="7448"/>
                  <a:pt x="1957" y="7464"/>
                </a:cubicBezTo>
                <a:cubicBezTo>
                  <a:pt x="1922" y="7610"/>
                  <a:pt x="1887" y="7755"/>
                  <a:pt x="1855" y="7890"/>
                </a:cubicBezTo>
                <a:lnTo>
                  <a:pt x="1855" y="7890"/>
                </a:lnTo>
                <a:cubicBezTo>
                  <a:pt x="1862" y="7858"/>
                  <a:pt x="1862" y="7824"/>
                  <a:pt x="1870" y="7800"/>
                </a:cubicBezTo>
                <a:cubicBezTo>
                  <a:pt x="1896" y="7663"/>
                  <a:pt x="1926" y="7540"/>
                  <a:pt x="1966" y="7413"/>
                </a:cubicBezTo>
                <a:close/>
                <a:moveTo>
                  <a:pt x="10271" y="7904"/>
                </a:moveTo>
                <a:cubicBezTo>
                  <a:pt x="10287" y="7912"/>
                  <a:pt x="10306" y="7928"/>
                  <a:pt x="10331" y="7936"/>
                </a:cubicBezTo>
                <a:cubicBezTo>
                  <a:pt x="10236" y="7928"/>
                  <a:pt x="10133" y="7928"/>
                  <a:pt x="10040" y="7920"/>
                </a:cubicBezTo>
                <a:cubicBezTo>
                  <a:pt x="9962" y="7920"/>
                  <a:pt x="9885" y="7912"/>
                  <a:pt x="9807" y="7904"/>
                </a:cubicBezTo>
                <a:cubicBezTo>
                  <a:pt x="9850" y="7904"/>
                  <a:pt x="9894" y="7912"/>
                  <a:pt x="9927" y="7912"/>
                </a:cubicBezTo>
                <a:cubicBezTo>
                  <a:pt x="10040" y="7912"/>
                  <a:pt x="10159" y="7904"/>
                  <a:pt x="10271" y="7904"/>
                </a:cubicBezTo>
                <a:close/>
                <a:moveTo>
                  <a:pt x="3468" y="7234"/>
                </a:moveTo>
                <a:lnTo>
                  <a:pt x="3468" y="7234"/>
                </a:lnTo>
                <a:cubicBezTo>
                  <a:pt x="3425" y="7473"/>
                  <a:pt x="3381" y="7714"/>
                  <a:pt x="3349" y="7963"/>
                </a:cubicBezTo>
                <a:cubicBezTo>
                  <a:pt x="3349" y="7860"/>
                  <a:pt x="3357" y="7765"/>
                  <a:pt x="3357" y="7662"/>
                </a:cubicBezTo>
                <a:cubicBezTo>
                  <a:pt x="3392" y="7516"/>
                  <a:pt x="3425" y="7370"/>
                  <a:pt x="3468" y="7234"/>
                </a:cubicBezTo>
                <a:close/>
                <a:moveTo>
                  <a:pt x="8974" y="7945"/>
                </a:moveTo>
                <a:cubicBezTo>
                  <a:pt x="9017" y="7955"/>
                  <a:pt x="9069" y="7963"/>
                  <a:pt x="9121" y="7972"/>
                </a:cubicBezTo>
                <a:cubicBezTo>
                  <a:pt x="9034" y="7980"/>
                  <a:pt x="8947" y="7988"/>
                  <a:pt x="8863" y="7996"/>
                </a:cubicBezTo>
                <a:cubicBezTo>
                  <a:pt x="8828" y="7996"/>
                  <a:pt x="8803" y="7988"/>
                  <a:pt x="8768" y="7988"/>
                </a:cubicBezTo>
                <a:cubicBezTo>
                  <a:pt x="8741" y="7988"/>
                  <a:pt x="8725" y="7996"/>
                  <a:pt x="8716" y="8015"/>
                </a:cubicBezTo>
                <a:cubicBezTo>
                  <a:pt x="8630" y="8023"/>
                  <a:pt x="8545" y="8031"/>
                  <a:pt x="8451" y="8031"/>
                </a:cubicBezTo>
                <a:cubicBezTo>
                  <a:pt x="8442" y="8023"/>
                  <a:pt x="8432" y="8015"/>
                  <a:pt x="8424" y="8007"/>
                </a:cubicBezTo>
                <a:cubicBezTo>
                  <a:pt x="8605" y="7980"/>
                  <a:pt x="8785" y="7963"/>
                  <a:pt x="8974" y="7945"/>
                </a:cubicBezTo>
                <a:close/>
                <a:moveTo>
                  <a:pt x="6113" y="7842"/>
                </a:moveTo>
                <a:cubicBezTo>
                  <a:pt x="6123" y="7928"/>
                  <a:pt x="6131" y="8023"/>
                  <a:pt x="6140" y="8110"/>
                </a:cubicBezTo>
                <a:cubicBezTo>
                  <a:pt x="6131" y="8083"/>
                  <a:pt x="6123" y="8058"/>
                  <a:pt x="6113" y="8040"/>
                </a:cubicBezTo>
                <a:cubicBezTo>
                  <a:pt x="6113" y="8031"/>
                  <a:pt x="6105" y="8023"/>
                  <a:pt x="6105" y="8015"/>
                </a:cubicBezTo>
                <a:cubicBezTo>
                  <a:pt x="6105" y="7963"/>
                  <a:pt x="6113" y="7904"/>
                  <a:pt x="6113" y="7842"/>
                </a:cubicBezTo>
                <a:close/>
                <a:moveTo>
                  <a:pt x="8785" y="8134"/>
                </a:moveTo>
                <a:cubicBezTo>
                  <a:pt x="9009" y="8194"/>
                  <a:pt x="9257" y="8221"/>
                  <a:pt x="9490" y="8246"/>
                </a:cubicBezTo>
                <a:cubicBezTo>
                  <a:pt x="9566" y="8254"/>
                  <a:pt x="9652" y="8264"/>
                  <a:pt x="9739" y="8273"/>
                </a:cubicBezTo>
                <a:lnTo>
                  <a:pt x="9533" y="8273"/>
                </a:lnTo>
                <a:cubicBezTo>
                  <a:pt x="9275" y="8254"/>
                  <a:pt x="9017" y="8178"/>
                  <a:pt x="8752" y="8161"/>
                </a:cubicBezTo>
                <a:cubicBezTo>
                  <a:pt x="8733" y="8151"/>
                  <a:pt x="8716" y="8143"/>
                  <a:pt x="8708" y="8143"/>
                </a:cubicBezTo>
                <a:cubicBezTo>
                  <a:pt x="8733" y="8134"/>
                  <a:pt x="8760" y="8134"/>
                  <a:pt x="8785" y="8134"/>
                </a:cubicBezTo>
                <a:close/>
                <a:moveTo>
                  <a:pt x="2885" y="5927"/>
                </a:moveTo>
                <a:lnTo>
                  <a:pt x="2885" y="5927"/>
                </a:lnTo>
                <a:cubicBezTo>
                  <a:pt x="2798" y="6141"/>
                  <a:pt x="2703" y="6366"/>
                  <a:pt x="2635" y="6588"/>
                </a:cubicBezTo>
                <a:cubicBezTo>
                  <a:pt x="2540" y="6889"/>
                  <a:pt x="2497" y="7198"/>
                  <a:pt x="2413" y="7499"/>
                </a:cubicBezTo>
                <a:cubicBezTo>
                  <a:pt x="2334" y="7765"/>
                  <a:pt x="2258" y="8015"/>
                  <a:pt x="2188" y="8281"/>
                </a:cubicBezTo>
                <a:cubicBezTo>
                  <a:pt x="2196" y="8213"/>
                  <a:pt x="2215" y="8143"/>
                  <a:pt x="2223" y="8075"/>
                </a:cubicBezTo>
                <a:cubicBezTo>
                  <a:pt x="2283" y="7774"/>
                  <a:pt x="2343" y="7464"/>
                  <a:pt x="2429" y="7163"/>
                </a:cubicBezTo>
                <a:cubicBezTo>
                  <a:pt x="2437" y="7155"/>
                  <a:pt x="2446" y="7147"/>
                  <a:pt x="2446" y="7130"/>
                </a:cubicBezTo>
                <a:cubicBezTo>
                  <a:pt x="2540" y="6914"/>
                  <a:pt x="2600" y="6683"/>
                  <a:pt x="2643" y="6461"/>
                </a:cubicBezTo>
                <a:cubicBezTo>
                  <a:pt x="2695" y="6331"/>
                  <a:pt x="2738" y="6203"/>
                  <a:pt x="2798" y="6073"/>
                </a:cubicBezTo>
                <a:cubicBezTo>
                  <a:pt x="2825" y="6030"/>
                  <a:pt x="2858" y="5978"/>
                  <a:pt x="2885" y="5927"/>
                </a:cubicBezTo>
                <a:close/>
                <a:moveTo>
                  <a:pt x="986" y="7765"/>
                </a:moveTo>
                <a:cubicBezTo>
                  <a:pt x="959" y="7817"/>
                  <a:pt x="943" y="7868"/>
                  <a:pt x="935" y="7920"/>
                </a:cubicBezTo>
                <a:cubicBezTo>
                  <a:pt x="891" y="8066"/>
                  <a:pt x="856" y="8202"/>
                  <a:pt x="831" y="8349"/>
                </a:cubicBezTo>
                <a:cubicBezTo>
                  <a:pt x="831" y="8169"/>
                  <a:pt x="831" y="7988"/>
                  <a:pt x="848" y="7809"/>
                </a:cubicBezTo>
                <a:cubicBezTo>
                  <a:pt x="863" y="7817"/>
                  <a:pt x="881" y="7822"/>
                  <a:pt x="898" y="7822"/>
                </a:cubicBezTo>
                <a:cubicBezTo>
                  <a:pt x="932" y="7822"/>
                  <a:pt x="966" y="7805"/>
                  <a:pt x="978" y="7765"/>
                </a:cubicBezTo>
                <a:close/>
                <a:moveTo>
                  <a:pt x="11551" y="8349"/>
                </a:moveTo>
                <a:cubicBezTo>
                  <a:pt x="11594" y="8349"/>
                  <a:pt x="11627" y="8357"/>
                  <a:pt x="11671" y="8357"/>
                </a:cubicBezTo>
                <a:cubicBezTo>
                  <a:pt x="11611" y="8357"/>
                  <a:pt x="11551" y="8357"/>
                  <a:pt x="11491" y="8367"/>
                </a:cubicBezTo>
                <a:cubicBezTo>
                  <a:pt x="11508" y="8357"/>
                  <a:pt x="11534" y="8357"/>
                  <a:pt x="11551" y="8349"/>
                </a:cubicBezTo>
                <a:close/>
                <a:moveTo>
                  <a:pt x="1673" y="7852"/>
                </a:moveTo>
                <a:cubicBezTo>
                  <a:pt x="1656" y="8048"/>
                  <a:pt x="1673" y="8254"/>
                  <a:pt x="1691" y="8452"/>
                </a:cubicBezTo>
                <a:cubicBezTo>
                  <a:pt x="1673" y="8444"/>
                  <a:pt x="1656" y="8435"/>
                  <a:pt x="1629" y="8435"/>
                </a:cubicBezTo>
                <a:cubicBezTo>
                  <a:pt x="1629" y="8289"/>
                  <a:pt x="1640" y="8151"/>
                  <a:pt x="1656" y="8007"/>
                </a:cubicBezTo>
                <a:cubicBezTo>
                  <a:pt x="1656" y="7955"/>
                  <a:pt x="1664" y="7904"/>
                  <a:pt x="1673" y="7852"/>
                </a:cubicBezTo>
                <a:close/>
                <a:moveTo>
                  <a:pt x="12297" y="8392"/>
                </a:moveTo>
                <a:cubicBezTo>
                  <a:pt x="12308" y="8400"/>
                  <a:pt x="12316" y="8400"/>
                  <a:pt x="12324" y="8400"/>
                </a:cubicBezTo>
                <a:cubicBezTo>
                  <a:pt x="12376" y="8427"/>
                  <a:pt x="12419" y="8452"/>
                  <a:pt x="12462" y="8479"/>
                </a:cubicBezTo>
                <a:cubicBezTo>
                  <a:pt x="12411" y="8460"/>
                  <a:pt x="12349" y="8444"/>
                  <a:pt x="12297" y="8435"/>
                </a:cubicBezTo>
                <a:cubicBezTo>
                  <a:pt x="12308" y="8419"/>
                  <a:pt x="12308" y="8409"/>
                  <a:pt x="12297" y="8392"/>
                </a:cubicBezTo>
                <a:close/>
                <a:moveTo>
                  <a:pt x="10465" y="8433"/>
                </a:moveTo>
                <a:cubicBezTo>
                  <a:pt x="10489" y="8433"/>
                  <a:pt x="10513" y="8434"/>
                  <a:pt x="10537" y="8435"/>
                </a:cubicBezTo>
                <a:cubicBezTo>
                  <a:pt x="10408" y="8469"/>
                  <a:pt x="10275" y="8492"/>
                  <a:pt x="10178" y="8492"/>
                </a:cubicBezTo>
                <a:cubicBezTo>
                  <a:pt x="10152" y="8492"/>
                  <a:pt x="10128" y="8490"/>
                  <a:pt x="10108" y="8487"/>
                </a:cubicBezTo>
                <a:cubicBezTo>
                  <a:pt x="10116" y="8479"/>
                  <a:pt x="10124" y="8470"/>
                  <a:pt x="10133" y="8460"/>
                </a:cubicBezTo>
                <a:cubicBezTo>
                  <a:pt x="10245" y="8447"/>
                  <a:pt x="10358" y="8433"/>
                  <a:pt x="10465" y="8433"/>
                </a:cubicBezTo>
                <a:close/>
                <a:moveTo>
                  <a:pt x="9386" y="8470"/>
                </a:moveTo>
                <a:cubicBezTo>
                  <a:pt x="9403" y="8470"/>
                  <a:pt x="9430" y="8479"/>
                  <a:pt x="9446" y="8479"/>
                </a:cubicBezTo>
                <a:cubicBezTo>
                  <a:pt x="9541" y="8495"/>
                  <a:pt x="9712" y="8538"/>
                  <a:pt x="9867" y="8538"/>
                </a:cubicBezTo>
                <a:cubicBezTo>
                  <a:pt x="9867" y="8547"/>
                  <a:pt x="9875" y="8547"/>
                  <a:pt x="9885" y="8555"/>
                </a:cubicBezTo>
                <a:cubicBezTo>
                  <a:pt x="9764" y="8538"/>
                  <a:pt x="9636" y="8522"/>
                  <a:pt x="9498" y="8495"/>
                </a:cubicBezTo>
                <a:cubicBezTo>
                  <a:pt x="9454" y="8487"/>
                  <a:pt x="9421" y="8479"/>
                  <a:pt x="9386" y="8470"/>
                </a:cubicBezTo>
                <a:close/>
                <a:moveTo>
                  <a:pt x="712" y="7456"/>
                </a:moveTo>
                <a:lnTo>
                  <a:pt x="712" y="7456"/>
                </a:lnTo>
                <a:cubicBezTo>
                  <a:pt x="625" y="7936"/>
                  <a:pt x="650" y="8470"/>
                  <a:pt x="669" y="8934"/>
                </a:cubicBezTo>
                <a:cubicBezTo>
                  <a:pt x="650" y="8736"/>
                  <a:pt x="617" y="8538"/>
                  <a:pt x="625" y="8341"/>
                </a:cubicBezTo>
                <a:cubicBezTo>
                  <a:pt x="625" y="8178"/>
                  <a:pt x="617" y="8023"/>
                  <a:pt x="625" y="7860"/>
                </a:cubicBezTo>
                <a:cubicBezTo>
                  <a:pt x="634" y="7714"/>
                  <a:pt x="669" y="7594"/>
                  <a:pt x="712" y="7456"/>
                </a:cubicBezTo>
                <a:close/>
                <a:moveTo>
                  <a:pt x="677" y="9054"/>
                </a:moveTo>
                <a:cubicBezTo>
                  <a:pt x="677" y="9130"/>
                  <a:pt x="677" y="9208"/>
                  <a:pt x="685" y="9285"/>
                </a:cubicBezTo>
                <a:cubicBezTo>
                  <a:pt x="677" y="9295"/>
                  <a:pt x="677" y="9303"/>
                  <a:pt x="677" y="9311"/>
                </a:cubicBezTo>
                <a:lnTo>
                  <a:pt x="677" y="9114"/>
                </a:lnTo>
                <a:lnTo>
                  <a:pt x="677" y="9054"/>
                </a:lnTo>
                <a:close/>
                <a:moveTo>
                  <a:pt x="8879" y="9062"/>
                </a:moveTo>
                <a:cubicBezTo>
                  <a:pt x="8947" y="9157"/>
                  <a:pt x="9026" y="9260"/>
                  <a:pt x="9094" y="9355"/>
                </a:cubicBezTo>
                <a:cubicBezTo>
                  <a:pt x="9061" y="9363"/>
                  <a:pt x="9034" y="9379"/>
                  <a:pt x="9026" y="9406"/>
                </a:cubicBezTo>
                <a:cubicBezTo>
                  <a:pt x="9017" y="9388"/>
                  <a:pt x="9009" y="9363"/>
                  <a:pt x="8999" y="9347"/>
                </a:cubicBezTo>
                <a:cubicBezTo>
                  <a:pt x="8966" y="9252"/>
                  <a:pt x="8923" y="9157"/>
                  <a:pt x="8879" y="9062"/>
                </a:cubicBezTo>
                <a:close/>
                <a:moveTo>
                  <a:pt x="1673" y="8994"/>
                </a:moveTo>
                <a:cubicBezTo>
                  <a:pt x="1691" y="9070"/>
                  <a:pt x="1716" y="9149"/>
                  <a:pt x="1732" y="9225"/>
                </a:cubicBezTo>
                <a:cubicBezTo>
                  <a:pt x="1751" y="9336"/>
                  <a:pt x="1767" y="9439"/>
                  <a:pt x="1794" y="9542"/>
                </a:cubicBezTo>
                <a:cubicBezTo>
                  <a:pt x="1751" y="9431"/>
                  <a:pt x="1724" y="9320"/>
                  <a:pt x="1699" y="9200"/>
                </a:cubicBezTo>
                <a:cubicBezTo>
                  <a:pt x="1691" y="9130"/>
                  <a:pt x="1681" y="9062"/>
                  <a:pt x="1673" y="8994"/>
                </a:cubicBezTo>
                <a:close/>
                <a:moveTo>
                  <a:pt x="6002" y="9149"/>
                </a:moveTo>
                <a:lnTo>
                  <a:pt x="6002" y="9149"/>
                </a:lnTo>
                <a:cubicBezTo>
                  <a:pt x="5993" y="9276"/>
                  <a:pt x="5977" y="9406"/>
                  <a:pt x="5950" y="9542"/>
                </a:cubicBezTo>
                <a:lnTo>
                  <a:pt x="5950" y="9483"/>
                </a:lnTo>
                <a:cubicBezTo>
                  <a:pt x="5969" y="9371"/>
                  <a:pt x="5985" y="9260"/>
                  <a:pt x="6002" y="9149"/>
                </a:cubicBezTo>
                <a:close/>
                <a:moveTo>
                  <a:pt x="4423" y="9311"/>
                </a:moveTo>
                <a:cubicBezTo>
                  <a:pt x="4439" y="9363"/>
                  <a:pt x="4447" y="9415"/>
                  <a:pt x="4464" y="9466"/>
                </a:cubicBezTo>
                <a:lnTo>
                  <a:pt x="4464" y="9577"/>
                </a:lnTo>
                <a:cubicBezTo>
                  <a:pt x="4447" y="9483"/>
                  <a:pt x="4439" y="9398"/>
                  <a:pt x="4423" y="9311"/>
                </a:cubicBezTo>
                <a:close/>
                <a:moveTo>
                  <a:pt x="9782" y="9586"/>
                </a:moveTo>
                <a:lnTo>
                  <a:pt x="9782" y="9586"/>
                </a:lnTo>
                <a:cubicBezTo>
                  <a:pt x="9850" y="9612"/>
                  <a:pt x="9910" y="9637"/>
                  <a:pt x="9978" y="9656"/>
                </a:cubicBezTo>
                <a:cubicBezTo>
                  <a:pt x="9962" y="9656"/>
                  <a:pt x="9945" y="9656"/>
                  <a:pt x="9937" y="9664"/>
                </a:cubicBezTo>
                <a:cubicBezTo>
                  <a:pt x="9894" y="9645"/>
                  <a:pt x="9859" y="9629"/>
                  <a:pt x="9815" y="9604"/>
                </a:cubicBezTo>
                <a:cubicBezTo>
                  <a:pt x="9807" y="9604"/>
                  <a:pt x="9790" y="9594"/>
                  <a:pt x="9782" y="9586"/>
                </a:cubicBezTo>
                <a:close/>
                <a:moveTo>
                  <a:pt x="7257" y="8848"/>
                </a:moveTo>
                <a:cubicBezTo>
                  <a:pt x="7282" y="9130"/>
                  <a:pt x="7298" y="9406"/>
                  <a:pt x="7309" y="9689"/>
                </a:cubicBezTo>
                <a:cubicBezTo>
                  <a:pt x="7291" y="9667"/>
                  <a:pt x="7264" y="9656"/>
                  <a:pt x="7237" y="9656"/>
                </a:cubicBezTo>
                <a:cubicBezTo>
                  <a:pt x="7200" y="9656"/>
                  <a:pt x="7164" y="9678"/>
                  <a:pt x="7154" y="9724"/>
                </a:cubicBezTo>
                <a:cubicBezTo>
                  <a:pt x="7144" y="9740"/>
                  <a:pt x="7144" y="9759"/>
                  <a:pt x="7135" y="9767"/>
                </a:cubicBezTo>
                <a:cubicBezTo>
                  <a:pt x="7205" y="9466"/>
                  <a:pt x="7230" y="9157"/>
                  <a:pt x="7257" y="8848"/>
                </a:cubicBezTo>
                <a:close/>
                <a:moveTo>
                  <a:pt x="10065" y="9672"/>
                </a:moveTo>
                <a:lnTo>
                  <a:pt x="10065" y="9672"/>
                </a:lnTo>
                <a:cubicBezTo>
                  <a:pt x="10203" y="9707"/>
                  <a:pt x="10331" y="9724"/>
                  <a:pt x="10469" y="9759"/>
                </a:cubicBezTo>
                <a:cubicBezTo>
                  <a:pt x="10452" y="9767"/>
                  <a:pt x="10442" y="9784"/>
                  <a:pt x="10434" y="9792"/>
                </a:cubicBezTo>
                <a:cubicBezTo>
                  <a:pt x="10339" y="9759"/>
                  <a:pt x="10236" y="9724"/>
                  <a:pt x="10143" y="9697"/>
                </a:cubicBezTo>
                <a:cubicBezTo>
                  <a:pt x="10116" y="9689"/>
                  <a:pt x="10091" y="9680"/>
                  <a:pt x="10065" y="9672"/>
                </a:cubicBezTo>
                <a:close/>
                <a:moveTo>
                  <a:pt x="4491" y="9689"/>
                </a:moveTo>
                <a:lnTo>
                  <a:pt x="4491" y="9689"/>
                </a:lnTo>
                <a:cubicBezTo>
                  <a:pt x="4499" y="9707"/>
                  <a:pt x="4507" y="9724"/>
                  <a:pt x="4534" y="9732"/>
                </a:cubicBezTo>
                <a:cubicBezTo>
                  <a:pt x="4526" y="9784"/>
                  <a:pt x="4515" y="9835"/>
                  <a:pt x="4515" y="9887"/>
                </a:cubicBezTo>
                <a:cubicBezTo>
                  <a:pt x="4507" y="9819"/>
                  <a:pt x="4499" y="9759"/>
                  <a:pt x="4491" y="9689"/>
                </a:cubicBezTo>
                <a:close/>
                <a:moveTo>
                  <a:pt x="10263" y="9990"/>
                </a:moveTo>
                <a:cubicBezTo>
                  <a:pt x="10357" y="10041"/>
                  <a:pt x="10442" y="10084"/>
                  <a:pt x="10537" y="10128"/>
                </a:cubicBezTo>
                <a:cubicBezTo>
                  <a:pt x="10520" y="10128"/>
                  <a:pt x="10512" y="10136"/>
                  <a:pt x="10504" y="10153"/>
                </a:cubicBezTo>
                <a:cubicBezTo>
                  <a:pt x="10469" y="10136"/>
                  <a:pt x="10434" y="10109"/>
                  <a:pt x="10409" y="10093"/>
                </a:cubicBezTo>
                <a:cubicBezTo>
                  <a:pt x="10357" y="10058"/>
                  <a:pt x="10306" y="10025"/>
                  <a:pt x="10263" y="9990"/>
                </a:cubicBezTo>
                <a:close/>
                <a:moveTo>
                  <a:pt x="5890" y="7800"/>
                </a:moveTo>
                <a:cubicBezTo>
                  <a:pt x="5890" y="7936"/>
                  <a:pt x="5890" y="8083"/>
                  <a:pt x="5882" y="8229"/>
                </a:cubicBezTo>
                <a:cubicBezTo>
                  <a:pt x="5863" y="8218"/>
                  <a:pt x="5842" y="8212"/>
                  <a:pt x="5820" y="8212"/>
                </a:cubicBezTo>
                <a:cubicBezTo>
                  <a:pt x="5775" y="8212"/>
                  <a:pt x="5730" y="8239"/>
                  <a:pt x="5719" y="8297"/>
                </a:cubicBezTo>
                <a:cubicBezTo>
                  <a:pt x="5668" y="8685"/>
                  <a:pt x="5581" y="9079"/>
                  <a:pt x="5521" y="9474"/>
                </a:cubicBezTo>
                <a:cubicBezTo>
                  <a:pt x="5443" y="9716"/>
                  <a:pt x="5453" y="10016"/>
                  <a:pt x="5435" y="10264"/>
                </a:cubicBezTo>
                <a:cubicBezTo>
                  <a:pt x="5426" y="10307"/>
                  <a:pt x="5426" y="10359"/>
                  <a:pt x="5418" y="10410"/>
                </a:cubicBezTo>
                <a:cubicBezTo>
                  <a:pt x="5402" y="10274"/>
                  <a:pt x="5391" y="10136"/>
                  <a:pt x="5402" y="9998"/>
                </a:cubicBezTo>
                <a:cubicBezTo>
                  <a:pt x="5402" y="9680"/>
                  <a:pt x="5435" y="9347"/>
                  <a:pt x="5470" y="9027"/>
                </a:cubicBezTo>
                <a:cubicBezTo>
                  <a:pt x="5530" y="8590"/>
                  <a:pt x="5771" y="8213"/>
                  <a:pt x="5890" y="7800"/>
                </a:cubicBezTo>
                <a:close/>
                <a:moveTo>
                  <a:pt x="12246" y="10402"/>
                </a:moveTo>
                <a:cubicBezTo>
                  <a:pt x="12324" y="10437"/>
                  <a:pt x="12411" y="10462"/>
                  <a:pt x="12487" y="10497"/>
                </a:cubicBezTo>
                <a:lnTo>
                  <a:pt x="12237" y="10497"/>
                </a:lnTo>
                <a:cubicBezTo>
                  <a:pt x="12237" y="10489"/>
                  <a:pt x="12229" y="10470"/>
                  <a:pt x="12213" y="10462"/>
                </a:cubicBezTo>
                <a:cubicBezTo>
                  <a:pt x="12237" y="10453"/>
                  <a:pt x="12246" y="10429"/>
                  <a:pt x="12246" y="10402"/>
                </a:cubicBezTo>
                <a:close/>
                <a:moveTo>
                  <a:pt x="3210" y="9664"/>
                </a:moveTo>
                <a:cubicBezTo>
                  <a:pt x="3237" y="9843"/>
                  <a:pt x="3262" y="10016"/>
                  <a:pt x="3289" y="10188"/>
                </a:cubicBezTo>
                <a:cubicBezTo>
                  <a:pt x="3313" y="10334"/>
                  <a:pt x="3330" y="10470"/>
                  <a:pt x="3340" y="10616"/>
                </a:cubicBezTo>
                <a:cubicBezTo>
                  <a:pt x="3322" y="10532"/>
                  <a:pt x="3297" y="10453"/>
                  <a:pt x="3278" y="10367"/>
                </a:cubicBezTo>
                <a:cubicBezTo>
                  <a:pt x="3227" y="10136"/>
                  <a:pt x="3202" y="9903"/>
                  <a:pt x="3175" y="9672"/>
                </a:cubicBezTo>
                <a:cubicBezTo>
                  <a:pt x="3186" y="9672"/>
                  <a:pt x="3202" y="9672"/>
                  <a:pt x="3210" y="9664"/>
                </a:cubicBezTo>
                <a:close/>
                <a:moveTo>
                  <a:pt x="1982" y="9998"/>
                </a:moveTo>
                <a:cubicBezTo>
                  <a:pt x="2017" y="10101"/>
                  <a:pt x="2052" y="10212"/>
                  <a:pt x="2085" y="10326"/>
                </a:cubicBezTo>
                <a:cubicBezTo>
                  <a:pt x="2103" y="10367"/>
                  <a:pt x="2128" y="10385"/>
                  <a:pt x="2171" y="10394"/>
                </a:cubicBezTo>
                <a:cubicBezTo>
                  <a:pt x="2188" y="10548"/>
                  <a:pt x="2215" y="10703"/>
                  <a:pt x="2231" y="10858"/>
                </a:cubicBezTo>
                <a:cubicBezTo>
                  <a:pt x="2171" y="10651"/>
                  <a:pt x="2103" y="10445"/>
                  <a:pt x="2033" y="10239"/>
                </a:cubicBezTo>
                <a:cubicBezTo>
                  <a:pt x="2009" y="10153"/>
                  <a:pt x="1974" y="10076"/>
                  <a:pt x="1949" y="9998"/>
                </a:cubicBezTo>
                <a:close/>
                <a:moveTo>
                  <a:pt x="5711" y="10746"/>
                </a:moveTo>
                <a:lnTo>
                  <a:pt x="5711" y="10746"/>
                </a:lnTo>
                <a:cubicBezTo>
                  <a:pt x="5641" y="10944"/>
                  <a:pt x="5565" y="11132"/>
                  <a:pt x="5494" y="11321"/>
                </a:cubicBezTo>
                <a:lnTo>
                  <a:pt x="5494" y="11330"/>
                </a:lnTo>
                <a:cubicBezTo>
                  <a:pt x="5494" y="11235"/>
                  <a:pt x="5486" y="11140"/>
                  <a:pt x="5486" y="11047"/>
                </a:cubicBezTo>
                <a:cubicBezTo>
                  <a:pt x="5478" y="10961"/>
                  <a:pt x="5470" y="10866"/>
                  <a:pt x="5461" y="10779"/>
                </a:cubicBezTo>
                <a:lnTo>
                  <a:pt x="5461" y="10779"/>
                </a:lnTo>
                <a:cubicBezTo>
                  <a:pt x="5470" y="10798"/>
                  <a:pt x="5486" y="10814"/>
                  <a:pt x="5513" y="10831"/>
                </a:cubicBezTo>
                <a:cubicBezTo>
                  <a:pt x="5525" y="10841"/>
                  <a:pt x="5539" y="10845"/>
                  <a:pt x="5554" y="10845"/>
                </a:cubicBezTo>
                <a:cubicBezTo>
                  <a:pt x="5577" y="10845"/>
                  <a:pt x="5603" y="10834"/>
                  <a:pt x="5624" y="10822"/>
                </a:cubicBezTo>
                <a:cubicBezTo>
                  <a:pt x="5659" y="10806"/>
                  <a:pt x="5684" y="10779"/>
                  <a:pt x="5711" y="10746"/>
                </a:cubicBezTo>
                <a:close/>
                <a:moveTo>
                  <a:pt x="7523" y="10006"/>
                </a:moveTo>
                <a:cubicBezTo>
                  <a:pt x="7523" y="10274"/>
                  <a:pt x="7496" y="10548"/>
                  <a:pt x="7436" y="10806"/>
                </a:cubicBezTo>
                <a:cubicBezTo>
                  <a:pt x="7385" y="11020"/>
                  <a:pt x="7282" y="11210"/>
                  <a:pt x="7162" y="11389"/>
                </a:cubicBezTo>
                <a:cubicBezTo>
                  <a:pt x="7187" y="11330"/>
                  <a:pt x="7214" y="11278"/>
                  <a:pt x="7238" y="11227"/>
                </a:cubicBezTo>
                <a:cubicBezTo>
                  <a:pt x="7309" y="11037"/>
                  <a:pt x="7360" y="10841"/>
                  <a:pt x="7412" y="10643"/>
                </a:cubicBezTo>
                <a:cubicBezTo>
                  <a:pt x="7471" y="10429"/>
                  <a:pt x="7504" y="10223"/>
                  <a:pt x="7523" y="10006"/>
                </a:cubicBezTo>
                <a:close/>
                <a:moveTo>
                  <a:pt x="7092" y="9981"/>
                </a:moveTo>
                <a:cubicBezTo>
                  <a:pt x="7032" y="10282"/>
                  <a:pt x="6989" y="10592"/>
                  <a:pt x="6886" y="10882"/>
                </a:cubicBezTo>
                <a:cubicBezTo>
                  <a:pt x="6818" y="11072"/>
                  <a:pt x="6766" y="11262"/>
                  <a:pt x="6731" y="11449"/>
                </a:cubicBezTo>
                <a:cubicBezTo>
                  <a:pt x="6742" y="11305"/>
                  <a:pt x="6758" y="11159"/>
                  <a:pt x="6783" y="11012"/>
                </a:cubicBezTo>
                <a:cubicBezTo>
                  <a:pt x="6834" y="10738"/>
                  <a:pt x="6929" y="10489"/>
                  <a:pt x="7024" y="10223"/>
                </a:cubicBezTo>
                <a:cubicBezTo>
                  <a:pt x="7051" y="10144"/>
                  <a:pt x="7067" y="10068"/>
                  <a:pt x="7092" y="9981"/>
                </a:cubicBezTo>
                <a:close/>
                <a:moveTo>
                  <a:pt x="11825" y="11398"/>
                </a:moveTo>
                <a:cubicBezTo>
                  <a:pt x="12118" y="11476"/>
                  <a:pt x="12384" y="11579"/>
                  <a:pt x="12650" y="11750"/>
                </a:cubicBezTo>
                <a:cubicBezTo>
                  <a:pt x="12658" y="11750"/>
                  <a:pt x="12668" y="11758"/>
                  <a:pt x="12668" y="11758"/>
                </a:cubicBezTo>
                <a:cubicBezTo>
                  <a:pt x="12573" y="11717"/>
                  <a:pt x="12470" y="11666"/>
                  <a:pt x="12376" y="11622"/>
                </a:cubicBezTo>
                <a:cubicBezTo>
                  <a:pt x="12316" y="11596"/>
                  <a:pt x="12256" y="11571"/>
                  <a:pt x="12194" y="11544"/>
                </a:cubicBezTo>
                <a:cubicBezTo>
                  <a:pt x="12075" y="11492"/>
                  <a:pt x="11955" y="11441"/>
                  <a:pt x="11825" y="11398"/>
                </a:cubicBezTo>
                <a:close/>
                <a:moveTo>
                  <a:pt x="12169" y="11690"/>
                </a:moveTo>
                <a:cubicBezTo>
                  <a:pt x="12194" y="11699"/>
                  <a:pt x="12213" y="11707"/>
                  <a:pt x="12237" y="11717"/>
                </a:cubicBezTo>
                <a:cubicBezTo>
                  <a:pt x="12281" y="11734"/>
                  <a:pt x="12324" y="11750"/>
                  <a:pt x="12367" y="11769"/>
                </a:cubicBezTo>
                <a:lnTo>
                  <a:pt x="12367" y="11777"/>
                </a:lnTo>
                <a:cubicBezTo>
                  <a:pt x="12340" y="11769"/>
                  <a:pt x="12324" y="11758"/>
                  <a:pt x="12297" y="11750"/>
                </a:cubicBezTo>
                <a:cubicBezTo>
                  <a:pt x="12256" y="11734"/>
                  <a:pt x="12213" y="11707"/>
                  <a:pt x="12169" y="11690"/>
                </a:cubicBezTo>
                <a:close/>
                <a:moveTo>
                  <a:pt x="8863" y="11674"/>
                </a:moveTo>
                <a:cubicBezTo>
                  <a:pt x="8844" y="11734"/>
                  <a:pt x="8836" y="11793"/>
                  <a:pt x="8820" y="11853"/>
                </a:cubicBezTo>
                <a:cubicBezTo>
                  <a:pt x="8803" y="11853"/>
                  <a:pt x="8785" y="11853"/>
                  <a:pt x="8776" y="11861"/>
                </a:cubicBezTo>
                <a:cubicBezTo>
                  <a:pt x="8803" y="11793"/>
                  <a:pt x="8836" y="11734"/>
                  <a:pt x="8863" y="11674"/>
                </a:cubicBezTo>
                <a:close/>
                <a:moveTo>
                  <a:pt x="12101" y="11896"/>
                </a:moveTo>
                <a:cubicBezTo>
                  <a:pt x="12183" y="11930"/>
                  <a:pt x="12259" y="11972"/>
                  <a:pt x="12340" y="12004"/>
                </a:cubicBezTo>
                <a:lnTo>
                  <a:pt x="12340" y="12004"/>
                </a:lnTo>
                <a:cubicBezTo>
                  <a:pt x="12324" y="11999"/>
                  <a:pt x="12304" y="11998"/>
                  <a:pt x="12289" y="11991"/>
                </a:cubicBezTo>
                <a:cubicBezTo>
                  <a:pt x="12246" y="11983"/>
                  <a:pt x="12213" y="11965"/>
                  <a:pt x="12169" y="11956"/>
                </a:cubicBezTo>
                <a:cubicBezTo>
                  <a:pt x="12153" y="11932"/>
                  <a:pt x="12126" y="11913"/>
                  <a:pt x="12101" y="11896"/>
                </a:cubicBezTo>
                <a:close/>
                <a:moveTo>
                  <a:pt x="6698" y="11965"/>
                </a:moveTo>
                <a:cubicBezTo>
                  <a:pt x="6715" y="11991"/>
                  <a:pt x="6742" y="12008"/>
                  <a:pt x="6766" y="12008"/>
                </a:cubicBezTo>
                <a:cubicBezTo>
                  <a:pt x="6758" y="12026"/>
                  <a:pt x="6750" y="12043"/>
                  <a:pt x="6742" y="12059"/>
                </a:cubicBezTo>
                <a:cubicBezTo>
                  <a:pt x="6723" y="12086"/>
                  <a:pt x="6707" y="12119"/>
                  <a:pt x="6690" y="12154"/>
                </a:cubicBezTo>
                <a:lnTo>
                  <a:pt x="6690" y="12119"/>
                </a:lnTo>
                <a:cubicBezTo>
                  <a:pt x="6698" y="12068"/>
                  <a:pt x="6698" y="12016"/>
                  <a:pt x="6698" y="11965"/>
                </a:cubicBezTo>
                <a:close/>
                <a:moveTo>
                  <a:pt x="10949" y="11614"/>
                </a:moveTo>
                <a:lnTo>
                  <a:pt x="10949" y="11614"/>
                </a:lnTo>
                <a:cubicBezTo>
                  <a:pt x="10976" y="11622"/>
                  <a:pt x="11009" y="11639"/>
                  <a:pt x="11036" y="11647"/>
                </a:cubicBezTo>
                <a:cubicBezTo>
                  <a:pt x="11139" y="11699"/>
                  <a:pt x="11250" y="11750"/>
                  <a:pt x="11353" y="11793"/>
                </a:cubicBezTo>
                <a:cubicBezTo>
                  <a:pt x="11483" y="11861"/>
                  <a:pt x="11611" y="11923"/>
                  <a:pt x="11757" y="11965"/>
                </a:cubicBezTo>
                <a:cubicBezTo>
                  <a:pt x="11885" y="12035"/>
                  <a:pt x="12023" y="12094"/>
                  <a:pt x="12153" y="12111"/>
                </a:cubicBezTo>
                <a:cubicBezTo>
                  <a:pt x="12161" y="12111"/>
                  <a:pt x="12169" y="12103"/>
                  <a:pt x="12186" y="12103"/>
                </a:cubicBezTo>
                <a:cubicBezTo>
                  <a:pt x="12221" y="12111"/>
                  <a:pt x="12264" y="12119"/>
                  <a:pt x="12297" y="12129"/>
                </a:cubicBezTo>
                <a:cubicBezTo>
                  <a:pt x="12384" y="12154"/>
                  <a:pt x="12470" y="12189"/>
                  <a:pt x="12555" y="12214"/>
                </a:cubicBezTo>
                <a:cubicBezTo>
                  <a:pt x="12289" y="12154"/>
                  <a:pt x="12015" y="12111"/>
                  <a:pt x="11757" y="12008"/>
                </a:cubicBezTo>
                <a:cubicBezTo>
                  <a:pt x="11586" y="11948"/>
                  <a:pt x="11421" y="11861"/>
                  <a:pt x="11266" y="11769"/>
                </a:cubicBezTo>
                <a:cubicBezTo>
                  <a:pt x="11182" y="11725"/>
                  <a:pt x="11060" y="11674"/>
                  <a:pt x="10949" y="11614"/>
                </a:cubicBezTo>
                <a:close/>
                <a:moveTo>
                  <a:pt x="13303" y="12274"/>
                </a:moveTo>
                <a:cubicBezTo>
                  <a:pt x="13355" y="12309"/>
                  <a:pt x="13441" y="12360"/>
                  <a:pt x="13526" y="12412"/>
                </a:cubicBezTo>
                <a:cubicBezTo>
                  <a:pt x="13493" y="12395"/>
                  <a:pt x="13450" y="12387"/>
                  <a:pt x="13414" y="12369"/>
                </a:cubicBezTo>
                <a:cubicBezTo>
                  <a:pt x="13390" y="12352"/>
                  <a:pt x="13363" y="12336"/>
                  <a:pt x="13338" y="12317"/>
                </a:cubicBezTo>
                <a:cubicBezTo>
                  <a:pt x="13320" y="12309"/>
                  <a:pt x="13303" y="12301"/>
                  <a:pt x="13295" y="12292"/>
                </a:cubicBezTo>
                <a:cubicBezTo>
                  <a:pt x="13295" y="12284"/>
                  <a:pt x="13295" y="12284"/>
                  <a:pt x="13303" y="12274"/>
                </a:cubicBezTo>
                <a:close/>
                <a:moveTo>
                  <a:pt x="8020" y="11346"/>
                </a:moveTo>
                <a:lnTo>
                  <a:pt x="8020" y="11346"/>
                </a:lnTo>
                <a:cubicBezTo>
                  <a:pt x="7978" y="11666"/>
                  <a:pt x="7908" y="11991"/>
                  <a:pt x="7824" y="12309"/>
                </a:cubicBezTo>
                <a:cubicBezTo>
                  <a:pt x="7814" y="12360"/>
                  <a:pt x="7797" y="12412"/>
                  <a:pt x="7789" y="12463"/>
                </a:cubicBezTo>
                <a:cubicBezTo>
                  <a:pt x="7781" y="12480"/>
                  <a:pt x="7781" y="12498"/>
                  <a:pt x="7781" y="12507"/>
                </a:cubicBezTo>
                <a:cubicBezTo>
                  <a:pt x="7781" y="12523"/>
                  <a:pt x="7772" y="12542"/>
                  <a:pt x="7762" y="12558"/>
                </a:cubicBezTo>
                <a:cubicBezTo>
                  <a:pt x="7781" y="12463"/>
                  <a:pt x="7789" y="12369"/>
                  <a:pt x="7805" y="12274"/>
                </a:cubicBezTo>
                <a:cubicBezTo>
                  <a:pt x="7857" y="11956"/>
                  <a:pt x="7943" y="11655"/>
                  <a:pt x="8020" y="11346"/>
                </a:cubicBezTo>
                <a:close/>
                <a:moveTo>
                  <a:pt x="14016" y="12859"/>
                </a:moveTo>
                <a:lnTo>
                  <a:pt x="14068" y="12911"/>
                </a:lnTo>
                <a:cubicBezTo>
                  <a:pt x="14084" y="12927"/>
                  <a:pt x="14101" y="12944"/>
                  <a:pt x="14120" y="12954"/>
                </a:cubicBezTo>
                <a:cubicBezTo>
                  <a:pt x="14068" y="12927"/>
                  <a:pt x="14025" y="12911"/>
                  <a:pt x="13981" y="12884"/>
                </a:cubicBezTo>
                <a:cubicBezTo>
                  <a:pt x="13990" y="12876"/>
                  <a:pt x="14008" y="12867"/>
                  <a:pt x="14016" y="12859"/>
                </a:cubicBezTo>
                <a:close/>
                <a:moveTo>
                  <a:pt x="11174" y="12954"/>
                </a:moveTo>
                <a:cubicBezTo>
                  <a:pt x="11302" y="13022"/>
                  <a:pt x="11431" y="13098"/>
                  <a:pt x="11551" y="13168"/>
                </a:cubicBezTo>
                <a:cubicBezTo>
                  <a:pt x="11551" y="13177"/>
                  <a:pt x="11543" y="13185"/>
                  <a:pt x="11543" y="13185"/>
                </a:cubicBezTo>
                <a:cubicBezTo>
                  <a:pt x="11491" y="13160"/>
                  <a:pt x="11440" y="13133"/>
                  <a:pt x="11396" y="13109"/>
                </a:cubicBezTo>
                <a:cubicBezTo>
                  <a:pt x="11310" y="13065"/>
                  <a:pt x="11242" y="13014"/>
                  <a:pt x="11174" y="12954"/>
                </a:cubicBezTo>
                <a:close/>
                <a:moveTo>
                  <a:pt x="12967" y="13744"/>
                </a:moveTo>
                <a:cubicBezTo>
                  <a:pt x="13017" y="13778"/>
                  <a:pt x="13065" y="13824"/>
                  <a:pt x="13109" y="13867"/>
                </a:cubicBezTo>
                <a:lnTo>
                  <a:pt x="13109" y="13867"/>
                </a:lnTo>
                <a:cubicBezTo>
                  <a:pt x="13052" y="13825"/>
                  <a:pt x="13000" y="13788"/>
                  <a:pt x="12942" y="13752"/>
                </a:cubicBezTo>
                <a:cubicBezTo>
                  <a:pt x="12951" y="13752"/>
                  <a:pt x="12959" y="13744"/>
                  <a:pt x="12967" y="13744"/>
                </a:cubicBezTo>
                <a:close/>
                <a:moveTo>
                  <a:pt x="10298" y="13985"/>
                </a:moveTo>
                <a:cubicBezTo>
                  <a:pt x="10298" y="13993"/>
                  <a:pt x="10306" y="14009"/>
                  <a:pt x="10322" y="14009"/>
                </a:cubicBezTo>
                <a:cubicBezTo>
                  <a:pt x="10314" y="14069"/>
                  <a:pt x="10306" y="14129"/>
                  <a:pt x="10298" y="14191"/>
                </a:cubicBezTo>
                <a:lnTo>
                  <a:pt x="10298" y="13985"/>
                </a:lnTo>
                <a:close/>
                <a:moveTo>
                  <a:pt x="13260" y="14191"/>
                </a:moveTo>
                <a:cubicBezTo>
                  <a:pt x="13303" y="14224"/>
                  <a:pt x="13346" y="14259"/>
                  <a:pt x="13390" y="14294"/>
                </a:cubicBezTo>
                <a:cubicBezTo>
                  <a:pt x="13423" y="14319"/>
                  <a:pt x="13458" y="14354"/>
                  <a:pt x="13483" y="14378"/>
                </a:cubicBezTo>
                <a:cubicBezTo>
                  <a:pt x="13371" y="14319"/>
                  <a:pt x="13268" y="14259"/>
                  <a:pt x="13157" y="14191"/>
                </a:cubicBezTo>
                <a:lnTo>
                  <a:pt x="13157" y="14191"/>
                </a:lnTo>
                <a:cubicBezTo>
                  <a:pt x="13173" y="14199"/>
                  <a:pt x="13200" y="14199"/>
                  <a:pt x="13217" y="14207"/>
                </a:cubicBezTo>
                <a:cubicBezTo>
                  <a:pt x="13235" y="14207"/>
                  <a:pt x="13252" y="14199"/>
                  <a:pt x="13260" y="14191"/>
                </a:cubicBezTo>
                <a:close/>
                <a:moveTo>
                  <a:pt x="11602" y="14310"/>
                </a:moveTo>
                <a:cubicBezTo>
                  <a:pt x="11638" y="14335"/>
                  <a:pt x="11671" y="14370"/>
                  <a:pt x="11706" y="14405"/>
                </a:cubicBezTo>
                <a:cubicBezTo>
                  <a:pt x="11730" y="14430"/>
                  <a:pt x="11749" y="14449"/>
                  <a:pt x="11774" y="14473"/>
                </a:cubicBezTo>
                <a:cubicBezTo>
                  <a:pt x="11765" y="14473"/>
                  <a:pt x="11765" y="14473"/>
                  <a:pt x="11757" y="14482"/>
                </a:cubicBezTo>
                <a:cubicBezTo>
                  <a:pt x="11714" y="14422"/>
                  <a:pt x="11662" y="14370"/>
                  <a:pt x="11611" y="14319"/>
                </a:cubicBezTo>
                <a:lnTo>
                  <a:pt x="11602" y="14310"/>
                </a:lnTo>
                <a:close/>
                <a:moveTo>
                  <a:pt x="13647" y="14310"/>
                </a:moveTo>
                <a:cubicBezTo>
                  <a:pt x="13656" y="14319"/>
                  <a:pt x="13664" y="14335"/>
                  <a:pt x="13680" y="14354"/>
                </a:cubicBezTo>
                <a:cubicBezTo>
                  <a:pt x="13751" y="14457"/>
                  <a:pt x="13827" y="14576"/>
                  <a:pt x="13913" y="14679"/>
                </a:cubicBezTo>
                <a:cubicBezTo>
                  <a:pt x="13878" y="14644"/>
                  <a:pt x="13835" y="14611"/>
                  <a:pt x="13783" y="14576"/>
                </a:cubicBezTo>
                <a:cubicBezTo>
                  <a:pt x="13775" y="14568"/>
                  <a:pt x="13767" y="14560"/>
                  <a:pt x="13751" y="14552"/>
                </a:cubicBezTo>
                <a:cubicBezTo>
                  <a:pt x="13759" y="14541"/>
                  <a:pt x="13759" y="14525"/>
                  <a:pt x="13751" y="14508"/>
                </a:cubicBezTo>
                <a:cubicBezTo>
                  <a:pt x="13724" y="14449"/>
                  <a:pt x="13672" y="14397"/>
                  <a:pt x="13629" y="14345"/>
                </a:cubicBezTo>
                <a:cubicBezTo>
                  <a:pt x="13637" y="14335"/>
                  <a:pt x="13647" y="14319"/>
                  <a:pt x="13647" y="14310"/>
                </a:cubicBezTo>
                <a:close/>
                <a:moveTo>
                  <a:pt x="10933" y="14354"/>
                </a:moveTo>
                <a:cubicBezTo>
                  <a:pt x="10933" y="14397"/>
                  <a:pt x="10941" y="14438"/>
                  <a:pt x="10949" y="14490"/>
                </a:cubicBezTo>
                <a:lnTo>
                  <a:pt x="10949" y="14593"/>
                </a:lnTo>
                <a:cubicBezTo>
                  <a:pt x="10949" y="14628"/>
                  <a:pt x="10941" y="14663"/>
                  <a:pt x="10933" y="14696"/>
                </a:cubicBezTo>
                <a:lnTo>
                  <a:pt x="10933" y="14354"/>
                </a:lnTo>
                <a:close/>
                <a:moveTo>
                  <a:pt x="11711" y="14934"/>
                </a:moveTo>
                <a:cubicBezTo>
                  <a:pt x="11714" y="14937"/>
                  <a:pt x="11718" y="14941"/>
                  <a:pt x="11722" y="14945"/>
                </a:cubicBezTo>
                <a:cubicBezTo>
                  <a:pt x="11722" y="14954"/>
                  <a:pt x="11722" y="14954"/>
                  <a:pt x="11730" y="14964"/>
                </a:cubicBezTo>
                <a:cubicBezTo>
                  <a:pt x="11757" y="15032"/>
                  <a:pt x="11792" y="15100"/>
                  <a:pt x="11825" y="15170"/>
                </a:cubicBezTo>
                <a:cubicBezTo>
                  <a:pt x="11833" y="15187"/>
                  <a:pt x="11844" y="15203"/>
                  <a:pt x="11852" y="15222"/>
                </a:cubicBezTo>
                <a:cubicBezTo>
                  <a:pt x="11817" y="15151"/>
                  <a:pt x="11774" y="15083"/>
                  <a:pt x="11741" y="15005"/>
                </a:cubicBezTo>
                <a:cubicBezTo>
                  <a:pt x="11732" y="14992"/>
                  <a:pt x="11720" y="14956"/>
                  <a:pt x="11711" y="14934"/>
                </a:cubicBezTo>
                <a:close/>
                <a:moveTo>
                  <a:pt x="12153" y="14628"/>
                </a:moveTo>
                <a:lnTo>
                  <a:pt x="12153" y="14628"/>
                </a:lnTo>
                <a:cubicBezTo>
                  <a:pt x="12392" y="14791"/>
                  <a:pt x="12641" y="14937"/>
                  <a:pt x="12874" y="15100"/>
                </a:cubicBezTo>
                <a:cubicBezTo>
                  <a:pt x="13122" y="15263"/>
                  <a:pt x="13363" y="15452"/>
                  <a:pt x="13569" y="15667"/>
                </a:cubicBezTo>
                <a:cubicBezTo>
                  <a:pt x="13483" y="15607"/>
                  <a:pt x="13398" y="15539"/>
                  <a:pt x="13320" y="15479"/>
                </a:cubicBezTo>
                <a:cubicBezTo>
                  <a:pt x="13303" y="15461"/>
                  <a:pt x="13287" y="15452"/>
                  <a:pt x="13268" y="15436"/>
                </a:cubicBezTo>
                <a:cubicBezTo>
                  <a:pt x="13268" y="15428"/>
                  <a:pt x="13260" y="15409"/>
                  <a:pt x="13252" y="15401"/>
                </a:cubicBezTo>
                <a:cubicBezTo>
                  <a:pt x="13122" y="15246"/>
                  <a:pt x="12916" y="15143"/>
                  <a:pt x="12736" y="15040"/>
                </a:cubicBezTo>
                <a:cubicBezTo>
                  <a:pt x="12701" y="15024"/>
                  <a:pt x="12677" y="14997"/>
                  <a:pt x="12650" y="14980"/>
                </a:cubicBezTo>
                <a:cubicBezTo>
                  <a:pt x="12633" y="14972"/>
                  <a:pt x="12625" y="14972"/>
                  <a:pt x="12617" y="14972"/>
                </a:cubicBezTo>
                <a:lnTo>
                  <a:pt x="12606" y="14972"/>
                </a:lnTo>
                <a:cubicBezTo>
                  <a:pt x="12547" y="14937"/>
                  <a:pt x="12479" y="14894"/>
                  <a:pt x="12419" y="14851"/>
                </a:cubicBezTo>
                <a:cubicBezTo>
                  <a:pt x="12332" y="14774"/>
                  <a:pt x="12237" y="14706"/>
                  <a:pt x="12153" y="14628"/>
                </a:cubicBezTo>
                <a:close/>
                <a:moveTo>
                  <a:pt x="12186" y="15675"/>
                </a:moveTo>
                <a:cubicBezTo>
                  <a:pt x="12196" y="15685"/>
                  <a:pt x="12203" y="15697"/>
                  <a:pt x="12210" y="15709"/>
                </a:cubicBezTo>
                <a:lnTo>
                  <a:pt x="12210" y="15709"/>
                </a:lnTo>
                <a:cubicBezTo>
                  <a:pt x="12202" y="15697"/>
                  <a:pt x="12194" y="15686"/>
                  <a:pt x="12186" y="15675"/>
                </a:cubicBezTo>
                <a:close/>
                <a:moveTo>
                  <a:pt x="12951" y="15504"/>
                </a:moveTo>
                <a:lnTo>
                  <a:pt x="12951" y="15504"/>
                </a:lnTo>
                <a:cubicBezTo>
                  <a:pt x="13070" y="15572"/>
                  <a:pt x="13192" y="15642"/>
                  <a:pt x="13311" y="15718"/>
                </a:cubicBezTo>
                <a:cubicBezTo>
                  <a:pt x="13200" y="15659"/>
                  <a:pt x="13089" y="15607"/>
                  <a:pt x="12986" y="15531"/>
                </a:cubicBezTo>
                <a:cubicBezTo>
                  <a:pt x="12967" y="15520"/>
                  <a:pt x="12959" y="15512"/>
                  <a:pt x="12951" y="15504"/>
                </a:cubicBezTo>
                <a:close/>
                <a:moveTo>
                  <a:pt x="12239" y="15749"/>
                </a:moveTo>
                <a:cubicBezTo>
                  <a:pt x="12366" y="15908"/>
                  <a:pt x="12490" y="16058"/>
                  <a:pt x="12617" y="16209"/>
                </a:cubicBezTo>
                <a:lnTo>
                  <a:pt x="12462" y="16054"/>
                </a:lnTo>
                <a:lnTo>
                  <a:pt x="12452" y="16054"/>
                </a:lnTo>
                <a:cubicBezTo>
                  <a:pt x="12384" y="15951"/>
                  <a:pt x="12310" y="15848"/>
                  <a:pt x="12239" y="15749"/>
                </a:cubicBezTo>
                <a:close/>
                <a:moveTo>
                  <a:pt x="11817" y="15727"/>
                </a:moveTo>
                <a:lnTo>
                  <a:pt x="11817" y="15727"/>
                </a:lnTo>
                <a:cubicBezTo>
                  <a:pt x="11928" y="15900"/>
                  <a:pt x="12050" y="16063"/>
                  <a:pt x="12169" y="16217"/>
                </a:cubicBezTo>
                <a:cubicBezTo>
                  <a:pt x="12178" y="16225"/>
                  <a:pt x="12186" y="16234"/>
                  <a:pt x="12186" y="16242"/>
                </a:cubicBezTo>
                <a:cubicBezTo>
                  <a:pt x="12169" y="16261"/>
                  <a:pt x="12161" y="16277"/>
                  <a:pt x="12161" y="16294"/>
                </a:cubicBezTo>
                <a:cubicBezTo>
                  <a:pt x="12134" y="16261"/>
                  <a:pt x="12110" y="16217"/>
                  <a:pt x="12083" y="16174"/>
                </a:cubicBezTo>
                <a:cubicBezTo>
                  <a:pt x="11988" y="16036"/>
                  <a:pt x="11903" y="15881"/>
                  <a:pt x="11817" y="15727"/>
                </a:cubicBezTo>
                <a:close/>
                <a:moveTo>
                  <a:pt x="11009" y="15710"/>
                </a:moveTo>
                <a:cubicBezTo>
                  <a:pt x="11104" y="16011"/>
                  <a:pt x="11225" y="16312"/>
                  <a:pt x="11318" y="16613"/>
                </a:cubicBezTo>
                <a:cubicBezTo>
                  <a:pt x="11328" y="16646"/>
                  <a:pt x="11337" y="16673"/>
                  <a:pt x="11345" y="16706"/>
                </a:cubicBezTo>
                <a:cubicBezTo>
                  <a:pt x="11242" y="16491"/>
                  <a:pt x="11155" y="16277"/>
                  <a:pt x="11087" y="16046"/>
                </a:cubicBezTo>
                <a:cubicBezTo>
                  <a:pt x="11060" y="15933"/>
                  <a:pt x="11036" y="15821"/>
                  <a:pt x="11009" y="15710"/>
                </a:cubicBezTo>
                <a:close/>
                <a:moveTo>
                  <a:pt x="12308" y="16500"/>
                </a:moveTo>
                <a:cubicBezTo>
                  <a:pt x="12349" y="16551"/>
                  <a:pt x="12400" y="16603"/>
                  <a:pt x="12444" y="16646"/>
                </a:cubicBezTo>
                <a:cubicBezTo>
                  <a:pt x="12452" y="16654"/>
                  <a:pt x="12462" y="16665"/>
                  <a:pt x="12470" y="16665"/>
                </a:cubicBezTo>
                <a:cubicBezTo>
                  <a:pt x="12590" y="16827"/>
                  <a:pt x="12728" y="16963"/>
                  <a:pt x="12864" y="17118"/>
                </a:cubicBezTo>
                <a:cubicBezTo>
                  <a:pt x="12650" y="16931"/>
                  <a:pt x="12470" y="16724"/>
                  <a:pt x="12308" y="16500"/>
                </a:cubicBezTo>
                <a:close/>
                <a:moveTo>
                  <a:pt x="12959" y="17153"/>
                </a:moveTo>
                <a:cubicBezTo>
                  <a:pt x="12967" y="17170"/>
                  <a:pt x="12977" y="17180"/>
                  <a:pt x="12986" y="17188"/>
                </a:cubicBezTo>
                <a:cubicBezTo>
                  <a:pt x="13019" y="17221"/>
                  <a:pt x="13054" y="17256"/>
                  <a:pt x="13081" y="17299"/>
                </a:cubicBezTo>
                <a:cubicBezTo>
                  <a:pt x="13037" y="17256"/>
                  <a:pt x="12986" y="17213"/>
                  <a:pt x="12934" y="17180"/>
                </a:cubicBezTo>
                <a:cubicBezTo>
                  <a:pt x="12926" y="17170"/>
                  <a:pt x="12916" y="17161"/>
                  <a:pt x="12907" y="17161"/>
                </a:cubicBezTo>
                <a:cubicBezTo>
                  <a:pt x="12926" y="17161"/>
                  <a:pt x="12942" y="17161"/>
                  <a:pt x="12959" y="17153"/>
                </a:cubicBezTo>
                <a:close/>
                <a:moveTo>
                  <a:pt x="11192" y="15015"/>
                </a:moveTo>
                <a:lnTo>
                  <a:pt x="11192" y="15015"/>
                </a:lnTo>
                <a:cubicBezTo>
                  <a:pt x="11195" y="15022"/>
                  <a:pt x="11198" y="15029"/>
                  <a:pt x="11198" y="15040"/>
                </a:cubicBezTo>
                <a:cubicBezTo>
                  <a:pt x="11258" y="15401"/>
                  <a:pt x="11328" y="15753"/>
                  <a:pt x="11405" y="16114"/>
                </a:cubicBezTo>
                <a:cubicBezTo>
                  <a:pt x="11499" y="16578"/>
                  <a:pt x="11627" y="17015"/>
                  <a:pt x="11757" y="17462"/>
                </a:cubicBezTo>
                <a:cubicBezTo>
                  <a:pt x="11714" y="17386"/>
                  <a:pt x="11679" y="17308"/>
                  <a:pt x="11654" y="17221"/>
                </a:cubicBezTo>
                <a:cubicBezTo>
                  <a:pt x="11551" y="16879"/>
                  <a:pt x="11473" y="16518"/>
                  <a:pt x="11405" y="16157"/>
                </a:cubicBezTo>
                <a:cubicBezTo>
                  <a:pt x="11345" y="15813"/>
                  <a:pt x="11258" y="15469"/>
                  <a:pt x="11207" y="15127"/>
                </a:cubicBezTo>
                <a:cubicBezTo>
                  <a:pt x="11199" y="15087"/>
                  <a:pt x="11199" y="15048"/>
                  <a:pt x="11192" y="15015"/>
                </a:cubicBezTo>
                <a:close/>
                <a:moveTo>
                  <a:pt x="13518" y="17609"/>
                </a:moveTo>
                <a:cubicBezTo>
                  <a:pt x="13544" y="17633"/>
                  <a:pt x="13569" y="17668"/>
                  <a:pt x="13604" y="17695"/>
                </a:cubicBezTo>
                <a:cubicBezTo>
                  <a:pt x="13561" y="17668"/>
                  <a:pt x="13526" y="17633"/>
                  <a:pt x="13493" y="17609"/>
                </a:cubicBezTo>
                <a:close/>
                <a:moveTo>
                  <a:pt x="13913" y="17875"/>
                </a:moveTo>
                <a:cubicBezTo>
                  <a:pt x="13938" y="17910"/>
                  <a:pt x="13973" y="17943"/>
                  <a:pt x="13998" y="17986"/>
                </a:cubicBezTo>
                <a:cubicBezTo>
                  <a:pt x="13973" y="17969"/>
                  <a:pt x="13957" y="17953"/>
                  <a:pt x="13930" y="17934"/>
                </a:cubicBezTo>
                <a:cubicBezTo>
                  <a:pt x="13905" y="17918"/>
                  <a:pt x="13878" y="17891"/>
                  <a:pt x="13843" y="17875"/>
                </a:cubicBezTo>
                <a:lnTo>
                  <a:pt x="13854" y="17875"/>
                </a:lnTo>
                <a:cubicBezTo>
                  <a:pt x="13862" y="17879"/>
                  <a:pt x="13872" y="17881"/>
                  <a:pt x="13883" y="17881"/>
                </a:cubicBezTo>
                <a:cubicBezTo>
                  <a:pt x="13893" y="17881"/>
                  <a:pt x="13904" y="17879"/>
                  <a:pt x="13913" y="17875"/>
                </a:cubicBezTo>
                <a:close/>
                <a:moveTo>
                  <a:pt x="5704" y="0"/>
                </a:moveTo>
                <a:cubicBezTo>
                  <a:pt x="5688" y="0"/>
                  <a:pt x="5672" y="6"/>
                  <a:pt x="5659" y="19"/>
                </a:cubicBezTo>
                <a:cubicBezTo>
                  <a:pt x="5659" y="27"/>
                  <a:pt x="5649" y="27"/>
                  <a:pt x="5649" y="35"/>
                </a:cubicBezTo>
                <a:cubicBezTo>
                  <a:pt x="5641" y="43"/>
                  <a:pt x="5633" y="52"/>
                  <a:pt x="5624" y="60"/>
                </a:cubicBezTo>
                <a:cubicBezTo>
                  <a:pt x="5616" y="60"/>
                  <a:pt x="5608" y="70"/>
                  <a:pt x="5598" y="78"/>
                </a:cubicBezTo>
                <a:lnTo>
                  <a:pt x="5589" y="87"/>
                </a:lnTo>
                <a:lnTo>
                  <a:pt x="5589" y="95"/>
                </a:lnTo>
                <a:cubicBezTo>
                  <a:pt x="5573" y="111"/>
                  <a:pt x="5556" y="130"/>
                  <a:pt x="5538" y="155"/>
                </a:cubicBezTo>
                <a:cubicBezTo>
                  <a:pt x="5513" y="163"/>
                  <a:pt x="5494" y="181"/>
                  <a:pt x="5478" y="198"/>
                </a:cubicBezTo>
                <a:cubicBezTo>
                  <a:pt x="5453" y="198"/>
                  <a:pt x="5426" y="206"/>
                  <a:pt x="5418" y="233"/>
                </a:cubicBezTo>
                <a:cubicBezTo>
                  <a:pt x="5418" y="241"/>
                  <a:pt x="5418" y="241"/>
                  <a:pt x="5410" y="249"/>
                </a:cubicBezTo>
                <a:cubicBezTo>
                  <a:pt x="5332" y="309"/>
                  <a:pt x="5255" y="361"/>
                  <a:pt x="5196" y="421"/>
                </a:cubicBezTo>
                <a:cubicBezTo>
                  <a:pt x="5014" y="602"/>
                  <a:pt x="4886" y="825"/>
                  <a:pt x="4697" y="987"/>
                </a:cubicBezTo>
                <a:cubicBezTo>
                  <a:pt x="4361" y="1280"/>
                  <a:pt x="4027" y="1573"/>
                  <a:pt x="3821" y="1967"/>
                </a:cubicBezTo>
                <a:cubicBezTo>
                  <a:pt x="3631" y="2338"/>
                  <a:pt x="3511" y="2731"/>
                  <a:pt x="3511" y="3144"/>
                </a:cubicBezTo>
                <a:cubicBezTo>
                  <a:pt x="3511" y="3290"/>
                  <a:pt x="3511" y="3428"/>
                  <a:pt x="3520" y="3575"/>
                </a:cubicBezTo>
                <a:lnTo>
                  <a:pt x="3511" y="3575"/>
                </a:lnTo>
                <a:cubicBezTo>
                  <a:pt x="3503" y="3686"/>
                  <a:pt x="3495" y="3822"/>
                  <a:pt x="3495" y="3952"/>
                </a:cubicBezTo>
                <a:cubicBezTo>
                  <a:pt x="3468" y="4020"/>
                  <a:pt x="3443" y="4090"/>
                  <a:pt x="3417" y="4158"/>
                </a:cubicBezTo>
                <a:cubicBezTo>
                  <a:pt x="3400" y="4201"/>
                  <a:pt x="3433" y="4234"/>
                  <a:pt x="3468" y="4234"/>
                </a:cubicBezTo>
                <a:cubicBezTo>
                  <a:pt x="3443" y="4312"/>
                  <a:pt x="3400" y="4389"/>
                  <a:pt x="3365" y="4475"/>
                </a:cubicBezTo>
                <a:cubicBezTo>
                  <a:pt x="2747" y="4269"/>
                  <a:pt x="2112" y="4218"/>
                  <a:pt x="1466" y="4131"/>
                </a:cubicBezTo>
                <a:cubicBezTo>
                  <a:pt x="1242" y="4101"/>
                  <a:pt x="1019" y="4070"/>
                  <a:pt x="795" y="4070"/>
                </a:cubicBezTo>
                <a:cubicBezTo>
                  <a:pt x="770" y="4070"/>
                  <a:pt x="745" y="4070"/>
                  <a:pt x="720" y="4071"/>
                </a:cubicBezTo>
                <a:cubicBezTo>
                  <a:pt x="609" y="4080"/>
                  <a:pt x="479" y="4098"/>
                  <a:pt x="376" y="4141"/>
                </a:cubicBezTo>
                <a:cubicBezTo>
                  <a:pt x="248" y="4201"/>
                  <a:pt x="178" y="4312"/>
                  <a:pt x="67" y="4399"/>
                </a:cubicBezTo>
                <a:cubicBezTo>
                  <a:pt x="0" y="4451"/>
                  <a:pt x="43" y="4542"/>
                  <a:pt x="112" y="4542"/>
                </a:cubicBezTo>
                <a:cubicBezTo>
                  <a:pt x="123" y="4542"/>
                  <a:pt x="134" y="4540"/>
                  <a:pt x="145" y="4535"/>
                </a:cubicBezTo>
                <a:cubicBezTo>
                  <a:pt x="368" y="4432"/>
                  <a:pt x="514" y="4321"/>
                  <a:pt x="772" y="4321"/>
                </a:cubicBezTo>
                <a:cubicBezTo>
                  <a:pt x="1029" y="4321"/>
                  <a:pt x="1287" y="4372"/>
                  <a:pt x="1537" y="4407"/>
                </a:cubicBezTo>
                <a:cubicBezTo>
                  <a:pt x="2000" y="4484"/>
                  <a:pt x="2464" y="4554"/>
                  <a:pt x="2909" y="4665"/>
                </a:cubicBezTo>
                <a:cubicBezTo>
                  <a:pt x="2901" y="4673"/>
                  <a:pt x="2893" y="4690"/>
                  <a:pt x="2885" y="4698"/>
                </a:cubicBezTo>
                <a:cubicBezTo>
                  <a:pt x="2755" y="4801"/>
                  <a:pt x="2619" y="4888"/>
                  <a:pt x="2472" y="4982"/>
                </a:cubicBezTo>
                <a:cubicBezTo>
                  <a:pt x="2248" y="5121"/>
                  <a:pt x="2033" y="5265"/>
                  <a:pt x="1846" y="5455"/>
                </a:cubicBezTo>
                <a:cubicBezTo>
                  <a:pt x="1794" y="5498"/>
                  <a:pt x="1751" y="5549"/>
                  <a:pt x="1699" y="5601"/>
                </a:cubicBezTo>
                <a:cubicBezTo>
                  <a:pt x="1629" y="5661"/>
                  <a:pt x="1553" y="5720"/>
                  <a:pt x="1493" y="5791"/>
                </a:cubicBezTo>
                <a:cubicBezTo>
                  <a:pt x="1279" y="6005"/>
                  <a:pt x="1106" y="6254"/>
                  <a:pt x="943" y="6502"/>
                </a:cubicBezTo>
                <a:cubicBezTo>
                  <a:pt x="848" y="6640"/>
                  <a:pt x="772" y="6770"/>
                  <a:pt x="693" y="6906"/>
                </a:cubicBezTo>
                <a:cubicBezTo>
                  <a:pt x="609" y="7052"/>
                  <a:pt x="582" y="7207"/>
                  <a:pt x="522" y="7361"/>
                </a:cubicBezTo>
                <a:cubicBezTo>
                  <a:pt x="316" y="7877"/>
                  <a:pt x="411" y="8435"/>
                  <a:pt x="454" y="8975"/>
                </a:cubicBezTo>
                <a:cubicBezTo>
                  <a:pt x="479" y="9303"/>
                  <a:pt x="547" y="9645"/>
                  <a:pt x="539" y="9973"/>
                </a:cubicBezTo>
                <a:cubicBezTo>
                  <a:pt x="539" y="10282"/>
                  <a:pt x="471" y="10592"/>
                  <a:pt x="495" y="10901"/>
                </a:cubicBezTo>
                <a:cubicBezTo>
                  <a:pt x="495" y="10952"/>
                  <a:pt x="539" y="10977"/>
                  <a:pt x="574" y="10977"/>
                </a:cubicBezTo>
                <a:cubicBezTo>
                  <a:pt x="588" y="10986"/>
                  <a:pt x="606" y="10991"/>
                  <a:pt x="623" y="10991"/>
                </a:cubicBezTo>
                <a:cubicBezTo>
                  <a:pt x="657" y="10991"/>
                  <a:pt x="691" y="10972"/>
                  <a:pt x="702" y="10926"/>
                </a:cubicBezTo>
                <a:cubicBezTo>
                  <a:pt x="780" y="10668"/>
                  <a:pt x="772" y="10394"/>
                  <a:pt x="796" y="10128"/>
                </a:cubicBezTo>
                <a:cubicBezTo>
                  <a:pt x="831" y="9852"/>
                  <a:pt x="875" y="9569"/>
                  <a:pt x="867" y="9295"/>
                </a:cubicBezTo>
                <a:cubicBezTo>
                  <a:pt x="926" y="8883"/>
                  <a:pt x="970" y="8460"/>
                  <a:pt x="1081" y="8058"/>
                </a:cubicBezTo>
                <a:cubicBezTo>
                  <a:pt x="1209" y="7584"/>
                  <a:pt x="1433" y="7147"/>
                  <a:pt x="1664" y="6718"/>
                </a:cubicBezTo>
                <a:cubicBezTo>
                  <a:pt x="1759" y="6537"/>
                  <a:pt x="1862" y="6347"/>
                  <a:pt x="1982" y="6160"/>
                </a:cubicBezTo>
                <a:cubicBezTo>
                  <a:pt x="2085" y="6048"/>
                  <a:pt x="2188" y="5927"/>
                  <a:pt x="2291" y="5815"/>
                </a:cubicBezTo>
                <a:lnTo>
                  <a:pt x="2291" y="5815"/>
                </a:lnTo>
                <a:cubicBezTo>
                  <a:pt x="2196" y="5962"/>
                  <a:pt x="2103" y="6108"/>
                  <a:pt x="2017" y="6254"/>
                </a:cubicBezTo>
                <a:cubicBezTo>
                  <a:pt x="1656" y="6830"/>
                  <a:pt x="1423" y="7481"/>
                  <a:pt x="1363" y="8161"/>
                </a:cubicBezTo>
                <a:cubicBezTo>
                  <a:pt x="1304" y="8848"/>
                  <a:pt x="1501" y="9491"/>
                  <a:pt x="1784" y="10109"/>
                </a:cubicBezTo>
                <a:cubicBezTo>
                  <a:pt x="1922" y="10429"/>
                  <a:pt x="2052" y="10746"/>
                  <a:pt x="2128" y="11080"/>
                </a:cubicBezTo>
                <a:cubicBezTo>
                  <a:pt x="2223" y="11441"/>
                  <a:pt x="2299" y="11828"/>
                  <a:pt x="2402" y="12189"/>
                </a:cubicBezTo>
                <a:cubicBezTo>
                  <a:pt x="2414" y="12229"/>
                  <a:pt x="2442" y="12246"/>
                  <a:pt x="2471" y="12246"/>
                </a:cubicBezTo>
                <a:cubicBezTo>
                  <a:pt x="2512" y="12246"/>
                  <a:pt x="2553" y="12213"/>
                  <a:pt x="2549" y="12162"/>
                </a:cubicBezTo>
                <a:cubicBezTo>
                  <a:pt x="2454" y="11492"/>
                  <a:pt x="2429" y="10806"/>
                  <a:pt x="2318" y="10136"/>
                </a:cubicBezTo>
                <a:cubicBezTo>
                  <a:pt x="2215" y="9466"/>
                  <a:pt x="2266" y="8745"/>
                  <a:pt x="2446" y="8083"/>
                </a:cubicBezTo>
                <a:cubicBezTo>
                  <a:pt x="2608" y="7491"/>
                  <a:pt x="2755" y="6862"/>
                  <a:pt x="2969" y="6279"/>
                </a:cubicBezTo>
                <a:cubicBezTo>
                  <a:pt x="3072" y="6005"/>
                  <a:pt x="3167" y="5704"/>
                  <a:pt x="3305" y="5446"/>
                </a:cubicBezTo>
                <a:cubicBezTo>
                  <a:pt x="3381" y="5292"/>
                  <a:pt x="3511" y="5121"/>
                  <a:pt x="3452" y="4939"/>
                </a:cubicBezTo>
                <a:cubicBezTo>
                  <a:pt x="3446" y="4908"/>
                  <a:pt x="3407" y="4886"/>
                  <a:pt x="3370" y="4886"/>
                </a:cubicBezTo>
                <a:cubicBezTo>
                  <a:pt x="3356" y="4886"/>
                  <a:pt x="3342" y="4889"/>
                  <a:pt x="3330" y="4896"/>
                </a:cubicBezTo>
                <a:lnTo>
                  <a:pt x="3322" y="4896"/>
                </a:lnTo>
                <a:cubicBezTo>
                  <a:pt x="3357" y="4871"/>
                  <a:pt x="3381" y="4844"/>
                  <a:pt x="3408" y="4820"/>
                </a:cubicBezTo>
                <a:cubicBezTo>
                  <a:pt x="3598" y="4896"/>
                  <a:pt x="3769" y="4999"/>
                  <a:pt x="3940" y="5110"/>
                </a:cubicBezTo>
                <a:cubicBezTo>
                  <a:pt x="3880" y="5110"/>
                  <a:pt x="3837" y="5162"/>
                  <a:pt x="3821" y="5224"/>
                </a:cubicBezTo>
                <a:cubicBezTo>
                  <a:pt x="3794" y="5368"/>
                  <a:pt x="3761" y="5514"/>
                  <a:pt x="3709" y="5652"/>
                </a:cubicBezTo>
                <a:cubicBezTo>
                  <a:pt x="3658" y="5729"/>
                  <a:pt x="3606" y="5815"/>
                  <a:pt x="3536" y="5902"/>
                </a:cubicBezTo>
                <a:cubicBezTo>
                  <a:pt x="3357" y="6141"/>
                  <a:pt x="3186" y="6382"/>
                  <a:pt x="3091" y="6675"/>
                </a:cubicBezTo>
                <a:cubicBezTo>
                  <a:pt x="2918" y="7215"/>
                  <a:pt x="2695" y="7765"/>
                  <a:pt x="2738" y="8341"/>
                </a:cubicBezTo>
                <a:cubicBezTo>
                  <a:pt x="2790" y="8986"/>
                  <a:pt x="2918" y="9637"/>
                  <a:pt x="3048" y="10264"/>
                </a:cubicBezTo>
                <a:cubicBezTo>
                  <a:pt x="3107" y="10548"/>
                  <a:pt x="3202" y="10814"/>
                  <a:pt x="3237" y="11099"/>
                </a:cubicBezTo>
                <a:cubicBezTo>
                  <a:pt x="3254" y="11235"/>
                  <a:pt x="3262" y="11365"/>
                  <a:pt x="3254" y="11492"/>
                </a:cubicBezTo>
                <a:cubicBezTo>
                  <a:pt x="3237" y="11639"/>
                  <a:pt x="3227" y="11785"/>
                  <a:pt x="3202" y="11923"/>
                </a:cubicBezTo>
                <a:cubicBezTo>
                  <a:pt x="3167" y="12206"/>
                  <a:pt x="2953" y="12480"/>
                  <a:pt x="2953" y="12764"/>
                </a:cubicBezTo>
                <a:cubicBezTo>
                  <a:pt x="2953" y="12811"/>
                  <a:pt x="2997" y="12837"/>
                  <a:pt x="3039" y="12837"/>
                </a:cubicBezTo>
                <a:cubicBezTo>
                  <a:pt x="3076" y="12837"/>
                  <a:pt x="3112" y="12817"/>
                  <a:pt x="3116" y="12773"/>
                </a:cubicBezTo>
                <a:cubicBezTo>
                  <a:pt x="3134" y="12670"/>
                  <a:pt x="3219" y="12566"/>
                  <a:pt x="3270" y="12472"/>
                </a:cubicBezTo>
                <a:cubicBezTo>
                  <a:pt x="3330" y="12336"/>
                  <a:pt x="3400" y="12181"/>
                  <a:pt x="3433" y="12035"/>
                </a:cubicBezTo>
                <a:cubicBezTo>
                  <a:pt x="3511" y="11699"/>
                  <a:pt x="3511" y="11373"/>
                  <a:pt x="3563" y="11037"/>
                </a:cubicBezTo>
                <a:cubicBezTo>
                  <a:pt x="3623" y="10668"/>
                  <a:pt x="3682" y="10299"/>
                  <a:pt x="3666" y="9922"/>
                </a:cubicBezTo>
                <a:cubicBezTo>
                  <a:pt x="3658" y="9569"/>
                  <a:pt x="3571" y="9225"/>
                  <a:pt x="3536" y="8883"/>
                </a:cubicBezTo>
                <a:cubicBezTo>
                  <a:pt x="3468" y="8161"/>
                  <a:pt x="3761" y="7388"/>
                  <a:pt x="3948" y="6700"/>
                </a:cubicBezTo>
                <a:cubicBezTo>
                  <a:pt x="4035" y="6399"/>
                  <a:pt x="4412" y="5584"/>
                  <a:pt x="4138" y="5232"/>
                </a:cubicBezTo>
                <a:lnTo>
                  <a:pt x="4138" y="5232"/>
                </a:lnTo>
                <a:cubicBezTo>
                  <a:pt x="4301" y="5335"/>
                  <a:pt x="4464" y="5438"/>
                  <a:pt x="4637" y="5523"/>
                </a:cubicBezTo>
                <a:cubicBezTo>
                  <a:pt x="4688" y="5558"/>
                  <a:pt x="4740" y="5584"/>
                  <a:pt x="4792" y="5609"/>
                </a:cubicBezTo>
                <a:cubicBezTo>
                  <a:pt x="4792" y="5626"/>
                  <a:pt x="4800" y="5636"/>
                  <a:pt x="4808" y="5644"/>
                </a:cubicBezTo>
                <a:cubicBezTo>
                  <a:pt x="4792" y="6141"/>
                  <a:pt x="4585" y="6623"/>
                  <a:pt x="4412" y="7079"/>
                </a:cubicBezTo>
                <a:cubicBezTo>
                  <a:pt x="4225" y="7603"/>
                  <a:pt x="4078" y="8048"/>
                  <a:pt x="4122" y="8606"/>
                </a:cubicBezTo>
                <a:cubicBezTo>
                  <a:pt x="4155" y="9130"/>
                  <a:pt x="4309" y="9656"/>
                  <a:pt x="4344" y="10188"/>
                </a:cubicBezTo>
                <a:cubicBezTo>
                  <a:pt x="4371" y="10410"/>
                  <a:pt x="4371" y="10676"/>
                  <a:pt x="4344" y="10934"/>
                </a:cubicBezTo>
                <a:cubicBezTo>
                  <a:pt x="4328" y="11012"/>
                  <a:pt x="4301" y="11088"/>
                  <a:pt x="4284" y="11159"/>
                </a:cubicBezTo>
                <a:cubicBezTo>
                  <a:pt x="4258" y="11278"/>
                  <a:pt x="4216" y="11398"/>
                  <a:pt x="4181" y="11519"/>
                </a:cubicBezTo>
                <a:cubicBezTo>
                  <a:pt x="4138" y="11647"/>
                  <a:pt x="4113" y="11820"/>
                  <a:pt x="4062" y="11940"/>
                </a:cubicBezTo>
                <a:cubicBezTo>
                  <a:pt x="4038" y="12004"/>
                  <a:pt x="4085" y="12060"/>
                  <a:pt x="4134" y="12060"/>
                </a:cubicBezTo>
                <a:cubicBezTo>
                  <a:pt x="4157" y="12060"/>
                  <a:pt x="4181" y="12047"/>
                  <a:pt x="4198" y="12016"/>
                </a:cubicBezTo>
                <a:cubicBezTo>
                  <a:pt x="4328" y="11802"/>
                  <a:pt x="4404" y="11544"/>
                  <a:pt x="4456" y="11278"/>
                </a:cubicBezTo>
                <a:cubicBezTo>
                  <a:pt x="4526" y="11020"/>
                  <a:pt x="4577" y="10763"/>
                  <a:pt x="4629" y="10505"/>
                </a:cubicBezTo>
                <a:cubicBezTo>
                  <a:pt x="4732" y="9973"/>
                  <a:pt x="4721" y="9431"/>
                  <a:pt x="4868" y="8907"/>
                </a:cubicBezTo>
                <a:cubicBezTo>
                  <a:pt x="5006" y="8419"/>
                  <a:pt x="5229" y="7928"/>
                  <a:pt x="5237" y="7413"/>
                </a:cubicBezTo>
                <a:cubicBezTo>
                  <a:pt x="5247" y="7147"/>
                  <a:pt x="5229" y="6881"/>
                  <a:pt x="5212" y="6623"/>
                </a:cubicBezTo>
                <a:cubicBezTo>
                  <a:pt x="5212" y="6502"/>
                  <a:pt x="5212" y="6382"/>
                  <a:pt x="5185" y="6263"/>
                </a:cubicBezTo>
                <a:cubicBezTo>
                  <a:pt x="5177" y="6203"/>
                  <a:pt x="5134" y="6124"/>
                  <a:pt x="5117" y="6056"/>
                </a:cubicBezTo>
                <a:lnTo>
                  <a:pt x="5117" y="5953"/>
                </a:lnTo>
                <a:cubicBezTo>
                  <a:pt x="5117" y="5883"/>
                  <a:pt x="5049" y="5850"/>
                  <a:pt x="4989" y="5850"/>
                </a:cubicBezTo>
                <a:cubicBezTo>
                  <a:pt x="4998" y="5815"/>
                  <a:pt x="4998" y="5772"/>
                  <a:pt x="4998" y="5739"/>
                </a:cubicBezTo>
                <a:cubicBezTo>
                  <a:pt x="5204" y="5867"/>
                  <a:pt x="5402" y="6013"/>
                  <a:pt x="5598" y="6168"/>
                </a:cubicBezTo>
                <a:cubicBezTo>
                  <a:pt x="5624" y="6263"/>
                  <a:pt x="5633" y="6374"/>
                  <a:pt x="5649" y="6461"/>
                </a:cubicBezTo>
                <a:cubicBezTo>
                  <a:pt x="5684" y="6632"/>
                  <a:pt x="5711" y="6803"/>
                  <a:pt x="5719" y="6976"/>
                </a:cubicBezTo>
                <a:cubicBezTo>
                  <a:pt x="5736" y="7285"/>
                  <a:pt x="5752" y="7567"/>
                  <a:pt x="5659" y="7868"/>
                </a:cubicBezTo>
                <a:cubicBezTo>
                  <a:pt x="5581" y="8118"/>
                  <a:pt x="5426" y="8341"/>
                  <a:pt x="5350" y="8598"/>
                </a:cubicBezTo>
                <a:cubicBezTo>
                  <a:pt x="5280" y="8831"/>
                  <a:pt x="5264" y="9046"/>
                  <a:pt x="5247" y="9285"/>
                </a:cubicBezTo>
                <a:cubicBezTo>
                  <a:pt x="5212" y="9862"/>
                  <a:pt x="5204" y="10385"/>
                  <a:pt x="5280" y="10952"/>
                </a:cubicBezTo>
                <a:cubicBezTo>
                  <a:pt x="5332" y="11278"/>
                  <a:pt x="5332" y="11631"/>
                  <a:pt x="5288" y="11956"/>
                </a:cubicBezTo>
                <a:cubicBezTo>
                  <a:pt x="5247" y="12197"/>
                  <a:pt x="5196" y="12428"/>
                  <a:pt x="5204" y="12670"/>
                </a:cubicBezTo>
                <a:cubicBezTo>
                  <a:pt x="5208" y="12718"/>
                  <a:pt x="5250" y="12747"/>
                  <a:pt x="5289" y="12747"/>
                </a:cubicBezTo>
                <a:cubicBezTo>
                  <a:pt x="5320" y="12747"/>
                  <a:pt x="5350" y="12728"/>
                  <a:pt x="5358" y="12686"/>
                </a:cubicBezTo>
                <a:cubicBezTo>
                  <a:pt x="5410" y="12455"/>
                  <a:pt x="5435" y="12233"/>
                  <a:pt x="5505" y="12008"/>
                </a:cubicBezTo>
                <a:cubicBezTo>
                  <a:pt x="5581" y="11742"/>
                  <a:pt x="5659" y="11484"/>
                  <a:pt x="5752" y="11227"/>
                </a:cubicBezTo>
                <a:cubicBezTo>
                  <a:pt x="5855" y="10977"/>
                  <a:pt x="5950" y="10719"/>
                  <a:pt x="6053" y="10470"/>
                </a:cubicBezTo>
                <a:cubicBezTo>
                  <a:pt x="6148" y="10239"/>
                  <a:pt x="6268" y="9981"/>
                  <a:pt x="6311" y="9740"/>
                </a:cubicBezTo>
                <a:cubicBezTo>
                  <a:pt x="6397" y="9243"/>
                  <a:pt x="6381" y="8761"/>
                  <a:pt x="6381" y="8264"/>
                </a:cubicBezTo>
                <a:cubicBezTo>
                  <a:pt x="6389" y="7945"/>
                  <a:pt x="6329" y="7627"/>
                  <a:pt x="6278" y="7310"/>
                </a:cubicBezTo>
                <a:cubicBezTo>
                  <a:pt x="6235" y="7079"/>
                  <a:pt x="6183" y="6803"/>
                  <a:pt x="6088" y="6588"/>
                </a:cubicBezTo>
                <a:cubicBezTo>
                  <a:pt x="6069" y="6540"/>
                  <a:pt x="6018" y="6511"/>
                  <a:pt x="5969" y="6511"/>
                </a:cubicBezTo>
                <a:cubicBezTo>
                  <a:pt x="5931" y="6511"/>
                  <a:pt x="5893" y="6530"/>
                  <a:pt x="5874" y="6572"/>
                </a:cubicBezTo>
                <a:cubicBezTo>
                  <a:pt x="5855" y="6502"/>
                  <a:pt x="5839" y="6425"/>
                  <a:pt x="5822" y="6339"/>
                </a:cubicBezTo>
                <a:lnTo>
                  <a:pt x="5822" y="6339"/>
                </a:lnTo>
                <a:cubicBezTo>
                  <a:pt x="5890" y="6390"/>
                  <a:pt x="5958" y="6450"/>
                  <a:pt x="6028" y="6502"/>
                </a:cubicBezTo>
                <a:cubicBezTo>
                  <a:pt x="6319" y="6735"/>
                  <a:pt x="6628" y="6949"/>
                  <a:pt x="6929" y="7172"/>
                </a:cubicBezTo>
                <a:cubicBezTo>
                  <a:pt x="6904" y="7190"/>
                  <a:pt x="6896" y="7223"/>
                  <a:pt x="6913" y="7258"/>
                </a:cubicBezTo>
                <a:cubicBezTo>
                  <a:pt x="7222" y="7687"/>
                  <a:pt x="7119" y="8427"/>
                  <a:pt x="7067" y="8924"/>
                </a:cubicBezTo>
                <a:cubicBezTo>
                  <a:pt x="7016" y="9518"/>
                  <a:pt x="6886" y="10041"/>
                  <a:pt x="6698" y="10608"/>
                </a:cubicBezTo>
                <a:cubicBezTo>
                  <a:pt x="6535" y="11088"/>
                  <a:pt x="6544" y="11631"/>
                  <a:pt x="6525" y="12129"/>
                </a:cubicBezTo>
                <a:cubicBezTo>
                  <a:pt x="6517" y="12325"/>
                  <a:pt x="6492" y="12515"/>
                  <a:pt x="6449" y="12705"/>
                </a:cubicBezTo>
                <a:cubicBezTo>
                  <a:pt x="6441" y="12721"/>
                  <a:pt x="6432" y="12748"/>
                  <a:pt x="6422" y="12764"/>
                </a:cubicBezTo>
                <a:cubicBezTo>
                  <a:pt x="6389" y="12867"/>
                  <a:pt x="6362" y="12979"/>
                  <a:pt x="6346" y="13090"/>
                </a:cubicBezTo>
                <a:cubicBezTo>
                  <a:pt x="6311" y="13228"/>
                  <a:pt x="6278" y="13356"/>
                  <a:pt x="6259" y="13486"/>
                </a:cubicBezTo>
                <a:cubicBezTo>
                  <a:pt x="6255" y="13532"/>
                  <a:pt x="6290" y="13556"/>
                  <a:pt x="6328" y="13556"/>
                </a:cubicBezTo>
                <a:cubicBezTo>
                  <a:pt x="6360" y="13556"/>
                  <a:pt x="6394" y="13539"/>
                  <a:pt x="6406" y="13502"/>
                </a:cubicBezTo>
                <a:cubicBezTo>
                  <a:pt x="6441" y="13408"/>
                  <a:pt x="6457" y="13304"/>
                  <a:pt x="6474" y="13212"/>
                </a:cubicBezTo>
                <a:cubicBezTo>
                  <a:pt x="6517" y="13082"/>
                  <a:pt x="6560" y="12962"/>
                  <a:pt x="6595" y="12841"/>
                </a:cubicBezTo>
                <a:cubicBezTo>
                  <a:pt x="6612" y="12789"/>
                  <a:pt x="6620" y="12729"/>
                  <a:pt x="6628" y="12670"/>
                </a:cubicBezTo>
                <a:cubicBezTo>
                  <a:pt x="6723" y="12463"/>
                  <a:pt x="6818" y="12257"/>
                  <a:pt x="6937" y="12059"/>
                </a:cubicBezTo>
                <a:cubicBezTo>
                  <a:pt x="7214" y="11622"/>
                  <a:pt x="7574" y="11253"/>
                  <a:pt x="7678" y="10719"/>
                </a:cubicBezTo>
                <a:cubicBezTo>
                  <a:pt x="7781" y="10161"/>
                  <a:pt x="7729" y="9569"/>
                  <a:pt x="7659" y="9010"/>
                </a:cubicBezTo>
                <a:cubicBezTo>
                  <a:pt x="7591" y="8512"/>
                  <a:pt x="7523" y="8031"/>
                  <a:pt x="7350" y="7559"/>
                </a:cubicBezTo>
                <a:cubicBezTo>
                  <a:pt x="7331" y="7508"/>
                  <a:pt x="7292" y="7484"/>
                  <a:pt x="7252" y="7484"/>
                </a:cubicBezTo>
                <a:cubicBezTo>
                  <a:pt x="7239" y="7484"/>
                  <a:pt x="7226" y="7487"/>
                  <a:pt x="7214" y="7491"/>
                </a:cubicBezTo>
                <a:cubicBezTo>
                  <a:pt x="7195" y="7429"/>
                  <a:pt x="7170" y="7378"/>
                  <a:pt x="7144" y="7326"/>
                </a:cubicBezTo>
                <a:lnTo>
                  <a:pt x="7144" y="7326"/>
                </a:lnTo>
                <a:cubicBezTo>
                  <a:pt x="7333" y="7473"/>
                  <a:pt x="7531" y="7619"/>
                  <a:pt x="7711" y="7774"/>
                </a:cubicBezTo>
                <a:cubicBezTo>
                  <a:pt x="7797" y="8118"/>
                  <a:pt x="7824" y="8495"/>
                  <a:pt x="7892" y="8839"/>
                </a:cubicBezTo>
                <a:cubicBezTo>
                  <a:pt x="7968" y="9217"/>
                  <a:pt x="7995" y="9604"/>
                  <a:pt x="8038" y="9990"/>
                </a:cubicBezTo>
                <a:cubicBezTo>
                  <a:pt x="8011" y="10334"/>
                  <a:pt x="7943" y="10676"/>
                  <a:pt x="7884" y="11004"/>
                </a:cubicBezTo>
                <a:cubicBezTo>
                  <a:pt x="7797" y="11449"/>
                  <a:pt x="7634" y="11872"/>
                  <a:pt x="7591" y="12325"/>
                </a:cubicBezTo>
                <a:cubicBezTo>
                  <a:pt x="7539" y="12867"/>
                  <a:pt x="7488" y="13494"/>
                  <a:pt x="7599" y="14026"/>
                </a:cubicBezTo>
                <a:cubicBezTo>
                  <a:pt x="7608" y="14065"/>
                  <a:pt x="7638" y="14083"/>
                  <a:pt x="7668" y="14083"/>
                </a:cubicBezTo>
                <a:cubicBezTo>
                  <a:pt x="7704" y="14083"/>
                  <a:pt x="7738" y="14057"/>
                  <a:pt x="7729" y="14009"/>
                </a:cubicBezTo>
                <a:cubicBezTo>
                  <a:pt x="7702" y="13882"/>
                  <a:pt x="7694" y="13752"/>
                  <a:pt x="7686" y="13624"/>
                </a:cubicBezTo>
                <a:cubicBezTo>
                  <a:pt x="7678" y="13296"/>
                  <a:pt x="7754" y="12970"/>
                  <a:pt x="7900" y="12661"/>
                </a:cubicBezTo>
                <a:cubicBezTo>
                  <a:pt x="7908" y="12634"/>
                  <a:pt x="7927" y="12610"/>
                  <a:pt x="7943" y="12575"/>
                </a:cubicBezTo>
                <a:cubicBezTo>
                  <a:pt x="7960" y="12566"/>
                  <a:pt x="7968" y="12550"/>
                  <a:pt x="7978" y="12523"/>
                </a:cubicBezTo>
                <a:cubicBezTo>
                  <a:pt x="7987" y="12507"/>
                  <a:pt x="7995" y="12490"/>
                  <a:pt x="7995" y="12463"/>
                </a:cubicBezTo>
                <a:cubicBezTo>
                  <a:pt x="8158" y="12171"/>
                  <a:pt x="8339" y="11896"/>
                  <a:pt x="8407" y="11563"/>
                </a:cubicBezTo>
                <a:cubicBezTo>
                  <a:pt x="8502" y="11159"/>
                  <a:pt x="8562" y="10763"/>
                  <a:pt x="8545" y="10350"/>
                </a:cubicBezTo>
                <a:cubicBezTo>
                  <a:pt x="8519" y="9946"/>
                  <a:pt x="8510" y="9518"/>
                  <a:pt x="8399" y="9122"/>
                </a:cubicBezTo>
                <a:cubicBezTo>
                  <a:pt x="8399" y="9114"/>
                  <a:pt x="8391" y="9105"/>
                  <a:pt x="8391" y="9097"/>
                </a:cubicBezTo>
                <a:cubicBezTo>
                  <a:pt x="8371" y="9040"/>
                  <a:pt x="8325" y="9020"/>
                  <a:pt x="8277" y="9020"/>
                </a:cubicBezTo>
                <a:cubicBezTo>
                  <a:pt x="8260" y="9020"/>
                  <a:pt x="8242" y="9023"/>
                  <a:pt x="8226" y="9027"/>
                </a:cubicBezTo>
                <a:cubicBezTo>
                  <a:pt x="8193" y="8701"/>
                  <a:pt x="8115" y="8367"/>
                  <a:pt x="8020" y="8048"/>
                </a:cubicBezTo>
                <a:lnTo>
                  <a:pt x="8020" y="8048"/>
                </a:lnTo>
                <a:cubicBezTo>
                  <a:pt x="8115" y="8134"/>
                  <a:pt x="8201" y="8229"/>
                  <a:pt x="8288" y="8324"/>
                </a:cubicBezTo>
                <a:cubicBezTo>
                  <a:pt x="8261" y="8341"/>
                  <a:pt x="8236" y="8384"/>
                  <a:pt x="8269" y="8419"/>
                </a:cubicBezTo>
                <a:cubicBezTo>
                  <a:pt x="8535" y="8745"/>
                  <a:pt x="8733" y="9182"/>
                  <a:pt x="8844" y="9577"/>
                </a:cubicBezTo>
                <a:cubicBezTo>
                  <a:pt x="9009" y="10128"/>
                  <a:pt x="8958" y="10703"/>
                  <a:pt x="8820" y="11253"/>
                </a:cubicBezTo>
                <a:cubicBezTo>
                  <a:pt x="8700" y="11742"/>
                  <a:pt x="8356" y="12171"/>
                  <a:pt x="8288" y="12670"/>
                </a:cubicBezTo>
                <a:cubicBezTo>
                  <a:pt x="8244" y="13039"/>
                  <a:pt x="8269" y="13502"/>
                  <a:pt x="8364" y="13890"/>
                </a:cubicBezTo>
                <a:cubicBezTo>
                  <a:pt x="8364" y="13941"/>
                  <a:pt x="8356" y="13993"/>
                  <a:pt x="8356" y="14036"/>
                </a:cubicBezTo>
                <a:cubicBezTo>
                  <a:pt x="8347" y="14077"/>
                  <a:pt x="8339" y="14121"/>
                  <a:pt x="8339" y="14164"/>
                </a:cubicBezTo>
                <a:lnTo>
                  <a:pt x="8339" y="14181"/>
                </a:lnTo>
                <a:cubicBezTo>
                  <a:pt x="8296" y="14405"/>
                  <a:pt x="8261" y="14620"/>
                  <a:pt x="8244" y="14851"/>
                </a:cubicBezTo>
                <a:cubicBezTo>
                  <a:pt x="8240" y="14909"/>
                  <a:pt x="8288" y="14946"/>
                  <a:pt x="8335" y="14946"/>
                </a:cubicBezTo>
                <a:cubicBezTo>
                  <a:pt x="8370" y="14946"/>
                  <a:pt x="8405" y="14925"/>
                  <a:pt x="8416" y="14877"/>
                </a:cubicBezTo>
                <a:cubicBezTo>
                  <a:pt x="8442" y="14766"/>
                  <a:pt x="8451" y="14644"/>
                  <a:pt x="8467" y="14525"/>
                </a:cubicBezTo>
                <a:cubicBezTo>
                  <a:pt x="8494" y="14405"/>
                  <a:pt x="8519" y="14284"/>
                  <a:pt x="8545" y="14156"/>
                </a:cubicBezTo>
                <a:cubicBezTo>
                  <a:pt x="8570" y="14148"/>
                  <a:pt x="8578" y="14121"/>
                  <a:pt x="8587" y="14096"/>
                </a:cubicBezTo>
                <a:lnTo>
                  <a:pt x="8587" y="13923"/>
                </a:lnTo>
                <a:cubicBezTo>
                  <a:pt x="8597" y="13838"/>
                  <a:pt x="8605" y="13744"/>
                  <a:pt x="8605" y="13657"/>
                </a:cubicBezTo>
                <a:cubicBezTo>
                  <a:pt x="8681" y="13375"/>
                  <a:pt x="8768" y="13090"/>
                  <a:pt x="8871" y="12816"/>
                </a:cubicBezTo>
                <a:cubicBezTo>
                  <a:pt x="8982" y="12480"/>
                  <a:pt x="9050" y="12129"/>
                  <a:pt x="9172" y="11802"/>
                </a:cubicBezTo>
                <a:cubicBezTo>
                  <a:pt x="9300" y="11476"/>
                  <a:pt x="9300" y="11210"/>
                  <a:pt x="9335" y="10882"/>
                </a:cubicBezTo>
                <a:cubicBezTo>
                  <a:pt x="9360" y="10754"/>
                  <a:pt x="9378" y="10625"/>
                  <a:pt x="9378" y="10497"/>
                </a:cubicBezTo>
                <a:cubicBezTo>
                  <a:pt x="9378" y="10188"/>
                  <a:pt x="9300" y="9895"/>
                  <a:pt x="9257" y="9604"/>
                </a:cubicBezTo>
                <a:lnTo>
                  <a:pt x="9257" y="9604"/>
                </a:lnTo>
                <a:cubicBezTo>
                  <a:pt x="9421" y="9843"/>
                  <a:pt x="9566" y="10093"/>
                  <a:pt x="9712" y="10342"/>
                </a:cubicBezTo>
                <a:cubicBezTo>
                  <a:pt x="9704" y="10359"/>
                  <a:pt x="9704" y="10377"/>
                  <a:pt x="9704" y="10394"/>
                </a:cubicBezTo>
                <a:cubicBezTo>
                  <a:pt x="9927" y="11321"/>
                  <a:pt x="9747" y="12257"/>
                  <a:pt x="9438" y="13160"/>
                </a:cubicBezTo>
                <a:cubicBezTo>
                  <a:pt x="9300" y="13572"/>
                  <a:pt x="9292" y="14018"/>
                  <a:pt x="9189" y="14449"/>
                </a:cubicBezTo>
                <a:cubicBezTo>
                  <a:pt x="9145" y="14628"/>
                  <a:pt x="9069" y="14799"/>
                  <a:pt x="8991" y="14964"/>
                </a:cubicBezTo>
                <a:cubicBezTo>
                  <a:pt x="8966" y="15032"/>
                  <a:pt x="8931" y="15092"/>
                  <a:pt x="8906" y="15160"/>
                </a:cubicBezTo>
                <a:cubicBezTo>
                  <a:pt x="8863" y="15246"/>
                  <a:pt x="8716" y="15512"/>
                  <a:pt x="8863" y="15582"/>
                </a:cubicBezTo>
                <a:cubicBezTo>
                  <a:pt x="8875" y="15586"/>
                  <a:pt x="8886" y="15587"/>
                  <a:pt x="8897" y="15587"/>
                </a:cubicBezTo>
                <a:cubicBezTo>
                  <a:pt x="8941" y="15587"/>
                  <a:pt x="8976" y="15560"/>
                  <a:pt x="8982" y="15512"/>
                </a:cubicBezTo>
                <a:cubicBezTo>
                  <a:pt x="8991" y="15428"/>
                  <a:pt x="9017" y="15349"/>
                  <a:pt x="9042" y="15263"/>
                </a:cubicBezTo>
                <a:cubicBezTo>
                  <a:pt x="9232" y="14877"/>
                  <a:pt x="9661" y="13958"/>
                  <a:pt x="9720" y="13847"/>
                </a:cubicBezTo>
                <a:cubicBezTo>
                  <a:pt x="9875" y="13562"/>
                  <a:pt x="9927" y="13220"/>
                  <a:pt x="9997" y="12911"/>
                </a:cubicBezTo>
                <a:cubicBezTo>
                  <a:pt x="10005" y="12867"/>
                  <a:pt x="10013" y="12824"/>
                  <a:pt x="10021" y="12773"/>
                </a:cubicBezTo>
                <a:cubicBezTo>
                  <a:pt x="10116" y="12480"/>
                  <a:pt x="10133" y="12162"/>
                  <a:pt x="10133" y="11853"/>
                </a:cubicBezTo>
                <a:cubicBezTo>
                  <a:pt x="10133" y="11571"/>
                  <a:pt x="10124" y="11235"/>
                  <a:pt x="9997" y="10969"/>
                </a:cubicBezTo>
                <a:lnTo>
                  <a:pt x="9997" y="10917"/>
                </a:lnTo>
                <a:cubicBezTo>
                  <a:pt x="10081" y="11123"/>
                  <a:pt x="10168" y="11338"/>
                  <a:pt x="10236" y="11552"/>
                </a:cubicBezTo>
                <a:cubicBezTo>
                  <a:pt x="10314" y="11777"/>
                  <a:pt x="10382" y="12008"/>
                  <a:pt x="10460" y="12233"/>
                </a:cubicBezTo>
                <a:cubicBezTo>
                  <a:pt x="10401" y="12360"/>
                  <a:pt x="10382" y="12498"/>
                  <a:pt x="10331" y="12626"/>
                </a:cubicBezTo>
                <a:cubicBezTo>
                  <a:pt x="10254" y="12799"/>
                  <a:pt x="10168" y="12970"/>
                  <a:pt x="10133" y="13160"/>
                </a:cubicBezTo>
                <a:cubicBezTo>
                  <a:pt x="10040" y="13605"/>
                  <a:pt x="9970" y="14036"/>
                  <a:pt x="10013" y="14500"/>
                </a:cubicBezTo>
                <a:cubicBezTo>
                  <a:pt x="10056" y="14954"/>
                  <a:pt x="10219" y="15376"/>
                  <a:pt x="10322" y="15821"/>
                </a:cubicBezTo>
                <a:cubicBezTo>
                  <a:pt x="10331" y="15873"/>
                  <a:pt x="10331" y="15933"/>
                  <a:pt x="10339" y="15984"/>
                </a:cubicBezTo>
                <a:cubicBezTo>
                  <a:pt x="10366" y="16190"/>
                  <a:pt x="10374" y="16397"/>
                  <a:pt x="10390" y="16603"/>
                </a:cubicBezTo>
                <a:cubicBezTo>
                  <a:pt x="10401" y="16724"/>
                  <a:pt x="10382" y="16860"/>
                  <a:pt x="10417" y="16963"/>
                </a:cubicBezTo>
                <a:cubicBezTo>
                  <a:pt x="10427" y="16990"/>
                  <a:pt x="10457" y="17007"/>
                  <a:pt x="10484" y="17007"/>
                </a:cubicBezTo>
                <a:cubicBezTo>
                  <a:pt x="10502" y="17007"/>
                  <a:pt x="10519" y="16999"/>
                  <a:pt x="10528" y="16982"/>
                </a:cubicBezTo>
                <a:cubicBezTo>
                  <a:pt x="10683" y="16733"/>
                  <a:pt x="10588" y="16355"/>
                  <a:pt x="10588" y="16079"/>
                </a:cubicBezTo>
                <a:cubicBezTo>
                  <a:pt x="10580" y="15892"/>
                  <a:pt x="10555" y="15702"/>
                  <a:pt x="10520" y="15512"/>
                </a:cubicBezTo>
                <a:cubicBezTo>
                  <a:pt x="10512" y="15263"/>
                  <a:pt x="10512" y="15024"/>
                  <a:pt x="10528" y="14782"/>
                </a:cubicBezTo>
                <a:cubicBezTo>
                  <a:pt x="10555" y="14370"/>
                  <a:pt x="10597" y="13958"/>
                  <a:pt x="10683" y="13554"/>
                </a:cubicBezTo>
                <a:cubicBezTo>
                  <a:pt x="10710" y="13418"/>
                  <a:pt x="10735" y="13280"/>
                  <a:pt x="10743" y="13142"/>
                </a:cubicBezTo>
                <a:lnTo>
                  <a:pt x="10743" y="13109"/>
                </a:lnTo>
                <a:cubicBezTo>
                  <a:pt x="10794" y="13253"/>
                  <a:pt x="10846" y="13391"/>
                  <a:pt x="10897" y="13537"/>
                </a:cubicBezTo>
                <a:cubicBezTo>
                  <a:pt x="10770" y="13855"/>
                  <a:pt x="10778" y="14267"/>
                  <a:pt x="10770" y="14593"/>
                </a:cubicBezTo>
                <a:cubicBezTo>
                  <a:pt x="10743" y="15075"/>
                  <a:pt x="10813" y="15496"/>
                  <a:pt x="10933" y="15968"/>
                </a:cubicBezTo>
                <a:cubicBezTo>
                  <a:pt x="11044" y="16397"/>
                  <a:pt x="11225" y="16757"/>
                  <a:pt x="11405" y="17170"/>
                </a:cubicBezTo>
                <a:cubicBezTo>
                  <a:pt x="11483" y="17351"/>
                  <a:pt x="11594" y="17522"/>
                  <a:pt x="11689" y="17712"/>
                </a:cubicBezTo>
                <a:cubicBezTo>
                  <a:pt x="11741" y="17831"/>
                  <a:pt x="11774" y="17961"/>
                  <a:pt x="11860" y="18064"/>
                </a:cubicBezTo>
                <a:cubicBezTo>
                  <a:pt x="11870" y="18074"/>
                  <a:pt x="11883" y="18078"/>
                  <a:pt x="11896" y="18078"/>
                </a:cubicBezTo>
                <a:cubicBezTo>
                  <a:pt x="11905" y="18078"/>
                  <a:pt x="11913" y="18076"/>
                  <a:pt x="11920" y="18073"/>
                </a:cubicBezTo>
                <a:cubicBezTo>
                  <a:pt x="11928" y="18097"/>
                  <a:pt x="11936" y="18124"/>
                  <a:pt x="11947" y="18159"/>
                </a:cubicBezTo>
                <a:cubicBezTo>
                  <a:pt x="11956" y="18191"/>
                  <a:pt x="11981" y="18205"/>
                  <a:pt x="12006" y="18205"/>
                </a:cubicBezTo>
                <a:cubicBezTo>
                  <a:pt x="12049" y="18205"/>
                  <a:pt x="12094" y="18168"/>
                  <a:pt x="12083" y="18116"/>
                </a:cubicBezTo>
                <a:cubicBezTo>
                  <a:pt x="11885" y="17403"/>
                  <a:pt x="11662" y="16698"/>
                  <a:pt x="11508" y="15968"/>
                </a:cubicBezTo>
                <a:cubicBezTo>
                  <a:pt x="11440" y="15624"/>
                  <a:pt x="11370" y="15281"/>
                  <a:pt x="11310" y="14937"/>
                </a:cubicBezTo>
                <a:cubicBezTo>
                  <a:pt x="11277" y="14731"/>
                  <a:pt x="11250" y="14387"/>
                  <a:pt x="11122" y="14224"/>
                </a:cubicBezTo>
                <a:cubicBezTo>
                  <a:pt x="11112" y="14172"/>
                  <a:pt x="11095" y="14121"/>
                  <a:pt x="11079" y="14069"/>
                </a:cubicBezTo>
                <a:cubicBezTo>
                  <a:pt x="11079" y="14069"/>
                  <a:pt x="11079" y="14061"/>
                  <a:pt x="11071" y="14053"/>
                </a:cubicBezTo>
                <a:cubicBezTo>
                  <a:pt x="11071" y="14036"/>
                  <a:pt x="11060" y="14018"/>
                  <a:pt x="11060" y="13993"/>
                </a:cubicBezTo>
                <a:cubicBezTo>
                  <a:pt x="11060" y="13974"/>
                  <a:pt x="11044" y="13958"/>
                  <a:pt x="11036" y="13950"/>
                </a:cubicBezTo>
                <a:cubicBezTo>
                  <a:pt x="11027" y="13906"/>
                  <a:pt x="11019" y="13863"/>
                  <a:pt x="11019" y="13820"/>
                </a:cubicBezTo>
                <a:lnTo>
                  <a:pt x="11019" y="13820"/>
                </a:lnTo>
                <a:cubicBezTo>
                  <a:pt x="11112" y="14061"/>
                  <a:pt x="11225" y="14302"/>
                  <a:pt x="11345" y="14533"/>
                </a:cubicBezTo>
                <a:cubicBezTo>
                  <a:pt x="11345" y="14541"/>
                  <a:pt x="11353" y="14552"/>
                  <a:pt x="11353" y="14568"/>
                </a:cubicBezTo>
                <a:cubicBezTo>
                  <a:pt x="11353" y="14576"/>
                  <a:pt x="11345" y="14585"/>
                  <a:pt x="11353" y="14603"/>
                </a:cubicBezTo>
                <a:cubicBezTo>
                  <a:pt x="11353" y="14611"/>
                  <a:pt x="11361" y="14620"/>
                  <a:pt x="11361" y="14636"/>
                </a:cubicBezTo>
                <a:cubicBezTo>
                  <a:pt x="11380" y="15083"/>
                  <a:pt x="11559" y="15452"/>
                  <a:pt x="11749" y="15848"/>
                </a:cubicBezTo>
                <a:cubicBezTo>
                  <a:pt x="11955" y="16277"/>
                  <a:pt x="12204" y="16689"/>
                  <a:pt x="12547" y="17015"/>
                </a:cubicBezTo>
                <a:cubicBezTo>
                  <a:pt x="12891" y="17343"/>
                  <a:pt x="13252" y="17633"/>
                  <a:pt x="13637" y="17918"/>
                </a:cubicBezTo>
                <a:cubicBezTo>
                  <a:pt x="13810" y="18037"/>
                  <a:pt x="13973" y="18141"/>
                  <a:pt x="14120" y="18295"/>
                </a:cubicBezTo>
                <a:cubicBezTo>
                  <a:pt x="14223" y="18398"/>
                  <a:pt x="14326" y="18545"/>
                  <a:pt x="14445" y="18631"/>
                </a:cubicBezTo>
                <a:cubicBezTo>
                  <a:pt x="14460" y="18644"/>
                  <a:pt x="14478" y="18650"/>
                  <a:pt x="14495" y="18650"/>
                </a:cubicBezTo>
                <a:cubicBezTo>
                  <a:pt x="14535" y="18650"/>
                  <a:pt x="14570" y="18616"/>
                  <a:pt x="14557" y="18561"/>
                </a:cubicBezTo>
                <a:cubicBezTo>
                  <a:pt x="14524" y="18417"/>
                  <a:pt x="14394" y="18279"/>
                  <a:pt x="14307" y="18159"/>
                </a:cubicBezTo>
                <a:cubicBezTo>
                  <a:pt x="14152" y="17961"/>
                  <a:pt x="13998" y="17772"/>
                  <a:pt x="13843" y="17582"/>
                </a:cubicBezTo>
                <a:cubicBezTo>
                  <a:pt x="13596" y="17256"/>
                  <a:pt x="13320" y="16947"/>
                  <a:pt x="13070" y="16613"/>
                </a:cubicBezTo>
                <a:cubicBezTo>
                  <a:pt x="12804" y="16252"/>
                  <a:pt x="12522" y="15908"/>
                  <a:pt x="12246" y="15547"/>
                </a:cubicBezTo>
                <a:cubicBezTo>
                  <a:pt x="12229" y="15531"/>
                  <a:pt x="12221" y="15504"/>
                  <a:pt x="12204" y="15488"/>
                </a:cubicBezTo>
                <a:cubicBezTo>
                  <a:pt x="12040" y="15246"/>
                  <a:pt x="11885" y="15005"/>
                  <a:pt x="11741" y="14766"/>
                </a:cubicBezTo>
                <a:cubicBezTo>
                  <a:pt x="11646" y="14620"/>
                  <a:pt x="11534" y="14473"/>
                  <a:pt x="11456" y="14310"/>
                </a:cubicBezTo>
                <a:lnTo>
                  <a:pt x="11456" y="14310"/>
                </a:lnTo>
                <a:cubicBezTo>
                  <a:pt x="11491" y="14362"/>
                  <a:pt x="11524" y="14405"/>
                  <a:pt x="11567" y="14449"/>
                </a:cubicBezTo>
                <a:cubicBezTo>
                  <a:pt x="11714" y="14603"/>
                  <a:pt x="11860" y="14758"/>
                  <a:pt x="12007" y="14902"/>
                </a:cubicBezTo>
                <a:cubicBezTo>
                  <a:pt x="12264" y="15187"/>
                  <a:pt x="12565" y="15393"/>
                  <a:pt x="12874" y="15607"/>
                </a:cubicBezTo>
                <a:cubicBezTo>
                  <a:pt x="13114" y="15778"/>
                  <a:pt x="13363" y="15873"/>
                  <a:pt x="13612" y="16003"/>
                </a:cubicBezTo>
                <a:cubicBezTo>
                  <a:pt x="13930" y="16174"/>
                  <a:pt x="14144" y="16458"/>
                  <a:pt x="14402" y="16689"/>
                </a:cubicBezTo>
                <a:cubicBezTo>
                  <a:pt x="14412" y="16700"/>
                  <a:pt x="14424" y="16704"/>
                  <a:pt x="14435" y="16704"/>
                </a:cubicBezTo>
                <a:cubicBezTo>
                  <a:pt x="14470" y="16704"/>
                  <a:pt x="14503" y="16660"/>
                  <a:pt x="14497" y="16621"/>
                </a:cubicBezTo>
                <a:cubicBezTo>
                  <a:pt x="14453" y="16483"/>
                  <a:pt x="14326" y="16345"/>
                  <a:pt x="14231" y="16234"/>
                </a:cubicBezTo>
                <a:cubicBezTo>
                  <a:pt x="14076" y="16046"/>
                  <a:pt x="13905" y="15873"/>
                  <a:pt x="13751" y="15685"/>
                </a:cubicBezTo>
                <a:cubicBezTo>
                  <a:pt x="13544" y="15444"/>
                  <a:pt x="13287" y="15238"/>
                  <a:pt x="13029" y="15057"/>
                </a:cubicBezTo>
                <a:cubicBezTo>
                  <a:pt x="12677" y="14799"/>
                  <a:pt x="12289" y="14593"/>
                  <a:pt x="11947" y="14327"/>
                </a:cubicBezTo>
                <a:cubicBezTo>
                  <a:pt x="11679" y="14129"/>
                  <a:pt x="11524" y="13812"/>
                  <a:pt x="11225" y="13640"/>
                </a:cubicBezTo>
                <a:cubicBezTo>
                  <a:pt x="11218" y="13638"/>
                  <a:pt x="11211" y="13637"/>
                  <a:pt x="11204" y="13637"/>
                </a:cubicBezTo>
                <a:cubicBezTo>
                  <a:pt x="11186" y="13637"/>
                  <a:pt x="11169" y="13645"/>
                  <a:pt x="11155" y="13657"/>
                </a:cubicBezTo>
                <a:cubicBezTo>
                  <a:pt x="11087" y="13486"/>
                  <a:pt x="11027" y="13304"/>
                  <a:pt x="10968" y="13125"/>
                </a:cubicBezTo>
                <a:cubicBezTo>
                  <a:pt x="10933" y="13022"/>
                  <a:pt x="10897" y="12911"/>
                  <a:pt x="10873" y="12808"/>
                </a:cubicBezTo>
                <a:lnTo>
                  <a:pt x="10873" y="12808"/>
                </a:lnTo>
                <a:cubicBezTo>
                  <a:pt x="11071" y="13030"/>
                  <a:pt x="11266" y="13212"/>
                  <a:pt x="11543" y="13348"/>
                </a:cubicBezTo>
                <a:cubicBezTo>
                  <a:pt x="11920" y="13537"/>
                  <a:pt x="12256" y="13779"/>
                  <a:pt x="12598" y="14009"/>
                </a:cubicBezTo>
                <a:cubicBezTo>
                  <a:pt x="12951" y="14259"/>
                  <a:pt x="13346" y="14422"/>
                  <a:pt x="13699" y="14655"/>
                </a:cubicBezTo>
                <a:cubicBezTo>
                  <a:pt x="13946" y="14818"/>
                  <a:pt x="14111" y="15083"/>
                  <a:pt x="14369" y="15230"/>
                </a:cubicBezTo>
                <a:cubicBezTo>
                  <a:pt x="14376" y="15233"/>
                  <a:pt x="14383" y="15235"/>
                  <a:pt x="14391" y="15235"/>
                </a:cubicBezTo>
                <a:cubicBezTo>
                  <a:pt x="14418" y="15235"/>
                  <a:pt x="14445" y="15212"/>
                  <a:pt x="14445" y="15178"/>
                </a:cubicBezTo>
                <a:cubicBezTo>
                  <a:pt x="14437" y="15083"/>
                  <a:pt x="14350" y="15005"/>
                  <a:pt x="14291" y="14937"/>
                </a:cubicBezTo>
                <a:cubicBezTo>
                  <a:pt x="14136" y="14774"/>
                  <a:pt x="14008" y="14611"/>
                  <a:pt x="13878" y="14430"/>
                </a:cubicBezTo>
                <a:cubicBezTo>
                  <a:pt x="13604" y="14045"/>
                  <a:pt x="13346" y="13727"/>
                  <a:pt x="12951" y="13459"/>
                </a:cubicBezTo>
                <a:cubicBezTo>
                  <a:pt x="12641" y="13245"/>
                  <a:pt x="12316" y="13022"/>
                  <a:pt x="11963" y="12876"/>
                </a:cubicBezTo>
                <a:cubicBezTo>
                  <a:pt x="11800" y="12808"/>
                  <a:pt x="11627" y="12789"/>
                  <a:pt x="11456" y="12756"/>
                </a:cubicBezTo>
                <a:cubicBezTo>
                  <a:pt x="11258" y="12705"/>
                  <a:pt x="11060" y="12634"/>
                  <a:pt x="10873" y="12583"/>
                </a:cubicBezTo>
                <a:cubicBezTo>
                  <a:pt x="10868" y="12582"/>
                  <a:pt x="10864" y="12581"/>
                  <a:pt x="10859" y="12581"/>
                </a:cubicBezTo>
                <a:cubicBezTo>
                  <a:pt x="10838" y="12581"/>
                  <a:pt x="10820" y="12596"/>
                  <a:pt x="10813" y="12610"/>
                </a:cubicBezTo>
                <a:cubicBezTo>
                  <a:pt x="10710" y="12274"/>
                  <a:pt x="10623" y="11932"/>
                  <a:pt x="10520" y="11596"/>
                </a:cubicBezTo>
                <a:cubicBezTo>
                  <a:pt x="10504" y="11536"/>
                  <a:pt x="10485" y="11476"/>
                  <a:pt x="10460" y="11416"/>
                </a:cubicBezTo>
                <a:lnTo>
                  <a:pt x="10460" y="11416"/>
                </a:lnTo>
                <a:cubicBezTo>
                  <a:pt x="10632" y="11614"/>
                  <a:pt x="10916" y="11742"/>
                  <a:pt x="11112" y="11853"/>
                </a:cubicBezTo>
                <a:cubicBezTo>
                  <a:pt x="11318" y="11965"/>
                  <a:pt x="11516" y="12086"/>
                  <a:pt x="11741" y="12171"/>
                </a:cubicBezTo>
                <a:cubicBezTo>
                  <a:pt x="11947" y="12249"/>
                  <a:pt x="12169" y="12284"/>
                  <a:pt x="12384" y="12336"/>
                </a:cubicBezTo>
                <a:cubicBezTo>
                  <a:pt x="12856" y="12439"/>
                  <a:pt x="13252" y="12661"/>
                  <a:pt x="13672" y="12902"/>
                </a:cubicBezTo>
                <a:cubicBezTo>
                  <a:pt x="13835" y="12995"/>
                  <a:pt x="14025" y="13057"/>
                  <a:pt x="14179" y="13150"/>
                </a:cubicBezTo>
                <a:cubicBezTo>
                  <a:pt x="14326" y="13245"/>
                  <a:pt x="14453" y="13375"/>
                  <a:pt x="14575" y="13494"/>
                </a:cubicBezTo>
                <a:cubicBezTo>
                  <a:pt x="14585" y="13503"/>
                  <a:pt x="14598" y="13507"/>
                  <a:pt x="14610" y="13507"/>
                </a:cubicBezTo>
                <a:cubicBezTo>
                  <a:pt x="14646" y="13507"/>
                  <a:pt x="14682" y="13473"/>
                  <a:pt x="14668" y="13434"/>
                </a:cubicBezTo>
                <a:cubicBezTo>
                  <a:pt x="14592" y="13271"/>
                  <a:pt x="14472" y="13142"/>
                  <a:pt x="14342" y="13014"/>
                </a:cubicBezTo>
                <a:cubicBezTo>
                  <a:pt x="14188" y="12859"/>
                  <a:pt x="14033" y="12696"/>
                  <a:pt x="13878" y="12542"/>
                </a:cubicBezTo>
                <a:cubicBezTo>
                  <a:pt x="13854" y="12480"/>
                  <a:pt x="13783" y="12420"/>
                  <a:pt x="13715" y="12377"/>
                </a:cubicBezTo>
                <a:cubicBezTo>
                  <a:pt x="13586" y="12249"/>
                  <a:pt x="13458" y="12129"/>
                  <a:pt x="13311" y="12016"/>
                </a:cubicBezTo>
                <a:cubicBezTo>
                  <a:pt x="13122" y="11872"/>
                  <a:pt x="12916" y="11769"/>
                  <a:pt x="12720" y="11639"/>
                </a:cubicBezTo>
                <a:cubicBezTo>
                  <a:pt x="12392" y="11424"/>
                  <a:pt x="12040" y="11305"/>
                  <a:pt x="11662" y="11227"/>
                </a:cubicBezTo>
                <a:cubicBezTo>
                  <a:pt x="11348" y="11158"/>
                  <a:pt x="11014" y="11046"/>
                  <a:pt x="10687" y="11046"/>
                </a:cubicBezTo>
                <a:cubicBezTo>
                  <a:pt x="10602" y="11046"/>
                  <a:pt x="10517" y="11054"/>
                  <a:pt x="10434" y="11072"/>
                </a:cubicBezTo>
                <a:lnTo>
                  <a:pt x="10434" y="11047"/>
                </a:lnTo>
                <a:cubicBezTo>
                  <a:pt x="10434" y="11001"/>
                  <a:pt x="10397" y="10978"/>
                  <a:pt x="10364" y="10978"/>
                </a:cubicBezTo>
                <a:cubicBezTo>
                  <a:pt x="10347" y="10978"/>
                  <a:pt x="10331" y="10984"/>
                  <a:pt x="10322" y="10996"/>
                </a:cubicBezTo>
                <a:cubicBezTo>
                  <a:pt x="10211" y="10695"/>
                  <a:pt x="10081" y="10394"/>
                  <a:pt x="9910" y="10109"/>
                </a:cubicBezTo>
                <a:cubicBezTo>
                  <a:pt x="9842" y="9981"/>
                  <a:pt x="9764" y="9862"/>
                  <a:pt x="9687" y="9740"/>
                </a:cubicBezTo>
                <a:lnTo>
                  <a:pt x="9687" y="9740"/>
                </a:lnTo>
                <a:cubicBezTo>
                  <a:pt x="9747" y="9775"/>
                  <a:pt x="9807" y="9819"/>
                  <a:pt x="9859" y="9862"/>
                </a:cubicBezTo>
                <a:cubicBezTo>
                  <a:pt x="9927" y="9922"/>
                  <a:pt x="9978" y="9990"/>
                  <a:pt x="10048" y="10041"/>
                </a:cubicBezTo>
                <a:cubicBezTo>
                  <a:pt x="10143" y="10120"/>
                  <a:pt x="10279" y="10179"/>
                  <a:pt x="10382" y="10256"/>
                </a:cubicBezTo>
                <a:cubicBezTo>
                  <a:pt x="10691" y="10462"/>
                  <a:pt x="11060" y="10643"/>
                  <a:pt x="11440" y="10703"/>
                </a:cubicBezTo>
                <a:cubicBezTo>
                  <a:pt x="11521" y="10716"/>
                  <a:pt x="11605" y="10719"/>
                  <a:pt x="11691" y="10719"/>
                </a:cubicBezTo>
                <a:cubicBezTo>
                  <a:pt x="11788" y="10719"/>
                  <a:pt x="11887" y="10715"/>
                  <a:pt x="11985" y="10715"/>
                </a:cubicBezTo>
                <a:cubicBezTo>
                  <a:pt x="12035" y="10715"/>
                  <a:pt x="12085" y="10716"/>
                  <a:pt x="12134" y="10719"/>
                </a:cubicBezTo>
                <a:cubicBezTo>
                  <a:pt x="12367" y="10738"/>
                  <a:pt x="12598" y="10798"/>
                  <a:pt x="12831" y="10841"/>
                </a:cubicBezTo>
                <a:cubicBezTo>
                  <a:pt x="13070" y="10882"/>
                  <a:pt x="13320" y="10952"/>
                  <a:pt x="13553" y="11037"/>
                </a:cubicBezTo>
                <a:cubicBezTo>
                  <a:pt x="13707" y="11099"/>
                  <a:pt x="13835" y="11191"/>
                  <a:pt x="13981" y="11253"/>
                </a:cubicBezTo>
                <a:cubicBezTo>
                  <a:pt x="13989" y="11256"/>
                  <a:pt x="13995" y="11257"/>
                  <a:pt x="14002" y="11257"/>
                </a:cubicBezTo>
                <a:cubicBezTo>
                  <a:pt x="14057" y="11257"/>
                  <a:pt x="14086" y="11170"/>
                  <a:pt x="14033" y="11132"/>
                </a:cubicBezTo>
                <a:cubicBezTo>
                  <a:pt x="13320" y="10608"/>
                  <a:pt x="12573" y="10049"/>
                  <a:pt x="11706" y="9800"/>
                </a:cubicBezTo>
                <a:cubicBezTo>
                  <a:pt x="11302" y="9689"/>
                  <a:pt x="10873" y="9724"/>
                  <a:pt x="10469" y="9612"/>
                </a:cubicBezTo>
                <a:cubicBezTo>
                  <a:pt x="10287" y="9561"/>
                  <a:pt x="10100" y="9542"/>
                  <a:pt x="9927" y="9501"/>
                </a:cubicBezTo>
                <a:cubicBezTo>
                  <a:pt x="9772" y="9458"/>
                  <a:pt x="9601" y="9371"/>
                  <a:pt x="9438" y="9355"/>
                </a:cubicBezTo>
                <a:cubicBezTo>
                  <a:pt x="9257" y="9079"/>
                  <a:pt x="9069" y="8813"/>
                  <a:pt x="8879" y="8547"/>
                </a:cubicBezTo>
                <a:cubicBezTo>
                  <a:pt x="8836" y="8495"/>
                  <a:pt x="8803" y="8452"/>
                  <a:pt x="8760" y="8400"/>
                </a:cubicBezTo>
                <a:lnTo>
                  <a:pt x="8760" y="8400"/>
                </a:lnTo>
                <a:cubicBezTo>
                  <a:pt x="8811" y="8427"/>
                  <a:pt x="8863" y="8452"/>
                  <a:pt x="8906" y="8479"/>
                </a:cubicBezTo>
                <a:cubicBezTo>
                  <a:pt x="9112" y="8573"/>
                  <a:pt x="9343" y="8615"/>
                  <a:pt x="9558" y="8658"/>
                </a:cubicBezTo>
                <a:cubicBezTo>
                  <a:pt x="9739" y="8701"/>
                  <a:pt x="9937" y="8736"/>
                  <a:pt x="10124" y="8736"/>
                </a:cubicBezTo>
                <a:cubicBezTo>
                  <a:pt x="10512" y="8736"/>
                  <a:pt x="10881" y="8582"/>
                  <a:pt x="11266" y="8547"/>
                </a:cubicBezTo>
                <a:cubicBezTo>
                  <a:pt x="11419" y="8532"/>
                  <a:pt x="11573" y="8522"/>
                  <a:pt x="11725" y="8522"/>
                </a:cubicBezTo>
                <a:cubicBezTo>
                  <a:pt x="12114" y="8522"/>
                  <a:pt x="12497" y="8586"/>
                  <a:pt x="12848" y="8796"/>
                </a:cubicBezTo>
                <a:cubicBezTo>
                  <a:pt x="12857" y="8802"/>
                  <a:pt x="12867" y="8804"/>
                  <a:pt x="12877" y="8804"/>
                </a:cubicBezTo>
                <a:cubicBezTo>
                  <a:pt x="12929" y="8804"/>
                  <a:pt x="12976" y="8736"/>
                  <a:pt x="12926" y="8693"/>
                </a:cubicBezTo>
                <a:cubicBezTo>
                  <a:pt x="12796" y="8573"/>
                  <a:pt x="12701" y="8444"/>
                  <a:pt x="12538" y="8357"/>
                </a:cubicBezTo>
                <a:cubicBezTo>
                  <a:pt x="12376" y="8264"/>
                  <a:pt x="12178" y="8194"/>
                  <a:pt x="11998" y="8126"/>
                </a:cubicBezTo>
                <a:cubicBezTo>
                  <a:pt x="11594" y="7972"/>
                  <a:pt x="11147" y="7842"/>
                  <a:pt x="10718" y="7790"/>
                </a:cubicBezTo>
                <a:cubicBezTo>
                  <a:pt x="10607" y="7774"/>
                  <a:pt x="10493" y="7774"/>
                  <a:pt x="10390" y="7774"/>
                </a:cubicBezTo>
                <a:cubicBezTo>
                  <a:pt x="10349" y="7774"/>
                  <a:pt x="10314" y="7765"/>
                  <a:pt x="10279" y="7765"/>
                </a:cubicBezTo>
                <a:cubicBezTo>
                  <a:pt x="10271" y="7765"/>
                  <a:pt x="10263" y="7765"/>
                  <a:pt x="10254" y="7774"/>
                </a:cubicBezTo>
                <a:lnTo>
                  <a:pt x="9937" y="7774"/>
                </a:lnTo>
                <a:cubicBezTo>
                  <a:pt x="9787" y="7774"/>
                  <a:pt x="9638" y="7766"/>
                  <a:pt x="9490" y="7766"/>
                </a:cubicBezTo>
                <a:cubicBezTo>
                  <a:pt x="9415" y="7766"/>
                  <a:pt x="9341" y="7768"/>
                  <a:pt x="9267" y="7774"/>
                </a:cubicBezTo>
                <a:cubicBezTo>
                  <a:pt x="9172" y="7782"/>
                  <a:pt x="9085" y="7800"/>
                  <a:pt x="8991" y="7809"/>
                </a:cubicBezTo>
                <a:lnTo>
                  <a:pt x="8982" y="7809"/>
                </a:lnTo>
                <a:lnTo>
                  <a:pt x="8974" y="7800"/>
                </a:lnTo>
                <a:lnTo>
                  <a:pt x="8974" y="7809"/>
                </a:lnTo>
                <a:cubicBezTo>
                  <a:pt x="8974" y="7800"/>
                  <a:pt x="8966" y="7800"/>
                  <a:pt x="8958" y="7800"/>
                </a:cubicBezTo>
                <a:cubicBezTo>
                  <a:pt x="8939" y="7800"/>
                  <a:pt x="8931" y="7809"/>
                  <a:pt x="8914" y="7817"/>
                </a:cubicBezTo>
                <a:cubicBezTo>
                  <a:pt x="8716" y="7833"/>
                  <a:pt x="8510" y="7860"/>
                  <a:pt x="8312" y="7885"/>
                </a:cubicBezTo>
                <a:cubicBezTo>
                  <a:pt x="8133" y="7706"/>
                  <a:pt x="7943" y="7532"/>
                  <a:pt x="7737" y="7370"/>
                </a:cubicBezTo>
                <a:cubicBezTo>
                  <a:pt x="7729" y="7361"/>
                  <a:pt x="7721" y="7361"/>
                  <a:pt x="7721" y="7353"/>
                </a:cubicBezTo>
                <a:cubicBezTo>
                  <a:pt x="7826" y="7332"/>
                  <a:pt x="7933" y="7313"/>
                  <a:pt x="8040" y="7313"/>
                </a:cubicBezTo>
                <a:cubicBezTo>
                  <a:pt x="8071" y="7313"/>
                  <a:pt x="8102" y="7314"/>
                  <a:pt x="8133" y="7318"/>
                </a:cubicBezTo>
                <a:cubicBezTo>
                  <a:pt x="8331" y="7333"/>
                  <a:pt x="8515" y="7369"/>
                  <a:pt x="8708" y="7369"/>
                </a:cubicBezTo>
                <a:cubicBezTo>
                  <a:pt x="8756" y="7369"/>
                  <a:pt x="8805" y="7367"/>
                  <a:pt x="8855" y="7361"/>
                </a:cubicBezTo>
                <a:cubicBezTo>
                  <a:pt x="9327" y="7293"/>
                  <a:pt x="9790" y="7095"/>
                  <a:pt x="10228" y="6914"/>
                </a:cubicBezTo>
                <a:cubicBezTo>
                  <a:pt x="10700" y="6718"/>
                  <a:pt x="11052" y="6409"/>
                  <a:pt x="11440" y="6089"/>
                </a:cubicBezTo>
                <a:cubicBezTo>
                  <a:pt x="11619" y="5945"/>
                  <a:pt x="11792" y="5791"/>
                  <a:pt x="11963" y="5636"/>
                </a:cubicBezTo>
                <a:cubicBezTo>
                  <a:pt x="12031" y="5574"/>
                  <a:pt x="12101" y="5490"/>
                  <a:pt x="12178" y="5411"/>
                </a:cubicBezTo>
                <a:cubicBezTo>
                  <a:pt x="12392" y="5327"/>
                  <a:pt x="12598" y="5205"/>
                  <a:pt x="12804" y="5137"/>
                </a:cubicBezTo>
                <a:cubicBezTo>
                  <a:pt x="12883" y="5113"/>
                  <a:pt x="12854" y="5004"/>
                  <a:pt x="12783" y="5004"/>
                </a:cubicBezTo>
                <a:cubicBezTo>
                  <a:pt x="12776" y="5004"/>
                  <a:pt x="12769" y="5005"/>
                  <a:pt x="12761" y="5007"/>
                </a:cubicBezTo>
                <a:cubicBezTo>
                  <a:pt x="12745" y="5018"/>
                  <a:pt x="12728" y="5018"/>
                  <a:pt x="12709" y="5026"/>
                </a:cubicBezTo>
                <a:cubicBezTo>
                  <a:pt x="12693" y="5007"/>
                  <a:pt x="12677" y="4999"/>
                  <a:pt x="12650" y="4999"/>
                </a:cubicBezTo>
                <a:cubicBezTo>
                  <a:pt x="12538" y="5018"/>
                  <a:pt x="12444" y="5050"/>
                  <a:pt x="12340" y="5077"/>
                </a:cubicBezTo>
                <a:cubicBezTo>
                  <a:pt x="12286" y="5058"/>
                  <a:pt x="12229" y="5050"/>
                  <a:pt x="12172" y="5050"/>
                </a:cubicBezTo>
                <a:cubicBezTo>
                  <a:pt x="11997" y="5050"/>
                  <a:pt x="11816" y="5127"/>
                  <a:pt x="11654" y="5205"/>
                </a:cubicBezTo>
                <a:cubicBezTo>
                  <a:pt x="11182" y="5455"/>
                  <a:pt x="10691" y="5644"/>
                  <a:pt x="10203" y="5859"/>
                </a:cubicBezTo>
                <a:cubicBezTo>
                  <a:pt x="9739" y="6056"/>
                  <a:pt x="9318" y="6314"/>
                  <a:pt x="8896" y="6580"/>
                </a:cubicBezTo>
                <a:cubicBezTo>
                  <a:pt x="8657" y="6735"/>
                  <a:pt x="8407" y="6862"/>
                  <a:pt x="8133" y="6933"/>
                </a:cubicBezTo>
                <a:cubicBezTo>
                  <a:pt x="7875" y="7001"/>
                  <a:pt x="7607" y="7027"/>
                  <a:pt x="7342" y="7069"/>
                </a:cubicBezTo>
                <a:cubicBezTo>
                  <a:pt x="7032" y="6846"/>
                  <a:pt x="6715" y="6640"/>
                  <a:pt x="6414" y="6409"/>
                </a:cubicBezTo>
                <a:lnTo>
                  <a:pt x="6432" y="6409"/>
                </a:lnTo>
                <a:cubicBezTo>
                  <a:pt x="6447" y="6410"/>
                  <a:pt x="6462" y="6410"/>
                  <a:pt x="6477" y="6410"/>
                </a:cubicBezTo>
                <a:cubicBezTo>
                  <a:pt x="6617" y="6410"/>
                  <a:pt x="6753" y="6381"/>
                  <a:pt x="6893" y="6381"/>
                </a:cubicBezTo>
                <a:cubicBezTo>
                  <a:pt x="6908" y="6381"/>
                  <a:pt x="6922" y="6381"/>
                  <a:pt x="6937" y="6382"/>
                </a:cubicBezTo>
                <a:cubicBezTo>
                  <a:pt x="7092" y="6390"/>
                  <a:pt x="7257" y="6399"/>
                  <a:pt x="7412" y="6417"/>
                </a:cubicBezTo>
                <a:cubicBezTo>
                  <a:pt x="7436" y="6419"/>
                  <a:pt x="7460" y="6419"/>
                  <a:pt x="7484" y="6419"/>
                </a:cubicBezTo>
                <a:cubicBezTo>
                  <a:pt x="8042" y="6419"/>
                  <a:pt x="8583" y="6063"/>
                  <a:pt x="9069" y="5842"/>
                </a:cubicBezTo>
                <a:cubicBezTo>
                  <a:pt x="9558" y="5617"/>
                  <a:pt x="10048" y="5438"/>
                  <a:pt x="10493" y="5129"/>
                </a:cubicBezTo>
                <a:cubicBezTo>
                  <a:pt x="10761" y="4947"/>
                  <a:pt x="10984" y="4750"/>
                  <a:pt x="11285" y="4630"/>
                </a:cubicBezTo>
                <a:cubicBezTo>
                  <a:pt x="11413" y="4570"/>
                  <a:pt x="11671" y="4535"/>
                  <a:pt x="11749" y="4399"/>
                </a:cubicBezTo>
                <a:cubicBezTo>
                  <a:pt x="11765" y="4356"/>
                  <a:pt x="11741" y="4312"/>
                  <a:pt x="11697" y="4296"/>
                </a:cubicBezTo>
                <a:cubicBezTo>
                  <a:pt x="11643" y="4278"/>
                  <a:pt x="11591" y="4270"/>
                  <a:pt x="11539" y="4270"/>
                </a:cubicBezTo>
                <a:cubicBezTo>
                  <a:pt x="11417" y="4270"/>
                  <a:pt x="11300" y="4311"/>
                  <a:pt x="11174" y="4348"/>
                </a:cubicBezTo>
                <a:cubicBezTo>
                  <a:pt x="10906" y="4416"/>
                  <a:pt x="10648" y="4519"/>
                  <a:pt x="10382" y="4595"/>
                </a:cubicBezTo>
                <a:cubicBezTo>
                  <a:pt x="9747" y="4776"/>
                  <a:pt x="9085" y="4760"/>
                  <a:pt x="8442" y="4801"/>
                </a:cubicBezTo>
                <a:cubicBezTo>
                  <a:pt x="7884" y="4844"/>
                  <a:pt x="7368" y="4956"/>
                  <a:pt x="6878" y="5224"/>
                </a:cubicBezTo>
                <a:cubicBezTo>
                  <a:pt x="6655" y="5343"/>
                  <a:pt x="6441" y="5481"/>
                  <a:pt x="6251" y="5626"/>
                </a:cubicBezTo>
                <a:cubicBezTo>
                  <a:pt x="6113" y="5729"/>
                  <a:pt x="5958" y="5832"/>
                  <a:pt x="5847" y="5962"/>
                </a:cubicBezTo>
                <a:cubicBezTo>
                  <a:pt x="5556" y="5729"/>
                  <a:pt x="5247" y="5506"/>
                  <a:pt x="4911" y="5327"/>
                </a:cubicBezTo>
                <a:lnTo>
                  <a:pt x="4911" y="5327"/>
                </a:lnTo>
                <a:cubicBezTo>
                  <a:pt x="4928" y="5330"/>
                  <a:pt x="4946" y="5332"/>
                  <a:pt x="4963" y="5332"/>
                </a:cubicBezTo>
                <a:cubicBezTo>
                  <a:pt x="4989" y="5332"/>
                  <a:pt x="5015" y="5328"/>
                  <a:pt x="5041" y="5316"/>
                </a:cubicBezTo>
                <a:cubicBezTo>
                  <a:pt x="5069" y="5322"/>
                  <a:pt x="5095" y="5324"/>
                  <a:pt x="5121" y="5324"/>
                </a:cubicBezTo>
                <a:cubicBezTo>
                  <a:pt x="5220" y="5324"/>
                  <a:pt x="5307" y="5286"/>
                  <a:pt x="5410" y="5232"/>
                </a:cubicBezTo>
                <a:cubicBezTo>
                  <a:pt x="5649" y="5110"/>
                  <a:pt x="5899" y="4999"/>
                  <a:pt x="6164" y="4923"/>
                </a:cubicBezTo>
                <a:cubicBezTo>
                  <a:pt x="6362" y="4863"/>
                  <a:pt x="6577" y="4836"/>
                  <a:pt x="6775" y="4760"/>
                </a:cubicBezTo>
                <a:cubicBezTo>
                  <a:pt x="6981" y="4690"/>
                  <a:pt x="7179" y="4578"/>
                  <a:pt x="7368" y="4492"/>
                </a:cubicBezTo>
                <a:cubicBezTo>
                  <a:pt x="7805" y="4286"/>
                  <a:pt x="8218" y="4038"/>
                  <a:pt x="8673" y="3892"/>
                </a:cubicBezTo>
                <a:cubicBezTo>
                  <a:pt x="8690" y="3884"/>
                  <a:pt x="8708" y="3873"/>
                  <a:pt x="8733" y="3873"/>
                </a:cubicBezTo>
                <a:cubicBezTo>
                  <a:pt x="8991" y="3797"/>
                  <a:pt x="9248" y="3781"/>
                  <a:pt x="9514" y="3746"/>
                </a:cubicBezTo>
                <a:cubicBezTo>
                  <a:pt x="9823" y="3702"/>
                  <a:pt x="10091" y="3643"/>
                  <a:pt x="10314" y="3461"/>
                </a:cubicBezTo>
                <a:cubicBezTo>
                  <a:pt x="10374" y="3436"/>
                  <a:pt x="10442" y="3401"/>
                  <a:pt x="10493" y="3368"/>
                </a:cubicBezTo>
                <a:cubicBezTo>
                  <a:pt x="10555" y="3333"/>
                  <a:pt x="10528" y="3265"/>
                  <a:pt x="10485" y="3247"/>
                </a:cubicBezTo>
                <a:cubicBezTo>
                  <a:pt x="10485" y="3210"/>
                  <a:pt x="10462" y="3175"/>
                  <a:pt x="10423" y="3175"/>
                </a:cubicBezTo>
                <a:cubicBezTo>
                  <a:pt x="10416" y="3175"/>
                  <a:pt x="10409" y="3176"/>
                  <a:pt x="10401" y="3179"/>
                </a:cubicBezTo>
                <a:cubicBezTo>
                  <a:pt x="10287" y="3214"/>
                  <a:pt x="10176" y="3255"/>
                  <a:pt x="10065" y="3290"/>
                </a:cubicBezTo>
                <a:cubicBezTo>
                  <a:pt x="9584" y="3420"/>
                  <a:pt x="9112" y="3548"/>
                  <a:pt x="8613" y="3599"/>
                </a:cubicBezTo>
                <a:cubicBezTo>
                  <a:pt x="8158" y="3643"/>
                  <a:pt x="7721" y="3702"/>
                  <a:pt x="7273" y="3840"/>
                </a:cubicBezTo>
                <a:cubicBezTo>
                  <a:pt x="6878" y="3952"/>
                  <a:pt x="6492" y="4115"/>
                  <a:pt x="6140" y="4337"/>
                </a:cubicBezTo>
                <a:cubicBezTo>
                  <a:pt x="6088" y="4372"/>
                  <a:pt x="6045" y="4407"/>
                  <a:pt x="6002" y="4440"/>
                </a:cubicBezTo>
                <a:cubicBezTo>
                  <a:pt x="5882" y="4510"/>
                  <a:pt x="5762" y="4595"/>
                  <a:pt x="5659" y="4690"/>
                </a:cubicBezTo>
                <a:cubicBezTo>
                  <a:pt x="5581" y="4750"/>
                  <a:pt x="5521" y="4828"/>
                  <a:pt x="5453" y="4896"/>
                </a:cubicBezTo>
                <a:cubicBezTo>
                  <a:pt x="5435" y="4904"/>
                  <a:pt x="5410" y="4923"/>
                  <a:pt x="5391" y="4931"/>
                </a:cubicBezTo>
                <a:cubicBezTo>
                  <a:pt x="5375" y="4939"/>
                  <a:pt x="5367" y="4956"/>
                  <a:pt x="5367" y="4966"/>
                </a:cubicBezTo>
                <a:cubicBezTo>
                  <a:pt x="5332" y="4982"/>
                  <a:pt x="5299" y="4999"/>
                  <a:pt x="5264" y="5018"/>
                </a:cubicBezTo>
                <a:cubicBezTo>
                  <a:pt x="5101" y="5094"/>
                  <a:pt x="4938" y="5162"/>
                  <a:pt x="4773" y="5213"/>
                </a:cubicBezTo>
                <a:cubicBezTo>
                  <a:pt x="4756" y="5213"/>
                  <a:pt x="4748" y="5224"/>
                  <a:pt x="4748" y="5232"/>
                </a:cubicBezTo>
                <a:cubicBezTo>
                  <a:pt x="4507" y="5094"/>
                  <a:pt x="4276" y="4939"/>
                  <a:pt x="4035" y="4793"/>
                </a:cubicBezTo>
                <a:cubicBezTo>
                  <a:pt x="4043" y="4793"/>
                  <a:pt x="4051" y="4785"/>
                  <a:pt x="4062" y="4776"/>
                </a:cubicBezTo>
                <a:cubicBezTo>
                  <a:pt x="4103" y="4725"/>
                  <a:pt x="4146" y="4673"/>
                  <a:pt x="4198" y="4630"/>
                </a:cubicBezTo>
                <a:cubicBezTo>
                  <a:pt x="4198" y="4638"/>
                  <a:pt x="4206" y="4646"/>
                  <a:pt x="4216" y="4657"/>
                </a:cubicBezTo>
                <a:cubicBezTo>
                  <a:pt x="4206" y="4665"/>
                  <a:pt x="4198" y="4665"/>
                  <a:pt x="4190" y="4665"/>
                </a:cubicBezTo>
                <a:cubicBezTo>
                  <a:pt x="4132" y="4681"/>
                  <a:pt x="4145" y="4769"/>
                  <a:pt x="4199" y="4769"/>
                </a:cubicBezTo>
                <a:cubicBezTo>
                  <a:pt x="4201" y="4769"/>
                  <a:pt x="4204" y="4768"/>
                  <a:pt x="4206" y="4768"/>
                </a:cubicBezTo>
                <a:cubicBezTo>
                  <a:pt x="4653" y="4673"/>
                  <a:pt x="5117" y="4337"/>
                  <a:pt x="5461" y="4047"/>
                </a:cubicBezTo>
                <a:cubicBezTo>
                  <a:pt x="5641" y="3892"/>
                  <a:pt x="5771" y="3737"/>
                  <a:pt x="5899" y="3531"/>
                </a:cubicBezTo>
                <a:cubicBezTo>
                  <a:pt x="6080" y="3238"/>
                  <a:pt x="6389" y="2973"/>
                  <a:pt x="6672" y="2766"/>
                </a:cubicBezTo>
                <a:cubicBezTo>
                  <a:pt x="6896" y="2612"/>
                  <a:pt x="7135" y="2465"/>
                  <a:pt x="7377" y="2327"/>
                </a:cubicBezTo>
                <a:cubicBezTo>
                  <a:pt x="7618" y="2191"/>
                  <a:pt x="7875" y="2113"/>
                  <a:pt x="8123" y="2002"/>
                </a:cubicBezTo>
                <a:cubicBezTo>
                  <a:pt x="8407" y="1874"/>
                  <a:pt x="8716" y="1812"/>
                  <a:pt x="9026" y="1744"/>
                </a:cubicBezTo>
                <a:lnTo>
                  <a:pt x="9061" y="1744"/>
                </a:lnTo>
                <a:cubicBezTo>
                  <a:pt x="9065" y="1745"/>
                  <a:pt x="9070" y="1746"/>
                  <a:pt x="9074" y="1746"/>
                </a:cubicBezTo>
                <a:cubicBezTo>
                  <a:pt x="9095" y="1746"/>
                  <a:pt x="9114" y="1733"/>
                  <a:pt x="9121" y="1719"/>
                </a:cubicBezTo>
                <a:cubicBezTo>
                  <a:pt x="9318" y="1657"/>
                  <a:pt x="9481" y="1565"/>
                  <a:pt x="9679" y="1486"/>
                </a:cubicBezTo>
                <a:cubicBezTo>
                  <a:pt x="9734" y="1463"/>
                  <a:pt x="9716" y="1365"/>
                  <a:pt x="9659" y="1365"/>
                </a:cubicBezTo>
                <a:cubicBezTo>
                  <a:pt x="9654" y="1365"/>
                  <a:pt x="9649" y="1365"/>
                  <a:pt x="9644" y="1367"/>
                </a:cubicBezTo>
                <a:cubicBezTo>
                  <a:pt x="9327" y="1451"/>
                  <a:pt x="9009" y="1451"/>
                  <a:pt x="8690" y="1503"/>
                </a:cubicBezTo>
                <a:cubicBezTo>
                  <a:pt x="8356" y="1554"/>
                  <a:pt x="8030" y="1598"/>
                  <a:pt x="7702" y="1684"/>
                </a:cubicBezTo>
                <a:cubicBezTo>
                  <a:pt x="7119" y="1839"/>
                  <a:pt x="6612" y="2037"/>
                  <a:pt x="6105" y="2362"/>
                </a:cubicBezTo>
                <a:cubicBezTo>
                  <a:pt x="5185" y="2956"/>
                  <a:pt x="4577" y="3822"/>
                  <a:pt x="3967" y="4698"/>
                </a:cubicBezTo>
                <a:cubicBezTo>
                  <a:pt x="3959" y="4717"/>
                  <a:pt x="3959" y="4733"/>
                  <a:pt x="3959" y="4750"/>
                </a:cubicBezTo>
                <a:cubicBezTo>
                  <a:pt x="3845" y="4681"/>
                  <a:pt x="3726" y="4622"/>
                  <a:pt x="3606" y="4562"/>
                </a:cubicBezTo>
                <a:cubicBezTo>
                  <a:pt x="3837" y="4296"/>
                  <a:pt x="4000" y="4003"/>
                  <a:pt x="4113" y="3651"/>
                </a:cubicBezTo>
                <a:cubicBezTo>
                  <a:pt x="4241" y="3230"/>
                  <a:pt x="4309" y="2801"/>
                  <a:pt x="4499" y="2397"/>
                </a:cubicBezTo>
                <a:cubicBezTo>
                  <a:pt x="4697" y="1967"/>
                  <a:pt x="4989" y="1581"/>
                  <a:pt x="5247" y="1194"/>
                </a:cubicBezTo>
                <a:cubicBezTo>
                  <a:pt x="5375" y="998"/>
                  <a:pt x="5513" y="800"/>
                  <a:pt x="5608" y="585"/>
                </a:cubicBezTo>
                <a:cubicBezTo>
                  <a:pt x="5659" y="464"/>
                  <a:pt x="5668" y="214"/>
                  <a:pt x="5752" y="111"/>
                </a:cubicBezTo>
                <a:cubicBezTo>
                  <a:pt x="5762" y="111"/>
                  <a:pt x="5762" y="103"/>
                  <a:pt x="5771" y="103"/>
                </a:cubicBezTo>
                <a:cubicBezTo>
                  <a:pt x="5803" y="52"/>
                  <a:pt x="5753" y="0"/>
                  <a:pt x="57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6" name="Google Shape;1866;p26"/>
          <p:cNvSpPr/>
          <p:nvPr/>
        </p:nvSpPr>
        <p:spPr>
          <a:xfrm rot="10800000">
            <a:off x="621015" y="2135072"/>
            <a:ext cx="168" cy="2021"/>
          </a:xfrm>
          <a:custGeom>
            <a:avLst/>
            <a:gdLst/>
            <a:ahLst/>
            <a:cxnLst/>
            <a:rect l="l" t="t" r="r" b="b"/>
            <a:pathLst>
              <a:path w="1" h="9" extrusionOk="0">
                <a:moveTo>
                  <a:pt x="1" y="0"/>
                </a:moveTo>
                <a:lnTo>
                  <a:pt x="1" y="9"/>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67" name="Google Shape;1867;p26"/>
          <p:cNvGrpSpPr/>
          <p:nvPr/>
        </p:nvGrpSpPr>
        <p:grpSpPr>
          <a:xfrm>
            <a:off x="1417148" y="-847826"/>
            <a:ext cx="651383" cy="2714700"/>
            <a:chOff x="318484" y="458217"/>
            <a:chExt cx="651383" cy="2036025"/>
          </a:xfrm>
        </p:grpSpPr>
        <p:sp>
          <p:nvSpPr>
            <p:cNvPr id="1868" name="Google Shape;1868;p26"/>
            <p:cNvSpPr/>
            <p:nvPr/>
          </p:nvSpPr>
          <p:spPr>
            <a:xfrm rot="10800000">
              <a:off x="424100" y="480115"/>
              <a:ext cx="71422" cy="1982122"/>
            </a:xfrm>
            <a:custGeom>
              <a:avLst/>
              <a:gdLst/>
              <a:ahLst/>
              <a:cxnLst/>
              <a:rect l="l" t="t" r="r" b="b"/>
              <a:pathLst>
                <a:path w="424" h="11767" extrusionOk="0">
                  <a:moveTo>
                    <a:pt x="182" y="0"/>
                  </a:moveTo>
                  <a:cubicBezTo>
                    <a:pt x="166" y="0"/>
                    <a:pt x="147" y="8"/>
                    <a:pt x="139" y="8"/>
                  </a:cubicBezTo>
                  <a:cubicBezTo>
                    <a:pt x="122" y="95"/>
                    <a:pt x="96" y="182"/>
                    <a:pt x="96" y="266"/>
                  </a:cubicBezTo>
                  <a:cubicBezTo>
                    <a:pt x="104" y="559"/>
                    <a:pt x="122" y="852"/>
                    <a:pt x="122" y="1151"/>
                  </a:cubicBezTo>
                  <a:cubicBezTo>
                    <a:pt x="122" y="1538"/>
                    <a:pt x="104" y="1934"/>
                    <a:pt x="114" y="2319"/>
                  </a:cubicBezTo>
                  <a:cubicBezTo>
                    <a:pt x="122" y="2826"/>
                    <a:pt x="139" y="3334"/>
                    <a:pt x="155" y="3830"/>
                  </a:cubicBezTo>
                  <a:cubicBezTo>
                    <a:pt x="166" y="4243"/>
                    <a:pt x="174" y="4655"/>
                    <a:pt x="174" y="5067"/>
                  </a:cubicBezTo>
                  <a:cubicBezTo>
                    <a:pt x="174" y="5490"/>
                    <a:pt x="174" y="5919"/>
                    <a:pt x="155" y="6339"/>
                  </a:cubicBezTo>
                  <a:cubicBezTo>
                    <a:pt x="131" y="7129"/>
                    <a:pt x="122" y="7920"/>
                    <a:pt x="71" y="8718"/>
                  </a:cubicBezTo>
                  <a:cubicBezTo>
                    <a:pt x="1" y="9732"/>
                    <a:pt x="71" y="10746"/>
                    <a:pt x="104" y="11759"/>
                  </a:cubicBezTo>
                  <a:cubicBezTo>
                    <a:pt x="122" y="11759"/>
                    <a:pt x="139" y="11767"/>
                    <a:pt x="155" y="11767"/>
                  </a:cubicBezTo>
                  <a:cubicBezTo>
                    <a:pt x="166" y="11656"/>
                    <a:pt x="191" y="11552"/>
                    <a:pt x="191" y="11441"/>
                  </a:cubicBezTo>
                  <a:cubicBezTo>
                    <a:pt x="191" y="10746"/>
                    <a:pt x="166" y="10050"/>
                    <a:pt x="191" y="9363"/>
                  </a:cubicBezTo>
                  <a:cubicBezTo>
                    <a:pt x="217" y="8675"/>
                    <a:pt x="294" y="8005"/>
                    <a:pt x="337" y="7327"/>
                  </a:cubicBezTo>
                  <a:cubicBezTo>
                    <a:pt x="353" y="7129"/>
                    <a:pt x="345" y="6941"/>
                    <a:pt x="353" y="6743"/>
                  </a:cubicBezTo>
                  <a:cubicBezTo>
                    <a:pt x="362" y="6391"/>
                    <a:pt x="380" y="6030"/>
                    <a:pt x="388" y="5669"/>
                  </a:cubicBezTo>
                  <a:cubicBezTo>
                    <a:pt x="397" y="5515"/>
                    <a:pt x="380" y="5360"/>
                    <a:pt x="380" y="5205"/>
                  </a:cubicBezTo>
                  <a:cubicBezTo>
                    <a:pt x="372" y="4871"/>
                    <a:pt x="362" y="4527"/>
                    <a:pt x="362" y="4191"/>
                  </a:cubicBezTo>
                  <a:cubicBezTo>
                    <a:pt x="362" y="3865"/>
                    <a:pt x="372" y="3540"/>
                    <a:pt x="380" y="3222"/>
                  </a:cubicBezTo>
                  <a:cubicBezTo>
                    <a:pt x="388" y="2954"/>
                    <a:pt x="413" y="2688"/>
                    <a:pt x="413" y="2431"/>
                  </a:cubicBezTo>
                  <a:cubicBezTo>
                    <a:pt x="423" y="2130"/>
                    <a:pt x="397" y="1839"/>
                    <a:pt x="405" y="1546"/>
                  </a:cubicBezTo>
                  <a:cubicBezTo>
                    <a:pt x="413" y="1091"/>
                    <a:pt x="397" y="645"/>
                    <a:pt x="277" y="198"/>
                  </a:cubicBezTo>
                  <a:cubicBezTo>
                    <a:pt x="259" y="130"/>
                    <a:pt x="217" y="68"/>
                    <a:pt x="18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9" name="Google Shape;1869;p26"/>
            <p:cNvSpPr/>
            <p:nvPr/>
          </p:nvSpPr>
          <p:spPr>
            <a:xfrm rot="10800000">
              <a:off x="609560" y="458217"/>
              <a:ext cx="65021" cy="1902615"/>
            </a:xfrm>
            <a:custGeom>
              <a:avLst/>
              <a:gdLst/>
              <a:ahLst/>
              <a:cxnLst/>
              <a:rect l="l" t="t" r="r" b="b"/>
              <a:pathLst>
                <a:path w="386" h="11295" extrusionOk="0">
                  <a:moveTo>
                    <a:pt x="120" y="3117"/>
                  </a:moveTo>
                  <a:cubicBezTo>
                    <a:pt x="136" y="3144"/>
                    <a:pt x="147" y="3160"/>
                    <a:pt x="163" y="3187"/>
                  </a:cubicBezTo>
                  <a:cubicBezTo>
                    <a:pt x="155" y="3187"/>
                    <a:pt x="147" y="3195"/>
                    <a:pt x="147" y="3195"/>
                  </a:cubicBezTo>
                  <a:cubicBezTo>
                    <a:pt x="128" y="3177"/>
                    <a:pt x="111" y="3152"/>
                    <a:pt x="95" y="3136"/>
                  </a:cubicBezTo>
                  <a:cubicBezTo>
                    <a:pt x="103" y="3125"/>
                    <a:pt x="111" y="3125"/>
                    <a:pt x="120" y="3117"/>
                  </a:cubicBezTo>
                  <a:close/>
                  <a:moveTo>
                    <a:pt x="171" y="3323"/>
                  </a:moveTo>
                  <a:lnTo>
                    <a:pt x="180" y="3342"/>
                  </a:lnTo>
                  <a:lnTo>
                    <a:pt x="163" y="3342"/>
                  </a:lnTo>
                  <a:lnTo>
                    <a:pt x="171" y="3323"/>
                  </a:lnTo>
                  <a:close/>
                  <a:moveTo>
                    <a:pt x="239" y="0"/>
                  </a:moveTo>
                  <a:cubicBezTo>
                    <a:pt x="206" y="223"/>
                    <a:pt x="188" y="445"/>
                    <a:pt x="147" y="670"/>
                  </a:cubicBezTo>
                  <a:cubicBezTo>
                    <a:pt x="17" y="1425"/>
                    <a:pt x="43" y="2181"/>
                    <a:pt x="43" y="2946"/>
                  </a:cubicBezTo>
                  <a:cubicBezTo>
                    <a:pt x="52" y="3445"/>
                    <a:pt x="68" y="3942"/>
                    <a:pt x="85" y="4440"/>
                  </a:cubicBezTo>
                  <a:cubicBezTo>
                    <a:pt x="103" y="5059"/>
                    <a:pt x="128" y="5677"/>
                    <a:pt x="155" y="6296"/>
                  </a:cubicBezTo>
                  <a:cubicBezTo>
                    <a:pt x="155" y="6502"/>
                    <a:pt x="76" y="6708"/>
                    <a:pt x="95" y="6922"/>
                  </a:cubicBezTo>
                  <a:cubicBezTo>
                    <a:pt x="120" y="7129"/>
                    <a:pt x="95" y="7335"/>
                    <a:pt x="85" y="7533"/>
                  </a:cubicBezTo>
                  <a:cubicBezTo>
                    <a:pt x="95" y="7687"/>
                    <a:pt x="85" y="7834"/>
                    <a:pt x="85" y="7988"/>
                  </a:cubicBezTo>
                  <a:cubicBezTo>
                    <a:pt x="85" y="8186"/>
                    <a:pt x="95" y="8392"/>
                    <a:pt x="85" y="8598"/>
                  </a:cubicBezTo>
                  <a:cubicBezTo>
                    <a:pt x="76" y="8683"/>
                    <a:pt x="43" y="8778"/>
                    <a:pt x="33" y="8864"/>
                  </a:cubicBezTo>
                  <a:cubicBezTo>
                    <a:pt x="25" y="9000"/>
                    <a:pt x="25" y="9130"/>
                    <a:pt x="25" y="9258"/>
                  </a:cubicBezTo>
                  <a:cubicBezTo>
                    <a:pt x="17" y="9567"/>
                    <a:pt x="0" y="9876"/>
                    <a:pt x="8" y="10177"/>
                  </a:cubicBezTo>
                  <a:cubicBezTo>
                    <a:pt x="17" y="10522"/>
                    <a:pt x="43" y="10856"/>
                    <a:pt x="68" y="11200"/>
                  </a:cubicBezTo>
                  <a:cubicBezTo>
                    <a:pt x="68" y="11227"/>
                    <a:pt x="85" y="11251"/>
                    <a:pt x="95" y="11295"/>
                  </a:cubicBezTo>
                  <a:cubicBezTo>
                    <a:pt x="215" y="11208"/>
                    <a:pt x="215" y="11097"/>
                    <a:pt x="215" y="10994"/>
                  </a:cubicBezTo>
                  <a:cubicBezTo>
                    <a:pt x="215" y="10625"/>
                    <a:pt x="180" y="10248"/>
                    <a:pt x="198" y="9876"/>
                  </a:cubicBezTo>
                  <a:cubicBezTo>
                    <a:pt x="215" y="9233"/>
                    <a:pt x="258" y="8598"/>
                    <a:pt x="283" y="7961"/>
                  </a:cubicBezTo>
                  <a:cubicBezTo>
                    <a:pt x="291" y="7636"/>
                    <a:pt x="274" y="7310"/>
                    <a:pt x="283" y="6990"/>
                  </a:cubicBezTo>
                  <a:cubicBezTo>
                    <a:pt x="283" y="6803"/>
                    <a:pt x="309" y="6621"/>
                    <a:pt x="326" y="6442"/>
                  </a:cubicBezTo>
                  <a:lnTo>
                    <a:pt x="334" y="6442"/>
                  </a:lnTo>
                  <a:cubicBezTo>
                    <a:pt x="334" y="6209"/>
                    <a:pt x="342" y="5970"/>
                    <a:pt x="353" y="5737"/>
                  </a:cubicBezTo>
                  <a:cubicBezTo>
                    <a:pt x="353" y="5677"/>
                    <a:pt x="386" y="5618"/>
                    <a:pt x="377" y="5558"/>
                  </a:cubicBezTo>
                  <a:cubicBezTo>
                    <a:pt x="361" y="5273"/>
                    <a:pt x="334" y="4981"/>
                    <a:pt x="309" y="4698"/>
                  </a:cubicBezTo>
                  <a:cubicBezTo>
                    <a:pt x="309" y="4630"/>
                    <a:pt x="318" y="4560"/>
                    <a:pt x="318" y="4500"/>
                  </a:cubicBezTo>
                  <a:cubicBezTo>
                    <a:pt x="301" y="4302"/>
                    <a:pt x="291" y="4104"/>
                    <a:pt x="274" y="3898"/>
                  </a:cubicBezTo>
                  <a:cubicBezTo>
                    <a:pt x="266" y="3898"/>
                    <a:pt x="258" y="3898"/>
                    <a:pt x="239" y="3909"/>
                  </a:cubicBezTo>
                  <a:cubicBezTo>
                    <a:pt x="274" y="3847"/>
                    <a:pt x="309" y="3795"/>
                    <a:pt x="326" y="3762"/>
                  </a:cubicBezTo>
                  <a:cubicBezTo>
                    <a:pt x="309" y="3667"/>
                    <a:pt x="283" y="3599"/>
                    <a:pt x="274" y="3521"/>
                  </a:cubicBezTo>
                  <a:cubicBezTo>
                    <a:pt x="258" y="3366"/>
                    <a:pt x="239" y="3204"/>
                    <a:pt x="239" y="3041"/>
                  </a:cubicBezTo>
                  <a:cubicBezTo>
                    <a:pt x="231" y="2938"/>
                    <a:pt x="231" y="2826"/>
                    <a:pt x="231" y="2723"/>
                  </a:cubicBezTo>
                  <a:cubicBezTo>
                    <a:pt x="231" y="2688"/>
                    <a:pt x="250" y="2653"/>
                    <a:pt x="239" y="2620"/>
                  </a:cubicBezTo>
                  <a:cubicBezTo>
                    <a:pt x="223" y="2499"/>
                    <a:pt x="188" y="2379"/>
                    <a:pt x="163" y="2249"/>
                  </a:cubicBezTo>
                  <a:lnTo>
                    <a:pt x="163" y="2249"/>
                  </a:lnTo>
                  <a:cubicBezTo>
                    <a:pt x="180" y="2260"/>
                    <a:pt x="206" y="2268"/>
                    <a:pt x="258" y="2284"/>
                  </a:cubicBezTo>
                  <a:cubicBezTo>
                    <a:pt x="258" y="2198"/>
                    <a:pt x="258" y="2121"/>
                    <a:pt x="266" y="2043"/>
                  </a:cubicBezTo>
                  <a:lnTo>
                    <a:pt x="266" y="1888"/>
                  </a:lnTo>
                  <a:cubicBezTo>
                    <a:pt x="206" y="1554"/>
                    <a:pt x="291" y="1229"/>
                    <a:pt x="301" y="893"/>
                  </a:cubicBezTo>
                  <a:cubicBezTo>
                    <a:pt x="309" y="600"/>
                    <a:pt x="301" y="301"/>
                    <a:pt x="301" y="8"/>
                  </a:cubicBezTo>
                  <a:cubicBezTo>
                    <a:pt x="274" y="8"/>
                    <a:pt x="258" y="8"/>
                    <a:pt x="23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0" name="Google Shape;1870;p26"/>
            <p:cNvSpPr/>
            <p:nvPr/>
          </p:nvSpPr>
          <p:spPr>
            <a:xfrm rot="10800000">
              <a:off x="318484" y="553727"/>
              <a:ext cx="75633" cy="1940515"/>
            </a:xfrm>
            <a:custGeom>
              <a:avLst/>
              <a:gdLst/>
              <a:ahLst/>
              <a:cxnLst/>
              <a:rect l="l" t="t" r="r" b="b"/>
              <a:pathLst>
                <a:path w="449" h="11520" extrusionOk="0">
                  <a:moveTo>
                    <a:pt x="234" y="1"/>
                  </a:moveTo>
                  <a:cubicBezTo>
                    <a:pt x="234" y="619"/>
                    <a:pt x="242" y="1204"/>
                    <a:pt x="250" y="1815"/>
                  </a:cubicBezTo>
                  <a:cubicBezTo>
                    <a:pt x="258" y="1831"/>
                    <a:pt x="285" y="1874"/>
                    <a:pt x="310" y="1926"/>
                  </a:cubicBezTo>
                  <a:cubicBezTo>
                    <a:pt x="275" y="1969"/>
                    <a:pt x="250" y="2010"/>
                    <a:pt x="207" y="2062"/>
                  </a:cubicBezTo>
                  <a:cubicBezTo>
                    <a:pt x="234" y="2371"/>
                    <a:pt x="250" y="2691"/>
                    <a:pt x="275" y="3093"/>
                  </a:cubicBezTo>
                  <a:cubicBezTo>
                    <a:pt x="250" y="3266"/>
                    <a:pt x="199" y="3540"/>
                    <a:pt x="172" y="3806"/>
                  </a:cubicBezTo>
                  <a:cubicBezTo>
                    <a:pt x="139" y="4039"/>
                    <a:pt x="120" y="4278"/>
                    <a:pt x="112" y="4511"/>
                  </a:cubicBezTo>
                  <a:cubicBezTo>
                    <a:pt x="104" y="4666"/>
                    <a:pt x="139" y="4820"/>
                    <a:pt x="131" y="4983"/>
                  </a:cubicBezTo>
                  <a:cubicBezTo>
                    <a:pt x="120" y="5371"/>
                    <a:pt x="96" y="5756"/>
                    <a:pt x="79" y="6144"/>
                  </a:cubicBezTo>
                  <a:cubicBezTo>
                    <a:pt x="69" y="6255"/>
                    <a:pt x="79" y="6358"/>
                    <a:pt x="69" y="6461"/>
                  </a:cubicBezTo>
                  <a:cubicBezTo>
                    <a:pt x="61" y="6787"/>
                    <a:pt x="36" y="7104"/>
                    <a:pt x="36" y="7422"/>
                  </a:cubicBezTo>
                  <a:cubicBezTo>
                    <a:pt x="36" y="8092"/>
                    <a:pt x="61" y="8753"/>
                    <a:pt x="61" y="9423"/>
                  </a:cubicBezTo>
                  <a:cubicBezTo>
                    <a:pt x="52" y="9990"/>
                    <a:pt x="28" y="10557"/>
                    <a:pt x="9" y="11124"/>
                  </a:cubicBezTo>
                  <a:cubicBezTo>
                    <a:pt x="1" y="11254"/>
                    <a:pt x="1" y="11382"/>
                    <a:pt x="1" y="11520"/>
                  </a:cubicBezTo>
                  <a:cubicBezTo>
                    <a:pt x="44" y="11433"/>
                    <a:pt x="87" y="11349"/>
                    <a:pt x="104" y="11262"/>
                  </a:cubicBezTo>
                  <a:cubicBezTo>
                    <a:pt x="155" y="10996"/>
                    <a:pt x="215" y="10730"/>
                    <a:pt x="223" y="10454"/>
                  </a:cubicBezTo>
                  <a:cubicBezTo>
                    <a:pt x="242" y="9939"/>
                    <a:pt x="234" y="9415"/>
                    <a:pt x="234" y="8892"/>
                  </a:cubicBezTo>
                  <a:cubicBezTo>
                    <a:pt x="242" y="8444"/>
                    <a:pt x="242" y="7999"/>
                    <a:pt x="250" y="7552"/>
                  </a:cubicBezTo>
                  <a:cubicBezTo>
                    <a:pt x="267" y="7036"/>
                    <a:pt x="275" y="6521"/>
                    <a:pt x="294" y="6006"/>
                  </a:cubicBezTo>
                  <a:cubicBezTo>
                    <a:pt x="302" y="5637"/>
                    <a:pt x="310" y="5268"/>
                    <a:pt x="318" y="4896"/>
                  </a:cubicBezTo>
                  <a:cubicBezTo>
                    <a:pt x="327" y="4622"/>
                    <a:pt x="258" y="4356"/>
                    <a:pt x="294" y="4082"/>
                  </a:cubicBezTo>
                  <a:cubicBezTo>
                    <a:pt x="310" y="3987"/>
                    <a:pt x="378" y="3876"/>
                    <a:pt x="258" y="3814"/>
                  </a:cubicBezTo>
                  <a:cubicBezTo>
                    <a:pt x="388" y="3429"/>
                    <a:pt x="448" y="3052"/>
                    <a:pt x="405" y="2656"/>
                  </a:cubicBezTo>
                  <a:cubicBezTo>
                    <a:pt x="378" y="2390"/>
                    <a:pt x="370" y="2114"/>
                    <a:pt x="370" y="1848"/>
                  </a:cubicBezTo>
                  <a:cubicBezTo>
                    <a:pt x="378" y="1359"/>
                    <a:pt x="405" y="868"/>
                    <a:pt x="405" y="380"/>
                  </a:cubicBezTo>
                  <a:cubicBezTo>
                    <a:pt x="405" y="258"/>
                    <a:pt x="388" y="104"/>
                    <a:pt x="23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1" name="Google Shape;1871;p26"/>
            <p:cNvSpPr/>
            <p:nvPr/>
          </p:nvSpPr>
          <p:spPr>
            <a:xfrm rot="10800000">
              <a:off x="729663" y="466808"/>
              <a:ext cx="75128" cy="1978079"/>
            </a:xfrm>
            <a:custGeom>
              <a:avLst/>
              <a:gdLst/>
              <a:ahLst/>
              <a:cxnLst/>
              <a:rect l="l" t="t" r="r" b="b"/>
              <a:pathLst>
                <a:path w="446" h="11743" extrusionOk="0">
                  <a:moveTo>
                    <a:pt x="76" y="0"/>
                  </a:moveTo>
                  <a:cubicBezTo>
                    <a:pt x="52" y="112"/>
                    <a:pt x="0" y="223"/>
                    <a:pt x="0" y="336"/>
                  </a:cubicBezTo>
                  <a:cubicBezTo>
                    <a:pt x="0" y="903"/>
                    <a:pt x="0" y="1470"/>
                    <a:pt x="17" y="2037"/>
                  </a:cubicBezTo>
                  <a:cubicBezTo>
                    <a:pt x="25" y="2439"/>
                    <a:pt x="52" y="2851"/>
                    <a:pt x="68" y="3255"/>
                  </a:cubicBezTo>
                  <a:lnTo>
                    <a:pt x="68" y="3445"/>
                  </a:lnTo>
                  <a:cubicBezTo>
                    <a:pt x="95" y="3779"/>
                    <a:pt x="146" y="4123"/>
                    <a:pt x="136" y="4459"/>
                  </a:cubicBezTo>
                  <a:cubicBezTo>
                    <a:pt x="111" y="5154"/>
                    <a:pt x="163" y="5840"/>
                    <a:pt x="206" y="6529"/>
                  </a:cubicBezTo>
                  <a:cubicBezTo>
                    <a:pt x="231" y="6898"/>
                    <a:pt x="215" y="7275"/>
                    <a:pt x="206" y="7644"/>
                  </a:cubicBezTo>
                  <a:cubicBezTo>
                    <a:pt x="188" y="7997"/>
                    <a:pt x="146" y="8349"/>
                    <a:pt x="128" y="8702"/>
                  </a:cubicBezTo>
                  <a:cubicBezTo>
                    <a:pt x="120" y="9054"/>
                    <a:pt x="136" y="9407"/>
                    <a:pt x="146" y="9757"/>
                  </a:cubicBezTo>
                  <a:cubicBezTo>
                    <a:pt x="163" y="10386"/>
                    <a:pt x="188" y="11012"/>
                    <a:pt x="215" y="11639"/>
                  </a:cubicBezTo>
                  <a:cubicBezTo>
                    <a:pt x="215" y="11674"/>
                    <a:pt x="231" y="11707"/>
                    <a:pt x="239" y="11742"/>
                  </a:cubicBezTo>
                  <a:cubicBezTo>
                    <a:pt x="258" y="11734"/>
                    <a:pt x="266" y="11734"/>
                    <a:pt x="283" y="11734"/>
                  </a:cubicBezTo>
                  <a:cubicBezTo>
                    <a:pt x="301" y="11509"/>
                    <a:pt x="326" y="11287"/>
                    <a:pt x="326" y="11064"/>
                  </a:cubicBezTo>
                  <a:cubicBezTo>
                    <a:pt x="318" y="10351"/>
                    <a:pt x="309" y="9637"/>
                    <a:pt x="266" y="8932"/>
                  </a:cubicBezTo>
                  <a:cubicBezTo>
                    <a:pt x="231" y="8306"/>
                    <a:pt x="445" y="7714"/>
                    <a:pt x="394" y="7096"/>
                  </a:cubicBezTo>
                  <a:cubicBezTo>
                    <a:pt x="369" y="6795"/>
                    <a:pt x="412" y="6486"/>
                    <a:pt x="361" y="6193"/>
                  </a:cubicBezTo>
                  <a:cubicBezTo>
                    <a:pt x="274" y="5748"/>
                    <a:pt x="318" y="5292"/>
                    <a:pt x="326" y="4845"/>
                  </a:cubicBezTo>
                  <a:cubicBezTo>
                    <a:pt x="342" y="4467"/>
                    <a:pt x="361" y="4098"/>
                    <a:pt x="309" y="3719"/>
                  </a:cubicBezTo>
                  <a:cubicBezTo>
                    <a:pt x="274" y="3453"/>
                    <a:pt x="258" y="3179"/>
                    <a:pt x="274" y="2913"/>
                  </a:cubicBezTo>
                  <a:cubicBezTo>
                    <a:pt x="283" y="2672"/>
                    <a:pt x="274" y="2449"/>
                    <a:pt x="231" y="2208"/>
                  </a:cubicBezTo>
                  <a:cubicBezTo>
                    <a:pt x="206" y="2070"/>
                    <a:pt x="215" y="1924"/>
                    <a:pt x="215" y="1788"/>
                  </a:cubicBezTo>
                  <a:cubicBezTo>
                    <a:pt x="223" y="1511"/>
                    <a:pt x="258" y="1237"/>
                    <a:pt x="250" y="971"/>
                  </a:cubicBezTo>
                  <a:cubicBezTo>
                    <a:pt x="231" y="662"/>
                    <a:pt x="179" y="361"/>
                    <a:pt x="146" y="60"/>
                  </a:cubicBezTo>
                  <a:cubicBezTo>
                    <a:pt x="146" y="44"/>
                    <a:pt x="128" y="27"/>
                    <a:pt x="11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2" name="Google Shape;1872;p26"/>
            <p:cNvSpPr/>
            <p:nvPr/>
          </p:nvSpPr>
          <p:spPr>
            <a:xfrm rot="10800000">
              <a:off x="916133" y="519027"/>
              <a:ext cx="53735" cy="1827655"/>
            </a:xfrm>
            <a:custGeom>
              <a:avLst/>
              <a:gdLst/>
              <a:ahLst/>
              <a:cxnLst/>
              <a:rect l="l" t="t" r="r" b="b"/>
              <a:pathLst>
                <a:path w="319" h="10850" extrusionOk="0">
                  <a:moveTo>
                    <a:pt x="9" y="1"/>
                  </a:moveTo>
                  <a:lnTo>
                    <a:pt x="9" y="1"/>
                  </a:lnTo>
                  <a:cubicBezTo>
                    <a:pt x="1" y="269"/>
                    <a:pt x="1" y="535"/>
                    <a:pt x="17" y="801"/>
                  </a:cubicBezTo>
                  <a:cubicBezTo>
                    <a:pt x="34" y="1153"/>
                    <a:pt x="85" y="1506"/>
                    <a:pt x="69" y="1856"/>
                  </a:cubicBezTo>
                  <a:cubicBezTo>
                    <a:pt x="61" y="2081"/>
                    <a:pt x="61" y="2295"/>
                    <a:pt x="77" y="2518"/>
                  </a:cubicBezTo>
                  <a:cubicBezTo>
                    <a:pt x="112" y="3120"/>
                    <a:pt x="137" y="3722"/>
                    <a:pt x="164" y="4330"/>
                  </a:cubicBezTo>
                  <a:cubicBezTo>
                    <a:pt x="180" y="4598"/>
                    <a:pt x="199" y="4872"/>
                    <a:pt x="180" y="5138"/>
                  </a:cubicBezTo>
                  <a:cubicBezTo>
                    <a:pt x="156" y="5515"/>
                    <a:pt x="96" y="5894"/>
                    <a:pt x="69" y="6272"/>
                  </a:cubicBezTo>
                  <a:cubicBezTo>
                    <a:pt x="44" y="6589"/>
                    <a:pt x="17" y="6917"/>
                    <a:pt x="61" y="7234"/>
                  </a:cubicBezTo>
                  <a:cubicBezTo>
                    <a:pt x="112" y="7638"/>
                    <a:pt x="156" y="8040"/>
                    <a:pt x="121" y="8453"/>
                  </a:cubicBezTo>
                  <a:cubicBezTo>
                    <a:pt x="112" y="8607"/>
                    <a:pt x="129" y="8754"/>
                    <a:pt x="137" y="8908"/>
                  </a:cubicBezTo>
                  <a:cubicBezTo>
                    <a:pt x="147" y="9201"/>
                    <a:pt x="156" y="9494"/>
                    <a:pt x="147" y="9792"/>
                  </a:cubicBezTo>
                  <a:cubicBezTo>
                    <a:pt x="147" y="10120"/>
                    <a:pt x="112" y="10446"/>
                    <a:pt x="96" y="10772"/>
                  </a:cubicBezTo>
                  <a:cubicBezTo>
                    <a:pt x="96" y="10798"/>
                    <a:pt x="104" y="10823"/>
                    <a:pt x="112" y="10850"/>
                  </a:cubicBezTo>
                  <a:lnTo>
                    <a:pt x="137" y="10850"/>
                  </a:lnTo>
                  <a:cubicBezTo>
                    <a:pt x="137" y="10720"/>
                    <a:pt x="147" y="10584"/>
                    <a:pt x="147" y="10454"/>
                  </a:cubicBezTo>
                  <a:cubicBezTo>
                    <a:pt x="156" y="10291"/>
                    <a:pt x="164" y="10137"/>
                    <a:pt x="172" y="9982"/>
                  </a:cubicBezTo>
                  <a:cubicBezTo>
                    <a:pt x="189" y="9759"/>
                    <a:pt x="224" y="9535"/>
                    <a:pt x="232" y="9312"/>
                  </a:cubicBezTo>
                  <a:cubicBezTo>
                    <a:pt x="240" y="9054"/>
                    <a:pt x="207" y="8789"/>
                    <a:pt x="224" y="8531"/>
                  </a:cubicBezTo>
                  <a:cubicBezTo>
                    <a:pt x="250" y="8127"/>
                    <a:pt x="224" y="7723"/>
                    <a:pt x="156" y="7329"/>
                  </a:cubicBezTo>
                  <a:cubicBezTo>
                    <a:pt x="137" y="7216"/>
                    <a:pt x="137" y="7096"/>
                    <a:pt x="137" y="6985"/>
                  </a:cubicBezTo>
                  <a:cubicBezTo>
                    <a:pt x="156" y="6719"/>
                    <a:pt x="180" y="6443"/>
                    <a:pt x="207" y="6168"/>
                  </a:cubicBezTo>
                  <a:cubicBezTo>
                    <a:pt x="232" y="5816"/>
                    <a:pt x="292" y="5474"/>
                    <a:pt x="302" y="5121"/>
                  </a:cubicBezTo>
                  <a:cubicBezTo>
                    <a:pt x="310" y="4631"/>
                    <a:pt x="292" y="4134"/>
                    <a:pt x="275" y="3643"/>
                  </a:cubicBezTo>
                  <a:cubicBezTo>
                    <a:pt x="275" y="3386"/>
                    <a:pt x="259" y="3120"/>
                    <a:pt x="250" y="2854"/>
                  </a:cubicBezTo>
                  <a:cubicBezTo>
                    <a:pt x="250" y="2716"/>
                    <a:pt x="267" y="2577"/>
                    <a:pt x="275" y="2441"/>
                  </a:cubicBezTo>
                  <a:cubicBezTo>
                    <a:pt x="283" y="2217"/>
                    <a:pt x="292" y="2002"/>
                    <a:pt x="302" y="1780"/>
                  </a:cubicBezTo>
                  <a:cubicBezTo>
                    <a:pt x="302" y="1625"/>
                    <a:pt x="318" y="1462"/>
                    <a:pt x="292" y="1316"/>
                  </a:cubicBezTo>
                  <a:cubicBezTo>
                    <a:pt x="207" y="877"/>
                    <a:pt x="104" y="440"/>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3" name="Google Shape;1873;p26"/>
            <p:cNvSpPr/>
            <p:nvPr/>
          </p:nvSpPr>
          <p:spPr>
            <a:xfrm rot="10800000">
              <a:off x="629606" y="2042635"/>
              <a:ext cx="168" cy="1516"/>
            </a:xfrm>
            <a:custGeom>
              <a:avLst/>
              <a:gdLst/>
              <a:ahLst/>
              <a:cxnLst/>
              <a:rect l="l" t="t" r="r" b="b"/>
              <a:pathLst>
                <a:path w="1" h="9" extrusionOk="0">
                  <a:moveTo>
                    <a:pt x="0" y="8"/>
                  </a:moveTo>
                  <a:lnTo>
                    <a:pt x="0"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874" name="Google Shape;1874;p26"/>
          <p:cNvSpPr/>
          <p:nvPr/>
        </p:nvSpPr>
        <p:spPr>
          <a:xfrm rot="-5400000">
            <a:off x="1989206" y="6950841"/>
            <a:ext cx="5704" cy="171"/>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5" name="Google Shape;1875;p26"/>
          <p:cNvSpPr/>
          <p:nvPr/>
        </p:nvSpPr>
        <p:spPr>
          <a:xfrm rot="-5400000">
            <a:off x="-288662" y="6627331"/>
            <a:ext cx="2053" cy="171"/>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6" name="Google Shape;1876;p26"/>
          <p:cNvSpPr/>
          <p:nvPr/>
        </p:nvSpPr>
        <p:spPr>
          <a:xfrm rot="-5400000">
            <a:off x="1450724" y="5841879"/>
            <a:ext cx="11179" cy="4620"/>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7" name="Google Shape;1877;p26"/>
          <p:cNvSpPr/>
          <p:nvPr/>
        </p:nvSpPr>
        <p:spPr>
          <a:xfrm rot="-5400000">
            <a:off x="-298358" y="5378343"/>
            <a:ext cx="2281" cy="1540"/>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8" name="Google Shape;1878;p26"/>
          <p:cNvSpPr/>
          <p:nvPr/>
        </p:nvSpPr>
        <p:spPr>
          <a:xfrm rot="-5400000">
            <a:off x="-317152" y="5339873"/>
            <a:ext cx="58861" cy="17795"/>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9" name="Google Shape;1879;p26"/>
          <p:cNvSpPr/>
          <p:nvPr/>
        </p:nvSpPr>
        <p:spPr>
          <a:xfrm rot="-5400000">
            <a:off x="1452892" y="5486029"/>
            <a:ext cx="8213" cy="171"/>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0" name="Google Shape;1880;p26"/>
          <p:cNvSpPr/>
          <p:nvPr/>
        </p:nvSpPr>
        <p:spPr>
          <a:xfrm rot="-5400000">
            <a:off x="-342989" y="6400411"/>
            <a:ext cx="23271" cy="2053"/>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1" name="Google Shape;1881;p26"/>
          <p:cNvSpPr/>
          <p:nvPr/>
        </p:nvSpPr>
        <p:spPr>
          <a:xfrm rot="-5400000">
            <a:off x="118152" y="7218542"/>
            <a:ext cx="21903" cy="25324"/>
          </a:xfrm>
          <a:custGeom>
            <a:avLst/>
            <a:gdLst/>
            <a:ahLst/>
            <a:cxnLst/>
            <a:rect l="l" t="t" r="r" b="b"/>
            <a:pathLst>
              <a:path w="96" h="148" extrusionOk="0">
                <a:moveTo>
                  <a:pt x="95" y="1"/>
                </a:moveTo>
                <a:lnTo>
                  <a:pt x="27" y="104"/>
                </a:lnTo>
                <a:lnTo>
                  <a:pt x="1" y="147"/>
                </a:lnTo>
                <a:lnTo>
                  <a:pt x="9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2" name="Google Shape;1882;p26"/>
          <p:cNvSpPr/>
          <p:nvPr/>
        </p:nvSpPr>
        <p:spPr>
          <a:xfrm rot="-5400000">
            <a:off x="-179551" y="7064115"/>
            <a:ext cx="16199" cy="14544"/>
          </a:xfrm>
          <a:custGeom>
            <a:avLst/>
            <a:gdLst/>
            <a:ahLst/>
            <a:cxnLst/>
            <a:rect l="l" t="t" r="r" b="b"/>
            <a:pathLst>
              <a:path w="71" h="85" extrusionOk="0">
                <a:moveTo>
                  <a:pt x="36" y="0"/>
                </a:moveTo>
                <a:cubicBezTo>
                  <a:pt x="28" y="25"/>
                  <a:pt x="19" y="60"/>
                  <a:pt x="1" y="85"/>
                </a:cubicBezTo>
                <a:cubicBezTo>
                  <a:pt x="36" y="42"/>
                  <a:pt x="44" y="42"/>
                  <a:pt x="71" y="25"/>
                </a:cubicBezTo>
                <a:lnTo>
                  <a:pt x="3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3" name="Google Shape;1883;p26"/>
          <p:cNvSpPr/>
          <p:nvPr/>
        </p:nvSpPr>
        <p:spPr>
          <a:xfrm rot="-5400000">
            <a:off x="-268472" y="6975309"/>
            <a:ext cx="47227" cy="23784"/>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4" name="Google Shape;1884;p26"/>
          <p:cNvSpPr/>
          <p:nvPr/>
        </p:nvSpPr>
        <p:spPr>
          <a:xfrm rot="-5400000">
            <a:off x="-389389" y="5787524"/>
            <a:ext cx="84415" cy="10438"/>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5" name="Google Shape;1885;p26"/>
          <p:cNvSpPr/>
          <p:nvPr/>
        </p:nvSpPr>
        <p:spPr>
          <a:xfrm rot="-5400000">
            <a:off x="-350604" y="5804635"/>
            <a:ext cx="15743" cy="1540"/>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6" name="Google Shape;1886;p26"/>
          <p:cNvSpPr/>
          <p:nvPr/>
        </p:nvSpPr>
        <p:spPr>
          <a:xfrm rot="-5400000">
            <a:off x="-1401876" y="4592952"/>
            <a:ext cx="4113237" cy="2642989"/>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87" name="Google Shape;1887;p26"/>
          <p:cNvGrpSpPr/>
          <p:nvPr/>
        </p:nvGrpSpPr>
        <p:grpSpPr>
          <a:xfrm rot="-5400000">
            <a:off x="403403" y="3644079"/>
            <a:ext cx="1240433" cy="1262621"/>
            <a:chOff x="2497350" y="1292650"/>
            <a:chExt cx="135925" cy="184475"/>
          </a:xfrm>
        </p:grpSpPr>
        <p:sp>
          <p:nvSpPr>
            <p:cNvPr id="1888" name="Google Shape;1888;p26"/>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9" name="Google Shape;1889;p26"/>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0" name="Google Shape;1890;p26"/>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1" name="Google Shape;1891;p26"/>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2" name="Google Shape;1892;p26"/>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3" name="Google Shape;1893;p26"/>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4" name="Google Shape;1894;p26"/>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5" name="Google Shape;1895;p26"/>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6" name="Google Shape;1896;p26"/>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7" name="Google Shape;1897;p26"/>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8" name="Google Shape;1898;p26"/>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9" name="Google Shape;1899;p26"/>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0" name="Google Shape;1900;p26"/>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1" name="Google Shape;1901;p26"/>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2" name="Google Shape;1902;p26"/>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3" name="Google Shape;1903;p26"/>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4" name="Google Shape;1904;p26"/>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5" name="Google Shape;1905;p26"/>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6" name="Google Shape;1906;p26"/>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7" name="Google Shape;1907;p26"/>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8" name="Google Shape;1908;p26"/>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9" name="Google Shape;1909;p26"/>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0" name="Google Shape;1910;p26"/>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1" name="Google Shape;1911;p26"/>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2" name="Google Shape;1912;p26"/>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3" name="Google Shape;1913;p26"/>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4" name="Google Shape;1914;p26"/>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5" name="Google Shape;1915;p26"/>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6" name="Google Shape;1916;p26"/>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7" name="Google Shape;1917;p26"/>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8" name="Google Shape;1918;p26"/>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9" name="Google Shape;1919;p26"/>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0" name="Google Shape;1920;p26"/>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1" name="Google Shape;1921;p26"/>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2" name="Google Shape;1922;p26"/>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3" name="Google Shape;1923;p26"/>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924" name="Google Shape;1924;p26"/>
          <p:cNvSpPr/>
          <p:nvPr/>
        </p:nvSpPr>
        <p:spPr>
          <a:xfrm rot="-5400000">
            <a:off x="1464927" y="5901647"/>
            <a:ext cx="1446449" cy="1391980"/>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5" name="Google Shape;1925;p26"/>
          <p:cNvSpPr/>
          <p:nvPr/>
        </p:nvSpPr>
        <p:spPr>
          <a:xfrm rot="-5400000">
            <a:off x="2026279" y="6260066"/>
            <a:ext cx="1101264" cy="1020329"/>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6" name="Google Shape;1926;p26"/>
          <p:cNvSpPr/>
          <p:nvPr/>
        </p:nvSpPr>
        <p:spPr>
          <a:xfrm rot="-5400000">
            <a:off x="1790377" y="6049315"/>
            <a:ext cx="1324620" cy="1218474"/>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7" name="Google Shape;1927;p26"/>
          <p:cNvSpPr/>
          <p:nvPr/>
        </p:nvSpPr>
        <p:spPr>
          <a:xfrm rot="-5400000">
            <a:off x="2147197" y="6258982"/>
            <a:ext cx="1127044" cy="996716"/>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8" name="Google Shape;1928;p26"/>
          <p:cNvSpPr/>
          <p:nvPr/>
        </p:nvSpPr>
        <p:spPr>
          <a:xfrm rot="-5400000">
            <a:off x="1891418" y="6135470"/>
            <a:ext cx="1240433" cy="1130353"/>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9" name="Google Shape;1929;p26"/>
          <p:cNvSpPr/>
          <p:nvPr/>
        </p:nvSpPr>
        <p:spPr>
          <a:xfrm rot="-5400000">
            <a:off x="1727466" y="6196528"/>
            <a:ext cx="1134573" cy="1114097"/>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0" name="Google Shape;1930;p26"/>
          <p:cNvSpPr/>
          <p:nvPr/>
        </p:nvSpPr>
        <p:spPr>
          <a:xfrm rot="-5400000">
            <a:off x="2020634" y="7103356"/>
            <a:ext cx="21903" cy="20704"/>
          </a:xfrm>
          <a:custGeom>
            <a:avLst/>
            <a:gdLst/>
            <a:ahLst/>
            <a:cxnLst/>
            <a:rect l="l" t="t" r="r" b="b"/>
            <a:pathLst>
              <a:path w="96" h="121" extrusionOk="0">
                <a:moveTo>
                  <a:pt x="1" y="0"/>
                </a:moveTo>
                <a:lnTo>
                  <a:pt x="1" y="0"/>
                </a:lnTo>
                <a:cubicBezTo>
                  <a:pt x="28" y="44"/>
                  <a:pt x="52" y="87"/>
                  <a:pt x="96" y="120"/>
                </a:cubicBezTo>
                <a:cubicBezTo>
                  <a:pt x="63" y="79"/>
                  <a:pt x="44" y="2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1" name="Google Shape;1931;p26"/>
          <p:cNvSpPr/>
          <p:nvPr/>
        </p:nvSpPr>
        <p:spPr>
          <a:xfrm rot="-5400000">
            <a:off x="1947256" y="7309344"/>
            <a:ext cx="16199" cy="17795"/>
          </a:xfrm>
          <a:custGeom>
            <a:avLst/>
            <a:gdLst/>
            <a:ahLst/>
            <a:cxnLst/>
            <a:rect l="l" t="t" r="r" b="b"/>
            <a:pathLst>
              <a:path w="71" h="104" extrusionOk="0">
                <a:moveTo>
                  <a:pt x="1" y="0"/>
                </a:moveTo>
                <a:lnTo>
                  <a:pt x="1" y="0"/>
                </a:lnTo>
                <a:cubicBezTo>
                  <a:pt x="9" y="9"/>
                  <a:pt x="19" y="17"/>
                  <a:pt x="27" y="25"/>
                </a:cubicBezTo>
                <a:cubicBezTo>
                  <a:pt x="36" y="33"/>
                  <a:pt x="52" y="42"/>
                  <a:pt x="44" y="60"/>
                </a:cubicBezTo>
                <a:cubicBezTo>
                  <a:pt x="36" y="52"/>
                  <a:pt x="27" y="52"/>
                  <a:pt x="9" y="52"/>
                </a:cubicBezTo>
                <a:cubicBezTo>
                  <a:pt x="36" y="69"/>
                  <a:pt x="52" y="85"/>
                  <a:pt x="71" y="104"/>
                </a:cubicBezTo>
                <a:lnTo>
                  <a:pt x="71" y="93"/>
                </a:lnTo>
                <a:cubicBezTo>
                  <a:pt x="71" y="85"/>
                  <a:pt x="60" y="85"/>
                  <a:pt x="60" y="77"/>
                </a:cubicBezTo>
                <a:cubicBezTo>
                  <a:pt x="60" y="25"/>
                  <a:pt x="44" y="9"/>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2" name="Google Shape;1932;p26"/>
          <p:cNvSpPr/>
          <p:nvPr/>
        </p:nvSpPr>
        <p:spPr>
          <a:xfrm rot="-5400000">
            <a:off x="2206487" y="7005055"/>
            <a:ext cx="23727" cy="14715"/>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3" name="Google Shape;1933;p26"/>
          <p:cNvSpPr/>
          <p:nvPr/>
        </p:nvSpPr>
        <p:spPr>
          <a:xfrm rot="-5400000">
            <a:off x="2105105" y="7154462"/>
            <a:ext cx="17567" cy="11807"/>
          </a:xfrm>
          <a:custGeom>
            <a:avLst/>
            <a:gdLst/>
            <a:ahLst/>
            <a:cxnLst/>
            <a:rect l="l" t="t" r="r" b="b"/>
            <a:pathLst>
              <a:path w="77" h="69" extrusionOk="0">
                <a:moveTo>
                  <a:pt x="0" y="1"/>
                </a:moveTo>
                <a:cubicBezTo>
                  <a:pt x="8" y="17"/>
                  <a:pt x="25" y="25"/>
                  <a:pt x="17" y="52"/>
                </a:cubicBezTo>
                <a:cubicBezTo>
                  <a:pt x="33" y="44"/>
                  <a:pt x="17" y="25"/>
                  <a:pt x="25" y="9"/>
                </a:cubicBezTo>
                <a:lnTo>
                  <a:pt x="25" y="9"/>
                </a:lnTo>
                <a:cubicBezTo>
                  <a:pt x="41" y="25"/>
                  <a:pt x="60" y="52"/>
                  <a:pt x="76" y="69"/>
                </a:cubicBezTo>
                <a:cubicBezTo>
                  <a:pt x="68" y="36"/>
                  <a:pt x="52" y="17"/>
                  <a:pt x="2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4" name="Google Shape;1934;p26"/>
          <p:cNvSpPr/>
          <p:nvPr/>
        </p:nvSpPr>
        <p:spPr>
          <a:xfrm rot="-5400000">
            <a:off x="1686714" y="7521634"/>
            <a:ext cx="19849" cy="8898"/>
          </a:xfrm>
          <a:custGeom>
            <a:avLst/>
            <a:gdLst/>
            <a:ahLst/>
            <a:cxnLst/>
            <a:rect l="l" t="t" r="r" b="b"/>
            <a:pathLst>
              <a:path w="87" h="52" extrusionOk="0">
                <a:moveTo>
                  <a:pt x="0" y="0"/>
                </a:moveTo>
                <a:cubicBezTo>
                  <a:pt x="27" y="17"/>
                  <a:pt x="52" y="33"/>
                  <a:pt x="87" y="52"/>
                </a:cubicBezTo>
                <a:lnTo>
                  <a:pt x="87" y="43"/>
                </a:lnTo>
                <a:cubicBezTo>
                  <a:pt x="62" y="17"/>
                  <a:pt x="35"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5" name="Google Shape;1935;p26"/>
          <p:cNvSpPr/>
          <p:nvPr/>
        </p:nvSpPr>
        <p:spPr>
          <a:xfrm rot="-5400000">
            <a:off x="1980308" y="7278687"/>
            <a:ext cx="11864" cy="9069"/>
          </a:xfrm>
          <a:custGeom>
            <a:avLst/>
            <a:gdLst/>
            <a:ahLst/>
            <a:cxnLst/>
            <a:rect l="l" t="t" r="r" b="b"/>
            <a:pathLst>
              <a:path w="52" h="53" extrusionOk="0">
                <a:moveTo>
                  <a:pt x="0" y="1"/>
                </a:moveTo>
                <a:cubicBezTo>
                  <a:pt x="19" y="17"/>
                  <a:pt x="35" y="34"/>
                  <a:pt x="52" y="52"/>
                </a:cubicBezTo>
                <a:cubicBezTo>
                  <a:pt x="44" y="9"/>
                  <a:pt x="27"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6" name="Google Shape;1936;p26"/>
          <p:cNvSpPr/>
          <p:nvPr/>
        </p:nvSpPr>
        <p:spPr>
          <a:xfrm rot="-5400000">
            <a:off x="2059105" y="7197325"/>
            <a:ext cx="13917" cy="16427"/>
          </a:xfrm>
          <a:custGeom>
            <a:avLst/>
            <a:gdLst/>
            <a:ahLst/>
            <a:cxnLst/>
            <a:rect l="l" t="t" r="r" b="b"/>
            <a:pathLst>
              <a:path w="61" h="96" extrusionOk="0">
                <a:moveTo>
                  <a:pt x="0" y="1"/>
                </a:moveTo>
                <a:lnTo>
                  <a:pt x="0" y="1"/>
                </a:lnTo>
                <a:cubicBezTo>
                  <a:pt x="25" y="28"/>
                  <a:pt x="25" y="71"/>
                  <a:pt x="60" y="96"/>
                </a:cubicBezTo>
                <a:cubicBezTo>
                  <a:pt x="44" y="61"/>
                  <a:pt x="25" y="28"/>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7" name="Google Shape;1937;p26"/>
          <p:cNvSpPr/>
          <p:nvPr/>
        </p:nvSpPr>
        <p:spPr>
          <a:xfrm rot="-5400000">
            <a:off x="1840341" y="7460861"/>
            <a:ext cx="13917" cy="10438"/>
          </a:xfrm>
          <a:custGeom>
            <a:avLst/>
            <a:gdLst/>
            <a:ahLst/>
            <a:cxnLst/>
            <a:rect l="l" t="t" r="r" b="b"/>
            <a:pathLst>
              <a:path w="61" h="61" extrusionOk="0">
                <a:moveTo>
                  <a:pt x="0" y="0"/>
                </a:moveTo>
                <a:cubicBezTo>
                  <a:pt x="25" y="25"/>
                  <a:pt x="44" y="44"/>
                  <a:pt x="60" y="60"/>
                </a:cubicBezTo>
                <a:cubicBezTo>
                  <a:pt x="52" y="25"/>
                  <a:pt x="33" y="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8" name="Google Shape;1938;p26"/>
          <p:cNvSpPr/>
          <p:nvPr/>
        </p:nvSpPr>
        <p:spPr>
          <a:xfrm rot="-5400000">
            <a:off x="2029075" y="7091950"/>
            <a:ext cx="13917" cy="11807"/>
          </a:xfrm>
          <a:custGeom>
            <a:avLst/>
            <a:gdLst/>
            <a:ahLst/>
            <a:cxnLst/>
            <a:rect l="l" t="t" r="r" b="b"/>
            <a:pathLst>
              <a:path w="61" h="69" extrusionOk="0">
                <a:moveTo>
                  <a:pt x="1" y="0"/>
                </a:moveTo>
                <a:cubicBezTo>
                  <a:pt x="9" y="35"/>
                  <a:pt x="27" y="52"/>
                  <a:pt x="52" y="68"/>
                </a:cubicBezTo>
                <a:lnTo>
                  <a:pt x="60" y="68"/>
                </a:lnTo>
                <a:cubicBezTo>
                  <a:pt x="36" y="52"/>
                  <a:pt x="17" y="2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9" name="Google Shape;1939;p26"/>
          <p:cNvSpPr/>
          <p:nvPr/>
        </p:nvSpPr>
        <p:spPr>
          <a:xfrm rot="-5400000">
            <a:off x="1643423" y="7451651"/>
            <a:ext cx="19849" cy="7871"/>
          </a:xfrm>
          <a:custGeom>
            <a:avLst/>
            <a:gdLst/>
            <a:ahLst/>
            <a:cxnLst/>
            <a:rect l="l" t="t" r="r" b="b"/>
            <a:pathLst>
              <a:path w="87" h="46" extrusionOk="0">
                <a:moveTo>
                  <a:pt x="0" y="1"/>
                </a:moveTo>
                <a:lnTo>
                  <a:pt x="0" y="1"/>
                </a:lnTo>
                <a:cubicBezTo>
                  <a:pt x="24" y="22"/>
                  <a:pt x="46" y="46"/>
                  <a:pt x="74" y="46"/>
                </a:cubicBezTo>
                <a:cubicBezTo>
                  <a:pt x="78" y="46"/>
                  <a:pt x="83" y="45"/>
                  <a:pt x="87" y="44"/>
                </a:cubicBezTo>
                <a:cubicBezTo>
                  <a:pt x="87" y="36"/>
                  <a:pt x="79" y="36"/>
                  <a:pt x="70" y="25"/>
                </a:cubicBezTo>
                <a:cubicBezTo>
                  <a:pt x="52" y="17"/>
                  <a:pt x="27" y="17"/>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0" name="Google Shape;1940;p26"/>
          <p:cNvSpPr/>
          <p:nvPr/>
        </p:nvSpPr>
        <p:spPr>
          <a:xfrm rot="-5400000">
            <a:off x="1639544" y="7637988"/>
            <a:ext cx="13917" cy="8898"/>
          </a:xfrm>
          <a:custGeom>
            <a:avLst/>
            <a:gdLst/>
            <a:ahLst/>
            <a:cxnLst/>
            <a:rect l="l" t="t" r="r" b="b"/>
            <a:pathLst>
              <a:path w="61" h="52" extrusionOk="0">
                <a:moveTo>
                  <a:pt x="0" y="0"/>
                </a:moveTo>
                <a:lnTo>
                  <a:pt x="0" y="17"/>
                </a:lnTo>
                <a:cubicBezTo>
                  <a:pt x="25" y="36"/>
                  <a:pt x="44" y="44"/>
                  <a:pt x="60" y="52"/>
                </a:cubicBezTo>
                <a:lnTo>
                  <a:pt x="60" y="36"/>
                </a:lnTo>
                <a:cubicBezTo>
                  <a:pt x="44" y="27"/>
                  <a:pt x="25" y="9"/>
                  <a:pt x="1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1" name="Google Shape;1941;p26"/>
          <p:cNvSpPr/>
          <p:nvPr/>
        </p:nvSpPr>
        <p:spPr>
          <a:xfrm rot="-5400000">
            <a:off x="1638888" y="7603738"/>
            <a:ext cx="53387" cy="26522"/>
          </a:xfrm>
          <a:custGeom>
            <a:avLst/>
            <a:gdLst/>
            <a:ahLst/>
            <a:cxnLst/>
            <a:rect l="l" t="t" r="r" b="b"/>
            <a:pathLst>
              <a:path w="234" h="155" extrusionOk="0">
                <a:moveTo>
                  <a:pt x="0" y="0"/>
                </a:moveTo>
                <a:cubicBezTo>
                  <a:pt x="43" y="35"/>
                  <a:pt x="78" y="60"/>
                  <a:pt x="111" y="87"/>
                </a:cubicBezTo>
                <a:cubicBezTo>
                  <a:pt x="155" y="112"/>
                  <a:pt x="190" y="138"/>
                  <a:pt x="233" y="155"/>
                </a:cubicBezTo>
                <a:cubicBezTo>
                  <a:pt x="198" y="122"/>
                  <a:pt x="163" y="103"/>
                  <a:pt x="122" y="79"/>
                </a:cubicBezTo>
                <a:cubicBezTo>
                  <a:pt x="103" y="60"/>
                  <a:pt x="95" y="52"/>
                  <a:pt x="70" y="35"/>
                </a:cubicBezTo>
                <a:cubicBezTo>
                  <a:pt x="52" y="27"/>
                  <a:pt x="27"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2" name="Google Shape;1942;p26"/>
          <p:cNvSpPr/>
          <p:nvPr/>
        </p:nvSpPr>
        <p:spPr>
          <a:xfrm rot="-5400000">
            <a:off x="1728236" y="7615973"/>
            <a:ext cx="29203" cy="10267"/>
          </a:xfrm>
          <a:custGeom>
            <a:avLst/>
            <a:gdLst/>
            <a:ahLst/>
            <a:cxnLst/>
            <a:rect l="l" t="t" r="r" b="b"/>
            <a:pathLst>
              <a:path w="128" h="60" extrusionOk="0">
                <a:moveTo>
                  <a:pt x="0" y="0"/>
                </a:moveTo>
                <a:lnTo>
                  <a:pt x="0" y="0"/>
                </a:lnTo>
                <a:cubicBezTo>
                  <a:pt x="35" y="25"/>
                  <a:pt x="60" y="43"/>
                  <a:pt x="95" y="60"/>
                </a:cubicBezTo>
                <a:cubicBezTo>
                  <a:pt x="95" y="52"/>
                  <a:pt x="87" y="52"/>
                  <a:pt x="87" y="35"/>
                </a:cubicBezTo>
                <a:lnTo>
                  <a:pt x="87" y="35"/>
                </a:lnTo>
                <a:cubicBezTo>
                  <a:pt x="103" y="43"/>
                  <a:pt x="111" y="43"/>
                  <a:pt x="128" y="43"/>
                </a:cubicBezTo>
                <a:cubicBezTo>
                  <a:pt x="87" y="17"/>
                  <a:pt x="52"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3" name="Google Shape;1943;p26"/>
          <p:cNvSpPr/>
          <p:nvPr/>
        </p:nvSpPr>
        <p:spPr>
          <a:xfrm rot="-5400000">
            <a:off x="1762772" y="7556854"/>
            <a:ext cx="21903" cy="10780"/>
          </a:xfrm>
          <a:custGeom>
            <a:avLst/>
            <a:gdLst/>
            <a:ahLst/>
            <a:cxnLst/>
            <a:rect l="l" t="t" r="r" b="b"/>
            <a:pathLst>
              <a:path w="96" h="63" extrusionOk="0">
                <a:moveTo>
                  <a:pt x="0" y="0"/>
                </a:moveTo>
                <a:cubicBezTo>
                  <a:pt x="35" y="27"/>
                  <a:pt x="60" y="44"/>
                  <a:pt x="95" y="62"/>
                </a:cubicBezTo>
                <a:lnTo>
                  <a:pt x="95" y="44"/>
                </a:lnTo>
                <a:cubicBezTo>
                  <a:pt x="70" y="19"/>
                  <a:pt x="44"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944" name="Google Shape;1944;p26"/>
          <p:cNvGrpSpPr/>
          <p:nvPr/>
        </p:nvGrpSpPr>
        <p:grpSpPr>
          <a:xfrm>
            <a:off x="6905310" y="-6"/>
            <a:ext cx="868346" cy="1019039"/>
            <a:chOff x="4297406" y="2260547"/>
            <a:chExt cx="82374" cy="72502"/>
          </a:xfrm>
        </p:grpSpPr>
        <p:sp>
          <p:nvSpPr>
            <p:cNvPr id="1945" name="Google Shape;1945;p26"/>
            <p:cNvSpPr/>
            <p:nvPr/>
          </p:nvSpPr>
          <p:spPr>
            <a:xfrm>
              <a:off x="4297406" y="2260547"/>
              <a:ext cx="44477" cy="41358"/>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6" name="Google Shape;1946;p26"/>
            <p:cNvSpPr/>
            <p:nvPr/>
          </p:nvSpPr>
          <p:spPr>
            <a:xfrm>
              <a:off x="4328456" y="2313961"/>
              <a:ext cx="19728" cy="19088"/>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7" name="Google Shape;1947;p26"/>
            <p:cNvSpPr/>
            <p:nvPr/>
          </p:nvSpPr>
          <p:spPr>
            <a:xfrm>
              <a:off x="4358618" y="2269140"/>
              <a:ext cx="21162" cy="20773"/>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884847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1948"/>
        <p:cNvGrpSpPr/>
        <p:nvPr/>
      </p:nvGrpSpPr>
      <p:grpSpPr>
        <a:xfrm>
          <a:off x="0" y="0"/>
          <a:ext cx="0" cy="0"/>
          <a:chOff x="0" y="0"/>
          <a:chExt cx="0" cy="0"/>
        </a:xfrm>
      </p:grpSpPr>
      <p:sp>
        <p:nvSpPr>
          <p:cNvPr id="1949" name="Google Shape;1949;p27"/>
          <p:cNvSpPr txBox="1">
            <a:spLocks noGrp="1"/>
          </p:cNvSpPr>
          <p:nvPr>
            <p:ph type="title"/>
          </p:nvPr>
        </p:nvSpPr>
        <p:spPr>
          <a:xfrm>
            <a:off x="1605000" y="702400"/>
            <a:ext cx="5934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45193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our columns 3">
  <p:cSld name="Four columns 3">
    <p:spTree>
      <p:nvGrpSpPr>
        <p:cNvPr id="1" name="Shape 1950"/>
        <p:cNvGrpSpPr/>
        <p:nvPr/>
      </p:nvGrpSpPr>
      <p:grpSpPr>
        <a:xfrm>
          <a:off x="0" y="0"/>
          <a:ext cx="0" cy="0"/>
          <a:chOff x="0" y="0"/>
          <a:chExt cx="0" cy="0"/>
        </a:xfrm>
      </p:grpSpPr>
      <p:grpSp>
        <p:nvGrpSpPr>
          <p:cNvPr id="1951" name="Google Shape;1951;p28"/>
          <p:cNvGrpSpPr/>
          <p:nvPr/>
        </p:nvGrpSpPr>
        <p:grpSpPr>
          <a:xfrm>
            <a:off x="-1647059" y="-2100714"/>
            <a:ext cx="12200833" cy="10676879"/>
            <a:chOff x="1962875" y="3464325"/>
            <a:chExt cx="1856600" cy="1218525"/>
          </a:xfrm>
        </p:grpSpPr>
        <p:sp>
          <p:nvSpPr>
            <p:cNvPr id="1952" name="Google Shape;1952;p28"/>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3" name="Google Shape;1953;p28"/>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4" name="Google Shape;1954;p28"/>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5" name="Google Shape;1955;p28"/>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6" name="Google Shape;1956;p28"/>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7" name="Google Shape;1957;p28"/>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8" name="Google Shape;1958;p28"/>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9" name="Google Shape;1959;p28"/>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0" name="Google Shape;1960;p28"/>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1" name="Google Shape;1961;p28"/>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2" name="Google Shape;1962;p28"/>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3" name="Google Shape;1963;p28"/>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4" name="Google Shape;1964;p28"/>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5" name="Google Shape;1965;p28"/>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6" name="Google Shape;1966;p28"/>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7" name="Google Shape;1967;p28"/>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8" name="Google Shape;1968;p28"/>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9" name="Google Shape;1969;p28"/>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0" name="Google Shape;1970;p28"/>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1" name="Google Shape;1971;p28"/>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2" name="Google Shape;1972;p28"/>
            <p:cNvSpPr/>
            <p:nvPr/>
          </p:nvSpPr>
          <p:spPr>
            <a:xfrm>
              <a:off x="3531050" y="3925600"/>
              <a:ext cx="12700" cy="1452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3" name="Google Shape;1973;p28"/>
            <p:cNvSpPr/>
            <p:nvPr/>
          </p:nvSpPr>
          <p:spPr>
            <a:xfrm>
              <a:off x="3546500" y="3956750"/>
              <a:ext cx="10550" cy="12125"/>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4" name="Google Shape;1974;p28"/>
            <p:cNvSpPr/>
            <p:nvPr/>
          </p:nvSpPr>
          <p:spPr>
            <a:xfrm>
              <a:off x="3520325" y="3954625"/>
              <a:ext cx="8800" cy="10800"/>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5" name="Google Shape;1975;p28"/>
            <p:cNvSpPr/>
            <p:nvPr/>
          </p:nvSpPr>
          <p:spPr>
            <a:xfrm>
              <a:off x="3517500" y="3920675"/>
              <a:ext cx="6050" cy="7400"/>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6" name="Google Shape;1976;p28"/>
            <p:cNvSpPr/>
            <p:nvPr/>
          </p:nvSpPr>
          <p:spPr>
            <a:xfrm>
              <a:off x="3514300" y="3905525"/>
              <a:ext cx="5175" cy="7175"/>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7" name="Google Shape;1977;p28"/>
            <p:cNvSpPr/>
            <p:nvPr/>
          </p:nvSpPr>
          <p:spPr>
            <a:xfrm>
              <a:off x="2152675" y="4268650"/>
              <a:ext cx="629850" cy="414200"/>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8" name="Google Shape;1978;p28"/>
            <p:cNvSpPr/>
            <p:nvPr/>
          </p:nvSpPr>
          <p:spPr>
            <a:xfrm>
              <a:off x="3546625" y="3610050"/>
              <a:ext cx="23975" cy="263575"/>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9" name="Google Shape;1979;p28"/>
            <p:cNvSpPr/>
            <p:nvPr/>
          </p:nvSpPr>
          <p:spPr>
            <a:xfrm>
              <a:off x="3503675" y="3615325"/>
              <a:ext cx="18275" cy="257025"/>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0" name="Google Shape;1980;p28"/>
            <p:cNvSpPr/>
            <p:nvPr/>
          </p:nvSpPr>
          <p:spPr>
            <a:xfrm>
              <a:off x="3459000" y="3616725"/>
              <a:ext cx="14300" cy="252925"/>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1" name="Google Shape;1981;p28"/>
            <p:cNvSpPr/>
            <p:nvPr/>
          </p:nvSpPr>
          <p:spPr>
            <a:xfrm>
              <a:off x="3410925" y="3606100"/>
              <a:ext cx="16000" cy="262250"/>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2" name="Google Shape;1982;p28"/>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3" name="Google Shape;1983;p28"/>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4" name="Google Shape;1984;p28"/>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5" name="Google Shape;1985;p28"/>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6" name="Google Shape;1986;p28"/>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7" name="Google Shape;1987;p28"/>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8" name="Google Shape;1988;p28"/>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9" name="Google Shape;1989;p28"/>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0" name="Google Shape;1990;p28"/>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1" name="Google Shape;1991;p28"/>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2" name="Google Shape;1992;p28"/>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3" name="Google Shape;1993;p28"/>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4" name="Google Shape;1994;p28"/>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5" name="Google Shape;1995;p28"/>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6" name="Google Shape;1996;p28"/>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7" name="Google Shape;1997;p28"/>
            <p:cNvSpPr/>
            <p:nvPr/>
          </p:nvSpPr>
          <p:spPr>
            <a:xfrm>
              <a:off x="2103625" y="4295400"/>
              <a:ext cx="398025" cy="375875"/>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8" name="Google Shape;1998;p28"/>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9" name="Google Shape;1999;p28"/>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0" name="Google Shape;2000;p28"/>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1" name="Google Shape;2001;p28"/>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2" name="Google Shape;2002;p28"/>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3" name="Google Shape;2003;p28"/>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4" name="Google Shape;2004;p28"/>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5" name="Google Shape;2005;p28"/>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6" name="Google Shape;2006;p28"/>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7" name="Google Shape;2007;p28"/>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8" name="Google Shape;2008;p28"/>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9" name="Google Shape;2009;p28"/>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0" name="Google Shape;2010;p28"/>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1" name="Google Shape;2011;p28"/>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2" name="Google Shape;2012;p28"/>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3" name="Google Shape;2013;p28"/>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4" name="Google Shape;2014;p28"/>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5" name="Google Shape;2015;p28"/>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6" name="Google Shape;2016;p28"/>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7" name="Google Shape;2017;p28"/>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018" name="Google Shape;2018;p28"/>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9" name="Google Shape;2019;p28"/>
          <p:cNvSpPr txBox="1">
            <a:spLocks noGrp="1"/>
          </p:cNvSpPr>
          <p:nvPr>
            <p:ph type="title" idx="2" hasCustomPrompt="1"/>
          </p:nvPr>
        </p:nvSpPr>
        <p:spPr>
          <a:xfrm>
            <a:off x="12741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0" name="Google Shape;2020;p28"/>
          <p:cNvSpPr txBox="1">
            <a:spLocks noGrp="1"/>
          </p:cNvSpPr>
          <p:nvPr>
            <p:ph type="title" idx="3" hasCustomPrompt="1"/>
          </p:nvPr>
        </p:nvSpPr>
        <p:spPr>
          <a:xfrm>
            <a:off x="30816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1" name="Google Shape;2021;p28"/>
          <p:cNvSpPr txBox="1">
            <a:spLocks noGrp="1"/>
          </p:cNvSpPr>
          <p:nvPr>
            <p:ph type="title" idx="4" hasCustomPrompt="1"/>
          </p:nvPr>
        </p:nvSpPr>
        <p:spPr>
          <a:xfrm>
            <a:off x="48891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2" name="Google Shape;2022;p28"/>
          <p:cNvSpPr txBox="1">
            <a:spLocks noGrp="1"/>
          </p:cNvSpPr>
          <p:nvPr>
            <p:ph type="title" idx="5" hasCustomPrompt="1"/>
          </p:nvPr>
        </p:nvSpPr>
        <p:spPr>
          <a:xfrm>
            <a:off x="6696575"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3" name="Google Shape;2023;p28"/>
          <p:cNvSpPr txBox="1">
            <a:spLocks noGrp="1"/>
          </p:cNvSpPr>
          <p:nvPr>
            <p:ph type="subTitle" idx="1"/>
          </p:nvPr>
        </p:nvSpPr>
        <p:spPr>
          <a:xfrm>
            <a:off x="1189550"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4" name="Google Shape;2024;p28"/>
          <p:cNvSpPr txBox="1">
            <a:spLocks noGrp="1"/>
          </p:cNvSpPr>
          <p:nvPr>
            <p:ph type="subTitle" idx="6"/>
          </p:nvPr>
        </p:nvSpPr>
        <p:spPr>
          <a:xfrm>
            <a:off x="2997025"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8"/>
          <p:cNvSpPr txBox="1">
            <a:spLocks noGrp="1"/>
          </p:cNvSpPr>
          <p:nvPr>
            <p:ph type="subTitle" idx="7"/>
          </p:nvPr>
        </p:nvSpPr>
        <p:spPr>
          <a:xfrm>
            <a:off x="4804500"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6" name="Google Shape;2026;p28"/>
          <p:cNvSpPr txBox="1">
            <a:spLocks noGrp="1"/>
          </p:cNvSpPr>
          <p:nvPr>
            <p:ph type="subTitle" idx="8"/>
          </p:nvPr>
        </p:nvSpPr>
        <p:spPr>
          <a:xfrm>
            <a:off x="6611976"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8"/>
          <p:cNvSpPr txBox="1">
            <a:spLocks noGrp="1"/>
          </p:cNvSpPr>
          <p:nvPr>
            <p:ph type="subTitle" idx="9"/>
          </p:nvPr>
        </p:nvSpPr>
        <p:spPr>
          <a:xfrm>
            <a:off x="1018850"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8" name="Google Shape;2028;p28"/>
          <p:cNvSpPr txBox="1">
            <a:spLocks noGrp="1"/>
          </p:cNvSpPr>
          <p:nvPr>
            <p:ph type="subTitle" idx="13"/>
          </p:nvPr>
        </p:nvSpPr>
        <p:spPr>
          <a:xfrm>
            <a:off x="2826323"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9" name="Google Shape;2029;p28"/>
          <p:cNvSpPr txBox="1">
            <a:spLocks noGrp="1"/>
          </p:cNvSpPr>
          <p:nvPr>
            <p:ph type="subTitle" idx="14"/>
          </p:nvPr>
        </p:nvSpPr>
        <p:spPr>
          <a:xfrm>
            <a:off x="4633796"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30" name="Google Shape;2030;p28"/>
          <p:cNvSpPr txBox="1">
            <a:spLocks noGrp="1"/>
          </p:cNvSpPr>
          <p:nvPr>
            <p:ph type="subTitle" idx="15"/>
          </p:nvPr>
        </p:nvSpPr>
        <p:spPr>
          <a:xfrm>
            <a:off x="6441269"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253709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31"/>
        <p:cNvGrpSpPr/>
        <p:nvPr/>
      </p:nvGrpSpPr>
      <p:grpSpPr>
        <a:xfrm>
          <a:off x="0" y="0"/>
          <a:ext cx="0" cy="0"/>
          <a:chOff x="0" y="0"/>
          <a:chExt cx="0" cy="0"/>
        </a:xfrm>
      </p:grpSpPr>
      <p:grpSp>
        <p:nvGrpSpPr>
          <p:cNvPr id="2032" name="Google Shape;2032;p29"/>
          <p:cNvGrpSpPr/>
          <p:nvPr/>
        </p:nvGrpSpPr>
        <p:grpSpPr>
          <a:xfrm>
            <a:off x="-971721" y="-724497"/>
            <a:ext cx="11722160" cy="9068541"/>
            <a:chOff x="-971721" y="-543373"/>
            <a:chExt cx="11722160" cy="6801406"/>
          </a:xfrm>
        </p:grpSpPr>
        <p:sp>
          <p:nvSpPr>
            <p:cNvPr id="2033" name="Google Shape;2033;p29"/>
            <p:cNvSpPr/>
            <p:nvPr/>
          </p:nvSpPr>
          <p:spPr>
            <a:xfrm>
              <a:off x="8290265" y="-433301"/>
              <a:ext cx="1515290" cy="2407371"/>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4" name="Google Shape;2034;p29"/>
            <p:cNvSpPr/>
            <p:nvPr/>
          </p:nvSpPr>
          <p:spPr>
            <a:xfrm>
              <a:off x="-971721" y="3269192"/>
              <a:ext cx="2512113" cy="2575558"/>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5" name="Google Shape;2035;p29"/>
            <p:cNvSpPr/>
            <p:nvPr/>
          </p:nvSpPr>
          <p:spPr>
            <a:xfrm>
              <a:off x="520355" y="4429922"/>
              <a:ext cx="2747105" cy="1828111"/>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6" name="Google Shape;2036;p29"/>
            <p:cNvSpPr/>
            <p:nvPr/>
          </p:nvSpPr>
          <p:spPr>
            <a:xfrm>
              <a:off x="531094" y="4043012"/>
              <a:ext cx="2737630" cy="1838218"/>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7" name="Google Shape;2037;p29"/>
            <p:cNvSpPr/>
            <p:nvPr/>
          </p:nvSpPr>
          <p:spPr>
            <a:xfrm>
              <a:off x="8080717" y="3452270"/>
              <a:ext cx="2669722" cy="2736797"/>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8" name="Google Shape;2038;p29"/>
            <p:cNvSpPr/>
            <p:nvPr/>
          </p:nvSpPr>
          <p:spPr>
            <a:xfrm>
              <a:off x="7868289" y="-142724"/>
              <a:ext cx="1373948" cy="1489051"/>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9" name="Google Shape;2039;p29"/>
            <p:cNvSpPr/>
            <p:nvPr/>
          </p:nvSpPr>
          <p:spPr>
            <a:xfrm>
              <a:off x="8719366" y="4605578"/>
              <a:ext cx="213041" cy="220302"/>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0" name="Google Shape;2040;p29"/>
            <p:cNvSpPr/>
            <p:nvPr/>
          </p:nvSpPr>
          <p:spPr>
            <a:xfrm>
              <a:off x="8918983" y="4603841"/>
              <a:ext cx="16424" cy="22109"/>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1" name="Google Shape;2041;p29"/>
            <p:cNvSpPr/>
            <p:nvPr/>
          </p:nvSpPr>
          <p:spPr>
            <a:xfrm>
              <a:off x="8897189" y="4566098"/>
              <a:ext cx="12476" cy="7422"/>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2" name="Google Shape;2042;p29"/>
            <p:cNvSpPr/>
            <p:nvPr/>
          </p:nvSpPr>
          <p:spPr>
            <a:xfrm>
              <a:off x="8915982" y="4591523"/>
              <a:ext cx="8370" cy="7264"/>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3" name="Google Shape;2043;p29"/>
            <p:cNvSpPr/>
            <p:nvPr/>
          </p:nvSpPr>
          <p:spPr>
            <a:xfrm>
              <a:off x="8885187" y="4581100"/>
              <a:ext cx="3948" cy="2843"/>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4" name="Google Shape;2044;p29"/>
            <p:cNvSpPr/>
            <p:nvPr/>
          </p:nvSpPr>
          <p:spPr>
            <a:xfrm>
              <a:off x="8883450" y="4587575"/>
              <a:ext cx="3159" cy="3158"/>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5" name="Google Shape;2045;p29"/>
            <p:cNvSpPr/>
            <p:nvPr/>
          </p:nvSpPr>
          <p:spPr>
            <a:xfrm>
              <a:off x="8901453" y="4746445"/>
              <a:ext cx="158" cy="158"/>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6" name="Google Shape;2046;p29"/>
            <p:cNvSpPr/>
            <p:nvPr/>
          </p:nvSpPr>
          <p:spPr>
            <a:xfrm>
              <a:off x="8465738" y="4669063"/>
              <a:ext cx="10897" cy="82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7" name="Google Shape;2047;p29"/>
            <p:cNvSpPr/>
            <p:nvPr/>
          </p:nvSpPr>
          <p:spPr>
            <a:xfrm>
              <a:off x="8286809" y="4709333"/>
              <a:ext cx="215883" cy="221565"/>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8" name="Google Shape;2048;p29"/>
            <p:cNvSpPr/>
            <p:nvPr/>
          </p:nvSpPr>
          <p:spPr>
            <a:xfrm>
              <a:off x="8484689" y="4696384"/>
              <a:ext cx="18003" cy="33953"/>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9" name="Google Shape;2049;p29"/>
            <p:cNvSpPr/>
            <p:nvPr/>
          </p:nvSpPr>
          <p:spPr>
            <a:xfrm>
              <a:off x="8453736" y="4685329"/>
              <a:ext cx="1421" cy="1737"/>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0" name="Google Shape;2050;p29"/>
            <p:cNvSpPr/>
            <p:nvPr/>
          </p:nvSpPr>
          <p:spPr>
            <a:xfrm>
              <a:off x="8452157" y="4693383"/>
              <a:ext cx="158" cy="158"/>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1" name="Google Shape;2051;p29"/>
            <p:cNvSpPr/>
            <p:nvPr/>
          </p:nvSpPr>
          <p:spPr>
            <a:xfrm>
              <a:off x="8491480" y="4365220"/>
              <a:ext cx="245731" cy="26215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2" name="Google Shape;2052;p29"/>
            <p:cNvSpPr/>
            <p:nvPr/>
          </p:nvSpPr>
          <p:spPr>
            <a:xfrm>
              <a:off x="8105038" y="4454446"/>
              <a:ext cx="245731" cy="166608"/>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3" name="Google Shape;2053;p29"/>
            <p:cNvSpPr/>
            <p:nvPr/>
          </p:nvSpPr>
          <p:spPr>
            <a:xfrm>
              <a:off x="8377616" y="4524090"/>
              <a:ext cx="9633" cy="9633"/>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4" name="Google Shape;2054;p29"/>
            <p:cNvSpPr/>
            <p:nvPr/>
          </p:nvSpPr>
          <p:spPr>
            <a:xfrm>
              <a:off x="8353138" y="4519984"/>
              <a:ext cx="3159" cy="2685"/>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5" name="Google Shape;2055;p29"/>
            <p:cNvSpPr/>
            <p:nvPr/>
          </p:nvSpPr>
          <p:spPr>
            <a:xfrm>
              <a:off x="8343662" y="4552516"/>
              <a:ext cx="27321" cy="29216"/>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6" name="Google Shape;2056;p29"/>
            <p:cNvSpPr/>
            <p:nvPr/>
          </p:nvSpPr>
          <p:spPr>
            <a:xfrm>
              <a:off x="8362613" y="4519984"/>
              <a:ext cx="158" cy="158"/>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7" name="Google Shape;2057;p29"/>
            <p:cNvSpPr/>
            <p:nvPr/>
          </p:nvSpPr>
          <p:spPr>
            <a:xfrm>
              <a:off x="8256804" y="4149814"/>
              <a:ext cx="294846" cy="2550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8" name="Google Shape;2058;p29"/>
            <p:cNvSpPr/>
            <p:nvPr/>
          </p:nvSpPr>
          <p:spPr>
            <a:xfrm>
              <a:off x="8388671" y="4406912"/>
              <a:ext cx="22899" cy="16582"/>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9" name="Google Shape;2059;p29"/>
            <p:cNvSpPr/>
            <p:nvPr/>
          </p:nvSpPr>
          <p:spPr>
            <a:xfrm>
              <a:off x="-642921" y="5407"/>
              <a:ext cx="189352" cy="20103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0" name="Google Shape;2060;p29"/>
            <p:cNvSpPr/>
            <p:nvPr/>
          </p:nvSpPr>
          <p:spPr>
            <a:xfrm>
              <a:off x="-473151" y="-148251"/>
              <a:ext cx="153345" cy="177979"/>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1" name="Google Shape;2061;p29"/>
            <p:cNvSpPr/>
            <p:nvPr/>
          </p:nvSpPr>
          <p:spPr>
            <a:xfrm>
              <a:off x="-459886" y="-94557"/>
              <a:ext cx="4896" cy="10107"/>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2" name="Google Shape;2062;p29"/>
            <p:cNvSpPr/>
            <p:nvPr/>
          </p:nvSpPr>
          <p:spPr>
            <a:xfrm>
              <a:off x="-408876" y="91633"/>
              <a:ext cx="172454" cy="118758"/>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3" name="Google Shape;2063;p29"/>
            <p:cNvSpPr/>
            <p:nvPr/>
          </p:nvSpPr>
          <p:spPr>
            <a:xfrm>
              <a:off x="-313331" y="-171150"/>
              <a:ext cx="219516" cy="196929"/>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4" name="Google Shape;2064;p29"/>
            <p:cNvSpPr/>
            <p:nvPr/>
          </p:nvSpPr>
          <p:spPr>
            <a:xfrm>
              <a:off x="-388977" y="-399980"/>
              <a:ext cx="208145" cy="148921"/>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5" name="Google Shape;2065;p29"/>
            <p:cNvSpPr/>
            <p:nvPr/>
          </p:nvSpPr>
          <p:spPr>
            <a:xfrm>
              <a:off x="-228210" y="-543373"/>
              <a:ext cx="188562" cy="15239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6" name="Google Shape;2066;p29"/>
            <p:cNvSpPr/>
            <p:nvPr/>
          </p:nvSpPr>
          <p:spPr>
            <a:xfrm>
              <a:off x="-206574" y="93212"/>
              <a:ext cx="189036" cy="146868"/>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7" name="Google Shape;2067;p29"/>
            <p:cNvSpPr/>
            <p:nvPr/>
          </p:nvSpPr>
          <p:spPr>
            <a:xfrm>
              <a:off x="-308594" y="237554"/>
              <a:ext cx="180508" cy="137077"/>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8" name="Google Shape;2068;p29"/>
            <p:cNvSpPr/>
            <p:nvPr/>
          </p:nvSpPr>
          <p:spPr>
            <a:xfrm>
              <a:off x="-545955" y="329622"/>
              <a:ext cx="282528" cy="147658"/>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9" name="Google Shape;2069;p29"/>
            <p:cNvSpPr/>
            <p:nvPr/>
          </p:nvSpPr>
          <p:spPr>
            <a:xfrm>
              <a:off x="-34436" y="60364"/>
              <a:ext cx="281896" cy="162186"/>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0" name="Google Shape;2070;p29"/>
            <p:cNvSpPr/>
            <p:nvPr/>
          </p:nvSpPr>
          <p:spPr>
            <a:xfrm>
              <a:off x="-72812" y="-201629"/>
              <a:ext cx="256944" cy="188086"/>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1" name="Google Shape;2071;p29"/>
            <p:cNvSpPr/>
            <p:nvPr/>
          </p:nvSpPr>
          <p:spPr>
            <a:xfrm>
              <a:off x="-42806" y="-400295"/>
              <a:ext cx="253943" cy="200246"/>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2" name="Google Shape;2072;p29"/>
            <p:cNvSpPr/>
            <p:nvPr/>
          </p:nvSpPr>
          <p:spPr>
            <a:xfrm>
              <a:off x="-69653" y="258083"/>
              <a:ext cx="332116" cy="239095"/>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3" name="Google Shape;2073;p29"/>
            <p:cNvSpPr/>
            <p:nvPr/>
          </p:nvSpPr>
          <p:spPr>
            <a:xfrm>
              <a:off x="-162987" y="514234"/>
              <a:ext cx="230413" cy="153659"/>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4" name="Google Shape;2074;p29"/>
            <p:cNvSpPr/>
            <p:nvPr/>
          </p:nvSpPr>
          <p:spPr>
            <a:xfrm>
              <a:off x="343795" y="459908"/>
              <a:ext cx="186036" cy="144499"/>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5" name="Google Shape;2075;p29"/>
            <p:cNvSpPr/>
            <p:nvPr/>
          </p:nvSpPr>
          <p:spPr>
            <a:xfrm>
              <a:off x="311262" y="143432"/>
              <a:ext cx="243047" cy="237673"/>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6" name="Google Shape;2076;p29"/>
            <p:cNvSpPr/>
            <p:nvPr/>
          </p:nvSpPr>
          <p:spPr>
            <a:xfrm>
              <a:off x="347111" y="-29020"/>
              <a:ext cx="234361" cy="151764"/>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7" name="Google Shape;2077;p29"/>
            <p:cNvSpPr/>
            <p:nvPr/>
          </p:nvSpPr>
          <p:spPr>
            <a:xfrm>
              <a:off x="293732" y="-209841"/>
              <a:ext cx="167085" cy="118758"/>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8" name="Google Shape;2078;p29"/>
            <p:cNvSpPr/>
            <p:nvPr/>
          </p:nvSpPr>
          <p:spPr>
            <a:xfrm>
              <a:off x="191397" y="-28704"/>
              <a:ext cx="147186" cy="12049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9" name="Google Shape;2079;p29"/>
            <p:cNvSpPr/>
            <p:nvPr/>
          </p:nvSpPr>
          <p:spPr>
            <a:xfrm>
              <a:off x="115909" y="586878"/>
              <a:ext cx="245889" cy="164397"/>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0" name="Google Shape;2080;p29"/>
            <p:cNvSpPr/>
            <p:nvPr/>
          </p:nvSpPr>
          <p:spPr>
            <a:xfrm>
              <a:off x="422283" y="618305"/>
              <a:ext cx="224411" cy="180821"/>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1" name="Google Shape;2081;p29"/>
            <p:cNvSpPr/>
            <p:nvPr/>
          </p:nvSpPr>
          <p:spPr>
            <a:xfrm>
              <a:off x="586367" y="469700"/>
              <a:ext cx="255681" cy="187612"/>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2" name="Google Shape;2082;p29"/>
            <p:cNvSpPr/>
            <p:nvPr/>
          </p:nvSpPr>
          <p:spPr>
            <a:xfrm>
              <a:off x="604371" y="200758"/>
              <a:ext cx="225833" cy="197403"/>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083" name="Google Shape;2083;p29"/>
          <p:cNvSpPr txBox="1">
            <a:spLocks noGrp="1"/>
          </p:cNvSpPr>
          <p:nvPr>
            <p:ph type="title"/>
          </p:nvPr>
        </p:nvSpPr>
        <p:spPr>
          <a:xfrm>
            <a:off x="720000" y="1881433"/>
            <a:ext cx="3852000" cy="27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4" name="Google Shape;2084;p29"/>
          <p:cNvSpPr txBox="1">
            <a:spLocks noGrp="1"/>
          </p:cNvSpPr>
          <p:nvPr>
            <p:ph type="body" idx="1"/>
          </p:nvPr>
        </p:nvSpPr>
        <p:spPr>
          <a:xfrm>
            <a:off x="4572000" y="2068200"/>
            <a:ext cx="3837000" cy="3944000"/>
          </a:xfrm>
          <a:prstGeom prst="rect">
            <a:avLst/>
          </a:prstGeom>
        </p:spPr>
        <p:txBody>
          <a:bodyPr spcFirstLastPara="1" wrap="square" lIns="91425" tIns="91425" rIns="91425" bIns="91425" anchor="ctr" anchorCtr="0">
            <a:noAutofit/>
          </a:bodyPr>
          <a:lstStyle>
            <a:lvl1pPr marL="457200" marR="245595"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111285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66"/>
        <p:cNvGrpSpPr/>
        <p:nvPr/>
      </p:nvGrpSpPr>
      <p:grpSpPr>
        <a:xfrm>
          <a:off x="0" y="0"/>
          <a:ext cx="0" cy="0"/>
          <a:chOff x="0" y="0"/>
          <a:chExt cx="0" cy="0"/>
        </a:xfrm>
      </p:grpSpPr>
      <p:sp>
        <p:nvSpPr>
          <p:cNvPr id="2167" name="Google Shape;2167;p31"/>
          <p:cNvSpPr/>
          <p:nvPr/>
        </p:nvSpPr>
        <p:spPr>
          <a:xfrm rot="-5400000">
            <a:off x="6572580" y="5278529"/>
            <a:ext cx="3128719" cy="2689252"/>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8" name="Google Shape;2168;p31"/>
          <p:cNvSpPr/>
          <p:nvPr/>
        </p:nvSpPr>
        <p:spPr>
          <a:xfrm rot="-5400000">
            <a:off x="9046835" y="5569460"/>
            <a:ext cx="26691" cy="31362"/>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9" name="Google Shape;2169;p31"/>
          <p:cNvSpPr/>
          <p:nvPr/>
        </p:nvSpPr>
        <p:spPr>
          <a:xfrm rot="-5400000">
            <a:off x="7643200" y="6146164"/>
            <a:ext cx="14591" cy="2536"/>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0" name="Google Shape;2170;p31"/>
          <p:cNvSpPr/>
          <p:nvPr/>
        </p:nvSpPr>
        <p:spPr>
          <a:xfrm rot="-5400000">
            <a:off x="7859597" y="3624154"/>
            <a:ext cx="3267691" cy="2511623"/>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1" name="Google Shape;2171;p31"/>
          <p:cNvSpPr/>
          <p:nvPr/>
        </p:nvSpPr>
        <p:spPr>
          <a:xfrm rot="-5400000">
            <a:off x="1445774" y="6620064"/>
            <a:ext cx="4448" cy="133"/>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2" name="Google Shape;2172;p31"/>
          <p:cNvSpPr/>
          <p:nvPr/>
        </p:nvSpPr>
        <p:spPr>
          <a:xfrm rot="-5400000">
            <a:off x="-532961" y="6367746"/>
            <a:ext cx="1601" cy="133"/>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3" name="Google Shape;2173;p31"/>
          <p:cNvSpPr/>
          <p:nvPr/>
        </p:nvSpPr>
        <p:spPr>
          <a:xfrm rot="-5400000">
            <a:off x="1025792" y="5755143"/>
            <a:ext cx="8719" cy="3603"/>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4" name="Google Shape;2174;p31"/>
          <p:cNvSpPr/>
          <p:nvPr/>
        </p:nvSpPr>
        <p:spPr>
          <a:xfrm rot="-5400000">
            <a:off x="-540523" y="5393613"/>
            <a:ext cx="1780" cy="1201"/>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5" name="Google Shape;2175;p31"/>
          <p:cNvSpPr/>
          <p:nvPr/>
        </p:nvSpPr>
        <p:spPr>
          <a:xfrm rot="-5400000">
            <a:off x="-555181" y="5363609"/>
            <a:ext cx="45908" cy="13879"/>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6" name="Google Shape;2176;p31"/>
          <p:cNvSpPr/>
          <p:nvPr/>
        </p:nvSpPr>
        <p:spPr>
          <a:xfrm rot="-5400000">
            <a:off x="1027482" y="5477602"/>
            <a:ext cx="6405" cy="133"/>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7" name="Google Shape;2177;p31"/>
          <p:cNvSpPr/>
          <p:nvPr/>
        </p:nvSpPr>
        <p:spPr>
          <a:xfrm rot="-5400000">
            <a:off x="-575333" y="6190762"/>
            <a:ext cx="18149" cy="1601"/>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8" name="Google Shape;2178;p31"/>
          <p:cNvSpPr/>
          <p:nvPr/>
        </p:nvSpPr>
        <p:spPr>
          <a:xfrm rot="-5400000">
            <a:off x="-517213" y="6639148"/>
            <a:ext cx="36833" cy="18550"/>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9" name="Google Shape;2179;p31"/>
          <p:cNvSpPr/>
          <p:nvPr/>
        </p:nvSpPr>
        <p:spPr>
          <a:xfrm rot="-5400000">
            <a:off x="-611522" y="5712750"/>
            <a:ext cx="65837" cy="8141"/>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0" name="Google Shape;2180;p31"/>
          <p:cNvSpPr/>
          <p:nvPr/>
        </p:nvSpPr>
        <p:spPr>
          <a:xfrm rot="-5400000">
            <a:off x="-581272" y="5726094"/>
            <a:ext cx="12277" cy="1201"/>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1" name="Google Shape;2181;p31"/>
          <p:cNvSpPr/>
          <p:nvPr/>
        </p:nvSpPr>
        <p:spPr>
          <a:xfrm rot="-5400000">
            <a:off x="-910597" y="5069539"/>
            <a:ext cx="2856827" cy="1835674"/>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2" name="Google Shape;2182;p31"/>
          <p:cNvSpPr/>
          <p:nvPr/>
        </p:nvSpPr>
        <p:spPr>
          <a:xfrm rot="-5400000">
            <a:off x="7971277" y="5917689"/>
            <a:ext cx="742900" cy="547566"/>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3" name="Google Shape;2183;p31"/>
          <p:cNvSpPr/>
          <p:nvPr/>
        </p:nvSpPr>
        <p:spPr>
          <a:xfrm rot="-5400000">
            <a:off x="8078330" y="6003613"/>
            <a:ext cx="544140" cy="37874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4" name="Google Shape;2184;p31"/>
          <p:cNvSpPr/>
          <p:nvPr/>
        </p:nvSpPr>
        <p:spPr>
          <a:xfrm rot="-5400000">
            <a:off x="8262320" y="6126613"/>
            <a:ext cx="197513" cy="143064"/>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185" name="Google Shape;2185;p31"/>
          <p:cNvGrpSpPr/>
          <p:nvPr/>
        </p:nvGrpSpPr>
        <p:grpSpPr>
          <a:xfrm rot="-5400000">
            <a:off x="-104706" y="3998518"/>
            <a:ext cx="967460" cy="984764"/>
            <a:chOff x="2497350" y="1292650"/>
            <a:chExt cx="135925" cy="184475"/>
          </a:xfrm>
        </p:grpSpPr>
        <p:sp>
          <p:nvSpPr>
            <p:cNvPr id="2186" name="Google Shape;2186;p31"/>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7" name="Google Shape;2187;p31"/>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8" name="Google Shape;2188;p31"/>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9" name="Google Shape;2189;p31"/>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0" name="Google Shape;2190;p31"/>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1" name="Google Shape;2191;p31"/>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2" name="Google Shape;2192;p31"/>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3" name="Google Shape;2193;p31"/>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4" name="Google Shape;2194;p31"/>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5" name="Google Shape;2195;p31"/>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6" name="Google Shape;2196;p31"/>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7" name="Google Shape;2197;p31"/>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8" name="Google Shape;2198;p31"/>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9" name="Google Shape;2199;p31"/>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0" name="Google Shape;2200;p31"/>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1" name="Google Shape;2201;p31"/>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2" name="Google Shape;2202;p31"/>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3" name="Google Shape;2203;p31"/>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4" name="Google Shape;2204;p31"/>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5" name="Google Shape;2205;p31"/>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6" name="Google Shape;2206;p31"/>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7" name="Google Shape;2207;p31"/>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8" name="Google Shape;2208;p31"/>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9" name="Google Shape;2209;p31"/>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0" name="Google Shape;2210;p31"/>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1" name="Google Shape;2211;p31"/>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2" name="Google Shape;2212;p31"/>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3" name="Google Shape;2213;p31"/>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4" name="Google Shape;2214;p31"/>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5" name="Google Shape;2215;p31"/>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6" name="Google Shape;2216;p31"/>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7" name="Google Shape;2217;p31"/>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8" name="Google Shape;2218;p31"/>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9" name="Google Shape;2219;p31"/>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0" name="Google Shape;2220;p31"/>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1" name="Google Shape;2221;p31"/>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222" name="Google Shape;2222;p31"/>
          <p:cNvSpPr/>
          <p:nvPr/>
        </p:nvSpPr>
        <p:spPr>
          <a:xfrm rot="-5400000">
            <a:off x="7690844" y="4653603"/>
            <a:ext cx="221713" cy="191508"/>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3" name="Google Shape;2223;p31"/>
          <p:cNvSpPr/>
          <p:nvPr/>
        </p:nvSpPr>
        <p:spPr>
          <a:xfrm rot="-5400000">
            <a:off x="8101329" y="4419413"/>
            <a:ext cx="185057" cy="158811"/>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4" name="Google Shape;2224;p31"/>
          <p:cNvSpPr/>
          <p:nvPr/>
        </p:nvSpPr>
        <p:spPr>
          <a:xfrm rot="-5400000">
            <a:off x="8080977" y="4900051"/>
            <a:ext cx="153028" cy="143464"/>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5" name="Google Shape;2225;p31"/>
          <p:cNvSpPr/>
          <p:nvPr/>
        </p:nvSpPr>
        <p:spPr>
          <a:xfrm rot="-5400000">
            <a:off x="7637928" y="4997584"/>
            <a:ext cx="102672" cy="9662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6" name="Google Shape;2226;p31"/>
          <p:cNvSpPr/>
          <p:nvPr/>
        </p:nvSpPr>
        <p:spPr>
          <a:xfrm rot="-5400000">
            <a:off x="7443307" y="5062043"/>
            <a:ext cx="91817" cy="94219"/>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7" name="Google Shape;2227;p31"/>
          <p:cNvSpPr/>
          <p:nvPr/>
        </p:nvSpPr>
        <p:spPr>
          <a:xfrm rot="-5400000">
            <a:off x="6077506" y="6065647"/>
            <a:ext cx="1128140" cy="1085656"/>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8" name="Google Shape;2228;p31"/>
          <p:cNvSpPr/>
          <p:nvPr/>
        </p:nvSpPr>
        <p:spPr>
          <a:xfrm rot="-5400000">
            <a:off x="6515327" y="6345189"/>
            <a:ext cx="858916" cy="795792"/>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9" name="Google Shape;2229;p31"/>
          <p:cNvSpPr/>
          <p:nvPr/>
        </p:nvSpPr>
        <p:spPr>
          <a:xfrm rot="-5400000">
            <a:off x="6331336" y="6180819"/>
            <a:ext cx="1033120" cy="950333"/>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0" name="Google Shape;2230;p31"/>
          <p:cNvSpPr/>
          <p:nvPr/>
        </p:nvSpPr>
        <p:spPr>
          <a:xfrm rot="-5400000">
            <a:off x="6609635" y="6344346"/>
            <a:ext cx="879024" cy="77737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1" name="Google Shape;2231;p31"/>
          <p:cNvSpPr/>
          <p:nvPr/>
        </p:nvSpPr>
        <p:spPr>
          <a:xfrm rot="-5400000">
            <a:off x="6410142" y="6248013"/>
            <a:ext cx="967460" cy="881604"/>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2" name="Google Shape;2232;p31"/>
          <p:cNvSpPr/>
          <p:nvPr/>
        </p:nvSpPr>
        <p:spPr>
          <a:xfrm rot="-5400000">
            <a:off x="6282270" y="6295634"/>
            <a:ext cx="884896" cy="868926"/>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3" name="Google Shape;2233;p31"/>
          <p:cNvSpPr/>
          <p:nvPr/>
        </p:nvSpPr>
        <p:spPr>
          <a:xfrm rot="-5400000">
            <a:off x="7343149" y="6274103"/>
            <a:ext cx="32029" cy="19618"/>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4" name="Google Shape;2234;p31"/>
          <p:cNvSpPr/>
          <p:nvPr/>
        </p:nvSpPr>
        <p:spPr>
          <a:xfrm rot="-5400000">
            <a:off x="7054352" y="6608987"/>
            <a:ext cx="17083" cy="34565"/>
          </a:xfrm>
          <a:custGeom>
            <a:avLst/>
            <a:gdLst/>
            <a:ahLst/>
            <a:cxnLst/>
            <a:rect l="l" t="t" r="r" b="b"/>
            <a:pathLst>
              <a:path w="96" h="259" extrusionOk="0">
                <a:moveTo>
                  <a:pt x="0" y="1"/>
                </a:moveTo>
                <a:cubicBezTo>
                  <a:pt x="0" y="9"/>
                  <a:pt x="11" y="17"/>
                  <a:pt x="11" y="26"/>
                </a:cubicBezTo>
                <a:cubicBezTo>
                  <a:pt x="19" y="44"/>
                  <a:pt x="27" y="61"/>
                  <a:pt x="27" y="69"/>
                </a:cubicBezTo>
                <a:cubicBezTo>
                  <a:pt x="35" y="112"/>
                  <a:pt x="35" y="155"/>
                  <a:pt x="71" y="180"/>
                </a:cubicBezTo>
                <a:cubicBezTo>
                  <a:pt x="62" y="215"/>
                  <a:pt x="79" y="240"/>
                  <a:pt x="95" y="258"/>
                </a:cubicBezTo>
                <a:lnTo>
                  <a:pt x="95" y="250"/>
                </a:lnTo>
                <a:cubicBezTo>
                  <a:pt x="79" y="188"/>
                  <a:pt x="62" y="129"/>
                  <a:pt x="44" y="77"/>
                </a:cubicBezTo>
                <a:cubicBezTo>
                  <a:pt x="35" y="52"/>
                  <a:pt x="27" y="17"/>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5" name="Google Shape;2235;p31"/>
          <p:cNvSpPr/>
          <p:nvPr/>
        </p:nvSpPr>
        <p:spPr>
          <a:xfrm rot="-5400000">
            <a:off x="7191210" y="6231419"/>
            <a:ext cx="17083" cy="12812"/>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6" name="Google Shape;2236;p31"/>
          <p:cNvSpPr/>
          <p:nvPr/>
        </p:nvSpPr>
        <p:spPr>
          <a:xfrm rot="-5400000">
            <a:off x="7075570" y="6672201"/>
            <a:ext cx="12277" cy="19351"/>
          </a:xfrm>
          <a:custGeom>
            <a:avLst/>
            <a:gdLst/>
            <a:ahLst/>
            <a:cxnLst/>
            <a:rect l="l" t="t" r="r" b="b"/>
            <a:pathLst>
              <a:path w="69" h="145" extrusionOk="0">
                <a:moveTo>
                  <a:pt x="1" y="1"/>
                </a:moveTo>
                <a:cubicBezTo>
                  <a:pt x="1" y="17"/>
                  <a:pt x="9" y="25"/>
                  <a:pt x="9" y="34"/>
                </a:cubicBezTo>
                <a:cubicBezTo>
                  <a:pt x="17" y="52"/>
                  <a:pt x="25" y="69"/>
                  <a:pt x="34" y="93"/>
                </a:cubicBezTo>
                <a:cubicBezTo>
                  <a:pt x="42" y="112"/>
                  <a:pt x="52" y="137"/>
                  <a:pt x="69" y="145"/>
                </a:cubicBezTo>
                <a:cubicBezTo>
                  <a:pt x="52" y="104"/>
                  <a:pt x="34" y="52"/>
                  <a:pt x="25" y="9"/>
                </a:cubicBezTo>
                <a:cubicBezTo>
                  <a:pt x="17" y="9"/>
                  <a:pt x="9" y="9"/>
                  <a:pt x="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7" name="Google Shape;2237;p31"/>
          <p:cNvSpPr/>
          <p:nvPr/>
        </p:nvSpPr>
        <p:spPr>
          <a:xfrm rot="-5400000">
            <a:off x="7252043" y="6138914"/>
            <a:ext cx="15659" cy="7073"/>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8" name="Google Shape;2238;p31"/>
          <p:cNvSpPr/>
          <p:nvPr/>
        </p:nvSpPr>
        <p:spPr>
          <a:xfrm rot="-5400000">
            <a:off x="7338433" y="6301684"/>
            <a:ext cx="9431" cy="8408"/>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9" name="Google Shape;2239;p31"/>
          <p:cNvSpPr/>
          <p:nvPr/>
        </p:nvSpPr>
        <p:spPr>
          <a:xfrm rot="-5400000">
            <a:off x="7184782" y="6558274"/>
            <a:ext cx="14057" cy="10543"/>
          </a:xfrm>
          <a:custGeom>
            <a:avLst/>
            <a:gdLst/>
            <a:ahLst/>
            <a:cxnLst/>
            <a:rect l="l" t="t" r="r" b="b"/>
            <a:pathLst>
              <a:path w="79" h="79" extrusionOk="0">
                <a:moveTo>
                  <a:pt x="0" y="0"/>
                </a:moveTo>
                <a:lnTo>
                  <a:pt x="0" y="0"/>
                </a:lnTo>
                <a:cubicBezTo>
                  <a:pt x="27" y="52"/>
                  <a:pt x="43" y="79"/>
                  <a:pt x="79" y="79"/>
                </a:cubicBezTo>
                <a:lnTo>
                  <a:pt x="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0" name="Google Shape;2240;p31"/>
          <p:cNvSpPr/>
          <p:nvPr/>
        </p:nvSpPr>
        <p:spPr>
          <a:xfrm rot="-5400000">
            <a:off x="1615241" y="6662348"/>
            <a:ext cx="18505" cy="11477"/>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1" name="Google Shape;2241;p31"/>
          <p:cNvSpPr/>
          <p:nvPr/>
        </p:nvSpPr>
        <p:spPr>
          <a:xfrm rot="-5400000">
            <a:off x="7181690" y="6575289"/>
            <a:ext cx="7829" cy="6940"/>
          </a:xfrm>
          <a:custGeom>
            <a:avLst/>
            <a:gdLst/>
            <a:ahLst/>
            <a:cxnLst/>
            <a:rect l="l" t="t" r="r" b="b"/>
            <a:pathLst>
              <a:path w="44" h="52" extrusionOk="0">
                <a:moveTo>
                  <a:pt x="0" y="0"/>
                </a:moveTo>
                <a:cubicBezTo>
                  <a:pt x="8" y="25"/>
                  <a:pt x="17" y="41"/>
                  <a:pt x="43" y="52"/>
                </a:cubicBezTo>
                <a:cubicBezTo>
                  <a:pt x="43" y="25"/>
                  <a:pt x="17" y="17"/>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2" name="Google Shape;2242;p31"/>
          <p:cNvSpPr/>
          <p:nvPr/>
        </p:nvSpPr>
        <p:spPr>
          <a:xfrm rot="-5400000">
            <a:off x="7109847" y="6576623"/>
            <a:ext cx="9253" cy="11744"/>
          </a:xfrm>
          <a:custGeom>
            <a:avLst/>
            <a:gdLst/>
            <a:ahLst/>
            <a:cxnLst/>
            <a:rect l="l" t="t" r="r" b="b"/>
            <a:pathLst>
              <a:path w="52" h="88" extrusionOk="0">
                <a:moveTo>
                  <a:pt x="0" y="1"/>
                </a:moveTo>
                <a:cubicBezTo>
                  <a:pt x="17" y="52"/>
                  <a:pt x="25" y="69"/>
                  <a:pt x="52" y="87"/>
                </a:cubicBezTo>
                <a:cubicBezTo>
                  <a:pt x="33" y="61"/>
                  <a:pt x="33" y="26"/>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3" name="Google Shape;2243;p31"/>
          <p:cNvSpPr/>
          <p:nvPr/>
        </p:nvSpPr>
        <p:spPr>
          <a:xfrm rot="-5400000">
            <a:off x="7333362" y="6192340"/>
            <a:ext cx="13701" cy="2536"/>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4" name="Google Shape;2244;p31"/>
          <p:cNvSpPr/>
          <p:nvPr/>
        </p:nvSpPr>
        <p:spPr>
          <a:xfrm rot="-5400000">
            <a:off x="1832104" y="6450911"/>
            <a:ext cx="7829" cy="8007"/>
          </a:xfrm>
          <a:custGeom>
            <a:avLst/>
            <a:gdLst/>
            <a:ahLst/>
            <a:cxnLst/>
            <a:rect l="l" t="t" r="r" b="b"/>
            <a:pathLst>
              <a:path w="44" h="60" extrusionOk="0">
                <a:moveTo>
                  <a:pt x="1" y="0"/>
                </a:moveTo>
                <a:cubicBezTo>
                  <a:pt x="17" y="17"/>
                  <a:pt x="25" y="33"/>
                  <a:pt x="34" y="60"/>
                </a:cubicBezTo>
                <a:cubicBezTo>
                  <a:pt x="44" y="25"/>
                  <a:pt x="34" y="1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5" name="Google Shape;2245;p31"/>
          <p:cNvSpPr/>
          <p:nvPr/>
        </p:nvSpPr>
        <p:spPr>
          <a:xfrm rot="-5400000">
            <a:off x="1735416" y="6515748"/>
            <a:ext cx="9431" cy="5205"/>
          </a:xfrm>
          <a:custGeom>
            <a:avLst/>
            <a:gdLst/>
            <a:ahLst/>
            <a:cxnLst/>
            <a:rect l="l" t="t" r="r" b="b"/>
            <a:pathLst>
              <a:path w="53" h="39" extrusionOk="0">
                <a:moveTo>
                  <a:pt x="16" y="0"/>
                </a:moveTo>
                <a:cubicBezTo>
                  <a:pt x="12" y="0"/>
                  <a:pt x="7" y="1"/>
                  <a:pt x="1" y="3"/>
                </a:cubicBezTo>
                <a:cubicBezTo>
                  <a:pt x="1" y="11"/>
                  <a:pt x="9" y="28"/>
                  <a:pt x="9" y="38"/>
                </a:cubicBezTo>
                <a:lnTo>
                  <a:pt x="17" y="38"/>
                </a:lnTo>
                <a:lnTo>
                  <a:pt x="17" y="11"/>
                </a:lnTo>
                <a:cubicBezTo>
                  <a:pt x="34" y="20"/>
                  <a:pt x="44" y="28"/>
                  <a:pt x="52" y="38"/>
                </a:cubicBezTo>
                <a:cubicBezTo>
                  <a:pt x="38" y="11"/>
                  <a:pt x="30" y="0"/>
                  <a:pt x="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6" name="Google Shape;2246;p31"/>
          <p:cNvSpPr/>
          <p:nvPr/>
        </p:nvSpPr>
        <p:spPr>
          <a:xfrm rot="-5400000">
            <a:off x="7136827" y="6618551"/>
            <a:ext cx="8007" cy="9208"/>
          </a:xfrm>
          <a:custGeom>
            <a:avLst/>
            <a:gdLst/>
            <a:ahLst/>
            <a:cxnLst/>
            <a:rect l="l" t="t" r="r" b="b"/>
            <a:pathLst>
              <a:path w="45" h="69" extrusionOk="0">
                <a:moveTo>
                  <a:pt x="9" y="0"/>
                </a:moveTo>
                <a:cubicBezTo>
                  <a:pt x="1" y="0"/>
                  <a:pt x="1" y="0"/>
                  <a:pt x="1" y="8"/>
                </a:cubicBezTo>
                <a:cubicBezTo>
                  <a:pt x="19" y="25"/>
                  <a:pt x="19" y="60"/>
                  <a:pt x="44" y="68"/>
                </a:cubicBezTo>
                <a:cubicBezTo>
                  <a:pt x="36" y="52"/>
                  <a:pt x="19" y="25"/>
                  <a:pt x="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7" name="Google Shape;2247;p31"/>
          <p:cNvSpPr/>
          <p:nvPr/>
        </p:nvSpPr>
        <p:spPr>
          <a:xfrm rot="-5400000">
            <a:off x="7156779" y="6601357"/>
            <a:ext cx="4804" cy="6940"/>
          </a:xfrm>
          <a:custGeom>
            <a:avLst/>
            <a:gdLst/>
            <a:ahLst/>
            <a:cxnLst/>
            <a:rect l="l" t="t" r="r" b="b"/>
            <a:pathLst>
              <a:path w="27" h="52" extrusionOk="0">
                <a:moveTo>
                  <a:pt x="0" y="0"/>
                </a:moveTo>
                <a:cubicBezTo>
                  <a:pt x="19" y="52"/>
                  <a:pt x="19" y="52"/>
                  <a:pt x="27" y="52"/>
                </a:cubicBezTo>
                <a:cubicBezTo>
                  <a:pt x="19" y="33"/>
                  <a:pt x="10" y="17"/>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48" name="Google Shape;2248;p31"/>
          <p:cNvGrpSpPr/>
          <p:nvPr/>
        </p:nvGrpSpPr>
        <p:grpSpPr>
          <a:xfrm flipH="1">
            <a:off x="-1403836" y="-694244"/>
            <a:ext cx="2839496" cy="3940365"/>
            <a:chOff x="2297751" y="810417"/>
            <a:chExt cx="2839496" cy="2955274"/>
          </a:xfrm>
        </p:grpSpPr>
        <p:sp>
          <p:nvSpPr>
            <p:cNvPr id="2249" name="Google Shape;2249;p31"/>
            <p:cNvSpPr/>
            <p:nvPr/>
          </p:nvSpPr>
          <p:spPr>
            <a:xfrm>
              <a:off x="2591397" y="1077150"/>
              <a:ext cx="2545851" cy="2688540"/>
            </a:xfrm>
            <a:custGeom>
              <a:avLst/>
              <a:gdLst/>
              <a:ahLst/>
              <a:cxnLst/>
              <a:rect l="l" t="t" r="r" b="b"/>
              <a:pathLst>
                <a:path w="24711" h="26096" extrusionOk="0">
                  <a:moveTo>
                    <a:pt x="6958" y="1"/>
                  </a:moveTo>
                  <a:cubicBezTo>
                    <a:pt x="6242" y="1"/>
                    <a:pt x="5532" y="102"/>
                    <a:pt x="4844" y="363"/>
                  </a:cubicBezTo>
                  <a:cubicBezTo>
                    <a:pt x="1820" y="1514"/>
                    <a:pt x="703" y="4606"/>
                    <a:pt x="703" y="7321"/>
                  </a:cubicBezTo>
                  <a:cubicBezTo>
                    <a:pt x="703" y="9046"/>
                    <a:pt x="1031" y="10755"/>
                    <a:pt x="1134" y="12474"/>
                  </a:cubicBezTo>
                  <a:cubicBezTo>
                    <a:pt x="1229" y="14251"/>
                    <a:pt x="1142" y="16030"/>
                    <a:pt x="884" y="17799"/>
                  </a:cubicBezTo>
                  <a:cubicBezTo>
                    <a:pt x="0" y="19568"/>
                    <a:pt x="198" y="21691"/>
                    <a:pt x="1356" y="23348"/>
                  </a:cubicBezTo>
                  <a:cubicBezTo>
                    <a:pt x="2810" y="25432"/>
                    <a:pt x="5343" y="26096"/>
                    <a:pt x="7946" y="26096"/>
                  </a:cubicBezTo>
                  <a:cubicBezTo>
                    <a:pt x="8112" y="26096"/>
                    <a:pt x="8278" y="26093"/>
                    <a:pt x="8444" y="26088"/>
                  </a:cubicBezTo>
                  <a:cubicBezTo>
                    <a:pt x="11862" y="25985"/>
                    <a:pt x="15349" y="25649"/>
                    <a:pt x="18716" y="25125"/>
                  </a:cubicBezTo>
                  <a:cubicBezTo>
                    <a:pt x="19592" y="24989"/>
                    <a:pt x="20460" y="24835"/>
                    <a:pt x="21328" y="24645"/>
                  </a:cubicBezTo>
                  <a:cubicBezTo>
                    <a:pt x="22039" y="24490"/>
                    <a:pt x="22863" y="24371"/>
                    <a:pt x="23482" y="23992"/>
                  </a:cubicBezTo>
                  <a:cubicBezTo>
                    <a:pt x="24710" y="23245"/>
                    <a:pt x="24410" y="21708"/>
                    <a:pt x="24428" y="20565"/>
                  </a:cubicBezTo>
                  <a:lnTo>
                    <a:pt x="24556" y="10652"/>
                  </a:lnTo>
                  <a:cubicBezTo>
                    <a:pt x="24574" y="9106"/>
                    <a:pt x="24626" y="7560"/>
                    <a:pt x="24513" y="6014"/>
                  </a:cubicBezTo>
                  <a:cubicBezTo>
                    <a:pt x="24420" y="4820"/>
                    <a:pt x="24325" y="3464"/>
                    <a:pt x="23533" y="2441"/>
                  </a:cubicBezTo>
                  <a:cubicBezTo>
                    <a:pt x="22692" y="1343"/>
                    <a:pt x="21361" y="1248"/>
                    <a:pt x="19988" y="1221"/>
                  </a:cubicBezTo>
                  <a:cubicBezTo>
                    <a:pt x="18236" y="1196"/>
                    <a:pt x="16483" y="1205"/>
                    <a:pt x="14739" y="1101"/>
                  </a:cubicBezTo>
                  <a:cubicBezTo>
                    <a:pt x="12857" y="998"/>
                    <a:pt x="11080" y="664"/>
                    <a:pt x="9258" y="277"/>
                  </a:cubicBezTo>
                  <a:cubicBezTo>
                    <a:pt x="8499" y="117"/>
                    <a:pt x="7725" y="1"/>
                    <a:pt x="695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0" name="Google Shape;2250;p31"/>
            <p:cNvSpPr/>
            <p:nvPr/>
          </p:nvSpPr>
          <p:spPr>
            <a:xfrm>
              <a:off x="2297751" y="1244359"/>
              <a:ext cx="122909" cy="130945"/>
            </a:xfrm>
            <a:custGeom>
              <a:avLst/>
              <a:gdLst/>
              <a:ahLst/>
              <a:cxnLst/>
              <a:rect l="l" t="t" r="r" b="b"/>
              <a:pathLst>
                <a:path w="1193" h="1271" extrusionOk="0">
                  <a:moveTo>
                    <a:pt x="801" y="1"/>
                  </a:moveTo>
                  <a:cubicBezTo>
                    <a:pt x="750" y="1"/>
                    <a:pt x="698" y="15"/>
                    <a:pt x="652" y="49"/>
                  </a:cubicBezTo>
                  <a:cubicBezTo>
                    <a:pt x="506" y="152"/>
                    <a:pt x="427" y="325"/>
                    <a:pt x="334" y="471"/>
                  </a:cubicBezTo>
                  <a:cubicBezTo>
                    <a:pt x="213" y="642"/>
                    <a:pt x="110" y="857"/>
                    <a:pt x="42" y="1046"/>
                  </a:cubicBezTo>
                  <a:cubicBezTo>
                    <a:pt x="0" y="1176"/>
                    <a:pt x="119" y="1270"/>
                    <a:pt x="233" y="1270"/>
                  </a:cubicBezTo>
                  <a:cubicBezTo>
                    <a:pt x="283" y="1270"/>
                    <a:pt x="333" y="1252"/>
                    <a:pt x="367" y="1209"/>
                  </a:cubicBezTo>
                  <a:cubicBezTo>
                    <a:pt x="427" y="1131"/>
                    <a:pt x="514" y="1079"/>
                    <a:pt x="574" y="1003"/>
                  </a:cubicBezTo>
                  <a:cubicBezTo>
                    <a:pt x="633" y="917"/>
                    <a:pt x="677" y="840"/>
                    <a:pt x="755" y="762"/>
                  </a:cubicBezTo>
                  <a:cubicBezTo>
                    <a:pt x="815" y="702"/>
                    <a:pt x="839" y="642"/>
                    <a:pt x="883" y="574"/>
                  </a:cubicBezTo>
                  <a:cubicBezTo>
                    <a:pt x="918" y="504"/>
                    <a:pt x="978" y="453"/>
                    <a:pt x="1029" y="393"/>
                  </a:cubicBezTo>
                  <a:cubicBezTo>
                    <a:pt x="1193" y="216"/>
                    <a:pt x="999" y="1"/>
                    <a:pt x="80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1" name="Google Shape;2251;p31"/>
            <p:cNvSpPr/>
            <p:nvPr/>
          </p:nvSpPr>
          <p:spPr>
            <a:xfrm>
              <a:off x="2408709" y="1143704"/>
              <a:ext cx="99316" cy="116109"/>
            </a:xfrm>
            <a:custGeom>
              <a:avLst/>
              <a:gdLst/>
              <a:ahLst/>
              <a:cxnLst/>
              <a:rect l="l" t="t" r="r" b="b"/>
              <a:pathLst>
                <a:path w="964" h="1127" extrusionOk="0">
                  <a:moveTo>
                    <a:pt x="348" y="1"/>
                  </a:moveTo>
                  <a:cubicBezTo>
                    <a:pt x="171" y="1"/>
                    <a:pt x="0" y="194"/>
                    <a:pt x="115" y="399"/>
                  </a:cubicBezTo>
                  <a:cubicBezTo>
                    <a:pt x="134" y="426"/>
                    <a:pt x="150" y="459"/>
                    <a:pt x="158" y="477"/>
                  </a:cubicBezTo>
                  <a:cubicBezTo>
                    <a:pt x="175" y="510"/>
                    <a:pt x="193" y="554"/>
                    <a:pt x="218" y="589"/>
                  </a:cubicBezTo>
                  <a:cubicBezTo>
                    <a:pt x="218" y="596"/>
                    <a:pt x="253" y="660"/>
                    <a:pt x="254" y="660"/>
                  </a:cubicBezTo>
                  <a:cubicBezTo>
                    <a:pt x="254" y="660"/>
                    <a:pt x="254" y="659"/>
                    <a:pt x="253" y="657"/>
                  </a:cubicBezTo>
                  <a:lnTo>
                    <a:pt x="253" y="657"/>
                  </a:lnTo>
                  <a:cubicBezTo>
                    <a:pt x="261" y="675"/>
                    <a:pt x="270" y="692"/>
                    <a:pt x="278" y="708"/>
                  </a:cubicBezTo>
                  <a:cubicBezTo>
                    <a:pt x="340" y="863"/>
                    <a:pt x="391" y="1017"/>
                    <a:pt x="546" y="1096"/>
                  </a:cubicBezTo>
                  <a:cubicBezTo>
                    <a:pt x="584" y="1117"/>
                    <a:pt x="623" y="1127"/>
                    <a:pt x="660" y="1127"/>
                  </a:cubicBezTo>
                  <a:cubicBezTo>
                    <a:pt x="829" y="1127"/>
                    <a:pt x="964" y="929"/>
                    <a:pt x="915" y="760"/>
                  </a:cubicBezTo>
                  <a:cubicBezTo>
                    <a:pt x="880" y="657"/>
                    <a:pt x="828" y="589"/>
                    <a:pt x="768" y="510"/>
                  </a:cubicBezTo>
                  <a:cubicBezTo>
                    <a:pt x="768" y="502"/>
                    <a:pt x="768" y="494"/>
                    <a:pt x="760" y="486"/>
                  </a:cubicBezTo>
                  <a:cubicBezTo>
                    <a:pt x="709" y="356"/>
                    <a:pt x="630" y="236"/>
                    <a:pt x="554" y="117"/>
                  </a:cubicBezTo>
                  <a:cubicBezTo>
                    <a:pt x="498" y="35"/>
                    <a:pt x="422" y="1"/>
                    <a:pt x="34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2" name="Google Shape;2252;p31"/>
            <p:cNvSpPr/>
            <p:nvPr/>
          </p:nvSpPr>
          <p:spPr>
            <a:xfrm>
              <a:off x="2416848" y="1178938"/>
              <a:ext cx="3709" cy="5872"/>
            </a:xfrm>
            <a:custGeom>
              <a:avLst/>
              <a:gdLst/>
              <a:ahLst/>
              <a:cxnLst/>
              <a:rect l="l" t="t" r="r" b="b"/>
              <a:pathLst>
                <a:path w="36" h="57" extrusionOk="0">
                  <a:moveTo>
                    <a:pt x="1" y="1"/>
                  </a:moveTo>
                  <a:cubicBezTo>
                    <a:pt x="0" y="1"/>
                    <a:pt x="17" y="28"/>
                    <a:pt x="36" y="57"/>
                  </a:cubicBezTo>
                  <a:cubicBezTo>
                    <a:pt x="10" y="16"/>
                    <a:pt x="1" y="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3" name="Google Shape;2253;p31"/>
            <p:cNvSpPr/>
            <p:nvPr/>
          </p:nvSpPr>
          <p:spPr>
            <a:xfrm>
              <a:off x="2449816" y="1300302"/>
              <a:ext cx="112400" cy="77372"/>
            </a:xfrm>
            <a:custGeom>
              <a:avLst/>
              <a:gdLst/>
              <a:ahLst/>
              <a:cxnLst/>
              <a:rect l="l" t="t" r="r" b="b"/>
              <a:pathLst>
                <a:path w="1091" h="751" extrusionOk="0">
                  <a:moveTo>
                    <a:pt x="263" y="0"/>
                  </a:moveTo>
                  <a:cubicBezTo>
                    <a:pt x="176" y="0"/>
                    <a:pt x="85" y="64"/>
                    <a:pt x="52" y="143"/>
                  </a:cubicBezTo>
                  <a:cubicBezTo>
                    <a:pt x="0" y="270"/>
                    <a:pt x="69" y="382"/>
                    <a:pt x="180" y="444"/>
                  </a:cubicBezTo>
                  <a:cubicBezTo>
                    <a:pt x="369" y="536"/>
                    <a:pt x="559" y="631"/>
                    <a:pt x="747" y="734"/>
                  </a:cubicBezTo>
                  <a:cubicBezTo>
                    <a:pt x="771" y="746"/>
                    <a:pt x="798" y="751"/>
                    <a:pt x="824" y="751"/>
                  </a:cubicBezTo>
                  <a:cubicBezTo>
                    <a:pt x="918" y="751"/>
                    <a:pt x="1014" y="687"/>
                    <a:pt x="1048" y="606"/>
                  </a:cubicBezTo>
                  <a:cubicBezTo>
                    <a:pt x="1091" y="485"/>
                    <a:pt x="1031" y="365"/>
                    <a:pt x="920" y="314"/>
                  </a:cubicBezTo>
                  <a:cubicBezTo>
                    <a:pt x="730" y="211"/>
                    <a:pt x="541" y="108"/>
                    <a:pt x="343" y="21"/>
                  </a:cubicBezTo>
                  <a:cubicBezTo>
                    <a:pt x="318" y="7"/>
                    <a:pt x="291" y="0"/>
                    <a:pt x="263"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4" name="Google Shape;2254;p31"/>
            <p:cNvSpPr/>
            <p:nvPr/>
          </p:nvSpPr>
          <p:spPr>
            <a:xfrm>
              <a:off x="2511837" y="1128765"/>
              <a:ext cx="144338" cy="128266"/>
            </a:xfrm>
            <a:custGeom>
              <a:avLst/>
              <a:gdLst/>
              <a:ahLst/>
              <a:cxnLst/>
              <a:rect l="l" t="t" r="r" b="b"/>
              <a:pathLst>
                <a:path w="1401" h="1245" extrusionOk="0">
                  <a:moveTo>
                    <a:pt x="239" y="0"/>
                  </a:moveTo>
                  <a:cubicBezTo>
                    <a:pt x="125" y="0"/>
                    <a:pt x="1" y="111"/>
                    <a:pt x="25" y="227"/>
                  </a:cubicBezTo>
                  <a:cubicBezTo>
                    <a:pt x="50" y="381"/>
                    <a:pt x="136" y="449"/>
                    <a:pt x="231" y="528"/>
                  </a:cubicBezTo>
                  <a:cubicBezTo>
                    <a:pt x="231" y="666"/>
                    <a:pt x="318" y="769"/>
                    <a:pt x="421" y="872"/>
                  </a:cubicBezTo>
                  <a:cubicBezTo>
                    <a:pt x="557" y="1016"/>
                    <a:pt x="703" y="1171"/>
                    <a:pt x="893" y="1233"/>
                  </a:cubicBezTo>
                  <a:cubicBezTo>
                    <a:pt x="919" y="1241"/>
                    <a:pt x="945" y="1244"/>
                    <a:pt x="970" y="1244"/>
                  </a:cubicBezTo>
                  <a:cubicBezTo>
                    <a:pt x="1103" y="1244"/>
                    <a:pt x="1216" y="1137"/>
                    <a:pt x="1202" y="1000"/>
                  </a:cubicBezTo>
                  <a:cubicBezTo>
                    <a:pt x="1400" y="956"/>
                    <a:pt x="1357" y="666"/>
                    <a:pt x="1194" y="614"/>
                  </a:cubicBezTo>
                  <a:cubicBezTo>
                    <a:pt x="1210" y="614"/>
                    <a:pt x="1202" y="604"/>
                    <a:pt x="1142" y="563"/>
                  </a:cubicBezTo>
                  <a:cubicBezTo>
                    <a:pt x="1107" y="544"/>
                    <a:pt x="1081" y="511"/>
                    <a:pt x="1048" y="484"/>
                  </a:cubicBezTo>
                  <a:cubicBezTo>
                    <a:pt x="978" y="416"/>
                    <a:pt x="901" y="346"/>
                    <a:pt x="815" y="286"/>
                  </a:cubicBezTo>
                  <a:cubicBezTo>
                    <a:pt x="652" y="167"/>
                    <a:pt x="481" y="64"/>
                    <a:pt x="275" y="4"/>
                  </a:cubicBezTo>
                  <a:cubicBezTo>
                    <a:pt x="263" y="1"/>
                    <a:pt x="251" y="0"/>
                    <a:pt x="23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5" name="Google Shape;2255;p31"/>
            <p:cNvSpPr/>
            <p:nvPr/>
          </p:nvSpPr>
          <p:spPr>
            <a:xfrm>
              <a:off x="2462900" y="979069"/>
              <a:ext cx="136508" cy="98080"/>
            </a:xfrm>
            <a:custGeom>
              <a:avLst/>
              <a:gdLst/>
              <a:ahLst/>
              <a:cxnLst/>
              <a:rect l="l" t="t" r="r" b="b"/>
              <a:pathLst>
                <a:path w="1325" h="952" extrusionOk="0">
                  <a:moveTo>
                    <a:pt x="274" y="0"/>
                  </a:moveTo>
                  <a:cubicBezTo>
                    <a:pt x="140" y="0"/>
                    <a:pt x="1" y="143"/>
                    <a:pt x="96" y="280"/>
                  </a:cubicBezTo>
                  <a:cubicBezTo>
                    <a:pt x="311" y="581"/>
                    <a:pt x="611" y="744"/>
                    <a:pt x="921" y="923"/>
                  </a:cubicBezTo>
                  <a:cubicBezTo>
                    <a:pt x="955" y="942"/>
                    <a:pt x="989" y="951"/>
                    <a:pt x="1020" y="951"/>
                  </a:cubicBezTo>
                  <a:cubicBezTo>
                    <a:pt x="1128" y="951"/>
                    <a:pt x="1207" y="849"/>
                    <a:pt x="1213" y="735"/>
                  </a:cubicBezTo>
                  <a:cubicBezTo>
                    <a:pt x="1298" y="709"/>
                    <a:pt x="1325" y="606"/>
                    <a:pt x="1298" y="529"/>
                  </a:cubicBezTo>
                  <a:cubicBezTo>
                    <a:pt x="1246" y="375"/>
                    <a:pt x="1127" y="323"/>
                    <a:pt x="989" y="253"/>
                  </a:cubicBezTo>
                  <a:cubicBezTo>
                    <a:pt x="844" y="185"/>
                    <a:pt x="698" y="117"/>
                    <a:pt x="543" y="47"/>
                  </a:cubicBezTo>
                  <a:cubicBezTo>
                    <a:pt x="510" y="24"/>
                    <a:pt x="475" y="14"/>
                    <a:pt x="443" y="14"/>
                  </a:cubicBezTo>
                  <a:cubicBezTo>
                    <a:pt x="417" y="14"/>
                    <a:pt x="393" y="20"/>
                    <a:pt x="370" y="30"/>
                  </a:cubicBezTo>
                  <a:cubicBezTo>
                    <a:pt x="341" y="10"/>
                    <a:pt x="308" y="0"/>
                    <a:pt x="27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6" name="Google Shape;2256;p31"/>
            <p:cNvSpPr/>
            <p:nvPr/>
          </p:nvSpPr>
          <p:spPr>
            <a:xfrm>
              <a:off x="2567883" y="885625"/>
              <a:ext cx="123733" cy="99934"/>
            </a:xfrm>
            <a:custGeom>
              <a:avLst/>
              <a:gdLst/>
              <a:ahLst/>
              <a:cxnLst/>
              <a:rect l="l" t="t" r="r" b="b"/>
              <a:pathLst>
                <a:path w="1201" h="970" extrusionOk="0">
                  <a:moveTo>
                    <a:pt x="301" y="1"/>
                  </a:moveTo>
                  <a:cubicBezTo>
                    <a:pt x="146" y="1"/>
                    <a:pt x="1" y="156"/>
                    <a:pt x="124" y="311"/>
                  </a:cubicBezTo>
                  <a:cubicBezTo>
                    <a:pt x="176" y="379"/>
                    <a:pt x="227" y="439"/>
                    <a:pt x="289" y="500"/>
                  </a:cubicBezTo>
                  <a:cubicBezTo>
                    <a:pt x="289" y="509"/>
                    <a:pt x="297" y="517"/>
                    <a:pt x="297" y="525"/>
                  </a:cubicBezTo>
                  <a:cubicBezTo>
                    <a:pt x="330" y="577"/>
                    <a:pt x="374" y="620"/>
                    <a:pt x="425" y="655"/>
                  </a:cubicBezTo>
                  <a:cubicBezTo>
                    <a:pt x="485" y="715"/>
                    <a:pt x="547" y="766"/>
                    <a:pt x="615" y="826"/>
                  </a:cubicBezTo>
                  <a:cubicBezTo>
                    <a:pt x="666" y="878"/>
                    <a:pt x="726" y="921"/>
                    <a:pt x="794" y="954"/>
                  </a:cubicBezTo>
                  <a:cubicBezTo>
                    <a:pt x="822" y="964"/>
                    <a:pt x="849" y="969"/>
                    <a:pt x="875" y="969"/>
                  </a:cubicBezTo>
                  <a:cubicBezTo>
                    <a:pt x="1063" y="969"/>
                    <a:pt x="1200" y="719"/>
                    <a:pt x="1019" y="568"/>
                  </a:cubicBezTo>
                  <a:cubicBezTo>
                    <a:pt x="924" y="490"/>
                    <a:pt x="846" y="397"/>
                    <a:pt x="743" y="327"/>
                  </a:cubicBezTo>
                  <a:cubicBezTo>
                    <a:pt x="650" y="251"/>
                    <a:pt x="555" y="173"/>
                    <a:pt x="469" y="78"/>
                  </a:cubicBezTo>
                  <a:cubicBezTo>
                    <a:pt x="421" y="24"/>
                    <a:pt x="360" y="1"/>
                    <a:pt x="30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7" name="Google Shape;2257;p31"/>
            <p:cNvSpPr/>
            <p:nvPr/>
          </p:nvSpPr>
          <p:spPr>
            <a:xfrm>
              <a:off x="2581585" y="1301333"/>
              <a:ext cx="123527" cy="96225"/>
            </a:xfrm>
            <a:custGeom>
              <a:avLst/>
              <a:gdLst/>
              <a:ahLst/>
              <a:cxnLst/>
              <a:rect l="l" t="t" r="r" b="b"/>
              <a:pathLst>
                <a:path w="1199" h="934" extrusionOk="0">
                  <a:moveTo>
                    <a:pt x="296" y="1"/>
                  </a:moveTo>
                  <a:cubicBezTo>
                    <a:pt x="128" y="1"/>
                    <a:pt x="0" y="207"/>
                    <a:pt x="146" y="339"/>
                  </a:cubicBezTo>
                  <a:lnTo>
                    <a:pt x="146" y="331"/>
                  </a:lnTo>
                  <a:cubicBezTo>
                    <a:pt x="156" y="347"/>
                    <a:pt x="173" y="364"/>
                    <a:pt x="189" y="382"/>
                  </a:cubicBezTo>
                  <a:cubicBezTo>
                    <a:pt x="268" y="458"/>
                    <a:pt x="327" y="537"/>
                    <a:pt x="404" y="613"/>
                  </a:cubicBezTo>
                  <a:cubicBezTo>
                    <a:pt x="525" y="716"/>
                    <a:pt x="637" y="871"/>
                    <a:pt x="791" y="922"/>
                  </a:cubicBezTo>
                  <a:cubicBezTo>
                    <a:pt x="817" y="930"/>
                    <a:pt x="842" y="933"/>
                    <a:pt x="866" y="933"/>
                  </a:cubicBezTo>
                  <a:cubicBezTo>
                    <a:pt x="1085" y="933"/>
                    <a:pt x="1198" y="632"/>
                    <a:pt x="997" y="485"/>
                  </a:cubicBezTo>
                  <a:cubicBezTo>
                    <a:pt x="791" y="339"/>
                    <a:pt x="620" y="133"/>
                    <a:pt x="387" y="21"/>
                  </a:cubicBezTo>
                  <a:cubicBezTo>
                    <a:pt x="356" y="7"/>
                    <a:pt x="326" y="1"/>
                    <a:pt x="2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8" name="Google Shape;2258;p31"/>
            <p:cNvSpPr/>
            <p:nvPr/>
          </p:nvSpPr>
          <p:spPr>
            <a:xfrm>
              <a:off x="2516061" y="1395601"/>
              <a:ext cx="116933" cy="89323"/>
            </a:xfrm>
            <a:custGeom>
              <a:avLst/>
              <a:gdLst/>
              <a:ahLst/>
              <a:cxnLst/>
              <a:rect l="l" t="t" r="r" b="b"/>
              <a:pathLst>
                <a:path w="1135" h="867" extrusionOk="0">
                  <a:moveTo>
                    <a:pt x="187" y="1"/>
                  </a:moveTo>
                  <a:cubicBezTo>
                    <a:pt x="141" y="1"/>
                    <a:pt x="96" y="20"/>
                    <a:pt x="60" y="50"/>
                  </a:cubicBezTo>
                  <a:lnTo>
                    <a:pt x="60" y="42"/>
                  </a:lnTo>
                  <a:cubicBezTo>
                    <a:pt x="36" y="67"/>
                    <a:pt x="9" y="102"/>
                    <a:pt x="1" y="145"/>
                  </a:cubicBezTo>
                  <a:lnTo>
                    <a:pt x="1" y="154"/>
                  </a:lnTo>
                  <a:lnTo>
                    <a:pt x="1" y="170"/>
                  </a:lnTo>
                  <a:lnTo>
                    <a:pt x="1" y="178"/>
                  </a:lnTo>
                  <a:lnTo>
                    <a:pt x="1" y="205"/>
                  </a:lnTo>
                  <a:cubicBezTo>
                    <a:pt x="9" y="240"/>
                    <a:pt x="27" y="273"/>
                    <a:pt x="44" y="308"/>
                  </a:cubicBezTo>
                  <a:cubicBezTo>
                    <a:pt x="36" y="351"/>
                    <a:pt x="44" y="403"/>
                    <a:pt x="71" y="455"/>
                  </a:cubicBezTo>
                  <a:cubicBezTo>
                    <a:pt x="139" y="591"/>
                    <a:pt x="258" y="652"/>
                    <a:pt x="396" y="712"/>
                  </a:cubicBezTo>
                  <a:cubicBezTo>
                    <a:pt x="500" y="755"/>
                    <a:pt x="594" y="807"/>
                    <a:pt x="697" y="824"/>
                  </a:cubicBezTo>
                  <a:cubicBezTo>
                    <a:pt x="706" y="832"/>
                    <a:pt x="706" y="832"/>
                    <a:pt x="714" y="832"/>
                  </a:cubicBezTo>
                  <a:cubicBezTo>
                    <a:pt x="756" y="856"/>
                    <a:pt x="797" y="867"/>
                    <a:pt x="836" y="867"/>
                  </a:cubicBezTo>
                  <a:cubicBezTo>
                    <a:pt x="890" y="867"/>
                    <a:pt x="940" y="846"/>
                    <a:pt x="980" y="815"/>
                  </a:cubicBezTo>
                  <a:cubicBezTo>
                    <a:pt x="988" y="807"/>
                    <a:pt x="998" y="797"/>
                    <a:pt x="1007" y="788"/>
                  </a:cubicBezTo>
                  <a:cubicBezTo>
                    <a:pt x="1118" y="685"/>
                    <a:pt x="1134" y="498"/>
                    <a:pt x="972" y="419"/>
                  </a:cubicBezTo>
                  <a:cubicBezTo>
                    <a:pt x="782" y="325"/>
                    <a:pt x="576" y="178"/>
                    <a:pt x="370" y="127"/>
                  </a:cubicBezTo>
                  <a:cubicBezTo>
                    <a:pt x="345" y="110"/>
                    <a:pt x="318" y="86"/>
                    <a:pt x="310" y="67"/>
                  </a:cubicBezTo>
                  <a:cubicBezTo>
                    <a:pt x="276" y="20"/>
                    <a:pt x="232" y="1"/>
                    <a:pt x="1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9" name="Google Shape;2259;p31"/>
            <p:cNvSpPr/>
            <p:nvPr/>
          </p:nvSpPr>
          <p:spPr>
            <a:xfrm>
              <a:off x="2361215" y="1455252"/>
              <a:ext cx="183385" cy="96534"/>
            </a:xfrm>
            <a:custGeom>
              <a:avLst/>
              <a:gdLst/>
              <a:ahLst/>
              <a:cxnLst/>
              <a:rect l="l" t="t" r="r" b="b"/>
              <a:pathLst>
                <a:path w="1780" h="937" extrusionOk="0">
                  <a:moveTo>
                    <a:pt x="308" y="0"/>
                  </a:moveTo>
                  <a:cubicBezTo>
                    <a:pt x="225" y="0"/>
                    <a:pt x="159" y="65"/>
                    <a:pt x="139" y="141"/>
                  </a:cubicBezTo>
                  <a:cubicBezTo>
                    <a:pt x="1" y="228"/>
                    <a:pt x="36" y="467"/>
                    <a:pt x="223" y="527"/>
                  </a:cubicBezTo>
                  <a:cubicBezTo>
                    <a:pt x="294" y="554"/>
                    <a:pt x="362" y="554"/>
                    <a:pt x="440" y="562"/>
                  </a:cubicBezTo>
                  <a:cubicBezTo>
                    <a:pt x="543" y="589"/>
                    <a:pt x="636" y="630"/>
                    <a:pt x="731" y="665"/>
                  </a:cubicBezTo>
                  <a:cubicBezTo>
                    <a:pt x="885" y="725"/>
                    <a:pt x="1048" y="785"/>
                    <a:pt x="1194" y="863"/>
                  </a:cubicBezTo>
                  <a:cubicBezTo>
                    <a:pt x="1203" y="863"/>
                    <a:pt x="1213" y="871"/>
                    <a:pt x="1213" y="871"/>
                  </a:cubicBezTo>
                  <a:cubicBezTo>
                    <a:pt x="1288" y="906"/>
                    <a:pt x="1365" y="936"/>
                    <a:pt x="1451" y="936"/>
                  </a:cubicBezTo>
                  <a:cubicBezTo>
                    <a:pt x="1471" y="936"/>
                    <a:pt x="1491" y="934"/>
                    <a:pt x="1512" y="931"/>
                  </a:cubicBezTo>
                  <a:cubicBezTo>
                    <a:pt x="1685" y="914"/>
                    <a:pt x="1780" y="665"/>
                    <a:pt x="1650" y="545"/>
                  </a:cubicBezTo>
                  <a:cubicBezTo>
                    <a:pt x="1349" y="280"/>
                    <a:pt x="937" y="193"/>
                    <a:pt x="584" y="30"/>
                  </a:cubicBezTo>
                  <a:cubicBezTo>
                    <a:pt x="552" y="14"/>
                    <a:pt x="521" y="7"/>
                    <a:pt x="491" y="7"/>
                  </a:cubicBezTo>
                  <a:cubicBezTo>
                    <a:pt x="458" y="7"/>
                    <a:pt x="428" y="16"/>
                    <a:pt x="405" y="30"/>
                  </a:cubicBezTo>
                  <a:cubicBezTo>
                    <a:pt x="388" y="30"/>
                    <a:pt x="378" y="22"/>
                    <a:pt x="370" y="12"/>
                  </a:cubicBezTo>
                  <a:cubicBezTo>
                    <a:pt x="349" y="4"/>
                    <a:pt x="328" y="0"/>
                    <a:pt x="30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0" name="Google Shape;2260;p31"/>
            <p:cNvSpPr/>
            <p:nvPr/>
          </p:nvSpPr>
          <p:spPr>
            <a:xfrm>
              <a:off x="2694913" y="1279800"/>
              <a:ext cx="182663" cy="105807"/>
            </a:xfrm>
            <a:custGeom>
              <a:avLst/>
              <a:gdLst/>
              <a:ahLst/>
              <a:cxnLst/>
              <a:rect l="l" t="t" r="r" b="b"/>
              <a:pathLst>
                <a:path w="1773" h="1027" extrusionOk="0">
                  <a:moveTo>
                    <a:pt x="477" y="0"/>
                  </a:moveTo>
                  <a:cubicBezTo>
                    <a:pt x="341" y="0"/>
                    <a:pt x="252" y="122"/>
                    <a:pt x="266" y="239"/>
                  </a:cubicBezTo>
                  <a:cubicBezTo>
                    <a:pt x="223" y="239"/>
                    <a:pt x="180" y="247"/>
                    <a:pt x="138" y="263"/>
                  </a:cubicBezTo>
                  <a:cubicBezTo>
                    <a:pt x="9" y="323"/>
                    <a:pt x="0" y="513"/>
                    <a:pt x="155" y="556"/>
                  </a:cubicBezTo>
                  <a:cubicBezTo>
                    <a:pt x="198" y="564"/>
                    <a:pt x="293" y="632"/>
                    <a:pt x="334" y="659"/>
                  </a:cubicBezTo>
                  <a:cubicBezTo>
                    <a:pt x="404" y="684"/>
                    <a:pt x="464" y="711"/>
                    <a:pt x="532" y="735"/>
                  </a:cubicBezTo>
                  <a:cubicBezTo>
                    <a:pt x="695" y="797"/>
                    <a:pt x="850" y="890"/>
                    <a:pt x="988" y="985"/>
                  </a:cubicBezTo>
                  <a:cubicBezTo>
                    <a:pt x="1034" y="1014"/>
                    <a:pt x="1080" y="1027"/>
                    <a:pt x="1123" y="1027"/>
                  </a:cubicBezTo>
                  <a:cubicBezTo>
                    <a:pt x="1232" y="1027"/>
                    <a:pt x="1321" y="946"/>
                    <a:pt x="1340" y="849"/>
                  </a:cubicBezTo>
                  <a:cubicBezTo>
                    <a:pt x="1427" y="838"/>
                    <a:pt x="1503" y="814"/>
                    <a:pt x="1590" y="754"/>
                  </a:cubicBezTo>
                  <a:cubicBezTo>
                    <a:pt x="1772" y="636"/>
                    <a:pt x="1656" y="366"/>
                    <a:pt x="1461" y="366"/>
                  </a:cubicBezTo>
                  <a:cubicBezTo>
                    <a:pt x="1455" y="366"/>
                    <a:pt x="1449" y="366"/>
                    <a:pt x="1443" y="366"/>
                  </a:cubicBezTo>
                  <a:cubicBezTo>
                    <a:pt x="1430" y="368"/>
                    <a:pt x="1416" y="368"/>
                    <a:pt x="1402" y="368"/>
                  </a:cubicBezTo>
                  <a:cubicBezTo>
                    <a:pt x="1108" y="368"/>
                    <a:pt x="829" y="104"/>
                    <a:pt x="559" y="14"/>
                  </a:cubicBezTo>
                  <a:cubicBezTo>
                    <a:pt x="530" y="4"/>
                    <a:pt x="503" y="0"/>
                    <a:pt x="4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1" name="Google Shape;2261;p31"/>
            <p:cNvSpPr/>
            <p:nvPr/>
          </p:nvSpPr>
          <p:spPr>
            <a:xfrm>
              <a:off x="2669981" y="1109087"/>
              <a:ext cx="167519" cy="122291"/>
            </a:xfrm>
            <a:custGeom>
              <a:avLst/>
              <a:gdLst/>
              <a:ahLst/>
              <a:cxnLst/>
              <a:rect l="l" t="t" r="r" b="b"/>
              <a:pathLst>
                <a:path w="1626" h="1187" extrusionOk="0">
                  <a:moveTo>
                    <a:pt x="310" y="0"/>
                  </a:moveTo>
                  <a:cubicBezTo>
                    <a:pt x="128" y="0"/>
                    <a:pt x="0" y="281"/>
                    <a:pt x="156" y="401"/>
                  </a:cubicBezTo>
                  <a:cubicBezTo>
                    <a:pt x="104" y="580"/>
                    <a:pt x="234" y="683"/>
                    <a:pt x="362" y="787"/>
                  </a:cubicBezTo>
                  <a:cubicBezTo>
                    <a:pt x="552" y="949"/>
                    <a:pt x="723" y="1096"/>
                    <a:pt x="964" y="1174"/>
                  </a:cubicBezTo>
                  <a:cubicBezTo>
                    <a:pt x="985" y="1182"/>
                    <a:pt x="1008" y="1186"/>
                    <a:pt x="1032" y="1186"/>
                  </a:cubicBezTo>
                  <a:cubicBezTo>
                    <a:pt x="1134" y="1186"/>
                    <a:pt x="1250" y="1115"/>
                    <a:pt x="1265" y="1011"/>
                  </a:cubicBezTo>
                  <a:cubicBezTo>
                    <a:pt x="1273" y="968"/>
                    <a:pt x="1281" y="925"/>
                    <a:pt x="1273" y="890"/>
                  </a:cubicBezTo>
                  <a:cubicBezTo>
                    <a:pt x="1349" y="881"/>
                    <a:pt x="1428" y="846"/>
                    <a:pt x="1487" y="795"/>
                  </a:cubicBezTo>
                  <a:cubicBezTo>
                    <a:pt x="1626" y="692"/>
                    <a:pt x="1523" y="469"/>
                    <a:pt x="1360" y="469"/>
                  </a:cubicBezTo>
                  <a:cubicBezTo>
                    <a:pt x="1257" y="469"/>
                    <a:pt x="1092" y="366"/>
                    <a:pt x="999" y="314"/>
                  </a:cubicBezTo>
                  <a:cubicBezTo>
                    <a:pt x="801" y="211"/>
                    <a:pt x="603" y="117"/>
                    <a:pt x="397" y="22"/>
                  </a:cubicBezTo>
                  <a:cubicBezTo>
                    <a:pt x="367" y="7"/>
                    <a:pt x="338" y="0"/>
                    <a:pt x="31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2" name="Google Shape;2262;p31"/>
            <p:cNvSpPr/>
            <p:nvPr/>
          </p:nvSpPr>
          <p:spPr>
            <a:xfrm>
              <a:off x="2688628" y="978966"/>
              <a:ext cx="166488" cy="130636"/>
            </a:xfrm>
            <a:custGeom>
              <a:avLst/>
              <a:gdLst/>
              <a:ahLst/>
              <a:cxnLst/>
              <a:rect l="l" t="t" r="r" b="b"/>
              <a:pathLst>
                <a:path w="1616" h="1268" extrusionOk="0">
                  <a:moveTo>
                    <a:pt x="339" y="1"/>
                  </a:moveTo>
                  <a:cubicBezTo>
                    <a:pt x="163" y="1"/>
                    <a:pt x="0" y="221"/>
                    <a:pt x="181" y="349"/>
                  </a:cubicBezTo>
                  <a:cubicBezTo>
                    <a:pt x="208" y="367"/>
                    <a:pt x="224" y="392"/>
                    <a:pt x="251" y="409"/>
                  </a:cubicBezTo>
                  <a:cubicBezTo>
                    <a:pt x="199" y="460"/>
                    <a:pt x="173" y="547"/>
                    <a:pt x="208" y="633"/>
                  </a:cubicBezTo>
                  <a:cubicBezTo>
                    <a:pt x="311" y="891"/>
                    <a:pt x="542" y="959"/>
                    <a:pt x="766" y="1089"/>
                  </a:cubicBezTo>
                  <a:cubicBezTo>
                    <a:pt x="891" y="1160"/>
                    <a:pt x="1041" y="1267"/>
                    <a:pt x="1194" y="1267"/>
                  </a:cubicBezTo>
                  <a:cubicBezTo>
                    <a:pt x="1240" y="1267"/>
                    <a:pt x="1287" y="1257"/>
                    <a:pt x="1333" y="1233"/>
                  </a:cubicBezTo>
                  <a:cubicBezTo>
                    <a:pt x="1616" y="1089"/>
                    <a:pt x="1445" y="753"/>
                    <a:pt x="1238" y="633"/>
                  </a:cubicBezTo>
                  <a:cubicBezTo>
                    <a:pt x="1203" y="607"/>
                    <a:pt x="1168" y="582"/>
                    <a:pt x="1127" y="563"/>
                  </a:cubicBezTo>
                  <a:cubicBezTo>
                    <a:pt x="1127" y="539"/>
                    <a:pt x="1117" y="512"/>
                    <a:pt x="1109" y="495"/>
                  </a:cubicBezTo>
                  <a:cubicBezTo>
                    <a:pt x="981" y="246"/>
                    <a:pt x="663" y="118"/>
                    <a:pt x="414" y="15"/>
                  </a:cubicBezTo>
                  <a:cubicBezTo>
                    <a:pt x="389" y="5"/>
                    <a:pt x="364" y="1"/>
                    <a:pt x="3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3" name="Google Shape;2263;p31"/>
            <p:cNvSpPr/>
            <p:nvPr/>
          </p:nvSpPr>
          <p:spPr>
            <a:xfrm>
              <a:off x="2670908" y="1409200"/>
              <a:ext cx="217692" cy="155156"/>
            </a:xfrm>
            <a:custGeom>
              <a:avLst/>
              <a:gdLst/>
              <a:ahLst/>
              <a:cxnLst/>
              <a:rect l="l" t="t" r="r" b="b"/>
              <a:pathLst>
                <a:path w="2113" h="1506" extrusionOk="0">
                  <a:moveTo>
                    <a:pt x="431" y="0"/>
                  </a:moveTo>
                  <a:cubicBezTo>
                    <a:pt x="312" y="0"/>
                    <a:pt x="183" y="115"/>
                    <a:pt x="217" y="252"/>
                  </a:cubicBezTo>
                  <a:cubicBezTo>
                    <a:pt x="242" y="339"/>
                    <a:pt x="285" y="407"/>
                    <a:pt x="345" y="477"/>
                  </a:cubicBezTo>
                  <a:cubicBezTo>
                    <a:pt x="328" y="580"/>
                    <a:pt x="371" y="665"/>
                    <a:pt x="431" y="751"/>
                  </a:cubicBezTo>
                  <a:cubicBezTo>
                    <a:pt x="381" y="742"/>
                    <a:pt x="333" y="738"/>
                    <a:pt x="287" y="738"/>
                  </a:cubicBezTo>
                  <a:cubicBezTo>
                    <a:pt x="255" y="738"/>
                    <a:pt x="223" y="740"/>
                    <a:pt x="190" y="743"/>
                  </a:cubicBezTo>
                  <a:cubicBezTo>
                    <a:pt x="79" y="768"/>
                    <a:pt x="0" y="889"/>
                    <a:pt x="79" y="992"/>
                  </a:cubicBezTo>
                  <a:cubicBezTo>
                    <a:pt x="225" y="1199"/>
                    <a:pt x="526" y="1283"/>
                    <a:pt x="732" y="1397"/>
                  </a:cubicBezTo>
                  <a:cubicBezTo>
                    <a:pt x="758" y="1410"/>
                    <a:pt x="782" y="1416"/>
                    <a:pt x="805" y="1416"/>
                  </a:cubicBezTo>
                  <a:cubicBezTo>
                    <a:pt x="883" y="1416"/>
                    <a:pt x="942" y="1348"/>
                    <a:pt x="955" y="1275"/>
                  </a:cubicBezTo>
                  <a:cubicBezTo>
                    <a:pt x="1006" y="1293"/>
                    <a:pt x="1066" y="1318"/>
                    <a:pt x="1118" y="1345"/>
                  </a:cubicBezTo>
                  <a:cubicBezTo>
                    <a:pt x="1204" y="1405"/>
                    <a:pt x="1281" y="1456"/>
                    <a:pt x="1375" y="1500"/>
                  </a:cubicBezTo>
                  <a:lnTo>
                    <a:pt x="1375" y="1489"/>
                  </a:lnTo>
                  <a:cubicBezTo>
                    <a:pt x="1403" y="1501"/>
                    <a:pt x="1430" y="1506"/>
                    <a:pt x="1456" y="1506"/>
                  </a:cubicBezTo>
                  <a:cubicBezTo>
                    <a:pt x="1572" y="1506"/>
                    <a:pt x="1671" y="1406"/>
                    <a:pt x="1685" y="1302"/>
                  </a:cubicBezTo>
                  <a:cubicBezTo>
                    <a:pt x="1708" y="1309"/>
                    <a:pt x="1732" y="1312"/>
                    <a:pt x="1754" y="1312"/>
                  </a:cubicBezTo>
                  <a:cubicBezTo>
                    <a:pt x="1968" y="1312"/>
                    <a:pt x="2112" y="1008"/>
                    <a:pt x="1926" y="838"/>
                  </a:cubicBezTo>
                  <a:cubicBezTo>
                    <a:pt x="1650" y="597"/>
                    <a:pt x="1256" y="417"/>
                    <a:pt x="912" y="296"/>
                  </a:cubicBezTo>
                  <a:cubicBezTo>
                    <a:pt x="877" y="279"/>
                    <a:pt x="835" y="271"/>
                    <a:pt x="800" y="263"/>
                  </a:cubicBezTo>
                  <a:cubicBezTo>
                    <a:pt x="705" y="219"/>
                    <a:pt x="602" y="160"/>
                    <a:pt x="578" y="98"/>
                  </a:cubicBezTo>
                  <a:cubicBezTo>
                    <a:pt x="546" y="29"/>
                    <a:pt x="490" y="0"/>
                    <a:pt x="43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4" name="Google Shape;2264;p31"/>
            <p:cNvSpPr/>
            <p:nvPr/>
          </p:nvSpPr>
          <p:spPr>
            <a:xfrm>
              <a:off x="2610329" y="1576513"/>
              <a:ext cx="150417" cy="100037"/>
            </a:xfrm>
            <a:custGeom>
              <a:avLst/>
              <a:gdLst/>
              <a:ahLst/>
              <a:cxnLst/>
              <a:rect l="l" t="t" r="r" b="b"/>
              <a:pathLst>
                <a:path w="1460" h="971" extrusionOk="0">
                  <a:moveTo>
                    <a:pt x="237" y="0"/>
                  </a:moveTo>
                  <a:cubicBezTo>
                    <a:pt x="120" y="0"/>
                    <a:pt x="1" y="116"/>
                    <a:pt x="73" y="236"/>
                  </a:cubicBezTo>
                  <a:cubicBezTo>
                    <a:pt x="116" y="313"/>
                    <a:pt x="176" y="372"/>
                    <a:pt x="246" y="424"/>
                  </a:cubicBezTo>
                  <a:cubicBezTo>
                    <a:pt x="238" y="502"/>
                    <a:pt x="271" y="579"/>
                    <a:pt x="358" y="622"/>
                  </a:cubicBezTo>
                  <a:cubicBezTo>
                    <a:pt x="572" y="733"/>
                    <a:pt x="795" y="896"/>
                    <a:pt x="1028" y="958"/>
                  </a:cubicBezTo>
                  <a:lnTo>
                    <a:pt x="1096" y="958"/>
                  </a:lnTo>
                  <a:cubicBezTo>
                    <a:pt x="1119" y="966"/>
                    <a:pt x="1142" y="970"/>
                    <a:pt x="1164" y="970"/>
                  </a:cubicBezTo>
                  <a:cubicBezTo>
                    <a:pt x="1362" y="970"/>
                    <a:pt x="1459" y="652"/>
                    <a:pt x="1242" y="535"/>
                  </a:cubicBezTo>
                  <a:cubicBezTo>
                    <a:pt x="1087" y="451"/>
                    <a:pt x="941" y="348"/>
                    <a:pt x="778" y="269"/>
                  </a:cubicBezTo>
                  <a:cubicBezTo>
                    <a:pt x="615" y="201"/>
                    <a:pt x="469" y="133"/>
                    <a:pt x="331" y="30"/>
                  </a:cubicBezTo>
                  <a:cubicBezTo>
                    <a:pt x="303" y="9"/>
                    <a:pt x="270" y="0"/>
                    <a:pt x="2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5" name="Google Shape;2265;p31"/>
            <p:cNvSpPr/>
            <p:nvPr/>
          </p:nvSpPr>
          <p:spPr>
            <a:xfrm>
              <a:off x="2941658" y="1540660"/>
              <a:ext cx="120539" cy="94165"/>
            </a:xfrm>
            <a:custGeom>
              <a:avLst/>
              <a:gdLst/>
              <a:ahLst/>
              <a:cxnLst/>
              <a:rect l="l" t="t" r="r" b="b"/>
              <a:pathLst>
                <a:path w="1170" h="914" extrusionOk="0">
                  <a:moveTo>
                    <a:pt x="394" y="1"/>
                  </a:moveTo>
                  <a:cubicBezTo>
                    <a:pt x="280" y="1"/>
                    <a:pt x="194" y="88"/>
                    <a:pt x="217" y="213"/>
                  </a:cubicBezTo>
                  <a:cubicBezTo>
                    <a:pt x="225" y="275"/>
                    <a:pt x="250" y="316"/>
                    <a:pt x="277" y="360"/>
                  </a:cubicBezTo>
                  <a:cubicBezTo>
                    <a:pt x="225" y="360"/>
                    <a:pt x="174" y="360"/>
                    <a:pt x="122" y="368"/>
                  </a:cubicBezTo>
                  <a:cubicBezTo>
                    <a:pt x="28" y="378"/>
                    <a:pt x="1" y="506"/>
                    <a:pt x="52" y="566"/>
                  </a:cubicBezTo>
                  <a:cubicBezTo>
                    <a:pt x="182" y="712"/>
                    <a:pt x="362" y="704"/>
                    <a:pt x="526" y="790"/>
                  </a:cubicBezTo>
                  <a:cubicBezTo>
                    <a:pt x="637" y="849"/>
                    <a:pt x="744" y="913"/>
                    <a:pt x="865" y="913"/>
                  </a:cubicBezTo>
                  <a:cubicBezTo>
                    <a:pt x="902" y="913"/>
                    <a:pt x="940" y="907"/>
                    <a:pt x="980" y="894"/>
                  </a:cubicBezTo>
                  <a:cubicBezTo>
                    <a:pt x="1102" y="859"/>
                    <a:pt x="1170" y="687"/>
                    <a:pt x="1083" y="574"/>
                  </a:cubicBezTo>
                  <a:cubicBezTo>
                    <a:pt x="1042" y="522"/>
                    <a:pt x="998" y="481"/>
                    <a:pt x="955" y="438"/>
                  </a:cubicBezTo>
                  <a:cubicBezTo>
                    <a:pt x="1075" y="378"/>
                    <a:pt x="1153" y="248"/>
                    <a:pt x="1031" y="121"/>
                  </a:cubicBezTo>
                  <a:cubicBezTo>
                    <a:pt x="1006" y="94"/>
                    <a:pt x="980" y="84"/>
                    <a:pt x="949" y="84"/>
                  </a:cubicBezTo>
                  <a:cubicBezTo>
                    <a:pt x="930" y="84"/>
                    <a:pt x="910" y="87"/>
                    <a:pt x="887" y="94"/>
                  </a:cubicBezTo>
                  <a:cubicBezTo>
                    <a:pt x="870" y="98"/>
                    <a:pt x="851" y="100"/>
                    <a:pt x="831" y="100"/>
                  </a:cubicBezTo>
                  <a:cubicBezTo>
                    <a:pt x="779" y="100"/>
                    <a:pt x="721" y="87"/>
                    <a:pt x="671" y="69"/>
                  </a:cubicBezTo>
                  <a:cubicBezTo>
                    <a:pt x="594" y="50"/>
                    <a:pt x="526" y="26"/>
                    <a:pt x="448" y="7"/>
                  </a:cubicBezTo>
                  <a:cubicBezTo>
                    <a:pt x="430" y="3"/>
                    <a:pt x="411" y="1"/>
                    <a:pt x="39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6" name="Google Shape;2266;p31"/>
            <p:cNvSpPr/>
            <p:nvPr/>
          </p:nvSpPr>
          <p:spPr>
            <a:xfrm>
              <a:off x="2920435" y="1334301"/>
              <a:ext cx="157731" cy="154847"/>
            </a:xfrm>
            <a:custGeom>
              <a:avLst/>
              <a:gdLst/>
              <a:ahLst/>
              <a:cxnLst/>
              <a:rect l="l" t="t" r="r" b="b"/>
              <a:pathLst>
                <a:path w="1531" h="1503" extrusionOk="0">
                  <a:moveTo>
                    <a:pt x="344" y="0"/>
                  </a:moveTo>
                  <a:cubicBezTo>
                    <a:pt x="192" y="0"/>
                    <a:pt x="106" y="198"/>
                    <a:pt x="190" y="328"/>
                  </a:cubicBezTo>
                  <a:cubicBezTo>
                    <a:pt x="190" y="336"/>
                    <a:pt x="199" y="344"/>
                    <a:pt x="207" y="353"/>
                  </a:cubicBezTo>
                  <a:cubicBezTo>
                    <a:pt x="87" y="404"/>
                    <a:pt x="1" y="567"/>
                    <a:pt x="95" y="681"/>
                  </a:cubicBezTo>
                  <a:cubicBezTo>
                    <a:pt x="250" y="868"/>
                    <a:pt x="456" y="990"/>
                    <a:pt x="662" y="1118"/>
                  </a:cubicBezTo>
                  <a:cubicBezTo>
                    <a:pt x="800" y="1256"/>
                    <a:pt x="963" y="1367"/>
                    <a:pt x="1126" y="1462"/>
                  </a:cubicBezTo>
                  <a:cubicBezTo>
                    <a:pt x="1170" y="1490"/>
                    <a:pt x="1214" y="1502"/>
                    <a:pt x="1255" y="1502"/>
                  </a:cubicBezTo>
                  <a:cubicBezTo>
                    <a:pt x="1400" y="1502"/>
                    <a:pt x="1512" y="1350"/>
                    <a:pt x="1479" y="1204"/>
                  </a:cubicBezTo>
                  <a:cubicBezTo>
                    <a:pt x="1505" y="1177"/>
                    <a:pt x="1522" y="1134"/>
                    <a:pt x="1514" y="1093"/>
                  </a:cubicBezTo>
                  <a:cubicBezTo>
                    <a:pt x="1514" y="971"/>
                    <a:pt x="1462" y="868"/>
                    <a:pt x="1392" y="784"/>
                  </a:cubicBezTo>
                  <a:cubicBezTo>
                    <a:pt x="1402" y="765"/>
                    <a:pt x="1419" y="757"/>
                    <a:pt x="1435" y="740"/>
                  </a:cubicBezTo>
                  <a:cubicBezTo>
                    <a:pt x="1530" y="645"/>
                    <a:pt x="1505" y="507"/>
                    <a:pt x="1384" y="448"/>
                  </a:cubicBezTo>
                  <a:cubicBezTo>
                    <a:pt x="1066" y="276"/>
                    <a:pt x="749" y="114"/>
                    <a:pt x="405" y="11"/>
                  </a:cubicBezTo>
                  <a:cubicBezTo>
                    <a:pt x="383" y="4"/>
                    <a:pt x="363" y="0"/>
                    <a:pt x="34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7" name="Google Shape;2267;p31"/>
            <p:cNvSpPr/>
            <p:nvPr/>
          </p:nvSpPr>
          <p:spPr>
            <a:xfrm>
              <a:off x="2942894" y="1221076"/>
              <a:ext cx="153610" cy="99316"/>
            </a:xfrm>
            <a:custGeom>
              <a:avLst/>
              <a:gdLst/>
              <a:ahLst/>
              <a:cxnLst/>
              <a:rect l="l" t="t" r="r" b="b"/>
              <a:pathLst>
                <a:path w="1491" h="964" extrusionOk="0">
                  <a:moveTo>
                    <a:pt x="317" y="1"/>
                  </a:moveTo>
                  <a:cubicBezTo>
                    <a:pt x="122" y="1"/>
                    <a:pt x="1" y="267"/>
                    <a:pt x="205" y="388"/>
                  </a:cubicBezTo>
                  <a:cubicBezTo>
                    <a:pt x="230" y="396"/>
                    <a:pt x="257" y="421"/>
                    <a:pt x="290" y="440"/>
                  </a:cubicBezTo>
                  <a:cubicBezTo>
                    <a:pt x="350" y="551"/>
                    <a:pt x="436" y="619"/>
                    <a:pt x="556" y="687"/>
                  </a:cubicBezTo>
                  <a:cubicBezTo>
                    <a:pt x="710" y="765"/>
                    <a:pt x="857" y="852"/>
                    <a:pt x="1011" y="928"/>
                  </a:cubicBezTo>
                  <a:cubicBezTo>
                    <a:pt x="1057" y="953"/>
                    <a:pt x="1101" y="963"/>
                    <a:pt x="1141" y="963"/>
                  </a:cubicBezTo>
                  <a:cubicBezTo>
                    <a:pt x="1368" y="963"/>
                    <a:pt x="1491" y="626"/>
                    <a:pt x="1244" y="516"/>
                  </a:cubicBezTo>
                  <a:cubicBezTo>
                    <a:pt x="1217" y="508"/>
                    <a:pt x="1193" y="491"/>
                    <a:pt x="1158" y="473"/>
                  </a:cubicBezTo>
                  <a:cubicBezTo>
                    <a:pt x="1141" y="464"/>
                    <a:pt x="1123" y="448"/>
                    <a:pt x="1114" y="440"/>
                  </a:cubicBezTo>
                  <a:cubicBezTo>
                    <a:pt x="1106" y="388"/>
                    <a:pt x="1081" y="326"/>
                    <a:pt x="1030" y="301"/>
                  </a:cubicBezTo>
                  <a:cubicBezTo>
                    <a:pt x="916" y="250"/>
                    <a:pt x="797" y="223"/>
                    <a:pt x="686" y="172"/>
                  </a:cubicBezTo>
                  <a:cubicBezTo>
                    <a:pt x="591" y="120"/>
                    <a:pt x="496" y="60"/>
                    <a:pt x="401" y="17"/>
                  </a:cubicBezTo>
                  <a:cubicBezTo>
                    <a:pt x="372" y="6"/>
                    <a:pt x="344" y="1"/>
                    <a:pt x="3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8" name="Google Shape;2268;p31"/>
            <p:cNvSpPr/>
            <p:nvPr/>
          </p:nvSpPr>
          <p:spPr>
            <a:xfrm>
              <a:off x="2908175" y="1103730"/>
              <a:ext cx="109000" cy="77887"/>
            </a:xfrm>
            <a:custGeom>
              <a:avLst/>
              <a:gdLst/>
              <a:ahLst/>
              <a:cxnLst/>
              <a:rect l="l" t="t" r="r" b="b"/>
              <a:pathLst>
                <a:path w="1058" h="756" extrusionOk="0">
                  <a:moveTo>
                    <a:pt x="402" y="0"/>
                  </a:moveTo>
                  <a:cubicBezTo>
                    <a:pt x="374" y="0"/>
                    <a:pt x="349" y="9"/>
                    <a:pt x="326" y="22"/>
                  </a:cubicBezTo>
                  <a:cubicBezTo>
                    <a:pt x="306" y="14"/>
                    <a:pt x="286" y="11"/>
                    <a:pt x="267" y="11"/>
                  </a:cubicBezTo>
                  <a:cubicBezTo>
                    <a:pt x="119" y="11"/>
                    <a:pt x="1" y="220"/>
                    <a:pt x="130" y="342"/>
                  </a:cubicBezTo>
                  <a:cubicBezTo>
                    <a:pt x="241" y="445"/>
                    <a:pt x="353" y="529"/>
                    <a:pt x="480" y="608"/>
                  </a:cubicBezTo>
                  <a:cubicBezTo>
                    <a:pt x="583" y="676"/>
                    <a:pt x="678" y="735"/>
                    <a:pt x="800" y="754"/>
                  </a:cubicBezTo>
                  <a:cubicBezTo>
                    <a:pt x="810" y="755"/>
                    <a:pt x="820" y="756"/>
                    <a:pt x="830" y="756"/>
                  </a:cubicBezTo>
                  <a:cubicBezTo>
                    <a:pt x="960" y="756"/>
                    <a:pt x="1058" y="657"/>
                    <a:pt x="1058" y="521"/>
                  </a:cubicBezTo>
                  <a:cubicBezTo>
                    <a:pt x="1047" y="375"/>
                    <a:pt x="928" y="290"/>
                    <a:pt x="816" y="220"/>
                  </a:cubicBezTo>
                  <a:cubicBezTo>
                    <a:pt x="705" y="144"/>
                    <a:pt x="594" y="74"/>
                    <a:pt x="480" y="22"/>
                  </a:cubicBezTo>
                  <a:cubicBezTo>
                    <a:pt x="453" y="7"/>
                    <a:pt x="427" y="0"/>
                    <a:pt x="40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9" name="Google Shape;2269;p31"/>
            <p:cNvSpPr/>
            <p:nvPr/>
          </p:nvSpPr>
          <p:spPr>
            <a:xfrm>
              <a:off x="2841312" y="1222106"/>
              <a:ext cx="96225" cy="78402"/>
            </a:xfrm>
            <a:custGeom>
              <a:avLst/>
              <a:gdLst/>
              <a:ahLst/>
              <a:cxnLst/>
              <a:rect l="l" t="t" r="r" b="b"/>
              <a:pathLst>
                <a:path w="934" h="761" extrusionOk="0">
                  <a:moveTo>
                    <a:pt x="229" y="0"/>
                  </a:moveTo>
                  <a:cubicBezTo>
                    <a:pt x="93" y="0"/>
                    <a:pt x="0" y="144"/>
                    <a:pt x="39" y="275"/>
                  </a:cubicBezTo>
                  <a:cubicBezTo>
                    <a:pt x="39" y="291"/>
                    <a:pt x="47" y="300"/>
                    <a:pt x="57" y="316"/>
                  </a:cubicBezTo>
                  <a:cubicBezTo>
                    <a:pt x="57" y="368"/>
                    <a:pt x="82" y="411"/>
                    <a:pt x="134" y="446"/>
                  </a:cubicBezTo>
                  <a:cubicBezTo>
                    <a:pt x="272" y="557"/>
                    <a:pt x="443" y="652"/>
                    <a:pt x="598" y="739"/>
                  </a:cubicBezTo>
                  <a:cubicBezTo>
                    <a:pt x="628" y="754"/>
                    <a:pt x="658" y="761"/>
                    <a:pt x="687" y="761"/>
                  </a:cubicBezTo>
                  <a:cubicBezTo>
                    <a:pt x="832" y="761"/>
                    <a:pt x="933" y="582"/>
                    <a:pt x="890" y="446"/>
                  </a:cubicBezTo>
                  <a:cubicBezTo>
                    <a:pt x="855" y="335"/>
                    <a:pt x="760" y="256"/>
                    <a:pt x="649" y="213"/>
                  </a:cubicBezTo>
                  <a:lnTo>
                    <a:pt x="649" y="205"/>
                  </a:lnTo>
                  <a:cubicBezTo>
                    <a:pt x="614" y="153"/>
                    <a:pt x="562" y="129"/>
                    <a:pt x="521" y="102"/>
                  </a:cubicBezTo>
                  <a:cubicBezTo>
                    <a:pt x="443" y="59"/>
                    <a:pt x="367" y="26"/>
                    <a:pt x="280" y="7"/>
                  </a:cubicBezTo>
                  <a:cubicBezTo>
                    <a:pt x="263" y="3"/>
                    <a:pt x="246" y="0"/>
                    <a:pt x="22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0" name="Google Shape;2270;p31"/>
            <p:cNvSpPr/>
            <p:nvPr/>
          </p:nvSpPr>
          <p:spPr>
            <a:xfrm>
              <a:off x="2792993" y="1623390"/>
              <a:ext cx="160307" cy="107352"/>
            </a:xfrm>
            <a:custGeom>
              <a:avLst/>
              <a:gdLst/>
              <a:ahLst/>
              <a:cxnLst/>
              <a:rect l="l" t="t" r="r" b="b"/>
              <a:pathLst>
                <a:path w="1556" h="1042" extrusionOk="0">
                  <a:moveTo>
                    <a:pt x="661" y="0"/>
                  </a:moveTo>
                  <a:cubicBezTo>
                    <a:pt x="453" y="0"/>
                    <a:pt x="260" y="54"/>
                    <a:pt x="174" y="194"/>
                  </a:cubicBezTo>
                  <a:cubicBezTo>
                    <a:pt x="131" y="253"/>
                    <a:pt x="122" y="313"/>
                    <a:pt x="131" y="373"/>
                  </a:cubicBezTo>
                  <a:cubicBezTo>
                    <a:pt x="1" y="536"/>
                    <a:pt x="234" y="734"/>
                    <a:pt x="380" y="829"/>
                  </a:cubicBezTo>
                  <a:cubicBezTo>
                    <a:pt x="520" y="918"/>
                    <a:pt x="685" y="1041"/>
                    <a:pt x="852" y="1041"/>
                  </a:cubicBezTo>
                  <a:cubicBezTo>
                    <a:pt x="909" y="1041"/>
                    <a:pt x="966" y="1027"/>
                    <a:pt x="1023" y="991"/>
                  </a:cubicBezTo>
                  <a:cubicBezTo>
                    <a:pt x="1050" y="975"/>
                    <a:pt x="1067" y="948"/>
                    <a:pt x="1083" y="932"/>
                  </a:cubicBezTo>
                  <a:cubicBezTo>
                    <a:pt x="1153" y="956"/>
                    <a:pt x="1221" y="975"/>
                    <a:pt x="1289" y="991"/>
                  </a:cubicBezTo>
                  <a:cubicBezTo>
                    <a:pt x="1302" y="994"/>
                    <a:pt x="1315" y="995"/>
                    <a:pt x="1328" y="995"/>
                  </a:cubicBezTo>
                  <a:cubicBezTo>
                    <a:pt x="1450" y="995"/>
                    <a:pt x="1555" y="884"/>
                    <a:pt x="1539" y="761"/>
                  </a:cubicBezTo>
                  <a:cubicBezTo>
                    <a:pt x="1530" y="657"/>
                    <a:pt x="1479" y="587"/>
                    <a:pt x="1392" y="528"/>
                  </a:cubicBezTo>
                  <a:cubicBezTo>
                    <a:pt x="1471" y="433"/>
                    <a:pt x="1454" y="297"/>
                    <a:pt x="1351" y="202"/>
                  </a:cubicBezTo>
                  <a:cubicBezTo>
                    <a:pt x="1224" y="90"/>
                    <a:pt x="929" y="0"/>
                    <a:pt x="66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1" name="Google Shape;2271;p31"/>
            <p:cNvSpPr/>
            <p:nvPr/>
          </p:nvSpPr>
          <p:spPr>
            <a:xfrm>
              <a:off x="2993068" y="1643995"/>
              <a:ext cx="145162" cy="117861"/>
            </a:xfrm>
            <a:custGeom>
              <a:avLst/>
              <a:gdLst/>
              <a:ahLst/>
              <a:cxnLst/>
              <a:rect l="l" t="t" r="r" b="b"/>
              <a:pathLst>
                <a:path w="1409" h="1144" extrusionOk="0">
                  <a:moveTo>
                    <a:pt x="1029" y="1"/>
                  </a:moveTo>
                  <a:cubicBezTo>
                    <a:pt x="768" y="1"/>
                    <a:pt x="438" y="146"/>
                    <a:pt x="285" y="233"/>
                  </a:cubicBezTo>
                  <a:cubicBezTo>
                    <a:pt x="275" y="241"/>
                    <a:pt x="258" y="251"/>
                    <a:pt x="250" y="260"/>
                  </a:cubicBezTo>
                  <a:cubicBezTo>
                    <a:pt x="239" y="256"/>
                    <a:pt x="228" y="255"/>
                    <a:pt x="217" y="255"/>
                  </a:cubicBezTo>
                  <a:cubicBezTo>
                    <a:pt x="107" y="255"/>
                    <a:pt x="1" y="406"/>
                    <a:pt x="87" y="509"/>
                  </a:cubicBezTo>
                  <a:cubicBezTo>
                    <a:pt x="293" y="775"/>
                    <a:pt x="662" y="903"/>
                    <a:pt x="937" y="1101"/>
                  </a:cubicBezTo>
                  <a:cubicBezTo>
                    <a:pt x="981" y="1130"/>
                    <a:pt x="1026" y="1143"/>
                    <a:pt x="1068" y="1143"/>
                  </a:cubicBezTo>
                  <a:cubicBezTo>
                    <a:pt x="1256" y="1143"/>
                    <a:pt x="1396" y="888"/>
                    <a:pt x="1221" y="740"/>
                  </a:cubicBezTo>
                  <a:cubicBezTo>
                    <a:pt x="1246" y="723"/>
                    <a:pt x="1264" y="705"/>
                    <a:pt x="1289" y="680"/>
                  </a:cubicBezTo>
                  <a:cubicBezTo>
                    <a:pt x="1349" y="620"/>
                    <a:pt x="1349" y="534"/>
                    <a:pt x="1316" y="466"/>
                  </a:cubicBezTo>
                  <a:cubicBezTo>
                    <a:pt x="1384" y="379"/>
                    <a:pt x="1409" y="284"/>
                    <a:pt x="1357" y="173"/>
                  </a:cubicBezTo>
                  <a:cubicBezTo>
                    <a:pt x="1299" y="46"/>
                    <a:pt x="1175" y="1"/>
                    <a:pt x="102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2" name="Google Shape;2272;p31"/>
            <p:cNvSpPr/>
            <p:nvPr/>
          </p:nvSpPr>
          <p:spPr>
            <a:xfrm>
              <a:off x="3098977" y="1547357"/>
              <a:ext cx="166694" cy="122394"/>
            </a:xfrm>
            <a:custGeom>
              <a:avLst/>
              <a:gdLst/>
              <a:ahLst/>
              <a:cxnLst/>
              <a:rect l="l" t="t" r="r" b="b"/>
              <a:pathLst>
                <a:path w="1618" h="1188" extrusionOk="0">
                  <a:moveTo>
                    <a:pt x="522" y="1"/>
                  </a:moveTo>
                  <a:cubicBezTo>
                    <a:pt x="367" y="1"/>
                    <a:pt x="290" y="143"/>
                    <a:pt x="321" y="278"/>
                  </a:cubicBezTo>
                  <a:lnTo>
                    <a:pt x="296" y="278"/>
                  </a:lnTo>
                  <a:cubicBezTo>
                    <a:pt x="282" y="276"/>
                    <a:pt x="269" y="275"/>
                    <a:pt x="256" y="275"/>
                  </a:cubicBezTo>
                  <a:cubicBezTo>
                    <a:pt x="91" y="275"/>
                    <a:pt x="1" y="428"/>
                    <a:pt x="71" y="579"/>
                  </a:cubicBezTo>
                  <a:cubicBezTo>
                    <a:pt x="201" y="845"/>
                    <a:pt x="570" y="948"/>
                    <a:pt x="811" y="1094"/>
                  </a:cubicBezTo>
                  <a:cubicBezTo>
                    <a:pt x="855" y="1119"/>
                    <a:pt x="888" y="1138"/>
                    <a:pt x="923" y="1162"/>
                  </a:cubicBezTo>
                  <a:cubicBezTo>
                    <a:pt x="956" y="1180"/>
                    <a:pt x="989" y="1187"/>
                    <a:pt x="1019" y="1187"/>
                  </a:cubicBezTo>
                  <a:cubicBezTo>
                    <a:pt x="1128" y="1187"/>
                    <a:pt x="1209" y="1090"/>
                    <a:pt x="1224" y="983"/>
                  </a:cubicBezTo>
                  <a:cubicBezTo>
                    <a:pt x="1319" y="973"/>
                    <a:pt x="1395" y="913"/>
                    <a:pt x="1430" y="845"/>
                  </a:cubicBezTo>
                  <a:cubicBezTo>
                    <a:pt x="1566" y="818"/>
                    <a:pt x="1617" y="612"/>
                    <a:pt x="1525" y="509"/>
                  </a:cubicBezTo>
                  <a:cubicBezTo>
                    <a:pt x="1378" y="373"/>
                    <a:pt x="1172" y="303"/>
                    <a:pt x="991" y="200"/>
                  </a:cubicBezTo>
                  <a:cubicBezTo>
                    <a:pt x="855" y="115"/>
                    <a:pt x="725" y="29"/>
                    <a:pt x="562" y="4"/>
                  </a:cubicBezTo>
                  <a:cubicBezTo>
                    <a:pt x="548" y="2"/>
                    <a:pt x="535" y="1"/>
                    <a:pt x="522"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3" name="Google Shape;2273;p31"/>
            <p:cNvSpPr/>
            <p:nvPr/>
          </p:nvSpPr>
          <p:spPr>
            <a:xfrm>
              <a:off x="3111650" y="1372008"/>
              <a:ext cx="146296" cy="128163"/>
            </a:xfrm>
            <a:custGeom>
              <a:avLst/>
              <a:gdLst/>
              <a:ahLst/>
              <a:cxnLst/>
              <a:rect l="l" t="t" r="r" b="b"/>
              <a:pathLst>
                <a:path w="1420" h="1244" extrusionOk="0">
                  <a:moveTo>
                    <a:pt x="720" y="1"/>
                  </a:moveTo>
                  <a:cubicBezTo>
                    <a:pt x="678" y="1"/>
                    <a:pt x="635" y="5"/>
                    <a:pt x="594" y="14"/>
                  </a:cubicBezTo>
                  <a:cubicBezTo>
                    <a:pt x="526" y="30"/>
                    <a:pt x="474" y="82"/>
                    <a:pt x="455" y="150"/>
                  </a:cubicBezTo>
                  <a:cubicBezTo>
                    <a:pt x="328" y="160"/>
                    <a:pt x="225" y="228"/>
                    <a:pt x="249" y="407"/>
                  </a:cubicBezTo>
                  <a:lnTo>
                    <a:pt x="249" y="418"/>
                  </a:lnTo>
                  <a:cubicBezTo>
                    <a:pt x="241" y="407"/>
                    <a:pt x="233" y="407"/>
                    <a:pt x="233" y="407"/>
                  </a:cubicBezTo>
                  <a:cubicBezTo>
                    <a:pt x="219" y="404"/>
                    <a:pt x="207" y="403"/>
                    <a:pt x="195" y="403"/>
                  </a:cubicBezTo>
                  <a:cubicBezTo>
                    <a:pt x="52" y="403"/>
                    <a:pt x="0" y="613"/>
                    <a:pt x="103" y="700"/>
                  </a:cubicBezTo>
                  <a:cubicBezTo>
                    <a:pt x="241" y="811"/>
                    <a:pt x="396" y="890"/>
                    <a:pt x="550" y="974"/>
                  </a:cubicBezTo>
                  <a:cubicBezTo>
                    <a:pt x="697" y="1061"/>
                    <a:pt x="843" y="1156"/>
                    <a:pt x="998" y="1215"/>
                  </a:cubicBezTo>
                  <a:cubicBezTo>
                    <a:pt x="1028" y="1235"/>
                    <a:pt x="1059" y="1243"/>
                    <a:pt x="1090" y="1243"/>
                  </a:cubicBezTo>
                  <a:cubicBezTo>
                    <a:pt x="1263" y="1243"/>
                    <a:pt x="1403" y="965"/>
                    <a:pt x="1220" y="855"/>
                  </a:cubicBezTo>
                  <a:cubicBezTo>
                    <a:pt x="1204" y="846"/>
                    <a:pt x="1196" y="838"/>
                    <a:pt x="1177" y="830"/>
                  </a:cubicBezTo>
                  <a:lnTo>
                    <a:pt x="1177" y="820"/>
                  </a:lnTo>
                  <a:lnTo>
                    <a:pt x="1161" y="820"/>
                  </a:lnTo>
                  <a:cubicBezTo>
                    <a:pt x="1152" y="811"/>
                    <a:pt x="1134" y="803"/>
                    <a:pt x="1117" y="795"/>
                  </a:cubicBezTo>
                  <a:cubicBezTo>
                    <a:pt x="1049" y="752"/>
                    <a:pt x="989" y="692"/>
                    <a:pt x="938" y="632"/>
                  </a:cubicBezTo>
                  <a:cubicBezTo>
                    <a:pt x="979" y="605"/>
                    <a:pt x="1014" y="554"/>
                    <a:pt x="1031" y="502"/>
                  </a:cubicBezTo>
                  <a:cubicBezTo>
                    <a:pt x="1066" y="521"/>
                    <a:pt x="1092" y="529"/>
                    <a:pt x="1125" y="537"/>
                  </a:cubicBezTo>
                  <a:cubicBezTo>
                    <a:pt x="1145" y="542"/>
                    <a:pt x="1164" y="545"/>
                    <a:pt x="1182" y="545"/>
                  </a:cubicBezTo>
                  <a:cubicBezTo>
                    <a:pt x="1337" y="545"/>
                    <a:pt x="1419" y="360"/>
                    <a:pt x="1288" y="236"/>
                  </a:cubicBezTo>
                  <a:cubicBezTo>
                    <a:pt x="1132" y="101"/>
                    <a:pt x="928" y="1"/>
                    <a:pt x="7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4" name="Google Shape;2274;p31"/>
            <p:cNvSpPr/>
            <p:nvPr/>
          </p:nvSpPr>
          <p:spPr>
            <a:xfrm>
              <a:off x="2833379" y="810417"/>
              <a:ext cx="1512716" cy="1921416"/>
            </a:xfrm>
            <a:custGeom>
              <a:avLst/>
              <a:gdLst/>
              <a:ahLst/>
              <a:cxnLst/>
              <a:rect l="l" t="t" r="r" b="b"/>
              <a:pathLst>
                <a:path w="14683" h="18650" extrusionOk="0">
                  <a:moveTo>
                    <a:pt x="9530" y="680"/>
                  </a:moveTo>
                  <a:lnTo>
                    <a:pt x="9530" y="680"/>
                  </a:lnTo>
                  <a:cubicBezTo>
                    <a:pt x="9579" y="742"/>
                    <a:pt x="9627" y="799"/>
                    <a:pt x="9675" y="859"/>
                  </a:cubicBezTo>
                  <a:lnTo>
                    <a:pt x="9675" y="859"/>
                  </a:lnTo>
                  <a:cubicBezTo>
                    <a:pt x="9624" y="806"/>
                    <a:pt x="9574" y="745"/>
                    <a:pt x="9530" y="680"/>
                  </a:cubicBezTo>
                  <a:close/>
                  <a:moveTo>
                    <a:pt x="9702" y="893"/>
                  </a:moveTo>
                  <a:lnTo>
                    <a:pt x="9702" y="893"/>
                  </a:lnTo>
                  <a:cubicBezTo>
                    <a:pt x="9705" y="896"/>
                    <a:pt x="9707" y="899"/>
                    <a:pt x="9710" y="903"/>
                  </a:cubicBezTo>
                  <a:cubicBezTo>
                    <a:pt x="9705" y="897"/>
                    <a:pt x="9703" y="895"/>
                    <a:pt x="9702" y="893"/>
                  </a:cubicBezTo>
                  <a:close/>
                  <a:moveTo>
                    <a:pt x="9479" y="903"/>
                  </a:moveTo>
                  <a:cubicBezTo>
                    <a:pt x="9539" y="981"/>
                    <a:pt x="9590" y="1057"/>
                    <a:pt x="9642" y="1144"/>
                  </a:cubicBezTo>
                  <a:cubicBezTo>
                    <a:pt x="9658" y="1160"/>
                    <a:pt x="9669" y="1179"/>
                    <a:pt x="9677" y="1204"/>
                  </a:cubicBezTo>
                  <a:cubicBezTo>
                    <a:pt x="9590" y="1127"/>
                    <a:pt x="9514" y="1049"/>
                    <a:pt x="9452" y="938"/>
                  </a:cubicBezTo>
                  <a:cubicBezTo>
                    <a:pt x="9471" y="929"/>
                    <a:pt x="9479" y="921"/>
                    <a:pt x="9479" y="903"/>
                  </a:cubicBezTo>
                  <a:close/>
                  <a:moveTo>
                    <a:pt x="9978" y="1160"/>
                  </a:moveTo>
                  <a:cubicBezTo>
                    <a:pt x="10106" y="1282"/>
                    <a:pt x="10225" y="1393"/>
                    <a:pt x="10347" y="1513"/>
                  </a:cubicBezTo>
                  <a:lnTo>
                    <a:pt x="10339" y="1513"/>
                  </a:lnTo>
                  <a:cubicBezTo>
                    <a:pt x="10339" y="1513"/>
                    <a:pt x="10339" y="1505"/>
                    <a:pt x="10328" y="1505"/>
                  </a:cubicBezTo>
                  <a:cubicBezTo>
                    <a:pt x="10320" y="1488"/>
                    <a:pt x="10312" y="1478"/>
                    <a:pt x="10295" y="1478"/>
                  </a:cubicBezTo>
                  <a:cubicBezTo>
                    <a:pt x="10209" y="1385"/>
                    <a:pt x="10114" y="1298"/>
                    <a:pt x="10019" y="1220"/>
                  </a:cubicBezTo>
                  <a:cubicBezTo>
                    <a:pt x="10003" y="1204"/>
                    <a:pt x="9986" y="1179"/>
                    <a:pt x="9978" y="1160"/>
                  </a:cubicBezTo>
                  <a:close/>
                  <a:moveTo>
                    <a:pt x="5459" y="1573"/>
                  </a:moveTo>
                  <a:cubicBezTo>
                    <a:pt x="5511" y="1573"/>
                    <a:pt x="5570" y="1581"/>
                    <a:pt x="5630" y="1591"/>
                  </a:cubicBezTo>
                  <a:cubicBezTo>
                    <a:pt x="5614" y="1591"/>
                    <a:pt x="5587" y="1591"/>
                    <a:pt x="5579" y="1608"/>
                  </a:cubicBezTo>
                  <a:cubicBezTo>
                    <a:pt x="5535" y="1599"/>
                    <a:pt x="5494" y="1581"/>
                    <a:pt x="5459" y="1573"/>
                  </a:cubicBezTo>
                  <a:close/>
                  <a:moveTo>
                    <a:pt x="9967" y="1385"/>
                  </a:moveTo>
                  <a:lnTo>
                    <a:pt x="9967" y="1385"/>
                  </a:lnTo>
                  <a:cubicBezTo>
                    <a:pt x="9986" y="1401"/>
                    <a:pt x="9994" y="1418"/>
                    <a:pt x="10011" y="1437"/>
                  </a:cubicBezTo>
                  <a:cubicBezTo>
                    <a:pt x="10054" y="1505"/>
                    <a:pt x="10089" y="1564"/>
                    <a:pt x="10122" y="1632"/>
                  </a:cubicBezTo>
                  <a:cubicBezTo>
                    <a:pt x="10097" y="1591"/>
                    <a:pt x="10062" y="1556"/>
                    <a:pt x="10038" y="1521"/>
                  </a:cubicBezTo>
                  <a:cubicBezTo>
                    <a:pt x="10011" y="1478"/>
                    <a:pt x="9986" y="1426"/>
                    <a:pt x="9967" y="1385"/>
                  </a:cubicBezTo>
                  <a:close/>
                  <a:moveTo>
                    <a:pt x="5635" y="1592"/>
                  </a:moveTo>
                  <a:lnTo>
                    <a:pt x="5635" y="1592"/>
                  </a:lnTo>
                  <a:cubicBezTo>
                    <a:pt x="5763" y="1608"/>
                    <a:pt x="5890" y="1616"/>
                    <a:pt x="6018" y="1643"/>
                  </a:cubicBezTo>
                  <a:cubicBezTo>
                    <a:pt x="6257" y="1684"/>
                    <a:pt x="6490" y="1719"/>
                    <a:pt x="6731" y="1770"/>
                  </a:cubicBezTo>
                  <a:cubicBezTo>
                    <a:pt x="6721" y="1779"/>
                    <a:pt x="6712" y="1779"/>
                    <a:pt x="6712" y="1787"/>
                  </a:cubicBezTo>
                  <a:cubicBezTo>
                    <a:pt x="6482" y="1727"/>
                    <a:pt x="6249" y="1676"/>
                    <a:pt x="6010" y="1659"/>
                  </a:cubicBezTo>
                  <a:cubicBezTo>
                    <a:pt x="5896" y="1643"/>
                    <a:pt x="5777" y="1599"/>
                    <a:pt x="5657" y="1599"/>
                  </a:cubicBezTo>
                  <a:cubicBezTo>
                    <a:pt x="5657" y="1599"/>
                    <a:pt x="5644" y="1594"/>
                    <a:pt x="5635" y="1592"/>
                  </a:cubicBezTo>
                  <a:close/>
                  <a:moveTo>
                    <a:pt x="10339" y="2012"/>
                  </a:moveTo>
                  <a:cubicBezTo>
                    <a:pt x="10355" y="2055"/>
                    <a:pt x="10372" y="2088"/>
                    <a:pt x="10390" y="2123"/>
                  </a:cubicBezTo>
                  <a:lnTo>
                    <a:pt x="10390" y="2139"/>
                  </a:lnTo>
                  <a:cubicBezTo>
                    <a:pt x="10380" y="2131"/>
                    <a:pt x="10372" y="2123"/>
                    <a:pt x="10372" y="2106"/>
                  </a:cubicBezTo>
                  <a:cubicBezTo>
                    <a:pt x="10355" y="2080"/>
                    <a:pt x="10347" y="2045"/>
                    <a:pt x="10339" y="2012"/>
                  </a:cubicBezTo>
                  <a:close/>
                  <a:moveTo>
                    <a:pt x="9796" y="1496"/>
                  </a:moveTo>
                  <a:lnTo>
                    <a:pt x="9796" y="1496"/>
                  </a:lnTo>
                  <a:cubicBezTo>
                    <a:pt x="9875" y="1564"/>
                    <a:pt x="9934" y="1632"/>
                    <a:pt x="9994" y="1711"/>
                  </a:cubicBezTo>
                  <a:cubicBezTo>
                    <a:pt x="10062" y="1822"/>
                    <a:pt x="10132" y="1942"/>
                    <a:pt x="10200" y="2055"/>
                  </a:cubicBezTo>
                  <a:cubicBezTo>
                    <a:pt x="10235" y="2131"/>
                    <a:pt x="10268" y="2218"/>
                    <a:pt x="10287" y="2294"/>
                  </a:cubicBezTo>
                  <a:cubicBezTo>
                    <a:pt x="10295" y="2302"/>
                    <a:pt x="10295" y="2313"/>
                    <a:pt x="10295" y="2321"/>
                  </a:cubicBezTo>
                  <a:cubicBezTo>
                    <a:pt x="10277" y="2278"/>
                    <a:pt x="10252" y="2234"/>
                    <a:pt x="10225" y="2191"/>
                  </a:cubicBezTo>
                  <a:cubicBezTo>
                    <a:pt x="10089" y="1952"/>
                    <a:pt x="9943" y="1727"/>
                    <a:pt x="9796" y="1496"/>
                  </a:cubicBezTo>
                  <a:close/>
                  <a:moveTo>
                    <a:pt x="6748" y="1945"/>
                  </a:moveTo>
                  <a:cubicBezTo>
                    <a:pt x="6770" y="1954"/>
                    <a:pt x="6794" y="1960"/>
                    <a:pt x="6816" y="1960"/>
                  </a:cubicBezTo>
                  <a:cubicBezTo>
                    <a:pt x="6824" y="1968"/>
                    <a:pt x="6834" y="1968"/>
                    <a:pt x="6842" y="1968"/>
                  </a:cubicBezTo>
                  <a:cubicBezTo>
                    <a:pt x="6954" y="2028"/>
                    <a:pt x="7108" y="2071"/>
                    <a:pt x="7176" y="2106"/>
                  </a:cubicBezTo>
                  <a:cubicBezTo>
                    <a:pt x="7331" y="2175"/>
                    <a:pt x="7486" y="2251"/>
                    <a:pt x="7640" y="2321"/>
                  </a:cubicBezTo>
                  <a:cubicBezTo>
                    <a:pt x="7640" y="2329"/>
                    <a:pt x="7648" y="2337"/>
                    <a:pt x="7659" y="2346"/>
                  </a:cubicBezTo>
                  <a:cubicBezTo>
                    <a:pt x="7743" y="2405"/>
                    <a:pt x="7822" y="2467"/>
                    <a:pt x="7898" y="2527"/>
                  </a:cubicBezTo>
                  <a:cubicBezTo>
                    <a:pt x="7727" y="2416"/>
                    <a:pt x="7545" y="2313"/>
                    <a:pt x="7374" y="2210"/>
                  </a:cubicBezTo>
                  <a:cubicBezTo>
                    <a:pt x="7171" y="2090"/>
                    <a:pt x="6959" y="2030"/>
                    <a:pt x="6748" y="1945"/>
                  </a:cubicBezTo>
                  <a:close/>
                  <a:moveTo>
                    <a:pt x="8294" y="2356"/>
                  </a:moveTo>
                  <a:cubicBezTo>
                    <a:pt x="8356" y="2395"/>
                    <a:pt x="8419" y="2427"/>
                    <a:pt x="8483" y="2467"/>
                  </a:cubicBezTo>
                  <a:cubicBezTo>
                    <a:pt x="8473" y="2475"/>
                    <a:pt x="8473" y="2475"/>
                    <a:pt x="8473" y="2484"/>
                  </a:cubicBezTo>
                  <a:cubicBezTo>
                    <a:pt x="8432" y="2492"/>
                    <a:pt x="8388" y="2535"/>
                    <a:pt x="8421" y="2587"/>
                  </a:cubicBezTo>
                  <a:cubicBezTo>
                    <a:pt x="8380" y="2552"/>
                    <a:pt x="8329" y="2519"/>
                    <a:pt x="8285" y="2484"/>
                  </a:cubicBezTo>
                  <a:cubicBezTo>
                    <a:pt x="8337" y="2484"/>
                    <a:pt x="8353" y="2397"/>
                    <a:pt x="8318" y="2372"/>
                  </a:cubicBezTo>
                  <a:cubicBezTo>
                    <a:pt x="8308" y="2367"/>
                    <a:pt x="8301" y="2362"/>
                    <a:pt x="8294" y="2356"/>
                  </a:cubicBezTo>
                  <a:close/>
                  <a:moveTo>
                    <a:pt x="10586" y="2552"/>
                  </a:moveTo>
                  <a:cubicBezTo>
                    <a:pt x="10604" y="2595"/>
                    <a:pt x="10613" y="2647"/>
                    <a:pt x="10629" y="2698"/>
                  </a:cubicBezTo>
                  <a:lnTo>
                    <a:pt x="10621" y="2698"/>
                  </a:lnTo>
                  <a:cubicBezTo>
                    <a:pt x="10604" y="2647"/>
                    <a:pt x="10586" y="2603"/>
                    <a:pt x="10578" y="2560"/>
                  </a:cubicBezTo>
                  <a:cubicBezTo>
                    <a:pt x="10578" y="2552"/>
                    <a:pt x="10586" y="2552"/>
                    <a:pt x="10586" y="2552"/>
                  </a:cubicBezTo>
                  <a:close/>
                  <a:moveTo>
                    <a:pt x="10708" y="2131"/>
                  </a:moveTo>
                  <a:lnTo>
                    <a:pt x="10708" y="2131"/>
                  </a:lnTo>
                  <a:cubicBezTo>
                    <a:pt x="10708" y="2131"/>
                    <a:pt x="10716" y="2131"/>
                    <a:pt x="10716" y="2139"/>
                  </a:cubicBezTo>
                  <a:cubicBezTo>
                    <a:pt x="10827" y="2372"/>
                    <a:pt x="10895" y="2630"/>
                    <a:pt x="10938" y="2888"/>
                  </a:cubicBezTo>
                  <a:cubicBezTo>
                    <a:pt x="10922" y="2828"/>
                    <a:pt x="10905" y="2776"/>
                    <a:pt x="10879" y="2715"/>
                  </a:cubicBezTo>
                  <a:cubicBezTo>
                    <a:pt x="10844" y="2527"/>
                    <a:pt x="10792" y="2302"/>
                    <a:pt x="10708" y="2131"/>
                  </a:cubicBezTo>
                  <a:close/>
                  <a:moveTo>
                    <a:pt x="10629" y="3059"/>
                  </a:moveTo>
                  <a:lnTo>
                    <a:pt x="10629" y="3059"/>
                  </a:lnTo>
                  <a:cubicBezTo>
                    <a:pt x="10664" y="3137"/>
                    <a:pt x="10708" y="3257"/>
                    <a:pt x="10759" y="3376"/>
                  </a:cubicBezTo>
                  <a:cubicBezTo>
                    <a:pt x="10767" y="3420"/>
                    <a:pt x="10776" y="3455"/>
                    <a:pt x="10776" y="3488"/>
                  </a:cubicBezTo>
                  <a:cubicBezTo>
                    <a:pt x="10724" y="3352"/>
                    <a:pt x="10672" y="3205"/>
                    <a:pt x="10629" y="3059"/>
                  </a:cubicBezTo>
                  <a:close/>
                  <a:moveTo>
                    <a:pt x="5906" y="3700"/>
                  </a:moveTo>
                  <a:lnTo>
                    <a:pt x="5906" y="3700"/>
                  </a:lnTo>
                  <a:cubicBezTo>
                    <a:pt x="5968" y="3714"/>
                    <a:pt x="6035" y="3721"/>
                    <a:pt x="6094" y="3721"/>
                  </a:cubicBezTo>
                  <a:lnTo>
                    <a:pt x="6094" y="3756"/>
                  </a:lnTo>
                  <a:cubicBezTo>
                    <a:pt x="6034" y="3739"/>
                    <a:pt x="5974" y="3718"/>
                    <a:pt x="5906" y="3700"/>
                  </a:cubicBezTo>
                  <a:close/>
                  <a:moveTo>
                    <a:pt x="10784" y="3824"/>
                  </a:moveTo>
                  <a:lnTo>
                    <a:pt x="10784" y="3824"/>
                  </a:lnTo>
                  <a:cubicBezTo>
                    <a:pt x="10819" y="3892"/>
                    <a:pt x="10854" y="3951"/>
                    <a:pt x="10895" y="4013"/>
                  </a:cubicBezTo>
                  <a:cubicBezTo>
                    <a:pt x="10905" y="4046"/>
                    <a:pt x="10914" y="4081"/>
                    <a:pt x="10922" y="4116"/>
                  </a:cubicBezTo>
                  <a:cubicBezTo>
                    <a:pt x="10870" y="4022"/>
                    <a:pt x="10827" y="3927"/>
                    <a:pt x="10784" y="3824"/>
                  </a:cubicBezTo>
                  <a:close/>
                  <a:moveTo>
                    <a:pt x="9856" y="3745"/>
                  </a:moveTo>
                  <a:cubicBezTo>
                    <a:pt x="9959" y="3867"/>
                    <a:pt x="10054" y="3995"/>
                    <a:pt x="10157" y="4133"/>
                  </a:cubicBezTo>
                  <a:cubicBezTo>
                    <a:pt x="10054" y="4030"/>
                    <a:pt x="9959" y="3935"/>
                    <a:pt x="9856" y="3840"/>
                  </a:cubicBezTo>
                  <a:cubicBezTo>
                    <a:pt x="9848" y="3832"/>
                    <a:pt x="9848" y="3824"/>
                    <a:pt x="9840" y="3824"/>
                  </a:cubicBezTo>
                  <a:cubicBezTo>
                    <a:pt x="9840" y="3807"/>
                    <a:pt x="9840" y="3789"/>
                    <a:pt x="9823" y="3780"/>
                  </a:cubicBezTo>
                  <a:lnTo>
                    <a:pt x="9823" y="3772"/>
                  </a:lnTo>
                  <a:cubicBezTo>
                    <a:pt x="9840" y="3772"/>
                    <a:pt x="9848" y="3756"/>
                    <a:pt x="9856" y="3745"/>
                  </a:cubicBezTo>
                  <a:close/>
                  <a:moveTo>
                    <a:pt x="8947" y="3523"/>
                  </a:moveTo>
                  <a:cubicBezTo>
                    <a:pt x="8972" y="3549"/>
                    <a:pt x="9007" y="3574"/>
                    <a:pt x="9032" y="3591"/>
                  </a:cubicBezTo>
                  <a:cubicBezTo>
                    <a:pt x="9194" y="3745"/>
                    <a:pt x="9359" y="3883"/>
                    <a:pt x="9530" y="4022"/>
                  </a:cubicBezTo>
                  <a:cubicBezTo>
                    <a:pt x="9702" y="4168"/>
                    <a:pt x="9875" y="4279"/>
                    <a:pt x="10054" y="4407"/>
                  </a:cubicBezTo>
                  <a:cubicBezTo>
                    <a:pt x="10114" y="4450"/>
                    <a:pt x="10184" y="4518"/>
                    <a:pt x="10244" y="4570"/>
                  </a:cubicBezTo>
                  <a:cubicBezTo>
                    <a:pt x="10089" y="4494"/>
                    <a:pt x="9943" y="4391"/>
                    <a:pt x="9796" y="4296"/>
                  </a:cubicBezTo>
                  <a:cubicBezTo>
                    <a:pt x="9565" y="4149"/>
                    <a:pt x="9333" y="3986"/>
                    <a:pt x="9143" y="3789"/>
                  </a:cubicBezTo>
                  <a:cubicBezTo>
                    <a:pt x="9067" y="3712"/>
                    <a:pt x="9007" y="3618"/>
                    <a:pt x="8947" y="3523"/>
                  </a:cubicBezTo>
                  <a:close/>
                  <a:moveTo>
                    <a:pt x="3381" y="4434"/>
                  </a:moveTo>
                  <a:lnTo>
                    <a:pt x="3381" y="4434"/>
                  </a:lnTo>
                  <a:cubicBezTo>
                    <a:pt x="3501" y="4467"/>
                    <a:pt x="3620" y="4510"/>
                    <a:pt x="3723" y="4545"/>
                  </a:cubicBezTo>
                  <a:cubicBezTo>
                    <a:pt x="3826" y="4580"/>
                    <a:pt x="3930" y="4613"/>
                    <a:pt x="4041" y="4648"/>
                  </a:cubicBezTo>
                  <a:cubicBezTo>
                    <a:pt x="3818" y="4588"/>
                    <a:pt x="3596" y="4510"/>
                    <a:pt x="3381" y="4434"/>
                  </a:cubicBezTo>
                  <a:close/>
                  <a:moveTo>
                    <a:pt x="5150" y="4889"/>
                  </a:moveTo>
                  <a:lnTo>
                    <a:pt x="5150" y="4889"/>
                  </a:lnTo>
                  <a:cubicBezTo>
                    <a:pt x="5408" y="4914"/>
                    <a:pt x="5665" y="4922"/>
                    <a:pt x="5915" y="4931"/>
                  </a:cubicBezTo>
                  <a:cubicBezTo>
                    <a:pt x="6240" y="4931"/>
                    <a:pt x="6576" y="4966"/>
                    <a:pt x="6894" y="5034"/>
                  </a:cubicBezTo>
                  <a:cubicBezTo>
                    <a:pt x="6867" y="5034"/>
                    <a:pt x="6851" y="5044"/>
                    <a:pt x="6842" y="5069"/>
                  </a:cubicBezTo>
                  <a:cubicBezTo>
                    <a:pt x="6791" y="5052"/>
                    <a:pt x="6731" y="5044"/>
                    <a:pt x="6679" y="5034"/>
                  </a:cubicBezTo>
                  <a:cubicBezTo>
                    <a:pt x="6636" y="5025"/>
                    <a:pt x="6601" y="5009"/>
                    <a:pt x="6566" y="5001"/>
                  </a:cubicBezTo>
                  <a:cubicBezTo>
                    <a:pt x="6541" y="5001"/>
                    <a:pt x="6515" y="5001"/>
                    <a:pt x="6506" y="5017"/>
                  </a:cubicBezTo>
                  <a:cubicBezTo>
                    <a:pt x="6370" y="5009"/>
                    <a:pt x="6240" y="5001"/>
                    <a:pt x="6121" y="4992"/>
                  </a:cubicBezTo>
                  <a:cubicBezTo>
                    <a:pt x="6094" y="4992"/>
                    <a:pt x="6069" y="4992"/>
                    <a:pt x="6043" y="4982"/>
                  </a:cubicBezTo>
                  <a:cubicBezTo>
                    <a:pt x="6010" y="4982"/>
                    <a:pt x="5974" y="4974"/>
                    <a:pt x="5939" y="4974"/>
                  </a:cubicBezTo>
                  <a:cubicBezTo>
                    <a:pt x="5777" y="4954"/>
                    <a:pt x="5603" y="4926"/>
                    <a:pt x="5443" y="4926"/>
                  </a:cubicBezTo>
                  <a:cubicBezTo>
                    <a:pt x="5408" y="4926"/>
                    <a:pt x="5373" y="4928"/>
                    <a:pt x="5340" y="4931"/>
                  </a:cubicBezTo>
                  <a:cubicBezTo>
                    <a:pt x="5321" y="4931"/>
                    <a:pt x="5313" y="4931"/>
                    <a:pt x="5305" y="4922"/>
                  </a:cubicBezTo>
                  <a:cubicBezTo>
                    <a:pt x="5253" y="4914"/>
                    <a:pt x="5201" y="4898"/>
                    <a:pt x="5150" y="4889"/>
                  </a:cubicBezTo>
                  <a:close/>
                  <a:moveTo>
                    <a:pt x="6086" y="5240"/>
                  </a:moveTo>
                  <a:cubicBezTo>
                    <a:pt x="6086" y="5250"/>
                    <a:pt x="6078" y="5258"/>
                    <a:pt x="6078" y="5267"/>
                  </a:cubicBezTo>
                  <a:cubicBezTo>
                    <a:pt x="6043" y="5258"/>
                    <a:pt x="5999" y="5250"/>
                    <a:pt x="5966" y="5240"/>
                  </a:cubicBezTo>
                  <a:close/>
                  <a:moveTo>
                    <a:pt x="11617" y="5180"/>
                  </a:moveTo>
                  <a:lnTo>
                    <a:pt x="11617" y="5180"/>
                  </a:lnTo>
                  <a:cubicBezTo>
                    <a:pt x="11649" y="5219"/>
                    <a:pt x="11680" y="5257"/>
                    <a:pt x="11710" y="5295"/>
                  </a:cubicBezTo>
                  <a:lnTo>
                    <a:pt x="11710" y="5295"/>
                  </a:lnTo>
                  <a:cubicBezTo>
                    <a:pt x="11702" y="5286"/>
                    <a:pt x="11692" y="5281"/>
                    <a:pt x="11687" y="5275"/>
                  </a:cubicBezTo>
                  <a:cubicBezTo>
                    <a:pt x="11660" y="5240"/>
                    <a:pt x="11643" y="5215"/>
                    <a:pt x="11617" y="5180"/>
                  </a:cubicBezTo>
                  <a:close/>
                  <a:moveTo>
                    <a:pt x="2676" y="5215"/>
                  </a:moveTo>
                  <a:lnTo>
                    <a:pt x="2676" y="5215"/>
                  </a:lnTo>
                  <a:cubicBezTo>
                    <a:pt x="2787" y="5240"/>
                    <a:pt x="2899" y="5291"/>
                    <a:pt x="3010" y="5353"/>
                  </a:cubicBezTo>
                  <a:cubicBezTo>
                    <a:pt x="2942" y="5326"/>
                    <a:pt x="2874" y="5302"/>
                    <a:pt x="2804" y="5283"/>
                  </a:cubicBezTo>
                  <a:cubicBezTo>
                    <a:pt x="2763" y="5258"/>
                    <a:pt x="2719" y="5240"/>
                    <a:pt x="2676" y="5215"/>
                  </a:cubicBezTo>
                  <a:close/>
                  <a:moveTo>
                    <a:pt x="11716" y="5302"/>
                  </a:moveTo>
                  <a:cubicBezTo>
                    <a:pt x="11778" y="5383"/>
                    <a:pt x="11835" y="5464"/>
                    <a:pt x="11893" y="5549"/>
                  </a:cubicBezTo>
                  <a:lnTo>
                    <a:pt x="11893" y="5559"/>
                  </a:lnTo>
                  <a:cubicBezTo>
                    <a:pt x="11850" y="5498"/>
                    <a:pt x="11806" y="5446"/>
                    <a:pt x="11763" y="5386"/>
                  </a:cubicBezTo>
                  <a:cubicBezTo>
                    <a:pt x="11746" y="5361"/>
                    <a:pt x="11738" y="5335"/>
                    <a:pt x="11720" y="5310"/>
                  </a:cubicBezTo>
                  <a:cubicBezTo>
                    <a:pt x="11718" y="5307"/>
                    <a:pt x="11717" y="5305"/>
                    <a:pt x="11716" y="5302"/>
                  </a:cubicBezTo>
                  <a:close/>
                  <a:moveTo>
                    <a:pt x="6430" y="5258"/>
                  </a:moveTo>
                  <a:cubicBezTo>
                    <a:pt x="6506" y="5258"/>
                    <a:pt x="6585" y="5267"/>
                    <a:pt x="6661" y="5275"/>
                  </a:cubicBezTo>
                  <a:cubicBezTo>
                    <a:pt x="6748" y="5302"/>
                    <a:pt x="6824" y="5335"/>
                    <a:pt x="6902" y="5361"/>
                  </a:cubicBezTo>
                  <a:cubicBezTo>
                    <a:pt x="7036" y="5436"/>
                    <a:pt x="7169" y="5494"/>
                    <a:pt x="7303" y="5562"/>
                  </a:cubicBezTo>
                  <a:lnTo>
                    <a:pt x="7303" y="5562"/>
                  </a:lnTo>
                  <a:cubicBezTo>
                    <a:pt x="7255" y="5538"/>
                    <a:pt x="7207" y="5522"/>
                    <a:pt x="7152" y="5498"/>
                  </a:cubicBezTo>
                  <a:cubicBezTo>
                    <a:pt x="6937" y="5421"/>
                    <a:pt x="6721" y="5343"/>
                    <a:pt x="6498" y="5275"/>
                  </a:cubicBezTo>
                  <a:cubicBezTo>
                    <a:pt x="6482" y="5267"/>
                    <a:pt x="6455" y="5258"/>
                    <a:pt x="6430" y="5258"/>
                  </a:cubicBezTo>
                  <a:close/>
                  <a:moveTo>
                    <a:pt x="6300" y="5465"/>
                  </a:moveTo>
                  <a:cubicBezTo>
                    <a:pt x="6447" y="5533"/>
                    <a:pt x="6585" y="5592"/>
                    <a:pt x="6739" y="5644"/>
                  </a:cubicBezTo>
                  <a:lnTo>
                    <a:pt x="6704" y="5644"/>
                  </a:lnTo>
                  <a:cubicBezTo>
                    <a:pt x="6541" y="5576"/>
                    <a:pt x="6370" y="5524"/>
                    <a:pt x="6205" y="5465"/>
                  </a:cubicBezTo>
                  <a:cubicBezTo>
                    <a:pt x="6224" y="5465"/>
                    <a:pt x="6240" y="5473"/>
                    <a:pt x="6257" y="5473"/>
                  </a:cubicBezTo>
                  <a:cubicBezTo>
                    <a:pt x="6275" y="5473"/>
                    <a:pt x="6292" y="5465"/>
                    <a:pt x="6300" y="5465"/>
                  </a:cubicBezTo>
                  <a:close/>
                  <a:moveTo>
                    <a:pt x="3295" y="5722"/>
                  </a:moveTo>
                  <a:lnTo>
                    <a:pt x="3295" y="5722"/>
                  </a:lnTo>
                  <a:cubicBezTo>
                    <a:pt x="3381" y="5766"/>
                    <a:pt x="3466" y="5807"/>
                    <a:pt x="3552" y="5850"/>
                  </a:cubicBezTo>
                  <a:cubicBezTo>
                    <a:pt x="3536" y="5850"/>
                    <a:pt x="3517" y="5869"/>
                    <a:pt x="3501" y="5877"/>
                  </a:cubicBezTo>
                  <a:cubicBezTo>
                    <a:pt x="3433" y="5825"/>
                    <a:pt x="3363" y="5774"/>
                    <a:pt x="3295" y="5722"/>
                  </a:cubicBezTo>
                  <a:close/>
                  <a:moveTo>
                    <a:pt x="8362" y="5842"/>
                  </a:moveTo>
                  <a:cubicBezTo>
                    <a:pt x="8440" y="5893"/>
                    <a:pt x="8508" y="5953"/>
                    <a:pt x="8586" y="6023"/>
                  </a:cubicBezTo>
                  <a:lnTo>
                    <a:pt x="8663" y="6099"/>
                  </a:lnTo>
                  <a:cubicBezTo>
                    <a:pt x="8654" y="6099"/>
                    <a:pt x="8646" y="6108"/>
                    <a:pt x="8638" y="6116"/>
                  </a:cubicBezTo>
                  <a:cubicBezTo>
                    <a:pt x="8628" y="6099"/>
                    <a:pt x="8619" y="6075"/>
                    <a:pt x="8595" y="6064"/>
                  </a:cubicBezTo>
                  <a:cubicBezTo>
                    <a:pt x="8551" y="6056"/>
                    <a:pt x="8516" y="6048"/>
                    <a:pt x="8483" y="6040"/>
                  </a:cubicBezTo>
                  <a:cubicBezTo>
                    <a:pt x="8508" y="6005"/>
                    <a:pt x="8508" y="5953"/>
                    <a:pt x="8465" y="5928"/>
                  </a:cubicBezTo>
                  <a:cubicBezTo>
                    <a:pt x="8432" y="5902"/>
                    <a:pt x="8388" y="5885"/>
                    <a:pt x="8345" y="5858"/>
                  </a:cubicBezTo>
                  <a:cubicBezTo>
                    <a:pt x="8353" y="5858"/>
                    <a:pt x="8353" y="5850"/>
                    <a:pt x="8362" y="5842"/>
                  </a:cubicBezTo>
                  <a:close/>
                  <a:moveTo>
                    <a:pt x="3783" y="6040"/>
                  </a:moveTo>
                  <a:lnTo>
                    <a:pt x="3783" y="6040"/>
                  </a:lnTo>
                  <a:cubicBezTo>
                    <a:pt x="3905" y="6083"/>
                    <a:pt x="4024" y="6143"/>
                    <a:pt x="4136" y="6186"/>
                  </a:cubicBezTo>
                  <a:cubicBezTo>
                    <a:pt x="4179" y="6203"/>
                    <a:pt x="4214" y="6219"/>
                    <a:pt x="4247" y="6229"/>
                  </a:cubicBezTo>
                  <a:cubicBezTo>
                    <a:pt x="4230" y="6238"/>
                    <a:pt x="4214" y="6254"/>
                    <a:pt x="4206" y="6281"/>
                  </a:cubicBezTo>
                  <a:cubicBezTo>
                    <a:pt x="4187" y="6262"/>
                    <a:pt x="4171" y="6254"/>
                    <a:pt x="4144" y="6246"/>
                  </a:cubicBezTo>
                  <a:cubicBezTo>
                    <a:pt x="4041" y="6186"/>
                    <a:pt x="3905" y="6116"/>
                    <a:pt x="3783" y="6040"/>
                  </a:cubicBezTo>
                  <a:close/>
                  <a:moveTo>
                    <a:pt x="3948" y="4768"/>
                  </a:moveTo>
                  <a:lnTo>
                    <a:pt x="3948" y="4768"/>
                  </a:lnTo>
                  <a:cubicBezTo>
                    <a:pt x="4008" y="4786"/>
                    <a:pt x="4076" y="4803"/>
                    <a:pt x="4136" y="4819"/>
                  </a:cubicBezTo>
                  <a:cubicBezTo>
                    <a:pt x="4127" y="4854"/>
                    <a:pt x="4127" y="4889"/>
                    <a:pt x="4162" y="4906"/>
                  </a:cubicBezTo>
                  <a:cubicBezTo>
                    <a:pt x="4171" y="4914"/>
                    <a:pt x="4171" y="4914"/>
                    <a:pt x="4179" y="4914"/>
                  </a:cubicBezTo>
                  <a:cubicBezTo>
                    <a:pt x="4282" y="4966"/>
                    <a:pt x="4385" y="5009"/>
                    <a:pt x="4488" y="5052"/>
                  </a:cubicBezTo>
                  <a:cubicBezTo>
                    <a:pt x="4488" y="5085"/>
                    <a:pt x="4496" y="5120"/>
                    <a:pt x="4540" y="5129"/>
                  </a:cubicBezTo>
                  <a:cubicBezTo>
                    <a:pt x="4608" y="5147"/>
                    <a:pt x="4678" y="5155"/>
                    <a:pt x="4746" y="5172"/>
                  </a:cubicBezTo>
                  <a:lnTo>
                    <a:pt x="5055" y="5326"/>
                  </a:lnTo>
                  <a:cubicBezTo>
                    <a:pt x="5562" y="5671"/>
                    <a:pt x="6129" y="5953"/>
                    <a:pt x="6712" y="6108"/>
                  </a:cubicBezTo>
                  <a:cubicBezTo>
                    <a:pt x="6894" y="6151"/>
                    <a:pt x="7065" y="6167"/>
                    <a:pt x="7246" y="6178"/>
                  </a:cubicBezTo>
                  <a:cubicBezTo>
                    <a:pt x="7255" y="6178"/>
                    <a:pt x="7263" y="6178"/>
                    <a:pt x="7263" y="6186"/>
                  </a:cubicBezTo>
                  <a:cubicBezTo>
                    <a:pt x="7279" y="6186"/>
                    <a:pt x="7298" y="6186"/>
                    <a:pt x="7306" y="6178"/>
                  </a:cubicBezTo>
                  <a:lnTo>
                    <a:pt x="7409" y="6178"/>
                  </a:lnTo>
                  <a:cubicBezTo>
                    <a:pt x="7442" y="6194"/>
                    <a:pt x="7469" y="6203"/>
                    <a:pt x="7504" y="6211"/>
                  </a:cubicBezTo>
                  <a:cubicBezTo>
                    <a:pt x="7511" y="6212"/>
                    <a:pt x="7518" y="6213"/>
                    <a:pt x="7525" y="6213"/>
                  </a:cubicBezTo>
                  <a:cubicBezTo>
                    <a:pt x="7554" y="6213"/>
                    <a:pt x="7574" y="6198"/>
                    <a:pt x="7580" y="6178"/>
                  </a:cubicBezTo>
                  <a:cubicBezTo>
                    <a:pt x="7723" y="6178"/>
                    <a:pt x="7866" y="6174"/>
                    <a:pt x="8008" y="6174"/>
                  </a:cubicBezTo>
                  <a:cubicBezTo>
                    <a:pt x="8173" y="6174"/>
                    <a:pt x="8338" y="6179"/>
                    <a:pt x="8500" y="6203"/>
                  </a:cubicBezTo>
                  <a:cubicBezTo>
                    <a:pt x="8421" y="6267"/>
                    <a:pt x="8306" y="6285"/>
                    <a:pt x="8184" y="6285"/>
                  </a:cubicBezTo>
                  <a:cubicBezTo>
                    <a:pt x="8022" y="6285"/>
                    <a:pt x="7846" y="6254"/>
                    <a:pt x="7717" y="6254"/>
                  </a:cubicBezTo>
                  <a:cubicBezTo>
                    <a:pt x="7708" y="6254"/>
                    <a:pt x="7700" y="6254"/>
                    <a:pt x="7692" y="6254"/>
                  </a:cubicBezTo>
                  <a:cubicBezTo>
                    <a:pt x="7553" y="6259"/>
                    <a:pt x="7417" y="6270"/>
                    <a:pt x="7280" y="6270"/>
                  </a:cubicBezTo>
                  <a:cubicBezTo>
                    <a:pt x="7180" y="6270"/>
                    <a:pt x="7080" y="6264"/>
                    <a:pt x="6978" y="6246"/>
                  </a:cubicBezTo>
                  <a:cubicBezTo>
                    <a:pt x="6430" y="6143"/>
                    <a:pt x="5923" y="5798"/>
                    <a:pt x="5408" y="5601"/>
                  </a:cubicBezTo>
                  <a:cubicBezTo>
                    <a:pt x="4944" y="5421"/>
                    <a:pt x="4496" y="5188"/>
                    <a:pt x="4103" y="4889"/>
                  </a:cubicBezTo>
                  <a:cubicBezTo>
                    <a:pt x="4051" y="4846"/>
                    <a:pt x="4000" y="4811"/>
                    <a:pt x="3948" y="4768"/>
                  </a:cubicBezTo>
                  <a:close/>
                  <a:moveTo>
                    <a:pt x="12967" y="5858"/>
                  </a:moveTo>
                  <a:cubicBezTo>
                    <a:pt x="13008" y="5902"/>
                    <a:pt x="13060" y="5953"/>
                    <a:pt x="13103" y="5996"/>
                  </a:cubicBezTo>
                  <a:cubicBezTo>
                    <a:pt x="13241" y="6167"/>
                    <a:pt x="13361" y="6349"/>
                    <a:pt x="13472" y="6539"/>
                  </a:cubicBezTo>
                  <a:cubicBezTo>
                    <a:pt x="13379" y="6400"/>
                    <a:pt x="13284" y="6271"/>
                    <a:pt x="13189" y="6151"/>
                  </a:cubicBezTo>
                  <a:cubicBezTo>
                    <a:pt x="13121" y="6048"/>
                    <a:pt x="13043" y="5953"/>
                    <a:pt x="12967" y="5858"/>
                  </a:cubicBezTo>
                  <a:close/>
                  <a:moveTo>
                    <a:pt x="4403" y="5990"/>
                  </a:moveTo>
                  <a:cubicBezTo>
                    <a:pt x="4507" y="6031"/>
                    <a:pt x="4617" y="6079"/>
                    <a:pt x="4721" y="6135"/>
                  </a:cubicBezTo>
                  <a:cubicBezTo>
                    <a:pt x="4987" y="6254"/>
                    <a:pt x="5236" y="6409"/>
                    <a:pt x="5484" y="6563"/>
                  </a:cubicBezTo>
                  <a:cubicBezTo>
                    <a:pt x="5261" y="6452"/>
                    <a:pt x="5039" y="6349"/>
                    <a:pt x="4806" y="6246"/>
                  </a:cubicBezTo>
                  <a:cubicBezTo>
                    <a:pt x="4686" y="6186"/>
                    <a:pt x="4556" y="6126"/>
                    <a:pt x="4428" y="6075"/>
                  </a:cubicBezTo>
                  <a:cubicBezTo>
                    <a:pt x="4437" y="6048"/>
                    <a:pt x="4437" y="6013"/>
                    <a:pt x="4412" y="5996"/>
                  </a:cubicBezTo>
                  <a:cubicBezTo>
                    <a:pt x="4409" y="5994"/>
                    <a:pt x="4406" y="5992"/>
                    <a:pt x="4403" y="5990"/>
                  </a:cubicBezTo>
                  <a:close/>
                  <a:moveTo>
                    <a:pt x="6078" y="6908"/>
                  </a:moveTo>
                  <a:cubicBezTo>
                    <a:pt x="6249" y="6992"/>
                    <a:pt x="6411" y="7035"/>
                    <a:pt x="6609" y="7079"/>
                  </a:cubicBezTo>
                  <a:cubicBezTo>
                    <a:pt x="6807" y="7130"/>
                    <a:pt x="7013" y="7138"/>
                    <a:pt x="7220" y="7157"/>
                  </a:cubicBezTo>
                  <a:cubicBezTo>
                    <a:pt x="7195" y="7182"/>
                    <a:pt x="7168" y="7198"/>
                    <a:pt x="7143" y="7217"/>
                  </a:cubicBezTo>
                  <a:cubicBezTo>
                    <a:pt x="6978" y="7165"/>
                    <a:pt x="6772" y="7147"/>
                    <a:pt x="6618" y="7122"/>
                  </a:cubicBezTo>
                  <a:cubicBezTo>
                    <a:pt x="6422" y="7079"/>
                    <a:pt x="6232" y="7035"/>
                    <a:pt x="6043" y="6984"/>
                  </a:cubicBezTo>
                  <a:cubicBezTo>
                    <a:pt x="6069" y="6967"/>
                    <a:pt x="6086" y="6932"/>
                    <a:pt x="6078" y="6908"/>
                  </a:cubicBezTo>
                  <a:close/>
                  <a:moveTo>
                    <a:pt x="2856" y="5568"/>
                  </a:moveTo>
                  <a:lnTo>
                    <a:pt x="2856" y="5568"/>
                  </a:lnTo>
                  <a:cubicBezTo>
                    <a:pt x="3045" y="5714"/>
                    <a:pt x="3235" y="5850"/>
                    <a:pt x="3414" y="5996"/>
                  </a:cubicBezTo>
                  <a:cubicBezTo>
                    <a:pt x="3680" y="6194"/>
                    <a:pt x="3930" y="6400"/>
                    <a:pt x="4222" y="6555"/>
                  </a:cubicBezTo>
                  <a:cubicBezTo>
                    <a:pt x="4567" y="6745"/>
                    <a:pt x="4927" y="6889"/>
                    <a:pt x="5296" y="7011"/>
                  </a:cubicBezTo>
                  <a:cubicBezTo>
                    <a:pt x="5484" y="7070"/>
                    <a:pt x="5674" y="7122"/>
                    <a:pt x="5863" y="7165"/>
                  </a:cubicBezTo>
                  <a:cubicBezTo>
                    <a:pt x="5919" y="7181"/>
                    <a:pt x="5960" y="7199"/>
                    <a:pt x="6004" y="7199"/>
                  </a:cubicBezTo>
                  <a:cubicBezTo>
                    <a:pt x="6027" y="7199"/>
                    <a:pt x="6051" y="7194"/>
                    <a:pt x="6078" y="7182"/>
                  </a:cubicBezTo>
                  <a:cubicBezTo>
                    <a:pt x="6094" y="7182"/>
                    <a:pt x="6113" y="7165"/>
                    <a:pt x="6113" y="7147"/>
                  </a:cubicBezTo>
                  <a:cubicBezTo>
                    <a:pt x="6189" y="7165"/>
                    <a:pt x="6257" y="7190"/>
                    <a:pt x="6335" y="7198"/>
                  </a:cubicBezTo>
                  <a:cubicBezTo>
                    <a:pt x="6228" y="7216"/>
                    <a:pt x="6122" y="7229"/>
                    <a:pt x="6014" y="7229"/>
                  </a:cubicBezTo>
                  <a:cubicBezTo>
                    <a:pt x="5958" y="7229"/>
                    <a:pt x="5901" y="7225"/>
                    <a:pt x="5845" y="7217"/>
                  </a:cubicBezTo>
                  <a:cubicBezTo>
                    <a:pt x="5321" y="7147"/>
                    <a:pt x="4754" y="6916"/>
                    <a:pt x="4290" y="6675"/>
                  </a:cubicBezTo>
                  <a:cubicBezTo>
                    <a:pt x="3845" y="6444"/>
                    <a:pt x="3441" y="6116"/>
                    <a:pt x="3080" y="5774"/>
                  </a:cubicBezTo>
                  <a:cubicBezTo>
                    <a:pt x="3010" y="5704"/>
                    <a:pt x="2934" y="5636"/>
                    <a:pt x="2856" y="5568"/>
                  </a:cubicBezTo>
                  <a:close/>
                  <a:moveTo>
                    <a:pt x="13697" y="7035"/>
                  </a:moveTo>
                  <a:cubicBezTo>
                    <a:pt x="13748" y="7173"/>
                    <a:pt x="13781" y="7312"/>
                    <a:pt x="13800" y="7448"/>
                  </a:cubicBezTo>
                  <a:cubicBezTo>
                    <a:pt x="13800" y="7456"/>
                    <a:pt x="13800" y="7466"/>
                    <a:pt x="13808" y="7483"/>
                  </a:cubicBezTo>
                  <a:cubicBezTo>
                    <a:pt x="13781" y="7431"/>
                    <a:pt x="13765" y="7380"/>
                    <a:pt x="13740" y="7328"/>
                  </a:cubicBezTo>
                  <a:cubicBezTo>
                    <a:pt x="13705" y="7250"/>
                    <a:pt x="13678" y="7173"/>
                    <a:pt x="13653" y="7095"/>
                  </a:cubicBezTo>
                  <a:cubicBezTo>
                    <a:pt x="13678" y="7087"/>
                    <a:pt x="13697" y="7070"/>
                    <a:pt x="13697" y="7035"/>
                  </a:cubicBezTo>
                  <a:close/>
                  <a:moveTo>
                    <a:pt x="12717" y="7388"/>
                  </a:moveTo>
                  <a:lnTo>
                    <a:pt x="12717" y="7388"/>
                  </a:lnTo>
                  <a:cubicBezTo>
                    <a:pt x="12750" y="7526"/>
                    <a:pt x="12785" y="7654"/>
                    <a:pt x="12812" y="7800"/>
                  </a:cubicBezTo>
                  <a:cubicBezTo>
                    <a:pt x="12821" y="7827"/>
                    <a:pt x="12829" y="7860"/>
                    <a:pt x="12829" y="7895"/>
                  </a:cubicBezTo>
                  <a:cubicBezTo>
                    <a:pt x="12794" y="7749"/>
                    <a:pt x="12769" y="7610"/>
                    <a:pt x="12734" y="7466"/>
                  </a:cubicBezTo>
                  <a:cubicBezTo>
                    <a:pt x="12726" y="7439"/>
                    <a:pt x="12717" y="7415"/>
                    <a:pt x="12717" y="7388"/>
                  </a:cubicBezTo>
                  <a:close/>
                  <a:moveTo>
                    <a:pt x="4876" y="7903"/>
                  </a:moveTo>
                  <a:cubicBezTo>
                    <a:pt x="4797" y="7911"/>
                    <a:pt x="4721" y="7920"/>
                    <a:pt x="4643" y="7920"/>
                  </a:cubicBezTo>
                  <a:cubicBezTo>
                    <a:pt x="4548" y="7920"/>
                    <a:pt x="4453" y="7930"/>
                    <a:pt x="4350" y="7938"/>
                  </a:cubicBezTo>
                  <a:cubicBezTo>
                    <a:pt x="4377" y="7930"/>
                    <a:pt x="4393" y="7911"/>
                    <a:pt x="4412" y="7903"/>
                  </a:cubicBezTo>
                  <a:cubicBezTo>
                    <a:pt x="4531" y="7903"/>
                    <a:pt x="4643" y="7911"/>
                    <a:pt x="4754" y="7911"/>
                  </a:cubicBezTo>
                  <a:cubicBezTo>
                    <a:pt x="4797" y="7911"/>
                    <a:pt x="4832" y="7903"/>
                    <a:pt x="4876" y="7903"/>
                  </a:cubicBezTo>
                  <a:close/>
                  <a:moveTo>
                    <a:pt x="11215" y="7233"/>
                  </a:moveTo>
                  <a:lnTo>
                    <a:pt x="11215" y="7233"/>
                  </a:lnTo>
                  <a:cubicBezTo>
                    <a:pt x="11256" y="7371"/>
                    <a:pt x="11299" y="7518"/>
                    <a:pt x="11326" y="7662"/>
                  </a:cubicBezTo>
                  <a:cubicBezTo>
                    <a:pt x="11334" y="7765"/>
                    <a:pt x="11334" y="7860"/>
                    <a:pt x="11334" y="7963"/>
                  </a:cubicBezTo>
                  <a:cubicBezTo>
                    <a:pt x="11299" y="7714"/>
                    <a:pt x="11256" y="7474"/>
                    <a:pt x="11215" y="7233"/>
                  </a:cubicBezTo>
                  <a:close/>
                  <a:moveTo>
                    <a:pt x="5717" y="7947"/>
                  </a:moveTo>
                  <a:cubicBezTo>
                    <a:pt x="5896" y="7963"/>
                    <a:pt x="6078" y="7982"/>
                    <a:pt x="6257" y="8006"/>
                  </a:cubicBezTo>
                  <a:cubicBezTo>
                    <a:pt x="6249" y="8015"/>
                    <a:pt x="6240" y="8023"/>
                    <a:pt x="6240" y="8033"/>
                  </a:cubicBezTo>
                  <a:lnTo>
                    <a:pt x="6232" y="8033"/>
                  </a:lnTo>
                  <a:cubicBezTo>
                    <a:pt x="6146" y="8033"/>
                    <a:pt x="6051" y="8023"/>
                    <a:pt x="5966" y="8015"/>
                  </a:cubicBezTo>
                  <a:cubicBezTo>
                    <a:pt x="5958" y="7998"/>
                    <a:pt x="5939" y="7990"/>
                    <a:pt x="5915" y="7990"/>
                  </a:cubicBezTo>
                  <a:cubicBezTo>
                    <a:pt x="5888" y="7990"/>
                    <a:pt x="5855" y="7998"/>
                    <a:pt x="5820" y="7998"/>
                  </a:cubicBezTo>
                  <a:cubicBezTo>
                    <a:pt x="5733" y="7990"/>
                    <a:pt x="5649" y="7982"/>
                    <a:pt x="5562" y="7971"/>
                  </a:cubicBezTo>
                  <a:cubicBezTo>
                    <a:pt x="5614" y="7963"/>
                    <a:pt x="5665" y="7955"/>
                    <a:pt x="5717" y="7947"/>
                  </a:cubicBezTo>
                  <a:close/>
                  <a:moveTo>
                    <a:pt x="8568" y="7843"/>
                  </a:moveTo>
                  <a:cubicBezTo>
                    <a:pt x="8576" y="7903"/>
                    <a:pt x="8576" y="7963"/>
                    <a:pt x="8576" y="8015"/>
                  </a:cubicBezTo>
                  <a:cubicBezTo>
                    <a:pt x="8576" y="8023"/>
                    <a:pt x="8568" y="8033"/>
                    <a:pt x="8568" y="8041"/>
                  </a:cubicBezTo>
                  <a:cubicBezTo>
                    <a:pt x="8560" y="8058"/>
                    <a:pt x="8551" y="8085"/>
                    <a:pt x="8543" y="8109"/>
                  </a:cubicBezTo>
                  <a:cubicBezTo>
                    <a:pt x="8551" y="8023"/>
                    <a:pt x="8560" y="7930"/>
                    <a:pt x="8568" y="7843"/>
                  </a:cubicBezTo>
                  <a:close/>
                  <a:moveTo>
                    <a:pt x="5896" y="8136"/>
                  </a:moveTo>
                  <a:cubicBezTo>
                    <a:pt x="5923" y="8136"/>
                    <a:pt x="5948" y="8136"/>
                    <a:pt x="5983" y="8144"/>
                  </a:cubicBezTo>
                  <a:cubicBezTo>
                    <a:pt x="5966" y="8144"/>
                    <a:pt x="5948" y="8153"/>
                    <a:pt x="5931" y="8161"/>
                  </a:cubicBezTo>
                  <a:cubicBezTo>
                    <a:pt x="5674" y="8177"/>
                    <a:pt x="5416" y="8256"/>
                    <a:pt x="5150" y="8264"/>
                  </a:cubicBezTo>
                  <a:cubicBezTo>
                    <a:pt x="5098" y="8272"/>
                    <a:pt x="5020" y="8272"/>
                    <a:pt x="4944" y="8272"/>
                  </a:cubicBezTo>
                  <a:cubicBezTo>
                    <a:pt x="5030" y="8264"/>
                    <a:pt x="5115" y="8256"/>
                    <a:pt x="5193" y="8247"/>
                  </a:cubicBezTo>
                  <a:cubicBezTo>
                    <a:pt x="5424" y="8221"/>
                    <a:pt x="5674" y="8196"/>
                    <a:pt x="5896" y="8136"/>
                  </a:cubicBezTo>
                  <a:close/>
                  <a:moveTo>
                    <a:pt x="11798" y="5928"/>
                  </a:moveTo>
                  <a:cubicBezTo>
                    <a:pt x="11823" y="5980"/>
                    <a:pt x="11858" y="6023"/>
                    <a:pt x="11893" y="6075"/>
                  </a:cubicBezTo>
                  <a:cubicBezTo>
                    <a:pt x="11944" y="6203"/>
                    <a:pt x="11996" y="6332"/>
                    <a:pt x="12039" y="6460"/>
                  </a:cubicBezTo>
                  <a:cubicBezTo>
                    <a:pt x="12091" y="6683"/>
                    <a:pt x="12142" y="6916"/>
                    <a:pt x="12235" y="7130"/>
                  </a:cubicBezTo>
                  <a:cubicBezTo>
                    <a:pt x="12245" y="7147"/>
                    <a:pt x="12254" y="7157"/>
                    <a:pt x="12262" y="7165"/>
                  </a:cubicBezTo>
                  <a:cubicBezTo>
                    <a:pt x="12338" y="7466"/>
                    <a:pt x="12408" y="7775"/>
                    <a:pt x="12460" y="8074"/>
                  </a:cubicBezTo>
                  <a:cubicBezTo>
                    <a:pt x="12476" y="8144"/>
                    <a:pt x="12484" y="8212"/>
                    <a:pt x="12493" y="8280"/>
                  </a:cubicBezTo>
                  <a:cubicBezTo>
                    <a:pt x="12433" y="8015"/>
                    <a:pt x="12348" y="7765"/>
                    <a:pt x="12270" y="7499"/>
                  </a:cubicBezTo>
                  <a:cubicBezTo>
                    <a:pt x="12184" y="7198"/>
                    <a:pt x="12142" y="6889"/>
                    <a:pt x="12047" y="6590"/>
                  </a:cubicBezTo>
                  <a:cubicBezTo>
                    <a:pt x="11977" y="6365"/>
                    <a:pt x="11885" y="6143"/>
                    <a:pt x="11798" y="5928"/>
                  </a:cubicBezTo>
                  <a:close/>
                  <a:moveTo>
                    <a:pt x="13708" y="7774"/>
                  </a:moveTo>
                  <a:cubicBezTo>
                    <a:pt x="13721" y="7808"/>
                    <a:pt x="13752" y="7823"/>
                    <a:pt x="13785" y="7823"/>
                  </a:cubicBezTo>
                  <a:cubicBezTo>
                    <a:pt x="13805" y="7823"/>
                    <a:pt x="13825" y="7818"/>
                    <a:pt x="13843" y="7808"/>
                  </a:cubicBezTo>
                  <a:cubicBezTo>
                    <a:pt x="13851" y="7990"/>
                    <a:pt x="13859" y="8169"/>
                    <a:pt x="13859" y="8351"/>
                  </a:cubicBezTo>
                  <a:cubicBezTo>
                    <a:pt x="13824" y="8204"/>
                    <a:pt x="13800" y="8066"/>
                    <a:pt x="13756" y="7920"/>
                  </a:cubicBezTo>
                  <a:cubicBezTo>
                    <a:pt x="13741" y="7871"/>
                    <a:pt x="13723" y="7822"/>
                    <a:pt x="13708" y="7774"/>
                  </a:cubicBezTo>
                  <a:close/>
                  <a:moveTo>
                    <a:pt x="3132" y="8351"/>
                  </a:moveTo>
                  <a:cubicBezTo>
                    <a:pt x="3156" y="8359"/>
                    <a:pt x="3175" y="8359"/>
                    <a:pt x="3192" y="8367"/>
                  </a:cubicBezTo>
                  <a:cubicBezTo>
                    <a:pt x="3132" y="8359"/>
                    <a:pt x="3072" y="8359"/>
                    <a:pt x="3010" y="8359"/>
                  </a:cubicBezTo>
                  <a:cubicBezTo>
                    <a:pt x="3053" y="8359"/>
                    <a:pt x="3097" y="8351"/>
                    <a:pt x="3132" y="8351"/>
                  </a:cubicBezTo>
                  <a:close/>
                  <a:moveTo>
                    <a:pt x="13008" y="7852"/>
                  </a:moveTo>
                  <a:lnTo>
                    <a:pt x="13008" y="7852"/>
                  </a:lnTo>
                  <a:cubicBezTo>
                    <a:pt x="13018" y="7903"/>
                    <a:pt x="13027" y="7955"/>
                    <a:pt x="13027" y="8006"/>
                  </a:cubicBezTo>
                  <a:cubicBezTo>
                    <a:pt x="13043" y="8153"/>
                    <a:pt x="13051" y="8291"/>
                    <a:pt x="13051" y="8435"/>
                  </a:cubicBezTo>
                  <a:cubicBezTo>
                    <a:pt x="13027" y="8435"/>
                    <a:pt x="13008" y="8445"/>
                    <a:pt x="12992" y="8454"/>
                  </a:cubicBezTo>
                  <a:cubicBezTo>
                    <a:pt x="13018" y="8256"/>
                    <a:pt x="13035" y="8050"/>
                    <a:pt x="13008" y="7852"/>
                  </a:cubicBezTo>
                  <a:close/>
                  <a:moveTo>
                    <a:pt x="2383" y="8394"/>
                  </a:moveTo>
                  <a:lnTo>
                    <a:pt x="2383" y="8435"/>
                  </a:lnTo>
                  <a:cubicBezTo>
                    <a:pt x="2332" y="8445"/>
                    <a:pt x="2280" y="8462"/>
                    <a:pt x="2221" y="8478"/>
                  </a:cubicBezTo>
                  <a:cubicBezTo>
                    <a:pt x="2264" y="8454"/>
                    <a:pt x="2315" y="8427"/>
                    <a:pt x="2367" y="8402"/>
                  </a:cubicBezTo>
                  <a:cubicBezTo>
                    <a:pt x="2367" y="8402"/>
                    <a:pt x="2375" y="8402"/>
                    <a:pt x="2383" y="8394"/>
                  </a:cubicBezTo>
                  <a:close/>
                  <a:moveTo>
                    <a:pt x="4211" y="8433"/>
                  </a:moveTo>
                  <a:cubicBezTo>
                    <a:pt x="4323" y="8433"/>
                    <a:pt x="4442" y="8448"/>
                    <a:pt x="4548" y="8462"/>
                  </a:cubicBezTo>
                  <a:cubicBezTo>
                    <a:pt x="4556" y="8470"/>
                    <a:pt x="4567" y="8478"/>
                    <a:pt x="4583" y="8487"/>
                  </a:cubicBezTo>
                  <a:cubicBezTo>
                    <a:pt x="4560" y="8491"/>
                    <a:pt x="4534" y="8493"/>
                    <a:pt x="4506" y="8493"/>
                  </a:cubicBezTo>
                  <a:cubicBezTo>
                    <a:pt x="4405" y="8493"/>
                    <a:pt x="4273" y="8469"/>
                    <a:pt x="4144" y="8435"/>
                  </a:cubicBezTo>
                  <a:cubicBezTo>
                    <a:pt x="4166" y="8434"/>
                    <a:pt x="4188" y="8433"/>
                    <a:pt x="4211" y="8433"/>
                  </a:cubicBezTo>
                  <a:close/>
                  <a:moveTo>
                    <a:pt x="5305" y="8470"/>
                  </a:moveTo>
                  <a:cubicBezTo>
                    <a:pt x="5261" y="8478"/>
                    <a:pt x="5226" y="8487"/>
                    <a:pt x="5185" y="8497"/>
                  </a:cubicBezTo>
                  <a:cubicBezTo>
                    <a:pt x="5055" y="8522"/>
                    <a:pt x="4927" y="8538"/>
                    <a:pt x="4797" y="8557"/>
                  </a:cubicBezTo>
                  <a:cubicBezTo>
                    <a:pt x="4806" y="8548"/>
                    <a:pt x="4814" y="8548"/>
                    <a:pt x="4824" y="8538"/>
                  </a:cubicBezTo>
                  <a:cubicBezTo>
                    <a:pt x="4979" y="8538"/>
                    <a:pt x="5142" y="8497"/>
                    <a:pt x="5236" y="8478"/>
                  </a:cubicBezTo>
                  <a:cubicBezTo>
                    <a:pt x="5261" y="8478"/>
                    <a:pt x="5278" y="8470"/>
                    <a:pt x="5305" y="8470"/>
                  </a:cubicBezTo>
                  <a:close/>
                  <a:moveTo>
                    <a:pt x="13971" y="7456"/>
                  </a:moveTo>
                  <a:lnTo>
                    <a:pt x="13971" y="7456"/>
                  </a:lnTo>
                  <a:cubicBezTo>
                    <a:pt x="14014" y="7594"/>
                    <a:pt x="14049" y="7714"/>
                    <a:pt x="14057" y="7860"/>
                  </a:cubicBezTo>
                  <a:cubicBezTo>
                    <a:pt x="14066" y="8023"/>
                    <a:pt x="14057" y="8177"/>
                    <a:pt x="14066" y="8342"/>
                  </a:cubicBezTo>
                  <a:cubicBezTo>
                    <a:pt x="14066" y="8538"/>
                    <a:pt x="14031" y="8736"/>
                    <a:pt x="14014" y="8934"/>
                  </a:cubicBezTo>
                  <a:cubicBezTo>
                    <a:pt x="14039" y="8470"/>
                    <a:pt x="14057" y="7938"/>
                    <a:pt x="13971" y="7456"/>
                  </a:cubicBezTo>
                  <a:close/>
                  <a:moveTo>
                    <a:pt x="14006" y="9115"/>
                  </a:moveTo>
                  <a:cubicBezTo>
                    <a:pt x="14014" y="9183"/>
                    <a:pt x="14006" y="9243"/>
                    <a:pt x="14006" y="9311"/>
                  </a:cubicBezTo>
                  <a:lnTo>
                    <a:pt x="14006" y="9286"/>
                  </a:lnTo>
                  <a:lnTo>
                    <a:pt x="14006" y="9115"/>
                  </a:lnTo>
                  <a:close/>
                  <a:moveTo>
                    <a:pt x="5803" y="9064"/>
                  </a:moveTo>
                  <a:lnTo>
                    <a:pt x="5803" y="9064"/>
                  </a:lnTo>
                  <a:cubicBezTo>
                    <a:pt x="5760" y="9157"/>
                    <a:pt x="5717" y="9251"/>
                    <a:pt x="5682" y="9346"/>
                  </a:cubicBezTo>
                  <a:cubicBezTo>
                    <a:pt x="5674" y="9363"/>
                    <a:pt x="5665" y="9390"/>
                    <a:pt x="5665" y="9406"/>
                  </a:cubicBezTo>
                  <a:cubicBezTo>
                    <a:pt x="5649" y="9381"/>
                    <a:pt x="5622" y="9363"/>
                    <a:pt x="5587" y="9354"/>
                  </a:cubicBezTo>
                  <a:cubicBezTo>
                    <a:pt x="5665" y="9260"/>
                    <a:pt x="5733" y="9157"/>
                    <a:pt x="5803" y="9064"/>
                  </a:cubicBezTo>
                  <a:close/>
                  <a:moveTo>
                    <a:pt x="8679" y="9148"/>
                  </a:moveTo>
                  <a:lnTo>
                    <a:pt x="8679" y="9148"/>
                  </a:lnTo>
                  <a:cubicBezTo>
                    <a:pt x="8698" y="9260"/>
                    <a:pt x="8714" y="9373"/>
                    <a:pt x="8731" y="9484"/>
                  </a:cubicBezTo>
                  <a:cubicBezTo>
                    <a:pt x="8731" y="9486"/>
                    <a:pt x="8731" y="9487"/>
                    <a:pt x="8731" y="9489"/>
                  </a:cubicBezTo>
                  <a:lnTo>
                    <a:pt x="8731" y="9489"/>
                  </a:lnTo>
                  <a:cubicBezTo>
                    <a:pt x="8710" y="9372"/>
                    <a:pt x="8695" y="9261"/>
                    <a:pt x="8679" y="9148"/>
                  </a:cubicBezTo>
                  <a:close/>
                  <a:moveTo>
                    <a:pt x="13018" y="8994"/>
                  </a:moveTo>
                  <a:lnTo>
                    <a:pt x="13018" y="8994"/>
                  </a:lnTo>
                  <a:cubicBezTo>
                    <a:pt x="13000" y="9064"/>
                    <a:pt x="12992" y="9132"/>
                    <a:pt x="12983" y="9200"/>
                  </a:cubicBezTo>
                  <a:cubicBezTo>
                    <a:pt x="12957" y="9321"/>
                    <a:pt x="12932" y="9433"/>
                    <a:pt x="12897" y="9544"/>
                  </a:cubicBezTo>
                  <a:cubicBezTo>
                    <a:pt x="12915" y="9441"/>
                    <a:pt x="12932" y="9338"/>
                    <a:pt x="12948" y="9227"/>
                  </a:cubicBezTo>
                  <a:cubicBezTo>
                    <a:pt x="12967" y="9148"/>
                    <a:pt x="12992" y="9072"/>
                    <a:pt x="13018" y="8994"/>
                  </a:cubicBezTo>
                  <a:close/>
                  <a:moveTo>
                    <a:pt x="10268" y="9311"/>
                  </a:moveTo>
                  <a:lnTo>
                    <a:pt x="10268" y="9311"/>
                  </a:lnTo>
                  <a:cubicBezTo>
                    <a:pt x="10252" y="9398"/>
                    <a:pt x="10235" y="9484"/>
                    <a:pt x="10217" y="9579"/>
                  </a:cubicBezTo>
                  <a:cubicBezTo>
                    <a:pt x="10217" y="9536"/>
                    <a:pt x="10225" y="9501"/>
                    <a:pt x="10225" y="9466"/>
                  </a:cubicBezTo>
                  <a:cubicBezTo>
                    <a:pt x="10235" y="9414"/>
                    <a:pt x="10252" y="9363"/>
                    <a:pt x="10268" y="9311"/>
                  </a:cubicBezTo>
                  <a:close/>
                  <a:moveTo>
                    <a:pt x="4900" y="9587"/>
                  </a:moveTo>
                  <a:cubicBezTo>
                    <a:pt x="4892" y="9596"/>
                    <a:pt x="4876" y="9604"/>
                    <a:pt x="4865" y="9604"/>
                  </a:cubicBezTo>
                  <a:cubicBezTo>
                    <a:pt x="4832" y="9631"/>
                    <a:pt x="4789" y="9647"/>
                    <a:pt x="4754" y="9664"/>
                  </a:cubicBezTo>
                  <a:cubicBezTo>
                    <a:pt x="4738" y="9655"/>
                    <a:pt x="4721" y="9655"/>
                    <a:pt x="4711" y="9655"/>
                  </a:cubicBezTo>
                  <a:cubicBezTo>
                    <a:pt x="4773" y="9639"/>
                    <a:pt x="4841" y="9612"/>
                    <a:pt x="4900" y="9587"/>
                  </a:cubicBezTo>
                  <a:close/>
                  <a:moveTo>
                    <a:pt x="7426" y="8847"/>
                  </a:moveTo>
                  <a:cubicBezTo>
                    <a:pt x="7451" y="9141"/>
                    <a:pt x="7482" y="9435"/>
                    <a:pt x="7537" y="9722"/>
                  </a:cubicBezTo>
                  <a:lnTo>
                    <a:pt x="7537" y="9722"/>
                  </a:lnTo>
                  <a:cubicBezTo>
                    <a:pt x="7522" y="9679"/>
                    <a:pt x="7487" y="9658"/>
                    <a:pt x="7452" y="9658"/>
                  </a:cubicBezTo>
                  <a:cubicBezTo>
                    <a:pt x="7426" y="9658"/>
                    <a:pt x="7401" y="9669"/>
                    <a:pt x="7382" y="9690"/>
                  </a:cubicBezTo>
                  <a:cubicBezTo>
                    <a:pt x="7382" y="9406"/>
                    <a:pt x="7401" y="9132"/>
                    <a:pt x="7426" y="8847"/>
                  </a:cubicBezTo>
                  <a:close/>
                  <a:moveTo>
                    <a:pt x="7537" y="9724"/>
                  </a:moveTo>
                  <a:lnTo>
                    <a:pt x="7537" y="9724"/>
                  </a:lnTo>
                  <a:cubicBezTo>
                    <a:pt x="7540" y="9738"/>
                    <a:pt x="7542" y="9753"/>
                    <a:pt x="7545" y="9767"/>
                  </a:cubicBezTo>
                  <a:cubicBezTo>
                    <a:pt x="7537" y="9751"/>
                    <a:pt x="7537" y="9742"/>
                    <a:pt x="7537" y="9724"/>
                  </a:cubicBezTo>
                  <a:close/>
                  <a:moveTo>
                    <a:pt x="4618" y="9672"/>
                  </a:moveTo>
                  <a:lnTo>
                    <a:pt x="4618" y="9672"/>
                  </a:lnTo>
                  <a:cubicBezTo>
                    <a:pt x="4591" y="9682"/>
                    <a:pt x="4567" y="9690"/>
                    <a:pt x="4540" y="9699"/>
                  </a:cubicBezTo>
                  <a:cubicBezTo>
                    <a:pt x="4445" y="9723"/>
                    <a:pt x="4342" y="9758"/>
                    <a:pt x="4247" y="9794"/>
                  </a:cubicBezTo>
                  <a:cubicBezTo>
                    <a:pt x="4239" y="9775"/>
                    <a:pt x="4230" y="9767"/>
                    <a:pt x="4214" y="9758"/>
                  </a:cubicBezTo>
                  <a:cubicBezTo>
                    <a:pt x="4350" y="9723"/>
                    <a:pt x="4488" y="9707"/>
                    <a:pt x="4618" y="9672"/>
                  </a:cubicBezTo>
                  <a:close/>
                  <a:moveTo>
                    <a:pt x="10200" y="9690"/>
                  </a:moveTo>
                  <a:lnTo>
                    <a:pt x="10200" y="9690"/>
                  </a:lnTo>
                  <a:cubicBezTo>
                    <a:pt x="10192" y="9758"/>
                    <a:pt x="10174" y="9818"/>
                    <a:pt x="10165" y="9888"/>
                  </a:cubicBezTo>
                  <a:cubicBezTo>
                    <a:pt x="10165" y="9837"/>
                    <a:pt x="10157" y="9785"/>
                    <a:pt x="10157" y="9734"/>
                  </a:cubicBezTo>
                  <a:cubicBezTo>
                    <a:pt x="10174" y="9723"/>
                    <a:pt x="10192" y="9707"/>
                    <a:pt x="10200" y="9690"/>
                  </a:cubicBezTo>
                  <a:close/>
                  <a:moveTo>
                    <a:pt x="4420" y="9991"/>
                  </a:moveTo>
                  <a:lnTo>
                    <a:pt x="4420" y="9991"/>
                  </a:lnTo>
                  <a:cubicBezTo>
                    <a:pt x="4377" y="10024"/>
                    <a:pt x="4325" y="10059"/>
                    <a:pt x="4282" y="10095"/>
                  </a:cubicBezTo>
                  <a:cubicBezTo>
                    <a:pt x="4247" y="10111"/>
                    <a:pt x="4214" y="10136"/>
                    <a:pt x="4179" y="10154"/>
                  </a:cubicBezTo>
                  <a:cubicBezTo>
                    <a:pt x="4171" y="10136"/>
                    <a:pt x="4162" y="10127"/>
                    <a:pt x="4144" y="10127"/>
                  </a:cubicBezTo>
                  <a:cubicBezTo>
                    <a:pt x="4239" y="10084"/>
                    <a:pt x="4334" y="10043"/>
                    <a:pt x="4420" y="9991"/>
                  </a:cubicBezTo>
                  <a:close/>
                  <a:moveTo>
                    <a:pt x="8792" y="7800"/>
                  </a:moveTo>
                  <a:lnTo>
                    <a:pt x="8792" y="7800"/>
                  </a:lnTo>
                  <a:cubicBezTo>
                    <a:pt x="8912" y="8212"/>
                    <a:pt x="9153" y="8590"/>
                    <a:pt x="9213" y="9029"/>
                  </a:cubicBezTo>
                  <a:cubicBezTo>
                    <a:pt x="9256" y="9346"/>
                    <a:pt x="9281" y="9682"/>
                    <a:pt x="9289" y="10000"/>
                  </a:cubicBezTo>
                  <a:cubicBezTo>
                    <a:pt x="9289" y="10136"/>
                    <a:pt x="9281" y="10274"/>
                    <a:pt x="9265" y="10412"/>
                  </a:cubicBezTo>
                  <a:cubicBezTo>
                    <a:pt x="9265" y="10360"/>
                    <a:pt x="9256" y="10309"/>
                    <a:pt x="9256" y="10266"/>
                  </a:cubicBezTo>
                  <a:cubicBezTo>
                    <a:pt x="9238" y="10016"/>
                    <a:pt x="9246" y="9715"/>
                    <a:pt x="9161" y="9476"/>
                  </a:cubicBezTo>
                  <a:cubicBezTo>
                    <a:pt x="9110" y="9080"/>
                    <a:pt x="9015" y="8684"/>
                    <a:pt x="8964" y="8299"/>
                  </a:cubicBezTo>
                  <a:cubicBezTo>
                    <a:pt x="8958" y="8240"/>
                    <a:pt x="8911" y="8213"/>
                    <a:pt x="8866" y="8213"/>
                  </a:cubicBezTo>
                  <a:cubicBezTo>
                    <a:pt x="8845" y="8213"/>
                    <a:pt x="8825" y="8219"/>
                    <a:pt x="8809" y="8229"/>
                  </a:cubicBezTo>
                  <a:cubicBezTo>
                    <a:pt x="8801" y="8085"/>
                    <a:pt x="8792" y="7938"/>
                    <a:pt x="8792" y="7800"/>
                  </a:cubicBezTo>
                  <a:close/>
                  <a:moveTo>
                    <a:pt x="2435" y="10404"/>
                  </a:moveTo>
                  <a:cubicBezTo>
                    <a:pt x="2435" y="10428"/>
                    <a:pt x="2454" y="10455"/>
                    <a:pt x="2470" y="10464"/>
                  </a:cubicBezTo>
                  <a:cubicBezTo>
                    <a:pt x="2454" y="10472"/>
                    <a:pt x="2454" y="10488"/>
                    <a:pt x="2454" y="10496"/>
                  </a:cubicBezTo>
                  <a:lnTo>
                    <a:pt x="2196" y="10496"/>
                  </a:lnTo>
                  <a:cubicBezTo>
                    <a:pt x="2272" y="10464"/>
                    <a:pt x="2359" y="10437"/>
                    <a:pt x="2435" y="10404"/>
                  </a:cubicBezTo>
                  <a:close/>
                  <a:moveTo>
                    <a:pt x="11472" y="9664"/>
                  </a:moveTo>
                  <a:cubicBezTo>
                    <a:pt x="11476" y="9668"/>
                    <a:pt x="11483" y="9670"/>
                    <a:pt x="11490" y="9670"/>
                  </a:cubicBezTo>
                  <a:cubicBezTo>
                    <a:pt x="11497" y="9670"/>
                    <a:pt x="11505" y="9668"/>
                    <a:pt x="11514" y="9664"/>
                  </a:cubicBezTo>
                  <a:lnTo>
                    <a:pt x="11514" y="9664"/>
                  </a:lnTo>
                  <a:cubicBezTo>
                    <a:pt x="11481" y="9905"/>
                    <a:pt x="11462" y="10136"/>
                    <a:pt x="11402" y="10369"/>
                  </a:cubicBezTo>
                  <a:cubicBezTo>
                    <a:pt x="11386" y="10455"/>
                    <a:pt x="11369" y="10532"/>
                    <a:pt x="11342" y="10618"/>
                  </a:cubicBezTo>
                  <a:cubicBezTo>
                    <a:pt x="11359" y="10472"/>
                    <a:pt x="11377" y="10325"/>
                    <a:pt x="11394" y="10187"/>
                  </a:cubicBezTo>
                  <a:cubicBezTo>
                    <a:pt x="11421" y="10016"/>
                    <a:pt x="11454" y="9845"/>
                    <a:pt x="11472" y="9664"/>
                  </a:cubicBezTo>
                  <a:close/>
                  <a:moveTo>
                    <a:pt x="12734" y="10000"/>
                  </a:moveTo>
                  <a:cubicBezTo>
                    <a:pt x="12709" y="10076"/>
                    <a:pt x="12674" y="10154"/>
                    <a:pt x="12647" y="10239"/>
                  </a:cubicBezTo>
                  <a:cubicBezTo>
                    <a:pt x="12579" y="10445"/>
                    <a:pt x="12511" y="10651"/>
                    <a:pt x="12460" y="10857"/>
                  </a:cubicBezTo>
                  <a:cubicBezTo>
                    <a:pt x="12476" y="10703"/>
                    <a:pt x="12493" y="10548"/>
                    <a:pt x="12520" y="10393"/>
                  </a:cubicBezTo>
                  <a:cubicBezTo>
                    <a:pt x="12555" y="10385"/>
                    <a:pt x="12588" y="10369"/>
                    <a:pt x="12596" y="10325"/>
                  </a:cubicBezTo>
                  <a:cubicBezTo>
                    <a:pt x="12631" y="10214"/>
                    <a:pt x="12666" y="10103"/>
                    <a:pt x="12699" y="10000"/>
                  </a:cubicBezTo>
                  <a:close/>
                  <a:moveTo>
                    <a:pt x="8972" y="10746"/>
                  </a:moveTo>
                  <a:cubicBezTo>
                    <a:pt x="8999" y="10781"/>
                    <a:pt x="9023" y="10806"/>
                    <a:pt x="9058" y="10824"/>
                  </a:cubicBezTo>
                  <a:cubicBezTo>
                    <a:pt x="9079" y="10835"/>
                    <a:pt x="9104" y="10845"/>
                    <a:pt x="9129" y="10845"/>
                  </a:cubicBezTo>
                  <a:cubicBezTo>
                    <a:pt x="9143" y="10845"/>
                    <a:pt x="9157" y="10842"/>
                    <a:pt x="9170" y="10833"/>
                  </a:cubicBezTo>
                  <a:cubicBezTo>
                    <a:pt x="9194" y="10816"/>
                    <a:pt x="9213" y="10797"/>
                    <a:pt x="9229" y="10781"/>
                  </a:cubicBezTo>
                  <a:lnTo>
                    <a:pt x="9229" y="10781"/>
                  </a:lnTo>
                  <a:cubicBezTo>
                    <a:pt x="9221" y="10868"/>
                    <a:pt x="9205" y="10960"/>
                    <a:pt x="9205" y="11047"/>
                  </a:cubicBezTo>
                  <a:cubicBezTo>
                    <a:pt x="9194" y="11142"/>
                    <a:pt x="9186" y="11237"/>
                    <a:pt x="9186" y="11331"/>
                  </a:cubicBezTo>
                  <a:lnTo>
                    <a:pt x="9186" y="11321"/>
                  </a:lnTo>
                  <a:cubicBezTo>
                    <a:pt x="9118" y="11133"/>
                    <a:pt x="9040" y="10944"/>
                    <a:pt x="8972" y="10746"/>
                  </a:cubicBezTo>
                  <a:close/>
                  <a:moveTo>
                    <a:pt x="7168" y="10008"/>
                  </a:moveTo>
                  <a:lnTo>
                    <a:pt x="7168" y="10008"/>
                  </a:lnTo>
                  <a:cubicBezTo>
                    <a:pt x="7176" y="10222"/>
                    <a:pt x="7211" y="10428"/>
                    <a:pt x="7271" y="10643"/>
                  </a:cubicBezTo>
                  <a:cubicBezTo>
                    <a:pt x="7331" y="10841"/>
                    <a:pt x="7374" y="11039"/>
                    <a:pt x="7453" y="11228"/>
                  </a:cubicBezTo>
                  <a:cubicBezTo>
                    <a:pt x="7469" y="11280"/>
                    <a:pt x="7494" y="11331"/>
                    <a:pt x="7521" y="11391"/>
                  </a:cubicBezTo>
                  <a:cubicBezTo>
                    <a:pt x="7409" y="11210"/>
                    <a:pt x="7306" y="11012"/>
                    <a:pt x="7246" y="10806"/>
                  </a:cubicBezTo>
                  <a:cubicBezTo>
                    <a:pt x="7185" y="10548"/>
                    <a:pt x="7160" y="10274"/>
                    <a:pt x="7168" y="10008"/>
                  </a:cubicBezTo>
                  <a:close/>
                  <a:moveTo>
                    <a:pt x="7597" y="9981"/>
                  </a:moveTo>
                  <a:lnTo>
                    <a:pt x="7597" y="9981"/>
                  </a:lnTo>
                  <a:cubicBezTo>
                    <a:pt x="7615" y="10059"/>
                    <a:pt x="7640" y="10146"/>
                    <a:pt x="7667" y="10222"/>
                  </a:cubicBezTo>
                  <a:cubicBezTo>
                    <a:pt x="7751" y="10488"/>
                    <a:pt x="7846" y="10738"/>
                    <a:pt x="7898" y="11012"/>
                  </a:cubicBezTo>
                  <a:cubicBezTo>
                    <a:pt x="7925" y="11158"/>
                    <a:pt x="7941" y="11305"/>
                    <a:pt x="7958" y="11451"/>
                  </a:cubicBezTo>
                  <a:cubicBezTo>
                    <a:pt x="7925" y="11261"/>
                    <a:pt x="7865" y="11074"/>
                    <a:pt x="7795" y="10884"/>
                  </a:cubicBezTo>
                  <a:cubicBezTo>
                    <a:pt x="7692" y="10591"/>
                    <a:pt x="7659" y="10282"/>
                    <a:pt x="7597" y="9981"/>
                  </a:cubicBezTo>
                  <a:close/>
                  <a:moveTo>
                    <a:pt x="2856" y="11399"/>
                  </a:moveTo>
                  <a:lnTo>
                    <a:pt x="2856" y="11399"/>
                  </a:lnTo>
                  <a:cubicBezTo>
                    <a:pt x="2736" y="11443"/>
                    <a:pt x="2608" y="11494"/>
                    <a:pt x="2487" y="11546"/>
                  </a:cubicBezTo>
                  <a:cubicBezTo>
                    <a:pt x="2427" y="11570"/>
                    <a:pt x="2367" y="11597"/>
                    <a:pt x="2307" y="11622"/>
                  </a:cubicBezTo>
                  <a:cubicBezTo>
                    <a:pt x="2219" y="11662"/>
                    <a:pt x="2125" y="11702"/>
                    <a:pt x="2036" y="11749"/>
                  </a:cubicBezTo>
                  <a:lnTo>
                    <a:pt x="2036" y="11749"/>
                  </a:lnTo>
                  <a:cubicBezTo>
                    <a:pt x="2302" y="11577"/>
                    <a:pt x="2567" y="11475"/>
                    <a:pt x="2856" y="11399"/>
                  </a:cubicBezTo>
                  <a:close/>
                  <a:moveTo>
                    <a:pt x="2513" y="11692"/>
                  </a:moveTo>
                  <a:lnTo>
                    <a:pt x="2513" y="11692"/>
                  </a:lnTo>
                  <a:cubicBezTo>
                    <a:pt x="2470" y="11709"/>
                    <a:pt x="2427" y="11733"/>
                    <a:pt x="2383" y="11752"/>
                  </a:cubicBezTo>
                  <a:cubicBezTo>
                    <a:pt x="2359" y="11760"/>
                    <a:pt x="2340" y="11768"/>
                    <a:pt x="2324" y="11777"/>
                  </a:cubicBezTo>
                  <a:cubicBezTo>
                    <a:pt x="2324" y="11777"/>
                    <a:pt x="2315" y="11777"/>
                    <a:pt x="2315" y="11768"/>
                  </a:cubicBezTo>
                  <a:cubicBezTo>
                    <a:pt x="2359" y="11752"/>
                    <a:pt x="2402" y="11733"/>
                    <a:pt x="2454" y="11717"/>
                  </a:cubicBezTo>
                  <a:cubicBezTo>
                    <a:pt x="2470" y="11709"/>
                    <a:pt x="2487" y="11700"/>
                    <a:pt x="2513" y="11692"/>
                  </a:cubicBezTo>
                  <a:close/>
                  <a:moveTo>
                    <a:pt x="5820" y="11674"/>
                  </a:moveTo>
                  <a:lnTo>
                    <a:pt x="5820" y="11674"/>
                  </a:lnTo>
                  <a:cubicBezTo>
                    <a:pt x="5845" y="11733"/>
                    <a:pt x="5880" y="11795"/>
                    <a:pt x="5906" y="11863"/>
                  </a:cubicBezTo>
                  <a:cubicBezTo>
                    <a:pt x="5896" y="11855"/>
                    <a:pt x="5880" y="11855"/>
                    <a:pt x="5871" y="11855"/>
                  </a:cubicBezTo>
                  <a:cubicBezTo>
                    <a:pt x="5855" y="11795"/>
                    <a:pt x="5836" y="11733"/>
                    <a:pt x="5820" y="11674"/>
                  </a:cubicBezTo>
                  <a:close/>
                  <a:moveTo>
                    <a:pt x="2581" y="11898"/>
                  </a:moveTo>
                  <a:lnTo>
                    <a:pt x="2581" y="11898"/>
                  </a:lnTo>
                  <a:cubicBezTo>
                    <a:pt x="2557" y="11915"/>
                    <a:pt x="2538" y="11931"/>
                    <a:pt x="2513" y="11958"/>
                  </a:cubicBezTo>
                  <a:cubicBezTo>
                    <a:pt x="2478" y="11966"/>
                    <a:pt x="2435" y="11983"/>
                    <a:pt x="2392" y="11991"/>
                  </a:cubicBezTo>
                  <a:cubicBezTo>
                    <a:pt x="2375" y="12001"/>
                    <a:pt x="2359" y="12001"/>
                    <a:pt x="2332" y="12010"/>
                  </a:cubicBezTo>
                  <a:cubicBezTo>
                    <a:pt x="2418" y="11975"/>
                    <a:pt x="2495" y="11931"/>
                    <a:pt x="2581" y="11898"/>
                  </a:cubicBezTo>
                  <a:close/>
                  <a:moveTo>
                    <a:pt x="7984" y="11966"/>
                  </a:moveTo>
                  <a:cubicBezTo>
                    <a:pt x="7993" y="12018"/>
                    <a:pt x="7993" y="12069"/>
                    <a:pt x="7993" y="12121"/>
                  </a:cubicBezTo>
                  <a:lnTo>
                    <a:pt x="7993" y="12156"/>
                  </a:lnTo>
                  <a:cubicBezTo>
                    <a:pt x="7976" y="12121"/>
                    <a:pt x="7958" y="12086"/>
                    <a:pt x="7941" y="12061"/>
                  </a:cubicBezTo>
                  <a:cubicBezTo>
                    <a:pt x="7933" y="12043"/>
                    <a:pt x="7925" y="12026"/>
                    <a:pt x="7916" y="12010"/>
                  </a:cubicBezTo>
                  <a:cubicBezTo>
                    <a:pt x="7941" y="12010"/>
                    <a:pt x="7976" y="11991"/>
                    <a:pt x="7984" y="11966"/>
                  </a:cubicBezTo>
                  <a:close/>
                  <a:moveTo>
                    <a:pt x="3742" y="11614"/>
                  </a:moveTo>
                  <a:lnTo>
                    <a:pt x="3742" y="11614"/>
                  </a:lnTo>
                  <a:cubicBezTo>
                    <a:pt x="3620" y="11674"/>
                    <a:pt x="3509" y="11725"/>
                    <a:pt x="3422" y="11768"/>
                  </a:cubicBezTo>
                  <a:cubicBezTo>
                    <a:pt x="3260" y="11863"/>
                    <a:pt x="3097" y="11950"/>
                    <a:pt x="2926" y="12010"/>
                  </a:cubicBezTo>
                  <a:cubicBezTo>
                    <a:pt x="2668" y="12113"/>
                    <a:pt x="2392" y="12156"/>
                    <a:pt x="2126" y="12216"/>
                  </a:cubicBezTo>
                  <a:cubicBezTo>
                    <a:pt x="2212" y="12189"/>
                    <a:pt x="2299" y="12156"/>
                    <a:pt x="2383" y="12129"/>
                  </a:cubicBezTo>
                  <a:cubicBezTo>
                    <a:pt x="2427" y="12121"/>
                    <a:pt x="2462" y="12113"/>
                    <a:pt x="2505" y="12104"/>
                  </a:cubicBezTo>
                  <a:cubicBezTo>
                    <a:pt x="2513" y="12104"/>
                    <a:pt x="2522" y="12113"/>
                    <a:pt x="2538" y="12113"/>
                  </a:cubicBezTo>
                  <a:cubicBezTo>
                    <a:pt x="2668" y="12094"/>
                    <a:pt x="2796" y="12034"/>
                    <a:pt x="2934" y="11966"/>
                  </a:cubicBezTo>
                  <a:cubicBezTo>
                    <a:pt x="3080" y="11923"/>
                    <a:pt x="3208" y="11863"/>
                    <a:pt x="3330" y="11795"/>
                  </a:cubicBezTo>
                  <a:cubicBezTo>
                    <a:pt x="3441" y="11752"/>
                    <a:pt x="3544" y="11700"/>
                    <a:pt x="3647" y="11649"/>
                  </a:cubicBezTo>
                  <a:cubicBezTo>
                    <a:pt x="3672" y="11641"/>
                    <a:pt x="3707" y="11622"/>
                    <a:pt x="3742" y="11614"/>
                  </a:cubicBezTo>
                  <a:close/>
                  <a:moveTo>
                    <a:pt x="1380" y="12276"/>
                  </a:moveTo>
                  <a:cubicBezTo>
                    <a:pt x="1388" y="12284"/>
                    <a:pt x="1388" y="12284"/>
                    <a:pt x="1396" y="12292"/>
                  </a:cubicBezTo>
                  <a:cubicBezTo>
                    <a:pt x="1380" y="12300"/>
                    <a:pt x="1361" y="12311"/>
                    <a:pt x="1344" y="12319"/>
                  </a:cubicBezTo>
                  <a:cubicBezTo>
                    <a:pt x="1320" y="12335"/>
                    <a:pt x="1293" y="12352"/>
                    <a:pt x="1268" y="12370"/>
                  </a:cubicBezTo>
                  <a:cubicBezTo>
                    <a:pt x="1233" y="12387"/>
                    <a:pt x="1198" y="12395"/>
                    <a:pt x="1155" y="12414"/>
                  </a:cubicBezTo>
                  <a:cubicBezTo>
                    <a:pt x="1241" y="12362"/>
                    <a:pt x="1328" y="12311"/>
                    <a:pt x="1380" y="12276"/>
                  </a:cubicBezTo>
                  <a:close/>
                  <a:moveTo>
                    <a:pt x="6661" y="11348"/>
                  </a:moveTo>
                  <a:cubicBezTo>
                    <a:pt x="6739" y="11657"/>
                    <a:pt x="6834" y="11958"/>
                    <a:pt x="6875" y="12276"/>
                  </a:cubicBezTo>
                  <a:cubicBezTo>
                    <a:pt x="6893" y="12367"/>
                    <a:pt x="6909" y="12459"/>
                    <a:pt x="6918" y="12548"/>
                  </a:cubicBezTo>
                  <a:lnTo>
                    <a:pt x="6918" y="12548"/>
                  </a:lnTo>
                  <a:cubicBezTo>
                    <a:pt x="6915" y="12535"/>
                    <a:pt x="6909" y="12521"/>
                    <a:pt x="6902" y="12506"/>
                  </a:cubicBezTo>
                  <a:cubicBezTo>
                    <a:pt x="6902" y="12498"/>
                    <a:pt x="6902" y="12482"/>
                    <a:pt x="6894" y="12465"/>
                  </a:cubicBezTo>
                  <a:cubicBezTo>
                    <a:pt x="6886" y="12414"/>
                    <a:pt x="6867" y="12362"/>
                    <a:pt x="6859" y="12311"/>
                  </a:cubicBezTo>
                  <a:cubicBezTo>
                    <a:pt x="6783" y="11991"/>
                    <a:pt x="6712" y="11665"/>
                    <a:pt x="6661" y="11348"/>
                  </a:cubicBezTo>
                  <a:close/>
                  <a:moveTo>
                    <a:pt x="666" y="12859"/>
                  </a:moveTo>
                  <a:cubicBezTo>
                    <a:pt x="675" y="12867"/>
                    <a:pt x="691" y="12877"/>
                    <a:pt x="710" y="12886"/>
                  </a:cubicBezTo>
                  <a:cubicBezTo>
                    <a:pt x="658" y="12910"/>
                    <a:pt x="615" y="12929"/>
                    <a:pt x="563" y="12954"/>
                  </a:cubicBezTo>
                  <a:cubicBezTo>
                    <a:pt x="580" y="12945"/>
                    <a:pt x="598" y="12929"/>
                    <a:pt x="615" y="12910"/>
                  </a:cubicBezTo>
                  <a:lnTo>
                    <a:pt x="666" y="12859"/>
                  </a:lnTo>
                  <a:close/>
                  <a:moveTo>
                    <a:pt x="3509" y="12954"/>
                  </a:moveTo>
                  <a:lnTo>
                    <a:pt x="3509" y="12954"/>
                  </a:lnTo>
                  <a:cubicBezTo>
                    <a:pt x="3441" y="13013"/>
                    <a:pt x="3371" y="13065"/>
                    <a:pt x="3295" y="13108"/>
                  </a:cubicBezTo>
                  <a:lnTo>
                    <a:pt x="3140" y="13187"/>
                  </a:lnTo>
                  <a:cubicBezTo>
                    <a:pt x="3140" y="13187"/>
                    <a:pt x="3140" y="13176"/>
                    <a:pt x="3132" y="13168"/>
                  </a:cubicBezTo>
                  <a:cubicBezTo>
                    <a:pt x="3260" y="13100"/>
                    <a:pt x="3381" y="13022"/>
                    <a:pt x="3509" y="12954"/>
                  </a:cubicBezTo>
                  <a:close/>
                  <a:moveTo>
                    <a:pt x="1713" y="13743"/>
                  </a:moveTo>
                  <a:cubicBezTo>
                    <a:pt x="1722" y="13743"/>
                    <a:pt x="1732" y="13754"/>
                    <a:pt x="1740" y="13754"/>
                  </a:cubicBezTo>
                  <a:cubicBezTo>
                    <a:pt x="1670" y="13795"/>
                    <a:pt x="1610" y="13838"/>
                    <a:pt x="1551" y="13890"/>
                  </a:cubicBezTo>
                  <a:lnTo>
                    <a:pt x="1551" y="13890"/>
                  </a:lnTo>
                  <a:cubicBezTo>
                    <a:pt x="1600" y="13840"/>
                    <a:pt x="1657" y="13784"/>
                    <a:pt x="1713" y="13743"/>
                  </a:cubicBezTo>
                  <a:close/>
                  <a:moveTo>
                    <a:pt x="4393" y="13984"/>
                  </a:moveTo>
                  <a:cubicBezTo>
                    <a:pt x="4393" y="14052"/>
                    <a:pt x="4385" y="14123"/>
                    <a:pt x="4385" y="14191"/>
                  </a:cubicBezTo>
                  <a:cubicBezTo>
                    <a:pt x="4377" y="14131"/>
                    <a:pt x="4369" y="14071"/>
                    <a:pt x="4369" y="14011"/>
                  </a:cubicBezTo>
                  <a:cubicBezTo>
                    <a:pt x="4377" y="14011"/>
                    <a:pt x="4385" y="13993"/>
                    <a:pt x="4393" y="13984"/>
                  </a:cubicBezTo>
                  <a:close/>
                  <a:moveTo>
                    <a:pt x="1423" y="14191"/>
                  </a:moveTo>
                  <a:cubicBezTo>
                    <a:pt x="1439" y="14199"/>
                    <a:pt x="1448" y="14207"/>
                    <a:pt x="1474" y="14207"/>
                  </a:cubicBezTo>
                  <a:cubicBezTo>
                    <a:pt x="1491" y="14199"/>
                    <a:pt x="1507" y="14199"/>
                    <a:pt x="1526" y="14191"/>
                  </a:cubicBezTo>
                  <a:lnTo>
                    <a:pt x="1526" y="14191"/>
                  </a:lnTo>
                  <a:cubicBezTo>
                    <a:pt x="1413" y="14259"/>
                    <a:pt x="1309" y="14320"/>
                    <a:pt x="1198" y="14380"/>
                  </a:cubicBezTo>
                  <a:cubicBezTo>
                    <a:pt x="1233" y="14353"/>
                    <a:pt x="1258" y="14320"/>
                    <a:pt x="1293" y="14294"/>
                  </a:cubicBezTo>
                  <a:cubicBezTo>
                    <a:pt x="1336" y="14259"/>
                    <a:pt x="1380" y="14226"/>
                    <a:pt x="1423" y="14191"/>
                  </a:cubicBezTo>
                  <a:close/>
                  <a:moveTo>
                    <a:pt x="3071" y="14322"/>
                  </a:moveTo>
                  <a:cubicBezTo>
                    <a:pt x="3028" y="14373"/>
                    <a:pt x="2977" y="14424"/>
                    <a:pt x="2926" y="14475"/>
                  </a:cubicBezTo>
                  <a:lnTo>
                    <a:pt x="2907" y="14475"/>
                  </a:lnTo>
                  <a:cubicBezTo>
                    <a:pt x="2934" y="14448"/>
                    <a:pt x="2950" y="14424"/>
                    <a:pt x="2977" y="14405"/>
                  </a:cubicBezTo>
                  <a:cubicBezTo>
                    <a:pt x="3006" y="14377"/>
                    <a:pt x="3035" y="14347"/>
                    <a:pt x="3071" y="14322"/>
                  </a:cubicBezTo>
                  <a:close/>
                  <a:moveTo>
                    <a:pt x="1035" y="14310"/>
                  </a:moveTo>
                  <a:cubicBezTo>
                    <a:pt x="1044" y="14320"/>
                    <a:pt x="1044" y="14337"/>
                    <a:pt x="1062" y="14345"/>
                  </a:cubicBezTo>
                  <a:cubicBezTo>
                    <a:pt x="1011" y="14397"/>
                    <a:pt x="967" y="14440"/>
                    <a:pt x="932" y="14508"/>
                  </a:cubicBezTo>
                  <a:cubicBezTo>
                    <a:pt x="924" y="14527"/>
                    <a:pt x="924" y="14543"/>
                    <a:pt x="932" y="14551"/>
                  </a:cubicBezTo>
                  <a:cubicBezTo>
                    <a:pt x="924" y="14560"/>
                    <a:pt x="907" y="14568"/>
                    <a:pt x="897" y="14578"/>
                  </a:cubicBezTo>
                  <a:cubicBezTo>
                    <a:pt x="856" y="14611"/>
                    <a:pt x="813" y="14646"/>
                    <a:pt x="769" y="14681"/>
                  </a:cubicBezTo>
                  <a:cubicBezTo>
                    <a:pt x="856" y="14578"/>
                    <a:pt x="932" y="14456"/>
                    <a:pt x="1011" y="14353"/>
                  </a:cubicBezTo>
                  <a:cubicBezTo>
                    <a:pt x="1019" y="14337"/>
                    <a:pt x="1027" y="14320"/>
                    <a:pt x="1035" y="14310"/>
                  </a:cubicBezTo>
                  <a:close/>
                  <a:moveTo>
                    <a:pt x="3750" y="14353"/>
                  </a:moveTo>
                  <a:cubicBezTo>
                    <a:pt x="3758" y="14465"/>
                    <a:pt x="3758" y="14586"/>
                    <a:pt x="3750" y="14698"/>
                  </a:cubicBezTo>
                  <a:cubicBezTo>
                    <a:pt x="3742" y="14663"/>
                    <a:pt x="3742" y="14630"/>
                    <a:pt x="3732" y="14595"/>
                  </a:cubicBezTo>
                  <a:lnTo>
                    <a:pt x="3732" y="14492"/>
                  </a:lnTo>
                  <a:cubicBezTo>
                    <a:pt x="3742" y="14440"/>
                    <a:pt x="3750" y="14397"/>
                    <a:pt x="3750" y="14353"/>
                  </a:cubicBezTo>
                  <a:close/>
                  <a:moveTo>
                    <a:pt x="2985" y="14920"/>
                  </a:moveTo>
                  <a:cubicBezTo>
                    <a:pt x="2977" y="14939"/>
                    <a:pt x="2950" y="14990"/>
                    <a:pt x="2942" y="15007"/>
                  </a:cubicBezTo>
                  <a:cubicBezTo>
                    <a:pt x="2920" y="15055"/>
                    <a:pt x="2899" y="15100"/>
                    <a:pt x="2876" y="15144"/>
                  </a:cubicBezTo>
                  <a:lnTo>
                    <a:pt x="2876" y="15144"/>
                  </a:lnTo>
                  <a:cubicBezTo>
                    <a:pt x="2899" y="15084"/>
                    <a:pt x="2930" y="15023"/>
                    <a:pt x="2959" y="14964"/>
                  </a:cubicBezTo>
                  <a:cubicBezTo>
                    <a:pt x="2959" y="14955"/>
                    <a:pt x="2959" y="14955"/>
                    <a:pt x="2969" y="14947"/>
                  </a:cubicBezTo>
                  <a:cubicBezTo>
                    <a:pt x="2969" y="14939"/>
                    <a:pt x="2977" y="14929"/>
                    <a:pt x="2985" y="14920"/>
                  </a:cubicBezTo>
                  <a:close/>
                  <a:moveTo>
                    <a:pt x="2856" y="15180"/>
                  </a:moveTo>
                  <a:cubicBezTo>
                    <a:pt x="2848" y="15194"/>
                    <a:pt x="2839" y="15208"/>
                    <a:pt x="2831" y="15221"/>
                  </a:cubicBezTo>
                  <a:cubicBezTo>
                    <a:pt x="2837" y="15208"/>
                    <a:pt x="2844" y="15194"/>
                    <a:pt x="2856" y="15180"/>
                  </a:cubicBezTo>
                  <a:close/>
                  <a:moveTo>
                    <a:pt x="2530" y="14630"/>
                  </a:moveTo>
                  <a:cubicBezTo>
                    <a:pt x="2443" y="14706"/>
                    <a:pt x="2359" y="14774"/>
                    <a:pt x="2264" y="14852"/>
                  </a:cubicBezTo>
                  <a:cubicBezTo>
                    <a:pt x="2204" y="14896"/>
                    <a:pt x="2144" y="14939"/>
                    <a:pt x="2074" y="14972"/>
                  </a:cubicBezTo>
                  <a:lnTo>
                    <a:pt x="2066" y="14972"/>
                  </a:lnTo>
                  <a:cubicBezTo>
                    <a:pt x="2058" y="14972"/>
                    <a:pt x="2049" y="14972"/>
                    <a:pt x="2041" y="14980"/>
                  </a:cubicBezTo>
                  <a:cubicBezTo>
                    <a:pt x="2006" y="14999"/>
                    <a:pt x="1979" y="15023"/>
                    <a:pt x="1955" y="15042"/>
                  </a:cubicBezTo>
                  <a:cubicBezTo>
                    <a:pt x="1765" y="15145"/>
                    <a:pt x="1559" y="15248"/>
                    <a:pt x="1431" y="15403"/>
                  </a:cubicBezTo>
                  <a:cubicBezTo>
                    <a:pt x="1423" y="15411"/>
                    <a:pt x="1423" y="15427"/>
                    <a:pt x="1423" y="15436"/>
                  </a:cubicBezTo>
                  <a:cubicBezTo>
                    <a:pt x="1404" y="15454"/>
                    <a:pt x="1388" y="15462"/>
                    <a:pt x="1371" y="15479"/>
                  </a:cubicBezTo>
                  <a:cubicBezTo>
                    <a:pt x="1285" y="15539"/>
                    <a:pt x="1198" y="15599"/>
                    <a:pt x="1114" y="15669"/>
                  </a:cubicBezTo>
                  <a:cubicBezTo>
                    <a:pt x="1320" y="15454"/>
                    <a:pt x="1559" y="15265"/>
                    <a:pt x="1808" y="15102"/>
                  </a:cubicBezTo>
                  <a:cubicBezTo>
                    <a:pt x="2049" y="14939"/>
                    <a:pt x="2289" y="14793"/>
                    <a:pt x="2530" y="14630"/>
                  </a:cubicBezTo>
                  <a:close/>
                  <a:moveTo>
                    <a:pt x="1721" y="15516"/>
                  </a:moveTo>
                  <a:cubicBezTo>
                    <a:pt x="1715" y="15521"/>
                    <a:pt x="1710" y="15526"/>
                    <a:pt x="1705" y="15530"/>
                  </a:cubicBezTo>
                  <a:cubicBezTo>
                    <a:pt x="1594" y="15609"/>
                    <a:pt x="1483" y="15660"/>
                    <a:pt x="1371" y="15720"/>
                  </a:cubicBezTo>
                  <a:cubicBezTo>
                    <a:pt x="1485" y="15646"/>
                    <a:pt x="1605" y="15581"/>
                    <a:pt x="1721" y="15516"/>
                  </a:cubicBezTo>
                  <a:close/>
                  <a:moveTo>
                    <a:pt x="2444" y="15749"/>
                  </a:moveTo>
                  <a:cubicBezTo>
                    <a:pt x="2376" y="15848"/>
                    <a:pt x="2305" y="15952"/>
                    <a:pt x="2229" y="16054"/>
                  </a:cubicBezTo>
                  <a:lnTo>
                    <a:pt x="2221" y="16054"/>
                  </a:lnTo>
                  <a:lnTo>
                    <a:pt x="2066" y="16209"/>
                  </a:lnTo>
                  <a:cubicBezTo>
                    <a:pt x="2193" y="16058"/>
                    <a:pt x="2325" y="15907"/>
                    <a:pt x="2444" y="15749"/>
                  </a:cubicBezTo>
                  <a:close/>
                  <a:moveTo>
                    <a:pt x="2866" y="15728"/>
                  </a:moveTo>
                  <a:lnTo>
                    <a:pt x="2866" y="15728"/>
                  </a:lnTo>
                  <a:cubicBezTo>
                    <a:pt x="2779" y="15883"/>
                    <a:pt x="2693" y="16038"/>
                    <a:pt x="2598" y="16176"/>
                  </a:cubicBezTo>
                  <a:cubicBezTo>
                    <a:pt x="2573" y="16217"/>
                    <a:pt x="2546" y="16260"/>
                    <a:pt x="2522" y="16295"/>
                  </a:cubicBezTo>
                  <a:cubicBezTo>
                    <a:pt x="2522" y="16279"/>
                    <a:pt x="2513" y="16260"/>
                    <a:pt x="2495" y="16244"/>
                  </a:cubicBezTo>
                  <a:cubicBezTo>
                    <a:pt x="2505" y="16236"/>
                    <a:pt x="2505" y="16227"/>
                    <a:pt x="2513" y="16217"/>
                  </a:cubicBezTo>
                  <a:cubicBezTo>
                    <a:pt x="2641" y="16062"/>
                    <a:pt x="2752" y="15899"/>
                    <a:pt x="2866" y="15728"/>
                  </a:cubicBezTo>
                  <a:close/>
                  <a:moveTo>
                    <a:pt x="3680" y="15712"/>
                  </a:moveTo>
                  <a:cubicBezTo>
                    <a:pt x="3655" y="15823"/>
                    <a:pt x="3620" y="15935"/>
                    <a:pt x="3596" y="16046"/>
                  </a:cubicBezTo>
                  <a:cubicBezTo>
                    <a:pt x="3536" y="16279"/>
                    <a:pt x="3441" y="16493"/>
                    <a:pt x="3338" y="16708"/>
                  </a:cubicBezTo>
                  <a:cubicBezTo>
                    <a:pt x="3354" y="16673"/>
                    <a:pt x="3363" y="16648"/>
                    <a:pt x="3371" y="16613"/>
                  </a:cubicBezTo>
                  <a:cubicBezTo>
                    <a:pt x="3466" y="16312"/>
                    <a:pt x="3587" y="16011"/>
                    <a:pt x="3680" y="15712"/>
                  </a:cubicBezTo>
                  <a:close/>
                  <a:moveTo>
                    <a:pt x="2375" y="16501"/>
                  </a:moveTo>
                  <a:cubicBezTo>
                    <a:pt x="2212" y="16724"/>
                    <a:pt x="2031" y="16930"/>
                    <a:pt x="1817" y="17120"/>
                  </a:cubicBezTo>
                  <a:cubicBezTo>
                    <a:pt x="1955" y="16965"/>
                    <a:pt x="2093" y="16827"/>
                    <a:pt x="2221" y="16664"/>
                  </a:cubicBezTo>
                  <a:lnTo>
                    <a:pt x="2237" y="16648"/>
                  </a:lnTo>
                  <a:cubicBezTo>
                    <a:pt x="2280" y="16605"/>
                    <a:pt x="2332" y="16553"/>
                    <a:pt x="2375" y="16501"/>
                  </a:cubicBezTo>
                  <a:close/>
                  <a:moveTo>
                    <a:pt x="1722" y="17155"/>
                  </a:moveTo>
                  <a:cubicBezTo>
                    <a:pt x="1740" y="17163"/>
                    <a:pt x="1757" y="17163"/>
                    <a:pt x="1773" y="17163"/>
                  </a:cubicBezTo>
                  <a:cubicBezTo>
                    <a:pt x="1765" y="17163"/>
                    <a:pt x="1757" y="17171"/>
                    <a:pt x="1749" y="17180"/>
                  </a:cubicBezTo>
                  <a:cubicBezTo>
                    <a:pt x="1705" y="17215"/>
                    <a:pt x="1654" y="17258"/>
                    <a:pt x="1602" y="17299"/>
                  </a:cubicBezTo>
                  <a:cubicBezTo>
                    <a:pt x="1637" y="17258"/>
                    <a:pt x="1670" y="17223"/>
                    <a:pt x="1697" y="17188"/>
                  </a:cubicBezTo>
                  <a:cubicBezTo>
                    <a:pt x="1705" y="17180"/>
                    <a:pt x="1713" y="17171"/>
                    <a:pt x="1722" y="17155"/>
                  </a:cubicBezTo>
                  <a:close/>
                  <a:moveTo>
                    <a:pt x="3488" y="15033"/>
                  </a:moveTo>
                  <a:cubicBezTo>
                    <a:pt x="3484" y="15062"/>
                    <a:pt x="3484" y="15094"/>
                    <a:pt x="3484" y="15126"/>
                  </a:cubicBezTo>
                  <a:cubicBezTo>
                    <a:pt x="3433" y="15471"/>
                    <a:pt x="3346" y="15815"/>
                    <a:pt x="3278" y="16157"/>
                  </a:cubicBezTo>
                  <a:cubicBezTo>
                    <a:pt x="3216" y="16518"/>
                    <a:pt x="3132" y="16879"/>
                    <a:pt x="3029" y="17223"/>
                  </a:cubicBezTo>
                  <a:cubicBezTo>
                    <a:pt x="3002" y="17310"/>
                    <a:pt x="2969" y="17386"/>
                    <a:pt x="2934" y="17464"/>
                  </a:cubicBezTo>
                  <a:cubicBezTo>
                    <a:pt x="3062" y="17017"/>
                    <a:pt x="3183" y="16578"/>
                    <a:pt x="3286" y="16114"/>
                  </a:cubicBezTo>
                  <a:cubicBezTo>
                    <a:pt x="3354" y="15753"/>
                    <a:pt x="3433" y="15403"/>
                    <a:pt x="3484" y="15042"/>
                  </a:cubicBezTo>
                  <a:cubicBezTo>
                    <a:pt x="3486" y="15039"/>
                    <a:pt x="3487" y="15036"/>
                    <a:pt x="3488" y="15033"/>
                  </a:cubicBezTo>
                  <a:close/>
                  <a:moveTo>
                    <a:pt x="1198" y="17608"/>
                  </a:moveTo>
                  <a:cubicBezTo>
                    <a:pt x="1155" y="17635"/>
                    <a:pt x="1122" y="17670"/>
                    <a:pt x="1087" y="17695"/>
                  </a:cubicBezTo>
                  <a:cubicBezTo>
                    <a:pt x="1114" y="17670"/>
                    <a:pt x="1138" y="17635"/>
                    <a:pt x="1165" y="17608"/>
                  </a:cubicBezTo>
                  <a:close/>
                  <a:moveTo>
                    <a:pt x="769" y="17876"/>
                  </a:moveTo>
                  <a:cubicBezTo>
                    <a:pt x="778" y="17881"/>
                    <a:pt x="788" y="17883"/>
                    <a:pt x="800" y="17883"/>
                  </a:cubicBezTo>
                  <a:cubicBezTo>
                    <a:pt x="812" y="17883"/>
                    <a:pt x="825" y="17881"/>
                    <a:pt x="837" y="17876"/>
                  </a:cubicBezTo>
                  <a:lnTo>
                    <a:pt x="837" y="17876"/>
                  </a:lnTo>
                  <a:cubicBezTo>
                    <a:pt x="813" y="17893"/>
                    <a:pt x="778" y="17918"/>
                    <a:pt x="753" y="17936"/>
                  </a:cubicBezTo>
                  <a:cubicBezTo>
                    <a:pt x="734" y="17953"/>
                    <a:pt x="710" y="17969"/>
                    <a:pt x="683" y="17988"/>
                  </a:cubicBezTo>
                  <a:cubicBezTo>
                    <a:pt x="718" y="17944"/>
                    <a:pt x="743" y="17909"/>
                    <a:pt x="769" y="17876"/>
                  </a:cubicBezTo>
                  <a:close/>
                  <a:moveTo>
                    <a:pt x="8980" y="0"/>
                  </a:moveTo>
                  <a:cubicBezTo>
                    <a:pt x="8934" y="0"/>
                    <a:pt x="8888" y="52"/>
                    <a:pt x="8920" y="105"/>
                  </a:cubicBezTo>
                  <a:lnTo>
                    <a:pt x="8929" y="113"/>
                  </a:lnTo>
                  <a:cubicBezTo>
                    <a:pt x="9023" y="216"/>
                    <a:pt x="9023" y="466"/>
                    <a:pt x="9075" y="585"/>
                  </a:cubicBezTo>
                  <a:cubicBezTo>
                    <a:pt x="9170" y="800"/>
                    <a:pt x="9308" y="997"/>
                    <a:pt x="9436" y="1195"/>
                  </a:cubicBezTo>
                  <a:cubicBezTo>
                    <a:pt x="9693" y="1581"/>
                    <a:pt x="9986" y="1968"/>
                    <a:pt x="10184" y="2397"/>
                  </a:cubicBezTo>
                  <a:cubicBezTo>
                    <a:pt x="10372" y="2801"/>
                    <a:pt x="10442" y="3230"/>
                    <a:pt x="10578" y="3653"/>
                  </a:cubicBezTo>
                  <a:cubicBezTo>
                    <a:pt x="10681" y="4003"/>
                    <a:pt x="10844" y="4296"/>
                    <a:pt x="11077" y="4562"/>
                  </a:cubicBezTo>
                  <a:cubicBezTo>
                    <a:pt x="10957" y="4621"/>
                    <a:pt x="10844" y="4683"/>
                    <a:pt x="10724" y="4751"/>
                  </a:cubicBezTo>
                  <a:cubicBezTo>
                    <a:pt x="10732" y="4735"/>
                    <a:pt x="10724" y="4716"/>
                    <a:pt x="10716" y="4700"/>
                  </a:cubicBezTo>
                  <a:cubicBezTo>
                    <a:pt x="10114" y="3824"/>
                    <a:pt x="9495" y="2956"/>
                    <a:pt x="8586" y="2364"/>
                  </a:cubicBezTo>
                  <a:cubicBezTo>
                    <a:pt x="8071" y="2036"/>
                    <a:pt x="7564" y="1838"/>
                    <a:pt x="6978" y="1684"/>
                  </a:cubicBezTo>
                  <a:cubicBezTo>
                    <a:pt x="6653" y="1599"/>
                    <a:pt x="6327" y="1556"/>
                    <a:pt x="5999" y="1505"/>
                  </a:cubicBezTo>
                  <a:cubicBezTo>
                    <a:pt x="5682" y="1453"/>
                    <a:pt x="5356" y="1453"/>
                    <a:pt x="5039" y="1366"/>
                  </a:cubicBezTo>
                  <a:cubicBezTo>
                    <a:pt x="5034" y="1365"/>
                    <a:pt x="5029" y="1365"/>
                    <a:pt x="5025" y="1365"/>
                  </a:cubicBezTo>
                  <a:cubicBezTo>
                    <a:pt x="4966" y="1365"/>
                    <a:pt x="4948" y="1463"/>
                    <a:pt x="5004" y="1488"/>
                  </a:cubicBezTo>
                  <a:cubicBezTo>
                    <a:pt x="5201" y="1564"/>
                    <a:pt x="5364" y="1659"/>
                    <a:pt x="5562" y="1719"/>
                  </a:cubicBezTo>
                  <a:cubicBezTo>
                    <a:pt x="5576" y="1733"/>
                    <a:pt x="5591" y="1748"/>
                    <a:pt x="5615" y="1748"/>
                  </a:cubicBezTo>
                  <a:cubicBezTo>
                    <a:pt x="5619" y="1748"/>
                    <a:pt x="5625" y="1747"/>
                    <a:pt x="5630" y="1746"/>
                  </a:cubicBezTo>
                  <a:lnTo>
                    <a:pt x="5657" y="1746"/>
                  </a:lnTo>
                  <a:cubicBezTo>
                    <a:pt x="5966" y="1814"/>
                    <a:pt x="6275" y="1865"/>
                    <a:pt x="6566" y="2003"/>
                  </a:cubicBezTo>
                  <a:cubicBezTo>
                    <a:pt x="6807" y="2115"/>
                    <a:pt x="7073" y="2191"/>
                    <a:pt x="7306" y="2321"/>
                  </a:cubicBezTo>
                  <a:cubicBezTo>
                    <a:pt x="7545" y="2467"/>
                    <a:pt x="7786" y="2612"/>
                    <a:pt x="8009" y="2766"/>
                  </a:cubicBezTo>
                  <a:cubicBezTo>
                    <a:pt x="8302" y="2972"/>
                    <a:pt x="8603" y="3240"/>
                    <a:pt x="8792" y="3531"/>
                  </a:cubicBezTo>
                  <a:cubicBezTo>
                    <a:pt x="8912" y="3737"/>
                    <a:pt x="9050" y="3892"/>
                    <a:pt x="9229" y="4046"/>
                  </a:cubicBezTo>
                  <a:cubicBezTo>
                    <a:pt x="9565" y="4339"/>
                    <a:pt x="10029" y="4673"/>
                    <a:pt x="10475" y="4768"/>
                  </a:cubicBezTo>
                  <a:cubicBezTo>
                    <a:pt x="10477" y="4768"/>
                    <a:pt x="10480" y="4768"/>
                    <a:pt x="10482" y="4768"/>
                  </a:cubicBezTo>
                  <a:cubicBezTo>
                    <a:pt x="10536" y="4768"/>
                    <a:pt x="10550" y="4682"/>
                    <a:pt x="10493" y="4665"/>
                  </a:cubicBezTo>
                  <a:cubicBezTo>
                    <a:pt x="10483" y="4665"/>
                    <a:pt x="10475" y="4665"/>
                    <a:pt x="10466" y="4656"/>
                  </a:cubicBezTo>
                  <a:lnTo>
                    <a:pt x="10493" y="4632"/>
                  </a:lnTo>
                  <a:cubicBezTo>
                    <a:pt x="10534" y="4673"/>
                    <a:pt x="10578" y="4724"/>
                    <a:pt x="10621" y="4776"/>
                  </a:cubicBezTo>
                  <a:cubicBezTo>
                    <a:pt x="10629" y="4786"/>
                    <a:pt x="10637" y="4795"/>
                    <a:pt x="10648" y="4795"/>
                  </a:cubicBezTo>
                  <a:cubicBezTo>
                    <a:pt x="10407" y="4941"/>
                    <a:pt x="10184" y="5096"/>
                    <a:pt x="9943" y="5232"/>
                  </a:cubicBezTo>
                  <a:cubicBezTo>
                    <a:pt x="9934" y="5223"/>
                    <a:pt x="9926" y="5215"/>
                    <a:pt x="9908" y="5215"/>
                  </a:cubicBezTo>
                  <a:cubicBezTo>
                    <a:pt x="9745" y="5164"/>
                    <a:pt x="9582" y="5096"/>
                    <a:pt x="9419" y="5017"/>
                  </a:cubicBezTo>
                  <a:cubicBezTo>
                    <a:pt x="9392" y="5001"/>
                    <a:pt x="9359" y="4982"/>
                    <a:pt x="9324" y="4966"/>
                  </a:cubicBezTo>
                  <a:cubicBezTo>
                    <a:pt x="9316" y="4957"/>
                    <a:pt x="9308" y="4941"/>
                    <a:pt x="9289" y="4931"/>
                  </a:cubicBezTo>
                  <a:cubicBezTo>
                    <a:pt x="9273" y="4922"/>
                    <a:pt x="9246" y="4906"/>
                    <a:pt x="9229" y="4898"/>
                  </a:cubicBezTo>
                  <a:cubicBezTo>
                    <a:pt x="9161" y="4828"/>
                    <a:pt x="9102" y="4751"/>
                    <a:pt x="9023" y="4692"/>
                  </a:cubicBezTo>
                  <a:cubicBezTo>
                    <a:pt x="8920" y="4597"/>
                    <a:pt x="8809" y="4510"/>
                    <a:pt x="8689" y="4442"/>
                  </a:cubicBezTo>
                  <a:cubicBezTo>
                    <a:pt x="8646" y="4399"/>
                    <a:pt x="8595" y="4374"/>
                    <a:pt x="8543" y="4339"/>
                  </a:cubicBezTo>
                  <a:cubicBezTo>
                    <a:pt x="8191" y="4116"/>
                    <a:pt x="7813" y="3951"/>
                    <a:pt x="7409" y="3840"/>
                  </a:cubicBezTo>
                  <a:cubicBezTo>
                    <a:pt x="6962" y="3704"/>
                    <a:pt x="6533" y="3642"/>
                    <a:pt x="6069" y="3601"/>
                  </a:cubicBezTo>
                  <a:cubicBezTo>
                    <a:pt x="5570" y="3549"/>
                    <a:pt x="5098" y="3420"/>
                    <a:pt x="4626" y="3292"/>
                  </a:cubicBezTo>
                  <a:cubicBezTo>
                    <a:pt x="4515" y="3257"/>
                    <a:pt x="4393" y="3213"/>
                    <a:pt x="4290" y="3178"/>
                  </a:cubicBezTo>
                  <a:cubicBezTo>
                    <a:pt x="4283" y="3176"/>
                    <a:pt x="4275" y="3175"/>
                    <a:pt x="4269" y="3175"/>
                  </a:cubicBezTo>
                  <a:cubicBezTo>
                    <a:pt x="4230" y="3175"/>
                    <a:pt x="4206" y="3212"/>
                    <a:pt x="4206" y="3249"/>
                  </a:cubicBezTo>
                  <a:cubicBezTo>
                    <a:pt x="4154" y="3265"/>
                    <a:pt x="4127" y="3333"/>
                    <a:pt x="4187" y="3368"/>
                  </a:cubicBezTo>
                  <a:cubicBezTo>
                    <a:pt x="4247" y="3403"/>
                    <a:pt x="4309" y="3436"/>
                    <a:pt x="4377" y="3463"/>
                  </a:cubicBezTo>
                  <a:cubicBezTo>
                    <a:pt x="4591" y="3642"/>
                    <a:pt x="4857" y="3704"/>
                    <a:pt x="5166" y="3745"/>
                  </a:cubicBezTo>
                  <a:cubicBezTo>
                    <a:pt x="5432" y="3780"/>
                    <a:pt x="5690" y="3797"/>
                    <a:pt x="5958" y="3875"/>
                  </a:cubicBezTo>
                  <a:cubicBezTo>
                    <a:pt x="5974" y="3875"/>
                    <a:pt x="5991" y="3883"/>
                    <a:pt x="6010" y="3892"/>
                  </a:cubicBezTo>
                  <a:cubicBezTo>
                    <a:pt x="6473" y="4038"/>
                    <a:pt x="6875" y="4287"/>
                    <a:pt x="7314" y="4494"/>
                  </a:cubicBezTo>
                  <a:cubicBezTo>
                    <a:pt x="7512" y="4580"/>
                    <a:pt x="7710" y="4692"/>
                    <a:pt x="7906" y="4760"/>
                  </a:cubicBezTo>
                  <a:cubicBezTo>
                    <a:pt x="8104" y="4838"/>
                    <a:pt x="8318" y="4863"/>
                    <a:pt x="8524" y="4922"/>
                  </a:cubicBezTo>
                  <a:cubicBezTo>
                    <a:pt x="8792" y="5001"/>
                    <a:pt x="9032" y="5112"/>
                    <a:pt x="9281" y="5232"/>
                  </a:cubicBezTo>
                  <a:cubicBezTo>
                    <a:pt x="9385" y="5288"/>
                    <a:pt x="9465" y="5325"/>
                    <a:pt x="9564" y="5325"/>
                  </a:cubicBezTo>
                  <a:cubicBezTo>
                    <a:pt x="9589" y="5325"/>
                    <a:pt x="9614" y="5323"/>
                    <a:pt x="9642" y="5318"/>
                  </a:cubicBezTo>
                  <a:cubicBezTo>
                    <a:pt x="9672" y="5328"/>
                    <a:pt x="9696" y="5332"/>
                    <a:pt x="9720" y="5332"/>
                  </a:cubicBezTo>
                  <a:cubicBezTo>
                    <a:pt x="9737" y="5332"/>
                    <a:pt x="9754" y="5330"/>
                    <a:pt x="9772" y="5326"/>
                  </a:cubicBezTo>
                  <a:lnTo>
                    <a:pt x="9772" y="5326"/>
                  </a:lnTo>
                  <a:cubicBezTo>
                    <a:pt x="9436" y="5508"/>
                    <a:pt x="9135" y="5730"/>
                    <a:pt x="8834" y="5961"/>
                  </a:cubicBezTo>
                  <a:cubicBezTo>
                    <a:pt x="8722" y="5834"/>
                    <a:pt x="8568" y="5730"/>
                    <a:pt x="8432" y="5627"/>
                  </a:cubicBezTo>
                  <a:cubicBezTo>
                    <a:pt x="8242" y="5481"/>
                    <a:pt x="8028" y="5343"/>
                    <a:pt x="7813" y="5223"/>
                  </a:cubicBezTo>
                  <a:cubicBezTo>
                    <a:pt x="7314" y="4957"/>
                    <a:pt x="6799" y="4846"/>
                    <a:pt x="6240" y="4803"/>
                  </a:cubicBezTo>
                  <a:cubicBezTo>
                    <a:pt x="5597" y="4760"/>
                    <a:pt x="4936" y="4776"/>
                    <a:pt x="4309" y="4597"/>
                  </a:cubicBezTo>
                  <a:cubicBezTo>
                    <a:pt x="4041" y="4518"/>
                    <a:pt x="3783" y="4415"/>
                    <a:pt x="3509" y="4347"/>
                  </a:cubicBezTo>
                  <a:cubicBezTo>
                    <a:pt x="3383" y="4311"/>
                    <a:pt x="3264" y="4271"/>
                    <a:pt x="3142" y="4271"/>
                  </a:cubicBezTo>
                  <a:cubicBezTo>
                    <a:pt x="3091" y="4271"/>
                    <a:pt x="3039" y="4278"/>
                    <a:pt x="2985" y="4296"/>
                  </a:cubicBezTo>
                  <a:cubicBezTo>
                    <a:pt x="2942" y="4312"/>
                    <a:pt x="2917" y="4355"/>
                    <a:pt x="2942" y="4399"/>
                  </a:cubicBezTo>
                  <a:cubicBezTo>
                    <a:pt x="3010" y="4537"/>
                    <a:pt x="3268" y="4570"/>
                    <a:pt x="3406" y="4632"/>
                  </a:cubicBezTo>
                  <a:cubicBezTo>
                    <a:pt x="3707" y="4751"/>
                    <a:pt x="3921" y="4949"/>
                    <a:pt x="4187" y="5129"/>
                  </a:cubicBezTo>
                  <a:cubicBezTo>
                    <a:pt x="4635" y="5438"/>
                    <a:pt x="5123" y="5619"/>
                    <a:pt x="5614" y="5842"/>
                  </a:cubicBezTo>
                  <a:cubicBezTo>
                    <a:pt x="6107" y="6065"/>
                    <a:pt x="6639" y="6419"/>
                    <a:pt x="7195" y="6419"/>
                  </a:cubicBezTo>
                  <a:cubicBezTo>
                    <a:pt x="7220" y="6419"/>
                    <a:pt x="7246" y="6418"/>
                    <a:pt x="7271" y="6417"/>
                  </a:cubicBezTo>
                  <a:cubicBezTo>
                    <a:pt x="7434" y="6400"/>
                    <a:pt x="7589" y="6392"/>
                    <a:pt x="7751" y="6384"/>
                  </a:cubicBezTo>
                  <a:cubicBezTo>
                    <a:pt x="7769" y="6383"/>
                    <a:pt x="7787" y="6382"/>
                    <a:pt x="7805" y="6382"/>
                  </a:cubicBezTo>
                  <a:cubicBezTo>
                    <a:pt x="7938" y="6382"/>
                    <a:pt x="8075" y="6410"/>
                    <a:pt x="8207" y="6410"/>
                  </a:cubicBezTo>
                  <a:cubicBezTo>
                    <a:pt x="8222" y="6410"/>
                    <a:pt x="8236" y="6409"/>
                    <a:pt x="8250" y="6409"/>
                  </a:cubicBezTo>
                  <a:lnTo>
                    <a:pt x="8267" y="6409"/>
                  </a:lnTo>
                  <a:cubicBezTo>
                    <a:pt x="7968" y="6631"/>
                    <a:pt x="7648" y="6848"/>
                    <a:pt x="7339" y="7070"/>
                  </a:cubicBezTo>
                  <a:cubicBezTo>
                    <a:pt x="7073" y="7027"/>
                    <a:pt x="6816" y="7002"/>
                    <a:pt x="6550" y="6932"/>
                  </a:cubicBezTo>
                  <a:cubicBezTo>
                    <a:pt x="6275" y="6864"/>
                    <a:pt x="6026" y="6734"/>
                    <a:pt x="5785" y="6580"/>
                  </a:cubicBezTo>
                  <a:cubicBezTo>
                    <a:pt x="5364" y="6314"/>
                    <a:pt x="4944" y="6056"/>
                    <a:pt x="4488" y="5858"/>
                  </a:cubicBezTo>
                  <a:cubicBezTo>
                    <a:pt x="3989" y="5644"/>
                    <a:pt x="3509" y="5456"/>
                    <a:pt x="3029" y="5207"/>
                  </a:cubicBezTo>
                  <a:cubicBezTo>
                    <a:pt x="2872" y="5129"/>
                    <a:pt x="2691" y="5051"/>
                    <a:pt x="2511" y="5051"/>
                  </a:cubicBezTo>
                  <a:cubicBezTo>
                    <a:pt x="2454" y="5051"/>
                    <a:pt x="2397" y="5059"/>
                    <a:pt x="2340" y="5077"/>
                  </a:cubicBezTo>
                  <a:cubicBezTo>
                    <a:pt x="2247" y="5044"/>
                    <a:pt x="2144" y="5017"/>
                    <a:pt x="2041" y="5001"/>
                  </a:cubicBezTo>
                  <a:cubicBezTo>
                    <a:pt x="2006" y="5001"/>
                    <a:pt x="1990" y="5009"/>
                    <a:pt x="1979" y="5025"/>
                  </a:cubicBezTo>
                  <a:cubicBezTo>
                    <a:pt x="1955" y="5017"/>
                    <a:pt x="1938" y="5017"/>
                    <a:pt x="1920" y="5009"/>
                  </a:cubicBezTo>
                  <a:cubicBezTo>
                    <a:pt x="1912" y="5006"/>
                    <a:pt x="1904" y="5005"/>
                    <a:pt x="1897" y="5005"/>
                  </a:cubicBezTo>
                  <a:cubicBezTo>
                    <a:pt x="1830" y="5005"/>
                    <a:pt x="1808" y="5114"/>
                    <a:pt x="1887" y="5137"/>
                  </a:cubicBezTo>
                  <a:cubicBezTo>
                    <a:pt x="2082" y="5207"/>
                    <a:pt x="2299" y="5326"/>
                    <a:pt x="2513" y="5413"/>
                  </a:cubicBezTo>
                  <a:cubicBezTo>
                    <a:pt x="2581" y="5489"/>
                    <a:pt x="2649" y="5576"/>
                    <a:pt x="2719" y="5636"/>
                  </a:cubicBezTo>
                  <a:cubicBezTo>
                    <a:pt x="2899" y="5790"/>
                    <a:pt x="3062" y="5945"/>
                    <a:pt x="3243" y="6091"/>
                  </a:cubicBezTo>
                  <a:cubicBezTo>
                    <a:pt x="3629" y="6409"/>
                    <a:pt x="3981" y="6718"/>
                    <a:pt x="4453" y="6916"/>
                  </a:cubicBezTo>
                  <a:cubicBezTo>
                    <a:pt x="4892" y="7095"/>
                    <a:pt x="5356" y="7293"/>
                    <a:pt x="5836" y="7363"/>
                  </a:cubicBezTo>
                  <a:cubicBezTo>
                    <a:pt x="5883" y="7368"/>
                    <a:pt x="5929" y="7370"/>
                    <a:pt x="5974" y="7370"/>
                  </a:cubicBezTo>
                  <a:cubicBezTo>
                    <a:pt x="6170" y="7370"/>
                    <a:pt x="6354" y="7333"/>
                    <a:pt x="6550" y="7320"/>
                  </a:cubicBezTo>
                  <a:cubicBezTo>
                    <a:pt x="6582" y="7316"/>
                    <a:pt x="6614" y="7314"/>
                    <a:pt x="6646" y="7314"/>
                  </a:cubicBezTo>
                  <a:cubicBezTo>
                    <a:pt x="6751" y="7314"/>
                    <a:pt x="6856" y="7334"/>
                    <a:pt x="6962" y="7353"/>
                  </a:cubicBezTo>
                  <a:cubicBezTo>
                    <a:pt x="6962" y="7363"/>
                    <a:pt x="6954" y="7363"/>
                    <a:pt x="6945" y="7371"/>
                  </a:cubicBezTo>
                  <a:cubicBezTo>
                    <a:pt x="6748" y="7534"/>
                    <a:pt x="6550" y="7705"/>
                    <a:pt x="6370" y="7887"/>
                  </a:cubicBezTo>
                  <a:cubicBezTo>
                    <a:pt x="6172" y="7860"/>
                    <a:pt x="5966" y="7835"/>
                    <a:pt x="5768" y="7817"/>
                  </a:cubicBezTo>
                  <a:cubicBezTo>
                    <a:pt x="5760" y="7808"/>
                    <a:pt x="5742" y="7800"/>
                    <a:pt x="5725" y="7800"/>
                  </a:cubicBezTo>
                  <a:cubicBezTo>
                    <a:pt x="5717" y="7800"/>
                    <a:pt x="5717" y="7800"/>
                    <a:pt x="5709" y="7808"/>
                  </a:cubicBezTo>
                  <a:lnTo>
                    <a:pt x="5709" y="7800"/>
                  </a:lnTo>
                  <a:cubicBezTo>
                    <a:pt x="5709" y="7808"/>
                    <a:pt x="5700" y="7808"/>
                    <a:pt x="5700" y="7808"/>
                  </a:cubicBezTo>
                  <a:lnTo>
                    <a:pt x="5690" y="7808"/>
                  </a:lnTo>
                  <a:cubicBezTo>
                    <a:pt x="5605" y="7800"/>
                    <a:pt x="5511" y="7784"/>
                    <a:pt x="5416" y="7775"/>
                  </a:cubicBezTo>
                  <a:cubicBezTo>
                    <a:pt x="5342" y="7769"/>
                    <a:pt x="5268" y="7767"/>
                    <a:pt x="5195" y="7767"/>
                  </a:cubicBezTo>
                  <a:cubicBezTo>
                    <a:pt x="5049" y="7767"/>
                    <a:pt x="4904" y="7775"/>
                    <a:pt x="4754" y="7775"/>
                  </a:cubicBezTo>
                  <a:lnTo>
                    <a:pt x="4428" y="7775"/>
                  </a:lnTo>
                  <a:cubicBezTo>
                    <a:pt x="4428" y="7765"/>
                    <a:pt x="4420" y="7765"/>
                    <a:pt x="4412" y="7765"/>
                  </a:cubicBezTo>
                  <a:cubicBezTo>
                    <a:pt x="4369" y="7765"/>
                    <a:pt x="4334" y="7765"/>
                    <a:pt x="4299" y="7775"/>
                  </a:cubicBezTo>
                  <a:cubicBezTo>
                    <a:pt x="4187" y="7775"/>
                    <a:pt x="4076" y="7775"/>
                    <a:pt x="3973" y="7792"/>
                  </a:cubicBezTo>
                  <a:cubicBezTo>
                    <a:pt x="3544" y="7843"/>
                    <a:pt x="3088" y="7971"/>
                    <a:pt x="2684" y="8126"/>
                  </a:cubicBezTo>
                  <a:cubicBezTo>
                    <a:pt x="2505" y="8196"/>
                    <a:pt x="2315" y="8264"/>
                    <a:pt x="2144" y="8359"/>
                  </a:cubicBezTo>
                  <a:cubicBezTo>
                    <a:pt x="1979" y="8445"/>
                    <a:pt x="1895" y="8573"/>
                    <a:pt x="1757" y="8693"/>
                  </a:cubicBezTo>
                  <a:cubicBezTo>
                    <a:pt x="1707" y="8736"/>
                    <a:pt x="1752" y="8804"/>
                    <a:pt x="1810" y="8804"/>
                  </a:cubicBezTo>
                  <a:cubicBezTo>
                    <a:pt x="1821" y="8804"/>
                    <a:pt x="1832" y="8801"/>
                    <a:pt x="1843" y="8796"/>
                  </a:cubicBezTo>
                  <a:cubicBezTo>
                    <a:pt x="2188" y="8587"/>
                    <a:pt x="2569" y="8524"/>
                    <a:pt x="2956" y="8524"/>
                  </a:cubicBezTo>
                  <a:cubicBezTo>
                    <a:pt x="3108" y="8524"/>
                    <a:pt x="3262" y="8534"/>
                    <a:pt x="3414" y="8548"/>
                  </a:cubicBezTo>
                  <a:cubicBezTo>
                    <a:pt x="3802" y="8581"/>
                    <a:pt x="4171" y="8736"/>
                    <a:pt x="4567" y="8736"/>
                  </a:cubicBezTo>
                  <a:cubicBezTo>
                    <a:pt x="4746" y="8736"/>
                    <a:pt x="4944" y="8703"/>
                    <a:pt x="5123" y="8660"/>
                  </a:cubicBezTo>
                  <a:cubicBezTo>
                    <a:pt x="5348" y="8616"/>
                    <a:pt x="5579" y="8573"/>
                    <a:pt x="5777" y="8478"/>
                  </a:cubicBezTo>
                  <a:cubicBezTo>
                    <a:pt x="5828" y="8454"/>
                    <a:pt x="5871" y="8427"/>
                    <a:pt x="5923" y="8402"/>
                  </a:cubicBezTo>
                  <a:lnTo>
                    <a:pt x="5923" y="8402"/>
                  </a:lnTo>
                  <a:cubicBezTo>
                    <a:pt x="5888" y="8454"/>
                    <a:pt x="5845" y="8497"/>
                    <a:pt x="5812" y="8548"/>
                  </a:cubicBezTo>
                  <a:cubicBezTo>
                    <a:pt x="5614" y="8814"/>
                    <a:pt x="5424" y="9080"/>
                    <a:pt x="5245" y="9354"/>
                  </a:cubicBezTo>
                  <a:cubicBezTo>
                    <a:pt x="5082" y="9373"/>
                    <a:pt x="4909" y="9458"/>
                    <a:pt x="4762" y="9501"/>
                  </a:cubicBezTo>
                  <a:cubicBezTo>
                    <a:pt x="4583" y="9544"/>
                    <a:pt x="4393" y="9561"/>
                    <a:pt x="4214" y="9612"/>
                  </a:cubicBezTo>
                  <a:cubicBezTo>
                    <a:pt x="3810" y="9723"/>
                    <a:pt x="3381" y="9690"/>
                    <a:pt x="2977" y="9802"/>
                  </a:cubicBezTo>
                  <a:cubicBezTo>
                    <a:pt x="2109" y="10051"/>
                    <a:pt x="1361" y="10610"/>
                    <a:pt x="650" y="11133"/>
                  </a:cubicBezTo>
                  <a:cubicBezTo>
                    <a:pt x="595" y="11172"/>
                    <a:pt x="623" y="11257"/>
                    <a:pt x="679" y="11257"/>
                  </a:cubicBezTo>
                  <a:cubicBezTo>
                    <a:pt x="686" y="11257"/>
                    <a:pt x="693" y="11256"/>
                    <a:pt x="701" y="11253"/>
                  </a:cubicBezTo>
                  <a:cubicBezTo>
                    <a:pt x="846" y="11193"/>
                    <a:pt x="984" y="11098"/>
                    <a:pt x="1130" y="11039"/>
                  </a:cubicBezTo>
                  <a:cubicBezTo>
                    <a:pt x="1361" y="10952"/>
                    <a:pt x="1610" y="10884"/>
                    <a:pt x="1852" y="10841"/>
                  </a:cubicBezTo>
                  <a:cubicBezTo>
                    <a:pt x="2082" y="10797"/>
                    <a:pt x="2315" y="10729"/>
                    <a:pt x="2546" y="10721"/>
                  </a:cubicBezTo>
                  <a:cubicBezTo>
                    <a:pt x="2602" y="10717"/>
                    <a:pt x="2658" y="10715"/>
                    <a:pt x="2714" y="10715"/>
                  </a:cubicBezTo>
                  <a:cubicBezTo>
                    <a:pt x="2806" y="10715"/>
                    <a:pt x="2898" y="10719"/>
                    <a:pt x="2990" y="10719"/>
                  </a:cubicBezTo>
                  <a:cubicBezTo>
                    <a:pt x="3078" y="10719"/>
                    <a:pt x="3165" y="10716"/>
                    <a:pt x="3251" y="10703"/>
                  </a:cubicBezTo>
                  <a:cubicBezTo>
                    <a:pt x="3620" y="10643"/>
                    <a:pt x="3989" y="10464"/>
                    <a:pt x="4299" y="10257"/>
                  </a:cubicBezTo>
                  <a:cubicBezTo>
                    <a:pt x="4402" y="10179"/>
                    <a:pt x="4540" y="10119"/>
                    <a:pt x="4635" y="10043"/>
                  </a:cubicBezTo>
                  <a:cubicBezTo>
                    <a:pt x="4703" y="9991"/>
                    <a:pt x="4762" y="9921"/>
                    <a:pt x="4824" y="9862"/>
                  </a:cubicBezTo>
                  <a:cubicBezTo>
                    <a:pt x="4876" y="9818"/>
                    <a:pt x="4936" y="9775"/>
                    <a:pt x="4995" y="9742"/>
                  </a:cubicBezTo>
                  <a:lnTo>
                    <a:pt x="4995" y="9742"/>
                  </a:lnTo>
                  <a:cubicBezTo>
                    <a:pt x="4917" y="9862"/>
                    <a:pt x="4849" y="9981"/>
                    <a:pt x="4773" y="10111"/>
                  </a:cubicBezTo>
                  <a:cubicBezTo>
                    <a:pt x="4599" y="10393"/>
                    <a:pt x="4472" y="10694"/>
                    <a:pt x="4360" y="10995"/>
                  </a:cubicBezTo>
                  <a:cubicBezTo>
                    <a:pt x="4351" y="10984"/>
                    <a:pt x="4336" y="10978"/>
                    <a:pt x="4320" y="10978"/>
                  </a:cubicBezTo>
                  <a:cubicBezTo>
                    <a:pt x="4287" y="10978"/>
                    <a:pt x="4250" y="11001"/>
                    <a:pt x="4257" y="11047"/>
                  </a:cubicBezTo>
                  <a:cubicBezTo>
                    <a:pt x="4257" y="11055"/>
                    <a:pt x="4257" y="11063"/>
                    <a:pt x="4247" y="11074"/>
                  </a:cubicBezTo>
                  <a:cubicBezTo>
                    <a:pt x="4164" y="11056"/>
                    <a:pt x="4079" y="11048"/>
                    <a:pt x="3994" y="11048"/>
                  </a:cubicBezTo>
                  <a:cubicBezTo>
                    <a:pt x="3668" y="11048"/>
                    <a:pt x="3333" y="11160"/>
                    <a:pt x="3020" y="11228"/>
                  </a:cubicBezTo>
                  <a:cubicBezTo>
                    <a:pt x="2641" y="11305"/>
                    <a:pt x="2289" y="11424"/>
                    <a:pt x="1963" y="11641"/>
                  </a:cubicBezTo>
                  <a:cubicBezTo>
                    <a:pt x="1765" y="11768"/>
                    <a:pt x="1559" y="11871"/>
                    <a:pt x="1380" y="12018"/>
                  </a:cubicBezTo>
                  <a:cubicBezTo>
                    <a:pt x="1233" y="12129"/>
                    <a:pt x="1103" y="12249"/>
                    <a:pt x="975" y="12379"/>
                  </a:cubicBezTo>
                  <a:cubicBezTo>
                    <a:pt x="897" y="12422"/>
                    <a:pt x="829" y="12482"/>
                    <a:pt x="813" y="12541"/>
                  </a:cubicBezTo>
                  <a:cubicBezTo>
                    <a:pt x="650" y="12696"/>
                    <a:pt x="503" y="12859"/>
                    <a:pt x="341" y="13013"/>
                  </a:cubicBezTo>
                  <a:cubicBezTo>
                    <a:pt x="219" y="13143"/>
                    <a:pt x="91" y="13271"/>
                    <a:pt x="13" y="13434"/>
                  </a:cubicBezTo>
                  <a:cubicBezTo>
                    <a:pt x="0" y="13473"/>
                    <a:pt x="41" y="13507"/>
                    <a:pt x="77" y="13507"/>
                  </a:cubicBezTo>
                  <a:cubicBezTo>
                    <a:pt x="88" y="13507"/>
                    <a:pt x="99" y="13504"/>
                    <a:pt x="108" y="13496"/>
                  </a:cubicBezTo>
                  <a:cubicBezTo>
                    <a:pt x="237" y="13374"/>
                    <a:pt x="357" y="13246"/>
                    <a:pt x="503" y="13152"/>
                  </a:cubicBezTo>
                  <a:cubicBezTo>
                    <a:pt x="666" y="13057"/>
                    <a:pt x="846" y="12997"/>
                    <a:pt x="1011" y="12902"/>
                  </a:cubicBezTo>
                  <a:cubicBezTo>
                    <a:pt x="1431" y="12661"/>
                    <a:pt x="1825" y="12438"/>
                    <a:pt x="2307" y="12335"/>
                  </a:cubicBezTo>
                  <a:cubicBezTo>
                    <a:pt x="2522" y="12284"/>
                    <a:pt x="2736" y="12249"/>
                    <a:pt x="2942" y="12172"/>
                  </a:cubicBezTo>
                  <a:cubicBezTo>
                    <a:pt x="3165" y="12086"/>
                    <a:pt x="3363" y="11966"/>
                    <a:pt x="3569" y="11855"/>
                  </a:cubicBezTo>
                  <a:cubicBezTo>
                    <a:pt x="3767" y="11744"/>
                    <a:pt x="4051" y="11614"/>
                    <a:pt x="4222" y="11416"/>
                  </a:cubicBezTo>
                  <a:lnTo>
                    <a:pt x="4222" y="11416"/>
                  </a:lnTo>
                  <a:cubicBezTo>
                    <a:pt x="4206" y="11476"/>
                    <a:pt x="4187" y="11538"/>
                    <a:pt x="4171" y="11597"/>
                  </a:cubicBezTo>
                  <a:cubicBezTo>
                    <a:pt x="4068" y="11931"/>
                    <a:pt x="3973" y="12276"/>
                    <a:pt x="3878" y="12609"/>
                  </a:cubicBezTo>
                  <a:cubicBezTo>
                    <a:pt x="3865" y="12596"/>
                    <a:pt x="3844" y="12583"/>
                    <a:pt x="3828" y="12583"/>
                  </a:cubicBezTo>
                  <a:cubicBezTo>
                    <a:pt x="3825" y="12583"/>
                    <a:pt x="3821" y="12583"/>
                    <a:pt x="3818" y="12585"/>
                  </a:cubicBezTo>
                  <a:cubicBezTo>
                    <a:pt x="3620" y="12636"/>
                    <a:pt x="3422" y="12704"/>
                    <a:pt x="3227" y="12756"/>
                  </a:cubicBezTo>
                  <a:cubicBezTo>
                    <a:pt x="3053" y="12791"/>
                    <a:pt x="2891" y="12807"/>
                    <a:pt x="2728" y="12877"/>
                  </a:cubicBezTo>
                  <a:cubicBezTo>
                    <a:pt x="2367" y="13022"/>
                    <a:pt x="2041" y="13246"/>
                    <a:pt x="1732" y="13461"/>
                  </a:cubicBezTo>
                  <a:cubicBezTo>
                    <a:pt x="1336" y="13727"/>
                    <a:pt x="1079" y="14044"/>
                    <a:pt x="804" y="14432"/>
                  </a:cubicBezTo>
                  <a:cubicBezTo>
                    <a:pt x="675" y="14611"/>
                    <a:pt x="547" y="14774"/>
                    <a:pt x="400" y="14939"/>
                  </a:cubicBezTo>
                  <a:cubicBezTo>
                    <a:pt x="330" y="15007"/>
                    <a:pt x="246" y="15083"/>
                    <a:pt x="246" y="15178"/>
                  </a:cubicBezTo>
                  <a:cubicBezTo>
                    <a:pt x="239" y="15212"/>
                    <a:pt x="263" y="15235"/>
                    <a:pt x="290" y="15235"/>
                  </a:cubicBezTo>
                  <a:cubicBezTo>
                    <a:pt x="298" y="15235"/>
                    <a:pt x="306" y="15234"/>
                    <a:pt x="314" y="15230"/>
                  </a:cubicBezTo>
                  <a:cubicBezTo>
                    <a:pt x="571" y="15083"/>
                    <a:pt x="734" y="14817"/>
                    <a:pt x="984" y="14654"/>
                  </a:cubicBezTo>
                  <a:cubicBezTo>
                    <a:pt x="1336" y="14424"/>
                    <a:pt x="1732" y="14259"/>
                    <a:pt x="2082" y="14011"/>
                  </a:cubicBezTo>
                  <a:cubicBezTo>
                    <a:pt x="2427" y="13778"/>
                    <a:pt x="2771" y="13537"/>
                    <a:pt x="3140" y="13350"/>
                  </a:cubicBezTo>
                  <a:cubicBezTo>
                    <a:pt x="3414" y="13211"/>
                    <a:pt x="3612" y="13032"/>
                    <a:pt x="3818" y="12807"/>
                  </a:cubicBezTo>
                  <a:lnTo>
                    <a:pt x="3818" y="12807"/>
                  </a:lnTo>
                  <a:cubicBezTo>
                    <a:pt x="3783" y="12910"/>
                    <a:pt x="3750" y="13022"/>
                    <a:pt x="3715" y="13125"/>
                  </a:cubicBezTo>
                  <a:cubicBezTo>
                    <a:pt x="3655" y="13306"/>
                    <a:pt x="3596" y="13486"/>
                    <a:pt x="3525" y="13659"/>
                  </a:cubicBezTo>
                  <a:cubicBezTo>
                    <a:pt x="3513" y="13645"/>
                    <a:pt x="3497" y="13637"/>
                    <a:pt x="3478" y="13637"/>
                  </a:cubicBezTo>
                  <a:cubicBezTo>
                    <a:pt x="3471" y="13637"/>
                    <a:pt x="3465" y="13638"/>
                    <a:pt x="3457" y="13640"/>
                  </a:cubicBezTo>
                  <a:cubicBezTo>
                    <a:pt x="3156" y="13813"/>
                    <a:pt x="3002" y="14131"/>
                    <a:pt x="2736" y="14329"/>
                  </a:cubicBezTo>
                  <a:cubicBezTo>
                    <a:pt x="2392" y="14595"/>
                    <a:pt x="2006" y="14801"/>
                    <a:pt x="1654" y="15058"/>
                  </a:cubicBezTo>
                  <a:cubicBezTo>
                    <a:pt x="1396" y="15238"/>
                    <a:pt x="1147" y="15444"/>
                    <a:pt x="940" y="15685"/>
                  </a:cubicBezTo>
                  <a:cubicBezTo>
                    <a:pt x="778" y="15875"/>
                    <a:pt x="606" y="16046"/>
                    <a:pt x="452" y="16236"/>
                  </a:cubicBezTo>
                  <a:cubicBezTo>
                    <a:pt x="357" y="16347"/>
                    <a:pt x="227" y="16485"/>
                    <a:pt x="194" y="16621"/>
                  </a:cubicBezTo>
                  <a:cubicBezTo>
                    <a:pt x="180" y="16660"/>
                    <a:pt x="213" y="16705"/>
                    <a:pt x="248" y="16705"/>
                  </a:cubicBezTo>
                  <a:cubicBezTo>
                    <a:pt x="258" y="16705"/>
                    <a:pt x="269" y="16701"/>
                    <a:pt x="279" y="16691"/>
                  </a:cubicBezTo>
                  <a:cubicBezTo>
                    <a:pt x="536" y="16458"/>
                    <a:pt x="761" y="16176"/>
                    <a:pt x="1070" y="16003"/>
                  </a:cubicBezTo>
                  <a:cubicBezTo>
                    <a:pt x="1320" y="15875"/>
                    <a:pt x="1567" y="15780"/>
                    <a:pt x="1808" y="15609"/>
                  </a:cubicBezTo>
                  <a:cubicBezTo>
                    <a:pt x="2126" y="15392"/>
                    <a:pt x="2418" y="15186"/>
                    <a:pt x="2684" y="14904"/>
                  </a:cubicBezTo>
                  <a:cubicBezTo>
                    <a:pt x="2823" y="14757"/>
                    <a:pt x="2977" y="14603"/>
                    <a:pt x="3113" y="14448"/>
                  </a:cubicBezTo>
                  <a:cubicBezTo>
                    <a:pt x="3156" y="14405"/>
                    <a:pt x="3192" y="14362"/>
                    <a:pt x="3227" y="14310"/>
                  </a:cubicBezTo>
                  <a:lnTo>
                    <a:pt x="3227" y="14310"/>
                  </a:lnTo>
                  <a:cubicBezTo>
                    <a:pt x="3148" y="14475"/>
                    <a:pt x="3045" y="14619"/>
                    <a:pt x="2950" y="14766"/>
                  </a:cubicBezTo>
                  <a:cubicBezTo>
                    <a:pt x="2796" y="15007"/>
                    <a:pt x="2649" y="15248"/>
                    <a:pt x="2478" y="15487"/>
                  </a:cubicBezTo>
                  <a:cubicBezTo>
                    <a:pt x="2470" y="15506"/>
                    <a:pt x="2454" y="15530"/>
                    <a:pt x="2435" y="15547"/>
                  </a:cubicBezTo>
                  <a:cubicBezTo>
                    <a:pt x="2161" y="15908"/>
                    <a:pt x="1876" y="16252"/>
                    <a:pt x="1610" y="16613"/>
                  </a:cubicBezTo>
                  <a:cubicBezTo>
                    <a:pt x="1361" y="16949"/>
                    <a:pt x="1087" y="17258"/>
                    <a:pt x="837" y="17584"/>
                  </a:cubicBezTo>
                  <a:cubicBezTo>
                    <a:pt x="691" y="17773"/>
                    <a:pt x="528" y="17961"/>
                    <a:pt x="382" y="18159"/>
                  </a:cubicBezTo>
                  <a:cubicBezTo>
                    <a:pt x="289" y="18278"/>
                    <a:pt x="159" y="18416"/>
                    <a:pt x="124" y="18563"/>
                  </a:cubicBezTo>
                  <a:cubicBezTo>
                    <a:pt x="113" y="18616"/>
                    <a:pt x="148" y="18650"/>
                    <a:pt x="190" y="18650"/>
                  </a:cubicBezTo>
                  <a:cubicBezTo>
                    <a:pt x="209" y="18650"/>
                    <a:pt x="228" y="18644"/>
                    <a:pt x="246" y="18631"/>
                  </a:cubicBezTo>
                  <a:cubicBezTo>
                    <a:pt x="365" y="18546"/>
                    <a:pt x="460" y="18400"/>
                    <a:pt x="563" y="18297"/>
                  </a:cubicBezTo>
                  <a:cubicBezTo>
                    <a:pt x="718" y="18142"/>
                    <a:pt x="872" y="18039"/>
                    <a:pt x="1052" y="17918"/>
                  </a:cubicBezTo>
                  <a:cubicBezTo>
                    <a:pt x="1431" y="17635"/>
                    <a:pt x="1792" y="17342"/>
                    <a:pt x="2134" y="17017"/>
                  </a:cubicBezTo>
                  <a:cubicBezTo>
                    <a:pt x="2478" y="16691"/>
                    <a:pt x="2728" y="16279"/>
                    <a:pt x="2934" y="15848"/>
                  </a:cubicBezTo>
                  <a:cubicBezTo>
                    <a:pt x="3124" y="15454"/>
                    <a:pt x="3303" y="15083"/>
                    <a:pt x="3319" y="14638"/>
                  </a:cubicBezTo>
                  <a:cubicBezTo>
                    <a:pt x="3319" y="14619"/>
                    <a:pt x="3330" y="14611"/>
                    <a:pt x="3330" y="14603"/>
                  </a:cubicBezTo>
                  <a:cubicBezTo>
                    <a:pt x="3338" y="14586"/>
                    <a:pt x="3338" y="14578"/>
                    <a:pt x="3330" y="14568"/>
                  </a:cubicBezTo>
                  <a:cubicBezTo>
                    <a:pt x="3338" y="14551"/>
                    <a:pt x="3338" y="14543"/>
                    <a:pt x="3338" y="14535"/>
                  </a:cubicBezTo>
                  <a:cubicBezTo>
                    <a:pt x="3457" y="14302"/>
                    <a:pt x="3569" y="14063"/>
                    <a:pt x="3672" y="13822"/>
                  </a:cubicBezTo>
                  <a:lnTo>
                    <a:pt x="3672" y="13822"/>
                  </a:lnTo>
                  <a:cubicBezTo>
                    <a:pt x="3664" y="13865"/>
                    <a:pt x="3655" y="13908"/>
                    <a:pt x="3655" y="13949"/>
                  </a:cubicBezTo>
                  <a:cubicBezTo>
                    <a:pt x="3639" y="13960"/>
                    <a:pt x="3629" y="13976"/>
                    <a:pt x="3620" y="13993"/>
                  </a:cubicBezTo>
                  <a:cubicBezTo>
                    <a:pt x="3620" y="14019"/>
                    <a:pt x="3620" y="14036"/>
                    <a:pt x="3612" y="14052"/>
                  </a:cubicBezTo>
                  <a:cubicBezTo>
                    <a:pt x="3612" y="14063"/>
                    <a:pt x="3604" y="14071"/>
                    <a:pt x="3604" y="14071"/>
                  </a:cubicBezTo>
                  <a:cubicBezTo>
                    <a:pt x="3587" y="14123"/>
                    <a:pt x="3569" y="14174"/>
                    <a:pt x="3561" y="14217"/>
                  </a:cubicBezTo>
                  <a:cubicBezTo>
                    <a:pt x="3433" y="14388"/>
                    <a:pt x="3406" y="14733"/>
                    <a:pt x="3371" y="14939"/>
                  </a:cubicBezTo>
                  <a:cubicBezTo>
                    <a:pt x="3311" y="15281"/>
                    <a:pt x="3243" y="15625"/>
                    <a:pt x="3175" y="15970"/>
                  </a:cubicBezTo>
                  <a:cubicBezTo>
                    <a:pt x="3020" y="16699"/>
                    <a:pt x="2796" y="17402"/>
                    <a:pt x="2608" y="18116"/>
                  </a:cubicBezTo>
                  <a:cubicBezTo>
                    <a:pt x="2592" y="18169"/>
                    <a:pt x="2635" y="18206"/>
                    <a:pt x="2676" y="18206"/>
                  </a:cubicBezTo>
                  <a:cubicBezTo>
                    <a:pt x="2702" y="18206"/>
                    <a:pt x="2727" y="18192"/>
                    <a:pt x="2736" y="18159"/>
                  </a:cubicBezTo>
                  <a:cubicBezTo>
                    <a:pt x="2744" y="18124"/>
                    <a:pt x="2752" y="18099"/>
                    <a:pt x="2763" y="18072"/>
                  </a:cubicBezTo>
                  <a:cubicBezTo>
                    <a:pt x="2770" y="18077"/>
                    <a:pt x="2778" y="18079"/>
                    <a:pt x="2787" y="18079"/>
                  </a:cubicBezTo>
                  <a:cubicBezTo>
                    <a:pt x="2799" y="18079"/>
                    <a:pt x="2812" y="18075"/>
                    <a:pt x="2823" y="18064"/>
                  </a:cubicBezTo>
                  <a:cubicBezTo>
                    <a:pt x="2907" y="17961"/>
                    <a:pt x="2942" y="17833"/>
                    <a:pt x="3002" y="17711"/>
                  </a:cubicBezTo>
                  <a:cubicBezTo>
                    <a:pt x="3088" y="17524"/>
                    <a:pt x="3200" y="17351"/>
                    <a:pt x="3286" y="17171"/>
                  </a:cubicBezTo>
                  <a:cubicBezTo>
                    <a:pt x="3457" y="16759"/>
                    <a:pt x="3639" y="16398"/>
                    <a:pt x="3750" y="15970"/>
                  </a:cubicBezTo>
                  <a:cubicBezTo>
                    <a:pt x="3870" y="15495"/>
                    <a:pt x="3938" y="15075"/>
                    <a:pt x="3921" y="14595"/>
                  </a:cubicBezTo>
                  <a:cubicBezTo>
                    <a:pt x="3905" y="14269"/>
                    <a:pt x="3913" y="13857"/>
                    <a:pt x="3783" y="13537"/>
                  </a:cubicBezTo>
                  <a:cubicBezTo>
                    <a:pt x="3835" y="13393"/>
                    <a:pt x="3886" y="13255"/>
                    <a:pt x="3938" y="13108"/>
                  </a:cubicBezTo>
                  <a:lnTo>
                    <a:pt x="3938" y="13143"/>
                  </a:lnTo>
                  <a:cubicBezTo>
                    <a:pt x="3948" y="13279"/>
                    <a:pt x="3973" y="13418"/>
                    <a:pt x="4000" y="13556"/>
                  </a:cubicBezTo>
                  <a:cubicBezTo>
                    <a:pt x="4084" y="13960"/>
                    <a:pt x="4127" y="14372"/>
                    <a:pt x="4154" y="14784"/>
                  </a:cubicBezTo>
                  <a:cubicBezTo>
                    <a:pt x="4171" y="15023"/>
                    <a:pt x="4171" y="15265"/>
                    <a:pt x="4162" y="15514"/>
                  </a:cubicBezTo>
                  <a:cubicBezTo>
                    <a:pt x="4127" y="15702"/>
                    <a:pt x="4103" y="15891"/>
                    <a:pt x="4103" y="16081"/>
                  </a:cubicBezTo>
                  <a:cubicBezTo>
                    <a:pt x="4092" y="16355"/>
                    <a:pt x="4000" y="16732"/>
                    <a:pt x="4154" y="16982"/>
                  </a:cubicBezTo>
                  <a:cubicBezTo>
                    <a:pt x="4164" y="16999"/>
                    <a:pt x="4182" y="17007"/>
                    <a:pt x="4200" y="17007"/>
                  </a:cubicBezTo>
                  <a:cubicBezTo>
                    <a:pt x="4226" y="17007"/>
                    <a:pt x="4255" y="16991"/>
                    <a:pt x="4266" y="16965"/>
                  </a:cubicBezTo>
                  <a:cubicBezTo>
                    <a:pt x="4309" y="16862"/>
                    <a:pt x="4282" y="16724"/>
                    <a:pt x="4290" y="16605"/>
                  </a:cubicBezTo>
                  <a:cubicBezTo>
                    <a:pt x="4309" y="16398"/>
                    <a:pt x="4317" y="16192"/>
                    <a:pt x="4342" y="15986"/>
                  </a:cubicBezTo>
                  <a:cubicBezTo>
                    <a:pt x="4350" y="15935"/>
                    <a:pt x="4360" y="15875"/>
                    <a:pt x="4360" y="15823"/>
                  </a:cubicBezTo>
                  <a:cubicBezTo>
                    <a:pt x="4463" y="15376"/>
                    <a:pt x="4635" y="14955"/>
                    <a:pt x="4670" y="14500"/>
                  </a:cubicBezTo>
                  <a:cubicBezTo>
                    <a:pt x="4711" y="14036"/>
                    <a:pt x="4651" y="13607"/>
                    <a:pt x="4556" y="13160"/>
                  </a:cubicBezTo>
                  <a:cubicBezTo>
                    <a:pt x="4515" y="12970"/>
                    <a:pt x="4428" y="12799"/>
                    <a:pt x="4360" y="12628"/>
                  </a:cubicBezTo>
                  <a:cubicBezTo>
                    <a:pt x="4309" y="12498"/>
                    <a:pt x="4282" y="12362"/>
                    <a:pt x="4230" y="12232"/>
                  </a:cubicBezTo>
                  <a:cubicBezTo>
                    <a:pt x="4299" y="12010"/>
                    <a:pt x="4369" y="11777"/>
                    <a:pt x="4445" y="11554"/>
                  </a:cubicBezTo>
                  <a:cubicBezTo>
                    <a:pt x="4515" y="11341"/>
                    <a:pt x="4598" y="11128"/>
                    <a:pt x="4692" y="10923"/>
                  </a:cubicBezTo>
                  <a:lnTo>
                    <a:pt x="4692" y="10923"/>
                  </a:lnTo>
                  <a:cubicBezTo>
                    <a:pt x="4686" y="10938"/>
                    <a:pt x="4686" y="10954"/>
                    <a:pt x="4686" y="10971"/>
                  </a:cubicBezTo>
                  <a:cubicBezTo>
                    <a:pt x="4556" y="11237"/>
                    <a:pt x="4548" y="11570"/>
                    <a:pt x="4548" y="11855"/>
                  </a:cubicBezTo>
                  <a:cubicBezTo>
                    <a:pt x="4548" y="12164"/>
                    <a:pt x="4567" y="12482"/>
                    <a:pt x="4659" y="12774"/>
                  </a:cubicBezTo>
                  <a:lnTo>
                    <a:pt x="4670" y="12774"/>
                  </a:lnTo>
                  <a:cubicBezTo>
                    <a:pt x="4678" y="12826"/>
                    <a:pt x="4686" y="12867"/>
                    <a:pt x="4694" y="12910"/>
                  </a:cubicBezTo>
                  <a:cubicBezTo>
                    <a:pt x="4754" y="13220"/>
                    <a:pt x="4806" y="13564"/>
                    <a:pt x="4960" y="13846"/>
                  </a:cubicBezTo>
                  <a:cubicBezTo>
                    <a:pt x="5020" y="13960"/>
                    <a:pt x="5451" y="14877"/>
                    <a:pt x="5649" y="15265"/>
                  </a:cubicBezTo>
                  <a:cubicBezTo>
                    <a:pt x="5674" y="15351"/>
                    <a:pt x="5690" y="15427"/>
                    <a:pt x="5700" y="15514"/>
                  </a:cubicBezTo>
                  <a:cubicBezTo>
                    <a:pt x="5707" y="15562"/>
                    <a:pt x="5741" y="15587"/>
                    <a:pt x="5785" y="15587"/>
                  </a:cubicBezTo>
                  <a:cubicBezTo>
                    <a:pt x="5796" y="15587"/>
                    <a:pt x="5808" y="15585"/>
                    <a:pt x="5820" y="15582"/>
                  </a:cubicBezTo>
                  <a:cubicBezTo>
                    <a:pt x="5966" y="15514"/>
                    <a:pt x="5820" y="15248"/>
                    <a:pt x="5785" y="15162"/>
                  </a:cubicBezTo>
                  <a:cubicBezTo>
                    <a:pt x="5752" y="15093"/>
                    <a:pt x="5725" y="15032"/>
                    <a:pt x="5690" y="14964"/>
                  </a:cubicBezTo>
                  <a:cubicBezTo>
                    <a:pt x="5622" y="14801"/>
                    <a:pt x="5546" y="14630"/>
                    <a:pt x="5494" y="14448"/>
                  </a:cubicBezTo>
                  <a:cubicBezTo>
                    <a:pt x="5391" y="14019"/>
                    <a:pt x="5391" y="13572"/>
                    <a:pt x="5245" y="13160"/>
                  </a:cubicBezTo>
                  <a:cubicBezTo>
                    <a:pt x="4944" y="12259"/>
                    <a:pt x="4754" y="11321"/>
                    <a:pt x="4979" y="10393"/>
                  </a:cubicBezTo>
                  <a:lnTo>
                    <a:pt x="4979" y="10342"/>
                  </a:lnTo>
                  <a:cubicBezTo>
                    <a:pt x="5115" y="10095"/>
                    <a:pt x="5261" y="9845"/>
                    <a:pt x="5424" y="9604"/>
                  </a:cubicBezTo>
                  <a:lnTo>
                    <a:pt x="5424" y="9604"/>
                  </a:lnTo>
                  <a:cubicBezTo>
                    <a:pt x="5381" y="9897"/>
                    <a:pt x="5305" y="10187"/>
                    <a:pt x="5305" y="10496"/>
                  </a:cubicBezTo>
                  <a:cubicBezTo>
                    <a:pt x="5305" y="10626"/>
                    <a:pt x="5321" y="10754"/>
                    <a:pt x="5348" y="10884"/>
                  </a:cubicBezTo>
                  <a:cubicBezTo>
                    <a:pt x="5381" y="11210"/>
                    <a:pt x="5391" y="11476"/>
                    <a:pt x="5511" y="11803"/>
                  </a:cubicBezTo>
                  <a:cubicBezTo>
                    <a:pt x="5630" y="12129"/>
                    <a:pt x="5700" y="12482"/>
                    <a:pt x="5820" y="12816"/>
                  </a:cubicBezTo>
                  <a:cubicBezTo>
                    <a:pt x="5915" y="13092"/>
                    <a:pt x="5999" y="13374"/>
                    <a:pt x="6078" y="13659"/>
                  </a:cubicBezTo>
                  <a:cubicBezTo>
                    <a:pt x="6078" y="13743"/>
                    <a:pt x="6086" y="13838"/>
                    <a:pt x="6102" y="13925"/>
                  </a:cubicBezTo>
                  <a:cubicBezTo>
                    <a:pt x="6094" y="13984"/>
                    <a:pt x="6094" y="14036"/>
                    <a:pt x="6102" y="14096"/>
                  </a:cubicBezTo>
                  <a:cubicBezTo>
                    <a:pt x="6102" y="14123"/>
                    <a:pt x="6121" y="14147"/>
                    <a:pt x="6137" y="14156"/>
                  </a:cubicBezTo>
                  <a:cubicBezTo>
                    <a:pt x="6164" y="14285"/>
                    <a:pt x="6189" y="14405"/>
                    <a:pt x="6216" y="14527"/>
                  </a:cubicBezTo>
                  <a:cubicBezTo>
                    <a:pt x="6232" y="14646"/>
                    <a:pt x="6249" y="14766"/>
                    <a:pt x="6267" y="14877"/>
                  </a:cubicBezTo>
                  <a:cubicBezTo>
                    <a:pt x="6278" y="14926"/>
                    <a:pt x="6313" y="14947"/>
                    <a:pt x="6349" y="14947"/>
                  </a:cubicBezTo>
                  <a:cubicBezTo>
                    <a:pt x="6395" y="14947"/>
                    <a:pt x="6443" y="14911"/>
                    <a:pt x="6438" y="14852"/>
                  </a:cubicBezTo>
                  <a:cubicBezTo>
                    <a:pt x="6422" y="14619"/>
                    <a:pt x="6387" y="14405"/>
                    <a:pt x="6352" y="14182"/>
                  </a:cubicBezTo>
                  <a:cubicBezTo>
                    <a:pt x="6352" y="14174"/>
                    <a:pt x="6343" y="14166"/>
                    <a:pt x="6343" y="14166"/>
                  </a:cubicBezTo>
                  <a:cubicBezTo>
                    <a:pt x="6343" y="14123"/>
                    <a:pt x="6335" y="14079"/>
                    <a:pt x="6327" y="14036"/>
                  </a:cubicBezTo>
                  <a:cubicBezTo>
                    <a:pt x="6327" y="13993"/>
                    <a:pt x="6319" y="13941"/>
                    <a:pt x="6319" y="13890"/>
                  </a:cubicBezTo>
                  <a:cubicBezTo>
                    <a:pt x="6422" y="13504"/>
                    <a:pt x="6447" y="13040"/>
                    <a:pt x="6395" y="12671"/>
                  </a:cubicBezTo>
                  <a:cubicBezTo>
                    <a:pt x="6327" y="12172"/>
                    <a:pt x="5983" y="11744"/>
                    <a:pt x="5863" y="11253"/>
                  </a:cubicBezTo>
                  <a:cubicBezTo>
                    <a:pt x="5725" y="10703"/>
                    <a:pt x="5674" y="10127"/>
                    <a:pt x="5836" y="9579"/>
                  </a:cubicBezTo>
                  <a:cubicBezTo>
                    <a:pt x="5958" y="9183"/>
                    <a:pt x="6154" y="8744"/>
                    <a:pt x="6422" y="8419"/>
                  </a:cubicBezTo>
                  <a:cubicBezTo>
                    <a:pt x="6447" y="8384"/>
                    <a:pt x="6430" y="8342"/>
                    <a:pt x="6395" y="8324"/>
                  </a:cubicBezTo>
                  <a:cubicBezTo>
                    <a:pt x="6482" y="8229"/>
                    <a:pt x="6566" y="8136"/>
                    <a:pt x="6661" y="8050"/>
                  </a:cubicBezTo>
                  <a:lnTo>
                    <a:pt x="6661" y="8050"/>
                  </a:lnTo>
                  <a:cubicBezTo>
                    <a:pt x="6566" y="8367"/>
                    <a:pt x="6490" y="8703"/>
                    <a:pt x="6455" y="9029"/>
                  </a:cubicBezTo>
                  <a:cubicBezTo>
                    <a:pt x="6439" y="9024"/>
                    <a:pt x="6421" y="9022"/>
                    <a:pt x="6404" y="9022"/>
                  </a:cubicBezTo>
                  <a:cubicBezTo>
                    <a:pt x="6357" y="9022"/>
                    <a:pt x="6312" y="9041"/>
                    <a:pt x="6292" y="9097"/>
                  </a:cubicBezTo>
                  <a:cubicBezTo>
                    <a:pt x="6292" y="9105"/>
                    <a:pt x="6292" y="9115"/>
                    <a:pt x="6284" y="9124"/>
                  </a:cubicBezTo>
                  <a:cubicBezTo>
                    <a:pt x="6172" y="9517"/>
                    <a:pt x="6172" y="9948"/>
                    <a:pt x="6146" y="10352"/>
                  </a:cubicBezTo>
                  <a:cubicBezTo>
                    <a:pt x="6121" y="10764"/>
                    <a:pt x="6181" y="11158"/>
                    <a:pt x="6275" y="11562"/>
                  </a:cubicBezTo>
                  <a:cubicBezTo>
                    <a:pt x="6352" y="11898"/>
                    <a:pt x="6525" y="12172"/>
                    <a:pt x="6688" y="12465"/>
                  </a:cubicBezTo>
                  <a:cubicBezTo>
                    <a:pt x="6696" y="12490"/>
                    <a:pt x="6696" y="12506"/>
                    <a:pt x="6704" y="12525"/>
                  </a:cubicBezTo>
                  <a:cubicBezTo>
                    <a:pt x="6712" y="12550"/>
                    <a:pt x="6731" y="12568"/>
                    <a:pt x="6748" y="12576"/>
                  </a:cubicBezTo>
                  <a:cubicBezTo>
                    <a:pt x="6756" y="12609"/>
                    <a:pt x="6772" y="12636"/>
                    <a:pt x="6783" y="12661"/>
                  </a:cubicBezTo>
                  <a:cubicBezTo>
                    <a:pt x="6937" y="12970"/>
                    <a:pt x="7005" y="13298"/>
                    <a:pt x="6997" y="13624"/>
                  </a:cubicBezTo>
                  <a:cubicBezTo>
                    <a:pt x="6989" y="13754"/>
                    <a:pt x="6978" y="13881"/>
                    <a:pt x="6954" y="14011"/>
                  </a:cubicBezTo>
                  <a:cubicBezTo>
                    <a:pt x="6945" y="14058"/>
                    <a:pt x="6979" y="14084"/>
                    <a:pt x="7017" y="14084"/>
                  </a:cubicBezTo>
                  <a:cubicBezTo>
                    <a:pt x="7047" y="14084"/>
                    <a:pt x="7080" y="14067"/>
                    <a:pt x="7092" y="14028"/>
                  </a:cubicBezTo>
                  <a:cubicBezTo>
                    <a:pt x="7203" y="13496"/>
                    <a:pt x="7143" y="12867"/>
                    <a:pt x="7092" y="12327"/>
                  </a:cubicBezTo>
                  <a:cubicBezTo>
                    <a:pt x="7057" y="11871"/>
                    <a:pt x="6894" y="11451"/>
                    <a:pt x="6799" y="11004"/>
                  </a:cubicBezTo>
                  <a:cubicBezTo>
                    <a:pt x="6739" y="10678"/>
                    <a:pt x="6679" y="10334"/>
                    <a:pt x="6644" y="9991"/>
                  </a:cubicBezTo>
                  <a:cubicBezTo>
                    <a:pt x="6696" y="9604"/>
                    <a:pt x="6721" y="9218"/>
                    <a:pt x="6791" y="8839"/>
                  </a:cubicBezTo>
                  <a:cubicBezTo>
                    <a:pt x="6859" y="8497"/>
                    <a:pt x="6886" y="8118"/>
                    <a:pt x="6970" y="7775"/>
                  </a:cubicBezTo>
                  <a:cubicBezTo>
                    <a:pt x="7160" y="7621"/>
                    <a:pt x="7349" y="7474"/>
                    <a:pt x="7545" y="7328"/>
                  </a:cubicBezTo>
                  <a:lnTo>
                    <a:pt x="7545" y="7328"/>
                  </a:lnTo>
                  <a:cubicBezTo>
                    <a:pt x="7512" y="7380"/>
                    <a:pt x="7494" y="7431"/>
                    <a:pt x="7469" y="7491"/>
                  </a:cubicBezTo>
                  <a:cubicBezTo>
                    <a:pt x="7457" y="7487"/>
                    <a:pt x="7444" y="7485"/>
                    <a:pt x="7432" y="7485"/>
                  </a:cubicBezTo>
                  <a:cubicBezTo>
                    <a:pt x="7391" y="7485"/>
                    <a:pt x="7351" y="7507"/>
                    <a:pt x="7331" y="7559"/>
                  </a:cubicBezTo>
                  <a:cubicBezTo>
                    <a:pt x="7160" y="8033"/>
                    <a:pt x="7092" y="8513"/>
                    <a:pt x="7030" y="9012"/>
                  </a:cubicBezTo>
                  <a:cubicBezTo>
                    <a:pt x="6954" y="9569"/>
                    <a:pt x="6902" y="10163"/>
                    <a:pt x="7013" y="10721"/>
                  </a:cubicBezTo>
                  <a:cubicBezTo>
                    <a:pt x="7108" y="11253"/>
                    <a:pt x="7469" y="11622"/>
                    <a:pt x="7743" y="12061"/>
                  </a:cubicBezTo>
                  <a:cubicBezTo>
                    <a:pt x="7865" y="12259"/>
                    <a:pt x="7958" y="12465"/>
                    <a:pt x="8052" y="12671"/>
                  </a:cubicBezTo>
                  <a:cubicBezTo>
                    <a:pt x="8061" y="12731"/>
                    <a:pt x="8079" y="12791"/>
                    <a:pt x="8087" y="12842"/>
                  </a:cubicBezTo>
                  <a:cubicBezTo>
                    <a:pt x="8122" y="12962"/>
                    <a:pt x="8174" y="13084"/>
                    <a:pt x="8207" y="13211"/>
                  </a:cubicBezTo>
                  <a:cubicBezTo>
                    <a:pt x="8226" y="13306"/>
                    <a:pt x="8250" y="13409"/>
                    <a:pt x="8277" y="13504"/>
                  </a:cubicBezTo>
                  <a:cubicBezTo>
                    <a:pt x="8288" y="13539"/>
                    <a:pt x="8322" y="13556"/>
                    <a:pt x="8354" y="13556"/>
                  </a:cubicBezTo>
                  <a:cubicBezTo>
                    <a:pt x="8392" y="13556"/>
                    <a:pt x="8427" y="13532"/>
                    <a:pt x="8421" y="13486"/>
                  </a:cubicBezTo>
                  <a:cubicBezTo>
                    <a:pt x="8413" y="13358"/>
                    <a:pt x="8380" y="13220"/>
                    <a:pt x="8337" y="13092"/>
                  </a:cubicBezTo>
                  <a:cubicBezTo>
                    <a:pt x="8318" y="12981"/>
                    <a:pt x="8302" y="12867"/>
                    <a:pt x="8259" y="12764"/>
                  </a:cubicBezTo>
                  <a:cubicBezTo>
                    <a:pt x="8250" y="12739"/>
                    <a:pt x="8242" y="12723"/>
                    <a:pt x="8234" y="12704"/>
                  </a:cubicBezTo>
                  <a:cubicBezTo>
                    <a:pt x="8199" y="12517"/>
                    <a:pt x="8174" y="12327"/>
                    <a:pt x="8164" y="12129"/>
                  </a:cubicBezTo>
                  <a:cubicBezTo>
                    <a:pt x="8139" y="11630"/>
                    <a:pt x="8155" y="11090"/>
                    <a:pt x="7993" y="10610"/>
                  </a:cubicBezTo>
                  <a:cubicBezTo>
                    <a:pt x="7795" y="10043"/>
                    <a:pt x="7667" y="9517"/>
                    <a:pt x="7615" y="8926"/>
                  </a:cubicBezTo>
                  <a:cubicBezTo>
                    <a:pt x="7564" y="8427"/>
                    <a:pt x="7461" y="7689"/>
                    <a:pt x="7770" y="7260"/>
                  </a:cubicBezTo>
                  <a:cubicBezTo>
                    <a:pt x="7795" y="7225"/>
                    <a:pt x="7778" y="7190"/>
                    <a:pt x="7751" y="7173"/>
                  </a:cubicBezTo>
                  <a:cubicBezTo>
                    <a:pt x="8052" y="6951"/>
                    <a:pt x="8362" y="6734"/>
                    <a:pt x="8654" y="6504"/>
                  </a:cubicBezTo>
                  <a:cubicBezTo>
                    <a:pt x="8722" y="6452"/>
                    <a:pt x="8792" y="6392"/>
                    <a:pt x="8860" y="6341"/>
                  </a:cubicBezTo>
                  <a:lnTo>
                    <a:pt x="8860" y="6341"/>
                  </a:lnTo>
                  <a:cubicBezTo>
                    <a:pt x="8844" y="6425"/>
                    <a:pt x="8825" y="6504"/>
                    <a:pt x="8809" y="6572"/>
                  </a:cubicBezTo>
                  <a:cubicBezTo>
                    <a:pt x="8790" y="6530"/>
                    <a:pt x="8753" y="6512"/>
                    <a:pt x="8714" y="6512"/>
                  </a:cubicBezTo>
                  <a:cubicBezTo>
                    <a:pt x="8665" y="6512"/>
                    <a:pt x="8613" y="6541"/>
                    <a:pt x="8595" y="6590"/>
                  </a:cubicBezTo>
                  <a:cubicBezTo>
                    <a:pt x="8500" y="6804"/>
                    <a:pt x="8448" y="7079"/>
                    <a:pt x="8413" y="7312"/>
                  </a:cubicBezTo>
                  <a:cubicBezTo>
                    <a:pt x="8353" y="7629"/>
                    <a:pt x="8302" y="7947"/>
                    <a:pt x="8302" y="8264"/>
                  </a:cubicBezTo>
                  <a:cubicBezTo>
                    <a:pt x="8302" y="8763"/>
                    <a:pt x="8285" y="9243"/>
                    <a:pt x="8370" y="9742"/>
                  </a:cubicBezTo>
                  <a:cubicBezTo>
                    <a:pt x="8421" y="9981"/>
                    <a:pt x="8535" y="10239"/>
                    <a:pt x="8628" y="10472"/>
                  </a:cubicBezTo>
                  <a:cubicBezTo>
                    <a:pt x="8741" y="10721"/>
                    <a:pt x="8834" y="10979"/>
                    <a:pt x="8929" y="11228"/>
                  </a:cubicBezTo>
                  <a:cubicBezTo>
                    <a:pt x="9023" y="11486"/>
                    <a:pt x="9102" y="11744"/>
                    <a:pt x="9178" y="12010"/>
                  </a:cubicBezTo>
                  <a:cubicBezTo>
                    <a:pt x="9246" y="12232"/>
                    <a:pt x="9281" y="12455"/>
                    <a:pt x="9324" y="12688"/>
                  </a:cubicBezTo>
                  <a:cubicBezTo>
                    <a:pt x="9332" y="12730"/>
                    <a:pt x="9361" y="12748"/>
                    <a:pt x="9392" y="12748"/>
                  </a:cubicBezTo>
                  <a:cubicBezTo>
                    <a:pt x="9432" y="12748"/>
                    <a:pt x="9474" y="12719"/>
                    <a:pt x="9479" y="12671"/>
                  </a:cubicBezTo>
                  <a:cubicBezTo>
                    <a:pt x="9487" y="12430"/>
                    <a:pt x="9436" y="12197"/>
                    <a:pt x="9401" y="11958"/>
                  </a:cubicBezTo>
                  <a:cubicBezTo>
                    <a:pt x="9349" y="11630"/>
                    <a:pt x="9349" y="11280"/>
                    <a:pt x="9401" y="10952"/>
                  </a:cubicBezTo>
                  <a:cubicBezTo>
                    <a:pt x="9487" y="10385"/>
                    <a:pt x="9479" y="9862"/>
                    <a:pt x="9436" y="9286"/>
                  </a:cubicBezTo>
                  <a:cubicBezTo>
                    <a:pt x="9419" y="9045"/>
                    <a:pt x="9401" y="8831"/>
                    <a:pt x="9333" y="8600"/>
                  </a:cubicBezTo>
                  <a:cubicBezTo>
                    <a:pt x="9256" y="8342"/>
                    <a:pt x="9102" y="8118"/>
                    <a:pt x="9023" y="7860"/>
                  </a:cubicBezTo>
                  <a:cubicBezTo>
                    <a:pt x="8937" y="7569"/>
                    <a:pt x="8947" y="7285"/>
                    <a:pt x="8964" y="6976"/>
                  </a:cubicBezTo>
                  <a:cubicBezTo>
                    <a:pt x="8972" y="6804"/>
                    <a:pt x="8999" y="6631"/>
                    <a:pt x="9032" y="6460"/>
                  </a:cubicBezTo>
                  <a:cubicBezTo>
                    <a:pt x="9050" y="6374"/>
                    <a:pt x="9067" y="6262"/>
                    <a:pt x="9091" y="6167"/>
                  </a:cubicBezTo>
                  <a:cubicBezTo>
                    <a:pt x="9281" y="6013"/>
                    <a:pt x="9479" y="5869"/>
                    <a:pt x="9693" y="5739"/>
                  </a:cubicBezTo>
                  <a:lnTo>
                    <a:pt x="9693" y="5850"/>
                  </a:lnTo>
                  <a:cubicBezTo>
                    <a:pt x="9634" y="5850"/>
                    <a:pt x="9574" y="5885"/>
                    <a:pt x="9565" y="5953"/>
                  </a:cubicBezTo>
                  <a:lnTo>
                    <a:pt x="9565" y="6056"/>
                  </a:lnTo>
                  <a:cubicBezTo>
                    <a:pt x="9547" y="6126"/>
                    <a:pt x="9514" y="6203"/>
                    <a:pt x="9495" y="6262"/>
                  </a:cubicBezTo>
                  <a:cubicBezTo>
                    <a:pt x="9471" y="6384"/>
                    <a:pt x="9471" y="6504"/>
                    <a:pt x="9471" y="6623"/>
                  </a:cubicBezTo>
                  <a:cubicBezTo>
                    <a:pt x="9462" y="6881"/>
                    <a:pt x="9444" y="7147"/>
                    <a:pt x="9444" y="7415"/>
                  </a:cubicBezTo>
                  <a:cubicBezTo>
                    <a:pt x="9462" y="7930"/>
                    <a:pt x="9677" y="8410"/>
                    <a:pt x="9813" y="8909"/>
                  </a:cubicBezTo>
                  <a:cubicBezTo>
                    <a:pt x="9959" y="9433"/>
                    <a:pt x="9951" y="9973"/>
                    <a:pt x="10054" y="10507"/>
                  </a:cubicBezTo>
                  <a:cubicBezTo>
                    <a:pt x="10106" y="10764"/>
                    <a:pt x="10157" y="11022"/>
                    <a:pt x="10225" y="11280"/>
                  </a:cubicBezTo>
                  <a:cubicBezTo>
                    <a:pt x="10277" y="11546"/>
                    <a:pt x="10363" y="11803"/>
                    <a:pt x="10483" y="12018"/>
                  </a:cubicBezTo>
                  <a:cubicBezTo>
                    <a:pt x="10499" y="12048"/>
                    <a:pt x="10524" y="12061"/>
                    <a:pt x="10548" y="12061"/>
                  </a:cubicBezTo>
                  <a:cubicBezTo>
                    <a:pt x="10600" y="12061"/>
                    <a:pt x="10650" y="12004"/>
                    <a:pt x="10621" y="11939"/>
                  </a:cubicBezTo>
                  <a:cubicBezTo>
                    <a:pt x="10569" y="11820"/>
                    <a:pt x="10553" y="11649"/>
                    <a:pt x="10510" y="11519"/>
                  </a:cubicBezTo>
                  <a:cubicBezTo>
                    <a:pt x="10466" y="11399"/>
                    <a:pt x="10431" y="11280"/>
                    <a:pt x="10398" y="11158"/>
                  </a:cubicBezTo>
                  <a:cubicBezTo>
                    <a:pt x="10380" y="11090"/>
                    <a:pt x="10363" y="11012"/>
                    <a:pt x="10347" y="10936"/>
                  </a:cubicBezTo>
                  <a:cubicBezTo>
                    <a:pt x="10320" y="10678"/>
                    <a:pt x="10320" y="10412"/>
                    <a:pt x="10339" y="10187"/>
                  </a:cubicBezTo>
                  <a:cubicBezTo>
                    <a:pt x="10380" y="9655"/>
                    <a:pt x="10526" y="9132"/>
                    <a:pt x="10569" y="8608"/>
                  </a:cubicBezTo>
                  <a:cubicBezTo>
                    <a:pt x="10613" y="8050"/>
                    <a:pt x="10458" y="7594"/>
                    <a:pt x="10268" y="7079"/>
                  </a:cubicBezTo>
                  <a:cubicBezTo>
                    <a:pt x="10097" y="6623"/>
                    <a:pt x="9891" y="6143"/>
                    <a:pt x="9883" y="5644"/>
                  </a:cubicBezTo>
                  <a:cubicBezTo>
                    <a:pt x="9891" y="5636"/>
                    <a:pt x="9891" y="5627"/>
                    <a:pt x="9891" y="5611"/>
                  </a:cubicBezTo>
                  <a:cubicBezTo>
                    <a:pt x="9943" y="5584"/>
                    <a:pt x="9994" y="5559"/>
                    <a:pt x="10046" y="5524"/>
                  </a:cubicBezTo>
                  <a:cubicBezTo>
                    <a:pt x="10217" y="5438"/>
                    <a:pt x="10380" y="5335"/>
                    <a:pt x="10545" y="5232"/>
                  </a:cubicBezTo>
                  <a:lnTo>
                    <a:pt x="10545" y="5232"/>
                  </a:lnTo>
                  <a:cubicBezTo>
                    <a:pt x="10277" y="5584"/>
                    <a:pt x="10648" y="6400"/>
                    <a:pt x="10732" y="6701"/>
                  </a:cubicBezTo>
                  <a:cubicBezTo>
                    <a:pt x="10922" y="7388"/>
                    <a:pt x="11215" y="8161"/>
                    <a:pt x="11145" y="8882"/>
                  </a:cubicBezTo>
                  <a:cubicBezTo>
                    <a:pt x="11112" y="9227"/>
                    <a:pt x="11025" y="9569"/>
                    <a:pt x="11017" y="9921"/>
                  </a:cubicBezTo>
                  <a:cubicBezTo>
                    <a:pt x="11008" y="10301"/>
                    <a:pt x="11060" y="10670"/>
                    <a:pt x="11120" y="11039"/>
                  </a:cubicBezTo>
                  <a:cubicBezTo>
                    <a:pt x="11171" y="11373"/>
                    <a:pt x="11180" y="11700"/>
                    <a:pt x="11248" y="12034"/>
                  </a:cubicBezTo>
                  <a:cubicBezTo>
                    <a:pt x="11283" y="12181"/>
                    <a:pt x="11351" y="12335"/>
                    <a:pt x="11421" y="12473"/>
                  </a:cubicBezTo>
                  <a:cubicBezTo>
                    <a:pt x="11462" y="12568"/>
                    <a:pt x="11549" y="12671"/>
                    <a:pt x="11565" y="12774"/>
                  </a:cubicBezTo>
                  <a:cubicBezTo>
                    <a:pt x="11574" y="12817"/>
                    <a:pt x="11610" y="12837"/>
                    <a:pt x="11646" y="12837"/>
                  </a:cubicBezTo>
                  <a:cubicBezTo>
                    <a:pt x="11688" y="12837"/>
                    <a:pt x="11730" y="12811"/>
                    <a:pt x="11730" y="12764"/>
                  </a:cubicBezTo>
                  <a:cubicBezTo>
                    <a:pt x="11730" y="12482"/>
                    <a:pt x="11524" y="12207"/>
                    <a:pt x="11481" y="11923"/>
                  </a:cubicBezTo>
                  <a:cubicBezTo>
                    <a:pt x="11462" y="11785"/>
                    <a:pt x="11446" y="11641"/>
                    <a:pt x="11429" y="11494"/>
                  </a:cubicBezTo>
                  <a:cubicBezTo>
                    <a:pt x="11421" y="11364"/>
                    <a:pt x="11429" y="11237"/>
                    <a:pt x="11446" y="11098"/>
                  </a:cubicBezTo>
                  <a:cubicBezTo>
                    <a:pt x="11489" y="10816"/>
                    <a:pt x="11584" y="10548"/>
                    <a:pt x="11635" y="10266"/>
                  </a:cubicBezTo>
                  <a:cubicBezTo>
                    <a:pt x="11763" y="9639"/>
                    <a:pt x="11893" y="8977"/>
                    <a:pt x="11944" y="8342"/>
                  </a:cubicBezTo>
                  <a:cubicBezTo>
                    <a:pt x="11988" y="7765"/>
                    <a:pt x="11763" y="7217"/>
                    <a:pt x="11592" y="6675"/>
                  </a:cubicBezTo>
                  <a:cubicBezTo>
                    <a:pt x="11497" y="6384"/>
                    <a:pt x="11326" y="6143"/>
                    <a:pt x="11145" y="5902"/>
                  </a:cubicBezTo>
                  <a:cubicBezTo>
                    <a:pt x="11085" y="5817"/>
                    <a:pt x="11025" y="5730"/>
                    <a:pt x="10973" y="5652"/>
                  </a:cubicBezTo>
                  <a:cubicBezTo>
                    <a:pt x="10922" y="5516"/>
                    <a:pt x="10895" y="5370"/>
                    <a:pt x="10862" y="5223"/>
                  </a:cubicBezTo>
                  <a:cubicBezTo>
                    <a:pt x="10844" y="5164"/>
                    <a:pt x="10802" y="5112"/>
                    <a:pt x="10741" y="5112"/>
                  </a:cubicBezTo>
                  <a:cubicBezTo>
                    <a:pt x="10914" y="5001"/>
                    <a:pt x="11085" y="4898"/>
                    <a:pt x="11274" y="4819"/>
                  </a:cubicBezTo>
                  <a:cubicBezTo>
                    <a:pt x="11299" y="4846"/>
                    <a:pt x="11334" y="4871"/>
                    <a:pt x="11359" y="4898"/>
                  </a:cubicBezTo>
                  <a:cubicBezTo>
                    <a:pt x="11348" y="4890"/>
                    <a:pt x="11333" y="4887"/>
                    <a:pt x="11319" y="4887"/>
                  </a:cubicBezTo>
                  <a:cubicBezTo>
                    <a:pt x="11280" y="4887"/>
                    <a:pt x="11237" y="4910"/>
                    <a:pt x="11231" y="4941"/>
                  </a:cubicBezTo>
                  <a:cubicBezTo>
                    <a:pt x="11171" y="5120"/>
                    <a:pt x="11299" y="5291"/>
                    <a:pt x="11377" y="5446"/>
                  </a:cubicBezTo>
                  <a:cubicBezTo>
                    <a:pt x="11514" y="5704"/>
                    <a:pt x="11617" y="6005"/>
                    <a:pt x="11711" y="6281"/>
                  </a:cubicBezTo>
                  <a:cubicBezTo>
                    <a:pt x="11926" y="6864"/>
                    <a:pt x="12072" y="7491"/>
                    <a:pt x="12235" y="8085"/>
                  </a:cubicBezTo>
                  <a:cubicBezTo>
                    <a:pt x="12416" y="8744"/>
                    <a:pt x="12468" y="9466"/>
                    <a:pt x="12365" y="10136"/>
                  </a:cubicBezTo>
                  <a:cubicBezTo>
                    <a:pt x="12262" y="10806"/>
                    <a:pt x="12235" y="11494"/>
                    <a:pt x="12132" y="12164"/>
                  </a:cubicBezTo>
                  <a:cubicBezTo>
                    <a:pt x="12127" y="12213"/>
                    <a:pt x="12169" y="12246"/>
                    <a:pt x="12210" y="12246"/>
                  </a:cubicBezTo>
                  <a:cubicBezTo>
                    <a:pt x="12239" y="12246"/>
                    <a:pt x="12268" y="12229"/>
                    <a:pt x="12278" y="12189"/>
                  </a:cubicBezTo>
                  <a:cubicBezTo>
                    <a:pt x="12381" y="11828"/>
                    <a:pt x="12460" y="11443"/>
                    <a:pt x="12555" y="11082"/>
                  </a:cubicBezTo>
                  <a:cubicBezTo>
                    <a:pt x="12639" y="10746"/>
                    <a:pt x="12761" y="10428"/>
                    <a:pt x="12905" y="10111"/>
                  </a:cubicBezTo>
                  <a:cubicBezTo>
                    <a:pt x="13181" y="9493"/>
                    <a:pt x="13387" y="8847"/>
                    <a:pt x="13328" y="8161"/>
                  </a:cubicBezTo>
                  <a:cubicBezTo>
                    <a:pt x="13266" y="7483"/>
                    <a:pt x="13027" y="6829"/>
                    <a:pt x="12666" y="6254"/>
                  </a:cubicBezTo>
                  <a:cubicBezTo>
                    <a:pt x="12579" y="6108"/>
                    <a:pt x="12484" y="5961"/>
                    <a:pt x="12390" y="5817"/>
                  </a:cubicBezTo>
                  <a:lnTo>
                    <a:pt x="12390" y="5817"/>
                  </a:lnTo>
                  <a:cubicBezTo>
                    <a:pt x="12493" y="5928"/>
                    <a:pt x="12596" y="6048"/>
                    <a:pt x="12699" y="6159"/>
                  </a:cubicBezTo>
                  <a:cubicBezTo>
                    <a:pt x="12821" y="6349"/>
                    <a:pt x="12924" y="6539"/>
                    <a:pt x="13027" y="6718"/>
                  </a:cubicBezTo>
                  <a:cubicBezTo>
                    <a:pt x="13249" y="7147"/>
                    <a:pt x="13472" y="7586"/>
                    <a:pt x="13602" y="8058"/>
                  </a:cubicBezTo>
                  <a:cubicBezTo>
                    <a:pt x="13713" y="8462"/>
                    <a:pt x="13756" y="8882"/>
                    <a:pt x="13816" y="9295"/>
                  </a:cubicBezTo>
                  <a:cubicBezTo>
                    <a:pt x="13816" y="9569"/>
                    <a:pt x="13851" y="9853"/>
                    <a:pt x="13884" y="10127"/>
                  </a:cubicBezTo>
                  <a:cubicBezTo>
                    <a:pt x="13911" y="10393"/>
                    <a:pt x="13903" y="10670"/>
                    <a:pt x="13979" y="10927"/>
                  </a:cubicBezTo>
                  <a:cubicBezTo>
                    <a:pt x="13991" y="10973"/>
                    <a:pt x="14026" y="10992"/>
                    <a:pt x="14061" y="10992"/>
                  </a:cubicBezTo>
                  <a:cubicBezTo>
                    <a:pt x="14078" y="10992"/>
                    <a:pt x="14095" y="10987"/>
                    <a:pt x="14109" y="10979"/>
                  </a:cubicBezTo>
                  <a:cubicBezTo>
                    <a:pt x="14152" y="10979"/>
                    <a:pt x="14185" y="10952"/>
                    <a:pt x="14193" y="10901"/>
                  </a:cubicBezTo>
                  <a:cubicBezTo>
                    <a:pt x="14212" y="10591"/>
                    <a:pt x="14152" y="10282"/>
                    <a:pt x="14142" y="9973"/>
                  </a:cubicBezTo>
                  <a:cubicBezTo>
                    <a:pt x="14142" y="9647"/>
                    <a:pt x="14212" y="9303"/>
                    <a:pt x="14228" y="8977"/>
                  </a:cubicBezTo>
                  <a:cubicBezTo>
                    <a:pt x="14272" y="8435"/>
                    <a:pt x="14375" y="7878"/>
                    <a:pt x="14169" y="7363"/>
                  </a:cubicBezTo>
                  <a:cubicBezTo>
                    <a:pt x="14101" y="7209"/>
                    <a:pt x="14074" y="7054"/>
                    <a:pt x="13998" y="6908"/>
                  </a:cubicBezTo>
                  <a:cubicBezTo>
                    <a:pt x="13919" y="6769"/>
                    <a:pt x="13833" y="6642"/>
                    <a:pt x="13748" y="6504"/>
                  </a:cubicBezTo>
                  <a:cubicBezTo>
                    <a:pt x="13575" y="6254"/>
                    <a:pt x="13412" y="6005"/>
                    <a:pt x="13198" y="5790"/>
                  </a:cubicBezTo>
                  <a:cubicBezTo>
                    <a:pt x="13130" y="5722"/>
                    <a:pt x="13060" y="5662"/>
                    <a:pt x="12983" y="5601"/>
                  </a:cubicBezTo>
                  <a:cubicBezTo>
                    <a:pt x="12940" y="5549"/>
                    <a:pt x="12889" y="5498"/>
                    <a:pt x="12845" y="5456"/>
                  </a:cubicBezTo>
                  <a:cubicBezTo>
                    <a:pt x="12647" y="5267"/>
                    <a:pt x="12433" y="5120"/>
                    <a:pt x="12210" y="4974"/>
                  </a:cubicBezTo>
                  <a:cubicBezTo>
                    <a:pt x="12072" y="4889"/>
                    <a:pt x="11926" y="4803"/>
                    <a:pt x="11806" y="4700"/>
                  </a:cubicBezTo>
                  <a:cubicBezTo>
                    <a:pt x="11790" y="4692"/>
                    <a:pt x="11782" y="4673"/>
                    <a:pt x="11771" y="4665"/>
                  </a:cubicBezTo>
                  <a:cubicBezTo>
                    <a:pt x="12227" y="4545"/>
                    <a:pt x="12682" y="4485"/>
                    <a:pt x="13146" y="4407"/>
                  </a:cubicBezTo>
                  <a:cubicBezTo>
                    <a:pt x="13404" y="4374"/>
                    <a:pt x="13653" y="4323"/>
                    <a:pt x="13911" y="4323"/>
                  </a:cubicBezTo>
                  <a:cubicBezTo>
                    <a:pt x="14169" y="4323"/>
                    <a:pt x="14315" y="4434"/>
                    <a:pt x="14538" y="4537"/>
                  </a:cubicBezTo>
                  <a:cubicBezTo>
                    <a:pt x="14550" y="4541"/>
                    <a:pt x="14561" y="4543"/>
                    <a:pt x="14571" y="4543"/>
                  </a:cubicBezTo>
                  <a:cubicBezTo>
                    <a:pt x="14645" y="4543"/>
                    <a:pt x="14683" y="4451"/>
                    <a:pt x="14616" y="4399"/>
                  </a:cubicBezTo>
                  <a:cubicBezTo>
                    <a:pt x="14503" y="4312"/>
                    <a:pt x="14435" y="4201"/>
                    <a:pt x="14307" y="4141"/>
                  </a:cubicBezTo>
                  <a:cubicBezTo>
                    <a:pt x="14204" y="4098"/>
                    <a:pt x="14074" y="4081"/>
                    <a:pt x="13963" y="4073"/>
                  </a:cubicBezTo>
                  <a:cubicBezTo>
                    <a:pt x="13930" y="4072"/>
                    <a:pt x="13898" y="4072"/>
                    <a:pt x="13866" y="4072"/>
                  </a:cubicBezTo>
                  <a:cubicBezTo>
                    <a:pt x="13649" y="4072"/>
                    <a:pt x="13432" y="4095"/>
                    <a:pt x="13214" y="4133"/>
                  </a:cubicBezTo>
                  <a:cubicBezTo>
                    <a:pt x="12579" y="4219"/>
                    <a:pt x="11936" y="4271"/>
                    <a:pt x="11326" y="4477"/>
                  </a:cubicBezTo>
                  <a:cubicBezTo>
                    <a:pt x="11283" y="4391"/>
                    <a:pt x="11248" y="4312"/>
                    <a:pt x="11215" y="4236"/>
                  </a:cubicBezTo>
                  <a:cubicBezTo>
                    <a:pt x="11248" y="4236"/>
                    <a:pt x="11283" y="4201"/>
                    <a:pt x="11266" y="4158"/>
                  </a:cubicBezTo>
                  <a:cubicBezTo>
                    <a:pt x="11239" y="4090"/>
                    <a:pt x="11215" y="4022"/>
                    <a:pt x="11188" y="3951"/>
                  </a:cubicBezTo>
                  <a:cubicBezTo>
                    <a:pt x="11196" y="3824"/>
                    <a:pt x="11180" y="3686"/>
                    <a:pt x="11171" y="3574"/>
                  </a:cubicBezTo>
                  <a:lnTo>
                    <a:pt x="11171" y="3145"/>
                  </a:lnTo>
                  <a:cubicBezTo>
                    <a:pt x="11180" y="2733"/>
                    <a:pt x="11050" y="2337"/>
                    <a:pt x="10862" y="1968"/>
                  </a:cubicBezTo>
                  <a:cubicBezTo>
                    <a:pt x="10656" y="1573"/>
                    <a:pt x="10320" y="1282"/>
                    <a:pt x="9986" y="989"/>
                  </a:cubicBezTo>
                  <a:cubicBezTo>
                    <a:pt x="9796" y="826"/>
                    <a:pt x="9669" y="602"/>
                    <a:pt x="9487" y="422"/>
                  </a:cubicBezTo>
                  <a:cubicBezTo>
                    <a:pt x="9427" y="363"/>
                    <a:pt x="9349" y="311"/>
                    <a:pt x="9273" y="251"/>
                  </a:cubicBezTo>
                  <a:cubicBezTo>
                    <a:pt x="9273" y="241"/>
                    <a:pt x="9265" y="241"/>
                    <a:pt x="9265" y="233"/>
                  </a:cubicBezTo>
                  <a:cubicBezTo>
                    <a:pt x="9256" y="208"/>
                    <a:pt x="9229" y="200"/>
                    <a:pt x="9205" y="200"/>
                  </a:cubicBezTo>
                  <a:cubicBezTo>
                    <a:pt x="9186" y="181"/>
                    <a:pt x="9170" y="165"/>
                    <a:pt x="9153" y="156"/>
                  </a:cubicBezTo>
                  <a:cubicBezTo>
                    <a:pt x="9135" y="130"/>
                    <a:pt x="9118" y="113"/>
                    <a:pt x="9091" y="97"/>
                  </a:cubicBezTo>
                  <a:lnTo>
                    <a:pt x="9091" y="86"/>
                  </a:lnTo>
                  <a:cubicBezTo>
                    <a:pt x="9091" y="86"/>
                    <a:pt x="9091" y="78"/>
                    <a:pt x="9083" y="78"/>
                  </a:cubicBezTo>
                  <a:cubicBezTo>
                    <a:pt x="9075" y="70"/>
                    <a:pt x="9067" y="62"/>
                    <a:pt x="9058" y="62"/>
                  </a:cubicBezTo>
                  <a:cubicBezTo>
                    <a:pt x="9050" y="53"/>
                    <a:pt x="9040" y="45"/>
                    <a:pt x="9032" y="35"/>
                  </a:cubicBezTo>
                  <a:cubicBezTo>
                    <a:pt x="9032" y="26"/>
                    <a:pt x="9023" y="26"/>
                    <a:pt x="9023" y="18"/>
                  </a:cubicBezTo>
                  <a:cubicBezTo>
                    <a:pt x="9011" y="6"/>
                    <a:pt x="8995" y="0"/>
                    <a:pt x="89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275" name="Google Shape;2275;p31"/>
          <p:cNvGrpSpPr/>
          <p:nvPr/>
        </p:nvGrpSpPr>
        <p:grpSpPr>
          <a:xfrm rot="-5400000">
            <a:off x="6656977" y="-547060"/>
            <a:ext cx="3762499" cy="2985258"/>
            <a:chOff x="3356250" y="4164275"/>
            <a:chExt cx="463225" cy="472000"/>
          </a:xfrm>
        </p:grpSpPr>
        <p:sp>
          <p:nvSpPr>
            <p:cNvPr id="2276" name="Google Shape;2276;p31"/>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7" name="Google Shape;2277;p31"/>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8" name="Google Shape;2278;p31"/>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9" name="Google Shape;2279;p31"/>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0" name="Google Shape;2280;p31"/>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1" name="Google Shape;2281;p31"/>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2" name="Google Shape;2282;p31"/>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3" name="Google Shape;2283;p31"/>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4" name="Google Shape;2284;p31"/>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85" name="Google Shape;2285;p31"/>
            <p:cNvGrpSpPr/>
            <p:nvPr/>
          </p:nvGrpSpPr>
          <p:grpSpPr>
            <a:xfrm>
              <a:off x="3356250" y="4267800"/>
              <a:ext cx="463225" cy="368475"/>
              <a:chOff x="3356250" y="4267800"/>
              <a:chExt cx="463225" cy="368475"/>
            </a:xfrm>
          </p:grpSpPr>
          <p:sp>
            <p:nvSpPr>
              <p:cNvPr id="2286" name="Google Shape;2286;p31"/>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7" name="Google Shape;2287;p31"/>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8" name="Google Shape;2288;p31"/>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9" name="Google Shape;2289;p31"/>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0" name="Google Shape;2290;p31"/>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1" name="Google Shape;2291;p31"/>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2" name="Google Shape;2292;p31"/>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3" name="Google Shape;2293;p31"/>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4" name="Google Shape;2294;p31"/>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5" name="Google Shape;2295;p31"/>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6" name="Google Shape;2296;p31"/>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7" name="Google Shape;2297;p31"/>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8" name="Google Shape;2298;p31"/>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9" name="Google Shape;2299;p31"/>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0" name="Google Shape;2300;p31"/>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1" name="Google Shape;2301;p31"/>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2" name="Google Shape;2302;p31"/>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3" name="Google Shape;2303;p31"/>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4" name="Google Shape;2304;p31"/>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5" name="Google Shape;2305;p31"/>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6" name="Google Shape;2306;p31"/>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7" name="Google Shape;2307;p31"/>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8" name="Google Shape;2308;p31"/>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9" name="Google Shape;2309;p31"/>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0" name="Google Shape;2310;p31"/>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30049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842088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11"/>
        <p:cNvGrpSpPr/>
        <p:nvPr/>
      </p:nvGrpSpPr>
      <p:grpSpPr>
        <a:xfrm>
          <a:off x="0" y="0"/>
          <a:ext cx="0" cy="0"/>
          <a:chOff x="0" y="0"/>
          <a:chExt cx="0" cy="0"/>
        </a:xfrm>
      </p:grpSpPr>
      <p:sp>
        <p:nvSpPr>
          <p:cNvPr id="2312" name="Google Shape;2312;p32"/>
          <p:cNvSpPr/>
          <p:nvPr/>
        </p:nvSpPr>
        <p:spPr>
          <a:xfrm flipH="1">
            <a:off x="-342129" y="-798327"/>
            <a:ext cx="1459951" cy="3092652"/>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3" name="Google Shape;2313;p32"/>
          <p:cNvSpPr/>
          <p:nvPr/>
        </p:nvSpPr>
        <p:spPr>
          <a:xfrm flipH="1">
            <a:off x="7621273" y="3958141"/>
            <a:ext cx="2420369" cy="3308716"/>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4" name="Google Shape;2314;p32"/>
          <p:cNvSpPr/>
          <p:nvPr/>
        </p:nvSpPr>
        <p:spPr>
          <a:xfrm flipH="1">
            <a:off x="5957264" y="5449293"/>
            <a:ext cx="2646780" cy="2348500"/>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5" name="Google Shape;2315;p32"/>
          <p:cNvSpPr/>
          <p:nvPr/>
        </p:nvSpPr>
        <p:spPr>
          <a:xfrm flipH="1">
            <a:off x="5956046" y="4952242"/>
            <a:ext cx="2637650" cy="2361484"/>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6" name="Google Shape;2316;p32"/>
          <p:cNvSpPr/>
          <p:nvPr/>
        </p:nvSpPr>
        <p:spPr>
          <a:xfrm flipH="1">
            <a:off x="-897651" y="4051059"/>
            <a:ext cx="2572223" cy="3515852"/>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7" name="Google Shape;2317;p32"/>
          <p:cNvSpPr/>
          <p:nvPr/>
        </p:nvSpPr>
        <p:spPr>
          <a:xfrm flipH="1">
            <a:off x="200620" y="-425033"/>
            <a:ext cx="1323770" cy="1912924"/>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8" name="Google Shape;2318;p32"/>
          <p:cNvSpPr/>
          <p:nvPr/>
        </p:nvSpPr>
        <p:spPr>
          <a:xfrm flipH="1">
            <a:off x="853980" y="5532675"/>
            <a:ext cx="205260" cy="283013"/>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9" name="Google Shape;2319;p32"/>
          <p:cNvSpPr/>
          <p:nvPr/>
        </p:nvSpPr>
        <p:spPr>
          <a:xfrm flipH="1">
            <a:off x="851087" y="5530443"/>
            <a:ext cx="15824" cy="28403"/>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0" name="Google Shape;2320;p32"/>
          <p:cNvSpPr/>
          <p:nvPr/>
        </p:nvSpPr>
        <p:spPr>
          <a:xfrm flipH="1">
            <a:off x="875889" y="5481955"/>
            <a:ext cx="12020" cy="9535"/>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1" name="Google Shape;2321;p32"/>
          <p:cNvSpPr/>
          <p:nvPr/>
        </p:nvSpPr>
        <p:spPr>
          <a:xfrm flipH="1">
            <a:off x="861738" y="5514619"/>
            <a:ext cx="8064" cy="9332"/>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2" name="Google Shape;2322;p32"/>
          <p:cNvSpPr/>
          <p:nvPr/>
        </p:nvSpPr>
        <p:spPr>
          <a:xfrm flipH="1">
            <a:off x="895670" y="5501229"/>
            <a:ext cx="3804" cy="3652"/>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3" name="Google Shape;2323;p32"/>
          <p:cNvSpPr/>
          <p:nvPr/>
        </p:nvSpPr>
        <p:spPr>
          <a:xfrm flipH="1">
            <a:off x="898105" y="5509548"/>
            <a:ext cx="3043" cy="4057"/>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4" name="Google Shape;2324;p32"/>
          <p:cNvSpPr/>
          <p:nvPr/>
        </p:nvSpPr>
        <p:spPr>
          <a:xfrm flipH="1">
            <a:off x="883649" y="5713641"/>
            <a:ext cx="152" cy="203"/>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5" name="Google Shape;2325;p32"/>
          <p:cNvSpPr/>
          <p:nvPr/>
        </p:nvSpPr>
        <p:spPr>
          <a:xfrm flipH="1">
            <a:off x="1293110" y="5614232"/>
            <a:ext cx="10499" cy="10549"/>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6" name="Google Shape;2326;p32"/>
          <p:cNvSpPr/>
          <p:nvPr/>
        </p:nvSpPr>
        <p:spPr>
          <a:xfrm flipH="1">
            <a:off x="1268006" y="5665966"/>
            <a:ext cx="207999" cy="284636"/>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7" name="Google Shape;2327;p32"/>
          <p:cNvSpPr/>
          <p:nvPr/>
        </p:nvSpPr>
        <p:spPr>
          <a:xfrm flipH="1">
            <a:off x="1268003" y="5649329"/>
            <a:ext cx="17346" cy="43619"/>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8" name="Google Shape;2328;p32"/>
          <p:cNvSpPr/>
          <p:nvPr/>
        </p:nvSpPr>
        <p:spPr>
          <a:xfrm flipH="1">
            <a:off x="1313804" y="5635128"/>
            <a:ext cx="1369" cy="2232"/>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9" name="Google Shape;2329;p32"/>
          <p:cNvSpPr/>
          <p:nvPr/>
        </p:nvSpPr>
        <p:spPr>
          <a:xfrm flipH="1">
            <a:off x="1316541" y="5645475"/>
            <a:ext cx="152" cy="203"/>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0" name="Google Shape;2330;p32"/>
          <p:cNvSpPr/>
          <p:nvPr/>
        </p:nvSpPr>
        <p:spPr>
          <a:xfrm flipH="1">
            <a:off x="1042050" y="5223895"/>
            <a:ext cx="236757" cy="336775"/>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1" name="Google Shape;2331;p32"/>
          <p:cNvSpPr/>
          <p:nvPr/>
        </p:nvSpPr>
        <p:spPr>
          <a:xfrm flipH="1">
            <a:off x="1414383" y="5338521"/>
            <a:ext cx="236757" cy="214035"/>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2" name="Google Shape;2332;p32"/>
          <p:cNvSpPr/>
          <p:nvPr/>
        </p:nvSpPr>
        <p:spPr>
          <a:xfrm flipH="1">
            <a:off x="1379231" y="5427989"/>
            <a:ext cx="9282" cy="12376"/>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3" name="Google Shape;2333;p32"/>
          <p:cNvSpPr/>
          <p:nvPr/>
        </p:nvSpPr>
        <p:spPr>
          <a:xfrm flipH="1">
            <a:off x="1409055" y="5422716"/>
            <a:ext cx="3043" cy="3449"/>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4" name="Google Shape;2334;p32"/>
          <p:cNvSpPr/>
          <p:nvPr/>
        </p:nvSpPr>
        <p:spPr>
          <a:xfrm flipH="1">
            <a:off x="1394904" y="5464509"/>
            <a:ext cx="26323" cy="37532"/>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5" name="Google Shape;2335;p32"/>
          <p:cNvSpPr/>
          <p:nvPr/>
        </p:nvSpPr>
        <p:spPr>
          <a:xfrm flipH="1">
            <a:off x="1402816" y="5422715"/>
            <a:ext cx="152" cy="203"/>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6" name="Google Shape;2336;p32"/>
          <p:cNvSpPr/>
          <p:nvPr/>
        </p:nvSpPr>
        <p:spPr>
          <a:xfrm flipH="1">
            <a:off x="1220836" y="4947170"/>
            <a:ext cx="284078" cy="3276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7" name="Google Shape;2337;p32"/>
          <p:cNvSpPr/>
          <p:nvPr/>
        </p:nvSpPr>
        <p:spPr>
          <a:xfrm flipH="1">
            <a:off x="1355800" y="5277455"/>
            <a:ext cx="22063" cy="21303"/>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38" name="Google Shape;2338;p32"/>
          <p:cNvGrpSpPr/>
          <p:nvPr/>
        </p:nvGrpSpPr>
        <p:grpSpPr>
          <a:xfrm flipH="1">
            <a:off x="8294133" y="-939889"/>
            <a:ext cx="1430737" cy="1724655"/>
            <a:chOff x="378650" y="3606350"/>
            <a:chExt cx="235075" cy="212525"/>
          </a:xfrm>
        </p:grpSpPr>
        <p:sp>
          <p:nvSpPr>
            <p:cNvPr id="2339" name="Google Shape;2339;p32"/>
            <p:cNvSpPr/>
            <p:nvPr/>
          </p:nvSpPr>
          <p:spPr>
            <a:xfrm>
              <a:off x="378650" y="3693225"/>
              <a:ext cx="29975" cy="3182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0" name="Google Shape;2340;p32"/>
            <p:cNvSpPr/>
            <p:nvPr/>
          </p:nvSpPr>
          <p:spPr>
            <a:xfrm>
              <a:off x="405525" y="3668900"/>
              <a:ext cx="24275" cy="28175"/>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1" name="Google Shape;2341;p32"/>
            <p:cNvSpPr/>
            <p:nvPr/>
          </p:nvSpPr>
          <p:spPr>
            <a:xfrm>
              <a:off x="407625" y="3677400"/>
              <a:ext cx="775" cy="1600"/>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2" name="Google Shape;2342;p32"/>
            <p:cNvSpPr/>
            <p:nvPr/>
          </p:nvSpPr>
          <p:spPr>
            <a:xfrm>
              <a:off x="415700" y="3706875"/>
              <a:ext cx="27300" cy="18800"/>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3" name="Google Shape;2343;p32"/>
            <p:cNvSpPr/>
            <p:nvPr/>
          </p:nvSpPr>
          <p:spPr>
            <a:xfrm>
              <a:off x="430825" y="3665275"/>
              <a:ext cx="34750" cy="31175"/>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4" name="Google Shape;2344;p32"/>
            <p:cNvSpPr/>
            <p:nvPr/>
          </p:nvSpPr>
          <p:spPr>
            <a:xfrm>
              <a:off x="418850" y="3629050"/>
              <a:ext cx="32950" cy="23575"/>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5" name="Google Shape;2345;p32"/>
            <p:cNvSpPr/>
            <p:nvPr/>
          </p:nvSpPr>
          <p:spPr>
            <a:xfrm>
              <a:off x="444300" y="3606350"/>
              <a:ext cx="29850" cy="2412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6" name="Google Shape;2346;p32"/>
            <p:cNvSpPr/>
            <p:nvPr/>
          </p:nvSpPr>
          <p:spPr>
            <a:xfrm>
              <a:off x="447725" y="3707125"/>
              <a:ext cx="29925" cy="23250"/>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7" name="Google Shape;2347;p32"/>
            <p:cNvSpPr/>
            <p:nvPr/>
          </p:nvSpPr>
          <p:spPr>
            <a:xfrm>
              <a:off x="431575" y="3729975"/>
              <a:ext cx="28575" cy="21700"/>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8" name="Google Shape;2348;p32"/>
            <p:cNvSpPr/>
            <p:nvPr/>
          </p:nvSpPr>
          <p:spPr>
            <a:xfrm>
              <a:off x="394000" y="3744550"/>
              <a:ext cx="44725" cy="23375"/>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9" name="Google Shape;2349;p32"/>
            <p:cNvSpPr/>
            <p:nvPr/>
          </p:nvSpPr>
          <p:spPr>
            <a:xfrm>
              <a:off x="474975" y="3701925"/>
              <a:ext cx="44625" cy="25675"/>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0" name="Google Shape;2350;p32"/>
            <p:cNvSpPr/>
            <p:nvPr/>
          </p:nvSpPr>
          <p:spPr>
            <a:xfrm>
              <a:off x="468900" y="3660450"/>
              <a:ext cx="40675" cy="29775"/>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1" name="Google Shape;2351;p32"/>
            <p:cNvSpPr/>
            <p:nvPr/>
          </p:nvSpPr>
          <p:spPr>
            <a:xfrm>
              <a:off x="473650" y="3629000"/>
              <a:ext cx="40200" cy="31700"/>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2" name="Google Shape;2352;p32"/>
            <p:cNvSpPr/>
            <p:nvPr/>
          </p:nvSpPr>
          <p:spPr>
            <a:xfrm>
              <a:off x="469400" y="3733225"/>
              <a:ext cx="52575" cy="37850"/>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3" name="Google Shape;2353;p32"/>
            <p:cNvSpPr/>
            <p:nvPr/>
          </p:nvSpPr>
          <p:spPr>
            <a:xfrm>
              <a:off x="454625" y="3773775"/>
              <a:ext cx="36475" cy="24325"/>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4" name="Google Shape;2354;p32"/>
            <p:cNvSpPr/>
            <p:nvPr/>
          </p:nvSpPr>
          <p:spPr>
            <a:xfrm>
              <a:off x="534850" y="3765175"/>
              <a:ext cx="29450" cy="22875"/>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5" name="Google Shape;2355;p32"/>
            <p:cNvSpPr/>
            <p:nvPr/>
          </p:nvSpPr>
          <p:spPr>
            <a:xfrm>
              <a:off x="529700" y="3715075"/>
              <a:ext cx="38475" cy="37625"/>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6" name="Google Shape;2356;p32"/>
            <p:cNvSpPr/>
            <p:nvPr/>
          </p:nvSpPr>
          <p:spPr>
            <a:xfrm>
              <a:off x="535375" y="3687775"/>
              <a:ext cx="37100" cy="24025"/>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7" name="Google Shape;2357;p32"/>
            <p:cNvSpPr/>
            <p:nvPr/>
          </p:nvSpPr>
          <p:spPr>
            <a:xfrm>
              <a:off x="526925" y="3659150"/>
              <a:ext cx="26450" cy="18800"/>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8" name="Google Shape;2358;p32"/>
            <p:cNvSpPr/>
            <p:nvPr/>
          </p:nvSpPr>
          <p:spPr>
            <a:xfrm>
              <a:off x="510725" y="3687825"/>
              <a:ext cx="23300" cy="1907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9" name="Google Shape;2359;p32"/>
            <p:cNvSpPr/>
            <p:nvPr/>
          </p:nvSpPr>
          <p:spPr>
            <a:xfrm>
              <a:off x="498775" y="3785275"/>
              <a:ext cx="38925" cy="26025"/>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0" name="Google Shape;2360;p32"/>
            <p:cNvSpPr/>
            <p:nvPr/>
          </p:nvSpPr>
          <p:spPr>
            <a:xfrm>
              <a:off x="547275" y="3790250"/>
              <a:ext cx="35525" cy="28625"/>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1" name="Google Shape;2361;p32"/>
            <p:cNvSpPr/>
            <p:nvPr/>
          </p:nvSpPr>
          <p:spPr>
            <a:xfrm>
              <a:off x="573250" y="3766725"/>
              <a:ext cx="40475" cy="29700"/>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2" name="Google Shape;2362;p32"/>
            <p:cNvSpPr/>
            <p:nvPr/>
          </p:nvSpPr>
          <p:spPr>
            <a:xfrm>
              <a:off x="576100" y="3724150"/>
              <a:ext cx="35750" cy="31250"/>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83931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363"/>
        <p:cNvGrpSpPr/>
        <p:nvPr/>
      </p:nvGrpSpPr>
      <p:grpSpPr>
        <a:xfrm>
          <a:off x="0" y="0"/>
          <a:ext cx="0" cy="0"/>
          <a:chOff x="0" y="0"/>
          <a:chExt cx="0" cy="0"/>
        </a:xfrm>
      </p:grpSpPr>
      <p:sp>
        <p:nvSpPr>
          <p:cNvPr id="2364" name="Google Shape;2364;p33"/>
          <p:cNvSpPr/>
          <p:nvPr/>
        </p:nvSpPr>
        <p:spPr>
          <a:xfrm>
            <a:off x="8282592" y="1917605"/>
            <a:ext cx="79028" cy="120513"/>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5" name="Google Shape;2365;p33"/>
          <p:cNvSpPr/>
          <p:nvPr/>
        </p:nvSpPr>
        <p:spPr>
          <a:xfrm>
            <a:off x="8378733" y="2176052"/>
            <a:ext cx="65649" cy="100600"/>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6" name="Google Shape;2366;p33"/>
          <p:cNvSpPr/>
          <p:nvPr/>
        </p:nvSpPr>
        <p:spPr>
          <a:xfrm>
            <a:off x="8215854" y="2158422"/>
            <a:ext cx="54760" cy="89607"/>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7" name="Google Shape;2367;p33"/>
          <p:cNvSpPr/>
          <p:nvPr/>
        </p:nvSpPr>
        <p:spPr>
          <a:xfrm>
            <a:off x="8198276" y="1876743"/>
            <a:ext cx="37647" cy="61397"/>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8" name="Google Shape;2368;p33"/>
          <p:cNvSpPr/>
          <p:nvPr/>
        </p:nvSpPr>
        <p:spPr>
          <a:xfrm>
            <a:off x="8178363" y="1751044"/>
            <a:ext cx="32202" cy="59531"/>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9" name="Google Shape;2369;p33"/>
          <p:cNvSpPr/>
          <p:nvPr/>
        </p:nvSpPr>
        <p:spPr>
          <a:xfrm>
            <a:off x="-294560" y="4763851"/>
            <a:ext cx="3919368" cy="3436589"/>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0" name="Google Shape;2370;p33"/>
          <p:cNvSpPr/>
          <p:nvPr/>
        </p:nvSpPr>
        <p:spPr>
          <a:xfrm>
            <a:off x="8379511" y="-700477"/>
            <a:ext cx="149189" cy="2186864"/>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1" name="Google Shape;2371;p33"/>
          <p:cNvSpPr/>
          <p:nvPr/>
        </p:nvSpPr>
        <p:spPr>
          <a:xfrm>
            <a:off x="8112247" y="-656710"/>
            <a:ext cx="113720" cy="2132519"/>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2" name="Google Shape;2372;p33"/>
          <p:cNvSpPr/>
          <p:nvPr/>
        </p:nvSpPr>
        <p:spPr>
          <a:xfrm>
            <a:off x="7834251" y="-645096"/>
            <a:ext cx="88985" cy="2098501"/>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3" name="Google Shape;2373;p33"/>
          <p:cNvSpPr/>
          <p:nvPr/>
        </p:nvSpPr>
        <p:spPr>
          <a:xfrm>
            <a:off x="7535097" y="-733249"/>
            <a:ext cx="99563" cy="2175871"/>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74" name="Google Shape;2374;p33"/>
          <p:cNvGrpSpPr/>
          <p:nvPr/>
        </p:nvGrpSpPr>
        <p:grpSpPr>
          <a:xfrm>
            <a:off x="7195022" y="3898068"/>
            <a:ext cx="2882510" cy="3916152"/>
            <a:chOff x="3356250" y="4164275"/>
            <a:chExt cx="463225" cy="472000"/>
          </a:xfrm>
        </p:grpSpPr>
        <p:sp>
          <p:nvSpPr>
            <p:cNvPr id="2375" name="Google Shape;2375;p33"/>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6" name="Google Shape;2376;p33"/>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7" name="Google Shape;2377;p33"/>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8" name="Google Shape;2378;p33"/>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9" name="Google Shape;2379;p33"/>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0" name="Google Shape;2380;p33"/>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1" name="Google Shape;2381;p33"/>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2" name="Google Shape;2382;p33"/>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3" name="Google Shape;2383;p33"/>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84" name="Google Shape;2384;p33"/>
            <p:cNvGrpSpPr/>
            <p:nvPr/>
          </p:nvGrpSpPr>
          <p:grpSpPr>
            <a:xfrm>
              <a:off x="3356250" y="4267800"/>
              <a:ext cx="463225" cy="368475"/>
              <a:chOff x="3356250" y="4267800"/>
              <a:chExt cx="463225" cy="368475"/>
            </a:xfrm>
          </p:grpSpPr>
          <p:sp>
            <p:nvSpPr>
              <p:cNvPr id="2385" name="Google Shape;2385;p33"/>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6" name="Google Shape;2386;p33"/>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7" name="Google Shape;2387;p33"/>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8" name="Google Shape;2388;p33"/>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9" name="Google Shape;2389;p33"/>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0" name="Google Shape;2390;p33"/>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1" name="Google Shape;2391;p33"/>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2" name="Google Shape;2392;p33"/>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3" name="Google Shape;2393;p33"/>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4" name="Google Shape;2394;p33"/>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5" name="Google Shape;2395;p33"/>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6" name="Google Shape;2396;p33"/>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7" name="Google Shape;2397;p33"/>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8" name="Google Shape;2398;p33"/>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9" name="Google Shape;2399;p33"/>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0" name="Google Shape;2400;p33"/>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1" name="Google Shape;2401;p33"/>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2" name="Google Shape;2402;p33"/>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3" name="Google Shape;2403;p33"/>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4" name="Google Shape;2404;p33"/>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5" name="Google Shape;2405;p33"/>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6" name="Google Shape;2406;p33"/>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7" name="Google Shape;2407;p33"/>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8" name="Google Shape;2408;p33"/>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9" name="Google Shape;2409;p33"/>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
        <p:nvSpPr>
          <p:cNvPr id="2410" name="Google Shape;2410;p33"/>
          <p:cNvSpPr/>
          <p:nvPr/>
        </p:nvSpPr>
        <p:spPr>
          <a:xfrm>
            <a:off x="-599782" y="4985793"/>
            <a:ext cx="2476790" cy="3118609"/>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411" name="Google Shape;2411;p33"/>
          <p:cNvGrpSpPr/>
          <p:nvPr/>
        </p:nvGrpSpPr>
        <p:grpSpPr>
          <a:xfrm>
            <a:off x="-1475533" y="-1909371"/>
            <a:ext cx="3417974" cy="5089547"/>
            <a:chOff x="1962875" y="3464325"/>
            <a:chExt cx="549275" cy="613425"/>
          </a:xfrm>
        </p:grpSpPr>
        <p:sp>
          <p:nvSpPr>
            <p:cNvPr id="2412" name="Google Shape;2412;p33"/>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3" name="Google Shape;2413;p33"/>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4" name="Google Shape;2414;p33"/>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5" name="Google Shape;2415;p33"/>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6" name="Google Shape;2416;p33"/>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7" name="Google Shape;2417;p33"/>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8" name="Google Shape;2418;p33"/>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9" name="Google Shape;2419;p33"/>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0" name="Google Shape;2420;p33"/>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1" name="Google Shape;2421;p33"/>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2" name="Google Shape;2422;p33"/>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3" name="Google Shape;2423;p33"/>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4" name="Google Shape;2424;p33"/>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5" name="Google Shape;2425;p33"/>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6" name="Google Shape;2426;p33"/>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7" name="Google Shape;2427;p33"/>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8" name="Google Shape;2428;p33"/>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9" name="Google Shape;2429;p33"/>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0" name="Google Shape;2430;p33"/>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1" name="Google Shape;2431;p33"/>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2" name="Google Shape;2432;p33"/>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79509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BA19-CB58-BE40-A426-DB383AC8BF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A028409-815E-4947-8541-F175DAFFACA4}"/>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1F1344C-1AEB-014E-86C6-8F20AABE3B4A}"/>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4A2A1A0A-A4F1-B945-B4F2-B50F1EDF740D}"/>
              </a:ext>
            </a:extLst>
          </p:cNvPr>
          <p:cNvSpPr>
            <a:spLocks noGrp="1"/>
          </p:cNvSpPr>
          <p:nvPr>
            <p:ph type="dt" sz="half" idx="10"/>
          </p:nvPr>
        </p:nvSpPr>
        <p:spPr/>
        <p:txBody>
          <a:bodyPr/>
          <a:lstStyle/>
          <a:p>
            <a:pPr defTabSz="914400">
              <a:buClr>
                <a:srgbClr val="000000"/>
              </a:buClr>
              <a:buFont typeface="Arial"/>
              <a:buNone/>
            </a:pPr>
            <a:fld id="{EE6459A0-7237-874E-934C-4D4A1D9B4C1D}" type="datetimeFigureOut">
              <a:rPr lang="x-none" sz="1400" kern="0" smtClean="0">
                <a:solidFill>
                  <a:srgbClr val="000000"/>
                </a:solidFill>
                <a:cs typeface="Arial"/>
                <a:sym typeface="Arial"/>
              </a:rPr>
              <a:pPr defTabSz="914400">
                <a:buClr>
                  <a:srgbClr val="000000"/>
                </a:buClr>
                <a:buFont typeface="Arial"/>
                <a:buNone/>
              </a:pPr>
              <a:t>9/14/2023</a:t>
            </a:fld>
            <a:endParaRPr lang="x-none" sz="1400" kern="0">
              <a:solidFill>
                <a:srgbClr val="000000"/>
              </a:solidFill>
              <a:cs typeface="Arial"/>
              <a:sym typeface="Arial"/>
            </a:endParaRPr>
          </a:p>
        </p:txBody>
      </p:sp>
      <p:sp>
        <p:nvSpPr>
          <p:cNvPr id="6" name="Footer Placeholder 5">
            <a:extLst>
              <a:ext uri="{FF2B5EF4-FFF2-40B4-BE49-F238E27FC236}">
                <a16:creationId xmlns:a16="http://schemas.microsoft.com/office/drawing/2014/main" id="{C518779F-66EA-7E42-B8BF-5E4DE1241C06}"/>
              </a:ext>
            </a:extLst>
          </p:cNvPr>
          <p:cNvSpPr>
            <a:spLocks noGrp="1"/>
          </p:cNvSpPr>
          <p:nvPr>
            <p:ph type="ftr" sz="quarter" idx="11"/>
          </p:nvPr>
        </p:nvSpPr>
        <p:spPr/>
        <p:txBody>
          <a:bodyPr/>
          <a:lstStyle/>
          <a:p>
            <a:pPr defTabSz="914400">
              <a:buClr>
                <a:srgbClr val="000000"/>
              </a:buClr>
              <a:buFont typeface="Arial"/>
              <a:buNone/>
            </a:pPr>
            <a:endParaRPr lang="x-none" sz="1400" kern="0">
              <a:solidFill>
                <a:srgbClr val="000000"/>
              </a:solidFill>
              <a:cs typeface="Arial"/>
              <a:sym typeface="Arial"/>
            </a:endParaRPr>
          </a:p>
        </p:txBody>
      </p:sp>
      <p:sp>
        <p:nvSpPr>
          <p:cNvPr id="7" name="Slide Number Placeholder 6">
            <a:extLst>
              <a:ext uri="{FF2B5EF4-FFF2-40B4-BE49-F238E27FC236}">
                <a16:creationId xmlns:a16="http://schemas.microsoft.com/office/drawing/2014/main" id="{586F1ACB-02F2-0944-B276-48392B537D55}"/>
              </a:ext>
            </a:extLst>
          </p:cNvPr>
          <p:cNvSpPr>
            <a:spLocks noGrp="1"/>
          </p:cNvSpPr>
          <p:nvPr>
            <p:ph type="sldNum" sz="quarter" idx="12"/>
          </p:nvPr>
        </p:nvSpPr>
        <p:spPr/>
        <p:txBody>
          <a:bodyPr/>
          <a:lstStyle/>
          <a:p>
            <a:pPr defTabSz="914400">
              <a:buClr>
                <a:srgbClr val="000000"/>
              </a:buClr>
              <a:buFont typeface="Arial"/>
              <a:buNone/>
            </a:pPr>
            <a:fld id="{10F01B23-1CD7-584A-8534-84953DCAD338}" type="slidenum">
              <a:rPr lang="x-none" sz="1400" kern="0" smtClean="0">
                <a:solidFill>
                  <a:srgbClr val="000000"/>
                </a:solidFill>
                <a:cs typeface="Arial"/>
                <a:sym typeface="Arial"/>
              </a:rPr>
              <a:pPr defTabSz="914400">
                <a:buClr>
                  <a:srgbClr val="000000"/>
                </a:buClr>
                <a:buFont typeface="Arial"/>
                <a:buNone/>
              </a:pPr>
              <a:t>‹#›</a:t>
            </a:fld>
            <a:endParaRPr lang="x-none" sz="1400" kern="0">
              <a:solidFill>
                <a:srgbClr val="000000"/>
              </a:solidFill>
              <a:cs typeface="Arial"/>
              <a:sym typeface="Arial"/>
            </a:endParaRPr>
          </a:p>
        </p:txBody>
      </p:sp>
    </p:spTree>
    <p:extLst>
      <p:ext uri="{BB962C8B-B14F-4D97-AF65-F5344CB8AC3E}">
        <p14:creationId xmlns:p14="http://schemas.microsoft.com/office/powerpoint/2010/main" val="3969077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A0E05-26EC-B64F-9329-83E49A05BE6D}"/>
              </a:ext>
            </a:extLst>
          </p:cNvPr>
          <p:cNvSpPr>
            <a:spLocks noGrp="1"/>
          </p:cNvSpPr>
          <p:nvPr>
            <p:ph type="dt" sz="half" idx="10"/>
          </p:nvPr>
        </p:nvSpPr>
        <p:spPr/>
        <p:txBody>
          <a:bodyPr/>
          <a:lstStyle/>
          <a:p>
            <a:pPr defTabSz="914400">
              <a:buClr>
                <a:srgbClr val="000000"/>
              </a:buClr>
              <a:buFont typeface="Arial"/>
              <a:buNone/>
            </a:pPr>
            <a:fld id="{EE6459A0-7237-874E-934C-4D4A1D9B4C1D}" type="datetimeFigureOut">
              <a:rPr lang="x-none" sz="1400" kern="0" smtClean="0">
                <a:solidFill>
                  <a:srgbClr val="000000"/>
                </a:solidFill>
                <a:cs typeface="Arial"/>
                <a:sym typeface="Arial"/>
              </a:rPr>
              <a:pPr defTabSz="914400">
                <a:buClr>
                  <a:srgbClr val="000000"/>
                </a:buClr>
                <a:buFont typeface="Arial"/>
                <a:buNone/>
              </a:pPr>
              <a:t>9/14/2023</a:t>
            </a:fld>
            <a:endParaRPr lang="x-none" sz="1400" kern="0">
              <a:solidFill>
                <a:srgbClr val="000000"/>
              </a:solidFill>
              <a:cs typeface="Arial"/>
              <a:sym typeface="Arial"/>
            </a:endParaRPr>
          </a:p>
        </p:txBody>
      </p:sp>
      <p:sp>
        <p:nvSpPr>
          <p:cNvPr id="3" name="Footer Placeholder 2">
            <a:extLst>
              <a:ext uri="{FF2B5EF4-FFF2-40B4-BE49-F238E27FC236}">
                <a16:creationId xmlns:a16="http://schemas.microsoft.com/office/drawing/2014/main" id="{FFD5D773-CB56-4942-AE2B-6F234ADF170D}"/>
              </a:ext>
            </a:extLst>
          </p:cNvPr>
          <p:cNvSpPr>
            <a:spLocks noGrp="1"/>
          </p:cNvSpPr>
          <p:nvPr>
            <p:ph type="ftr" sz="quarter" idx="11"/>
          </p:nvPr>
        </p:nvSpPr>
        <p:spPr/>
        <p:txBody>
          <a:bodyPr/>
          <a:lstStyle/>
          <a:p>
            <a:pPr defTabSz="914400">
              <a:buClr>
                <a:srgbClr val="000000"/>
              </a:buClr>
              <a:buFont typeface="Arial"/>
              <a:buNone/>
            </a:pPr>
            <a:endParaRPr lang="x-none" sz="1400" kern="0">
              <a:solidFill>
                <a:srgbClr val="000000"/>
              </a:solidFill>
              <a:cs typeface="Arial"/>
              <a:sym typeface="Arial"/>
            </a:endParaRPr>
          </a:p>
        </p:txBody>
      </p:sp>
      <p:sp>
        <p:nvSpPr>
          <p:cNvPr id="4" name="Slide Number Placeholder 3">
            <a:extLst>
              <a:ext uri="{FF2B5EF4-FFF2-40B4-BE49-F238E27FC236}">
                <a16:creationId xmlns:a16="http://schemas.microsoft.com/office/drawing/2014/main" id="{E75A4271-4788-304E-852D-B5A7DFCEBD20}"/>
              </a:ext>
            </a:extLst>
          </p:cNvPr>
          <p:cNvSpPr>
            <a:spLocks noGrp="1"/>
          </p:cNvSpPr>
          <p:nvPr>
            <p:ph type="sldNum" sz="quarter" idx="12"/>
          </p:nvPr>
        </p:nvSpPr>
        <p:spPr/>
        <p:txBody>
          <a:bodyPr/>
          <a:lstStyle/>
          <a:p>
            <a:pPr defTabSz="914400">
              <a:buClr>
                <a:srgbClr val="000000"/>
              </a:buClr>
              <a:buFont typeface="Arial"/>
              <a:buNone/>
            </a:pPr>
            <a:fld id="{10F01B23-1CD7-584A-8534-84953DCAD338}" type="slidenum">
              <a:rPr lang="x-none" sz="1400" kern="0" smtClean="0">
                <a:solidFill>
                  <a:srgbClr val="000000"/>
                </a:solidFill>
                <a:cs typeface="Arial"/>
                <a:sym typeface="Arial"/>
              </a:rPr>
              <a:pPr defTabSz="914400">
                <a:buClr>
                  <a:srgbClr val="000000"/>
                </a:buClr>
                <a:buFont typeface="Arial"/>
                <a:buNone/>
              </a:pPr>
              <a:t>‹#›</a:t>
            </a:fld>
            <a:endParaRPr lang="x-none" sz="1400" kern="0">
              <a:solidFill>
                <a:srgbClr val="000000"/>
              </a:solidFill>
              <a:cs typeface="Arial"/>
              <a:sym typeface="Arial"/>
            </a:endParaRPr>
          </a:p>
        </p:txBody>
      </p:sp>
    </p:spTree>
    <p:extLst>
      <p:ext uri="{BB962C8B-B14F-4D97-AF65-F5344CB8AC3E}">
        <p14:creationId xmlns:p14="http://schemas.microsoft.com/office/powerpoint/2010/main" val="177183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9402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D81A77-730B-4DD6-9D59-0FD3134C7786}"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5254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09428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27996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2023/9/14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04546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5712751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0" r:id="rId12"/>
    <p:sldLayoutId id="2147483662" r:id="rId13"/>
    <p:sldLayoutId id="2147483661" r:id="rId14"/>
    <p:sldLayoutId id="2147483671" r:id="rId15"/>
    <p:sldLayoutId id="2147483675" r:id="rId16"/>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220177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2023/9/14</a:t>
            </a:fld>
            <a:endParaRPr lang="zh-CN" alt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6131557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720000"/>
            <a:ext cx="7704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ubik Light"/>
              <a:buNone/>
              <a:defRPr sz="2800">
                <a:solidFill>
                  <a:schemeClr val="accent4"/>
                </a:solidFill>
                <a:latin typeface="Rubik Light"/>
                <a:ea typeface="Rubik Light"/>
                <a:cs typeface="Rubik Light"/>
                <a:sym typeface="Rubik Light"/>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720000" y="1536633"/>
            <a:ext cx="7704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1pPr>
            <a:lvl2pPr marL="914400" lvl="1"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2pPr>
            <a:lvl3pPr marL="1371600" lvl="2"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3pPr>
            <a:lvl4pPr marL="1828800" lvl="3"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4pPr>
            <a:lvl5pPr marL="2286000" lvl="4"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5pPr>
            <a:lvl6pPr marL="2743200" lvl="5"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6pPr>
            <a:lvl7pPr marL="3200400" lvl="6"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7pPr>
            <a:lvl8pPr marL="3657600" lvl="7"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8pPr>
            <a:lvl9pPr marL="4114800" lvl="8" indent="-317500" rtl="0">
              <a:lnSpc>
                <a:spcPct val="100000"/>
              </a:lnSpc>
              <a:spcBef>
                <a:spcPts val="1600"/>
              </a:spcBef>
              <a:spcAft>
                <a:spcPts val="1600"/>
              </a:spcAft>
              <a:buClr>
                <a:schemeClr val="accent5"/>
              </a:buClr>
              <a:buSzPts val="1400"/>
              <a:buFont typeface="Open Sans"/>
              <a:buChar char="■"/>
              <a:defRPr>
                <a:solidFill>
                  <a:schemeClr val="accent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77214901"/>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50"/>
          <p:cNvSpPr txBox="1">
            <a:spLocks noChangeArrowheads="1"/>
          </p:cNvSpPr>
          <p:nvPr/>
        </p:nvSpPr>
        <p:spPr bwMode="auto">
          <a:xfrm>
            <a:off x="924507" y="1151404"/>
            <a:ext cx="7486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de-DE" sz="2800" dirty="0">
                <a:solidFill>
                  <a:schemeClr val="accent1"/>
                </a:solidFill>
                <a:latin typeface="Times New Roman" panose="02020603050405020304" pitchFamily="18" charset="0"/>
                <a:cs typeface="Times New Roman" panose="02020603050405020304" pitchFamily="18" charset="0"/>
              </a:rPr>
              <a:t>Học sinh mô tả được chuyển động của xe</a:t>
            </a:r>
            <a:r>
              <a:rPr lang="en-US" altLang="en-US" sz="2500" b="1" i="1" dirty="0">
                <a:solidFill>
                  <a:schemeClr val="accent1"/>
                </a:solidFill>
                <a:latin typeface="Times New Roman" panose="02020603050405020304" pitchFamily="18" charset="0"/>
                <a:cs typeface="Times New Roman" panose="02020603050405020304" pitchFamily="18" charset="0"/>
              </a:rPr>
              <a:t>.</a:t>
            </a:r>
          </a:p>
        </p:txBody>
      </p:sp>
      <p:graphicFrame>
        <p:nvGraphicFramePr>
          <p:cNvPr id="18" name="Table 17">
            <a:extLst>
              <a:ext uri="{FF2B5EF4-FFF2-40B4-BE49-F238E27FC236}">
                <a16:creationId xmlns:a16="http://schemas.microsoft.com/office/drawing/2014/main" id="{C7112FB8-91F8-2A53-0003-B14126B5D96D}"/>
              </a:ext>
            </a:extLst>
          </p:cNvPr>
          <p:cNvGraphicFramePr>
            <a:graphicFrameLocks noGrp="1"/>
          </p:cNvGraphicFramePr>
          <p:nvPr/>
        </p:nvGraphicFramePr>
        <p:xfrm>
          <a:off x="1200228" y="2018069"/>
          <a:ext cx="7119314" cy="1010413"/>
        </p:xfrm>
        <a:graphic>
          <a:graphicData uri="http://schemas.openxmlformats.org/drawingml/2006/table">
            <a:tbl>
              <a:tblPr firstRow="1" firstCol="1" bandRow="1">
                <a:tableStyleId>{5C22544A-7EE6-4342-B048-85BDC9FD1C3A}</a:tableStyleId>
              </a:tblPr>
              <a:tblGrid>
                <a:gridCol w="1940384">
                  <a:extLst>
                    <a:ext uri="{9D8B030D-6E8A-4147-A177-3AD203B41FA5}">
                      <a16:colId xmlns:a16="http://schemas.microsoft.com/office/drawing/2014/main" val="3049929941"/>
                    </a:ext>
                  </a:extLst>
                </a:gridCol>
                <a:gridCol w="1079515">
                  <a:extLst>
                    <a:ext uri="{9D8B030D-6E8A-4147-A177-3AD203B41FA5}">
                      <a16:colId xmlns:a16="http://schemas.microsoft.com/office/drawing/2014/main" val="3803189308"/>
                    </a:ext>
                  </a:extLst>
                </a:gridCol>
                <a:gridCol w="1080277">
                  <a:extLst>
                    <a:ext uri="{9D8B030D-6E8A-4147-A177-3AD203B41FA5}">
                      <a16:colId xmlns:a16="http://schemas.microsoft.com/office/drawing/2014/main" val="1094202467"/>
                    </a:ext>
                  </a:extLst>
                </a:gridCol>
                <a:gridCol w="1079515">
                  <a:extLst>
                    <a:ext uri="{9D8B030D-6E8A-4147-A177-3AD203B41FA5}">
                      <a16:colId xmlns:a16="http://schemas.microsoft.com/office/drawing/2014/main" val="3587653240"/>
                    </a:ext>
                  </a:extLst>
                </a:gridCol>
                <a:gridCol w="972097">
                  <a:extLst>
                    <a:ext uri="{9D8B030D-6E8A-4147-A177-3AD203B41FA5}">
                      <a16:colId xmlns:a16="http://schemas.microsoft.com/office/drawing/2014/main" val="919136834"/>
                    </a:ext>
                  </a:extLst>
                </a:gridCol>
                <a:gridCol w="967526">
                  <a:extLst>
                    <a:ext uri="{9D8B030D-6E8A-4147-A177-3AD203B41FA5}">
                      <a16:colId xmlns:a16="http://schemas.microsoft.com/office/drawing/2014/main" val="832671822"/>
                    </a:ext>
                  </a:extLst>
                </a:gridCol>
              </a:tblGrid>
              <a:tr h="0">
                <a:tc>
                  <a:txBody>
                    <a:bodyPr/>
                    <a:lstStyle/>
                    <a:p>
                      <a:pPr algn="ctr">
                        <a:lnSpc>
                          <a:spcPct val="107000"/>
                        </a:lnSpc>
                        <a:spcBef>
                          <a:spcPts val="600"/>
                        </a:spcBef>
                        <a:spcAft>
                          <a:spcPts val="600"/>
                        </a:spcAft>
                      </a:pPr>
                      <a:r>
                        <a:rPr lang="en-US" sz="2500" dirty="0" err="1">
                          <a:effectLst/>
                          <a:latin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5801599"/>
                  </a:ext>
                </a:extLst>
              </a:tr>
              <a:tr h="0">
                <a:tc>
                  <a:txBody>
                    <a:bodyPr/>
                    <a:lstStyle/>
                    <a:p>
                      <a:pPr algn="ctr">
                        <a:lnSpc>
                          <a:spcPct val="107000"/>
                        </a:lnSpc>
                        <a:spcBef>
                          <a:spcPts val="600"/>
                        </a:spcBef>
                        <a:spcAft>
                          <a:spcPts val="600"/>
                        </a:spcAft>
                      </a:pPr>
                      <a:r>
                        <a:rPr lang="vi-VN" sz="2000">
                          <a:effectLst/>
                          <a:latin typeface="Times New Roman" panose="02020603050405020304" pitchFamily="18" charset="0"/>
                          <a:cs typeface="Times New Roman" panose="02020603050405020304" pitchFamily="18" charset="0"/>
                        </a:rPr>
                        <a:t>quãng đường</a:t>
                      </a:r>
                      <a:r>
                        <a:rPr lang="en-US" sz="2000">
                          <a:effectLst/>
                          <a:latin typeface="Times New Roman" panose="02020603050405020304" pitchFamily="18" charset="0"/>
                          <a:cs typeface="Times New Roman" panose="02020603050405020304" pitchFamily="18" charset="0"/>
                        </a:rPr>
                        <a:t> (Km)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15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30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45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3405352"/>
                  </a:ext>
                </a:extLst>
              </a:tr>
            </a:tbl>
          </a:graphicData>
        </a:graphic>
      </p:graphicFrame>
      <p:pic>
        <p:nvPicPr>
          <p:cNvPr id="8" name="Picture 2" descr="Lý thuyết - Olm">
            <a:extLst>
              <a:ext uri="{FF2B5EF4-FFF2-40B4-BE49-F238E27FC236}">
                <a16:creationId xmlns:a16="http://schemas.microsoft.com/office/drawing/2014/main" id="{F9D11A14-0D71-182E-1520-DE6C0104F6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0263" y="3633537"/>
            <a:ext cx="7960894" cy="308008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BE6B802-5CB7-9936-D296-1217ED4390CA}"/>
              </a:ext>
            </a:extLst>
          </p:cNvPr>
          <p:cNvGrpSpPr/>
          <p:nvPr/>
        </p:nvGrpSpPr>
        <p:grpSpPr>
          <a:xfrm>
            <a:off x="6763673" y="-55887"/>
            <a:ext cx="2358188" cy="1355359"/>
            <a:chOff x="7534276" y="5373688"/>
            <a:chExt cx="801688" cy="803275"/>
          </a:xfrm>
          <a:solidFill>
            <a:srgbClr val="0059B9"/>
          </a:solidFill>
        </p:grpSpPr>
        <p:sp>
          <p:nvSpPr>
            <p:cNvPr id="10" name="Freeform 430">
              <a:extLst>
                <a:ext uri="{FF2B5EF4-FFF2-40B4-BE49-F238E27FC236}">
                  <a16:creationId xmlns:a16="http://schemas.microsoft.com/office/drawing/2014/main" id="{07E039CA-3BE9-13CE-6442-FE012F7FD0FF}"/>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1" name="Freeform 431">
              <a:extLst>
                <a:ext uri="{FF2B5EF4-FFF2-40B4-BE49-F238E27FC236}">
                  <a16:creationId xmlns:a16="http://schemas.microsoft.com/office/drawing/2014/main" id="{46F41BF7-4222-FAA0-90DB-58F23F908AF8}"/>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2" name="Freeform 432">
              <a:extLst>
                <a:ext uri="{FF2B5EF4-FFF2-40B4-BE49-F238E27FC236}">
                  <a16:creationId xmlns:a16="http://schemas.microsoft.com/office/drawing/2014/main" id="{BD573FC1-C271-878A-76A0-75D29A4C263C}"/>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Freeform 433">
              <a:extLst>
                <a:ext uri="{FF2B5EF4-FFF2-40B4-BE49-F238E27FC236}">
                  <a16:creationId xmlns:a16="http://schemas.microsoft.com/office/drawing/2014/main" id="{3AF1B2B5-6433-AE88-DD54-99313BFE8CDA}"/>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34">
              <a:extLst>
                <a:ext uri="{FF2B5EF4-FFF2-40B4-BE49-F238E27FC236}">
                  <a16:creationId xmlns:a16="http://schemas.microsoft.com/office/drawing/2014/main" id="{749899FD-7702-2D8D-4B2E-F78C559B3F6E}"/>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35">
              <a:extLst>
                <a:ext uri="{FF2B5EF4-FFF2-40B4-BE49-F238E27FC236}">
                  <a16:creationId xmlns:a16="http://schemas.microsoft.com/office/drawing/2014/main" id="{3B550DD2-C0C3-B4C6-CB40-5EB05F73DDC1}"/>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36">
              <a:extLst>
                <a:ext uri="{FF2B5EF4-FFF2-40B4-BE49-F238E27FC236}">
                  <a16:creationId xmlns:a16="http://schemas.microsoft.com/office/drawing/2014/main" id="{B494F4D4-2FEB-7F29-922C-AD44130AEB06}"/>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37">
              <a:extLst>
                <a:ext uri="{FF2B5EF4-FFF2-40B4-BE49-F238E27FC236}">
                  <a16:creationId xmlns:a16="http://schemas.microsoft.com/office/drawing/2014/main" id="{8FBA3FF8-9380-D5B3-44C8-7BA58E8E0DBC}"/>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38">
              <a:extLst>
                <a:ext uri="{FF2B5EF4-FFF2-40B4-BE49-F238E27FC236}">
                  <a16:creationId xmlns:a16="http://schemas.microsoft.com/office/drawing/2014/main" id="{5D108A94-39BE-B419-133F-35D1871FBD7C}"/>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39">
              <a:extLst>
                <a:ext uri="{FF2B5EF4-FFF2-40B4-BE49-F238E27FC236}">
                  <a16:creationId xmlns:a16="http://schemas.microsoft.com/office/drawing/2014/main" id="{C4925F4D-3303-3F2D-3BF6-302EA128C7F0}"/>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0">
              <a:extLst>
                <a:ext uri="{FF2B5EF4-FFF2-40B4-BE49-F238E27FC236}">
                  <a16:creationId xmlns:a16="http://schemas.microsoft.com/office/drawing/2014/main" id="{9953D6D6-55A9-C6F1-D94B-88C159E06809}"/>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1">
              <a:extLst>
                <a:ext uri="{FF2B5EF4-FFF2-40B4-BE49-F238E27FC236}">
                  <a16:creationId xmlns:a16="http://schemas.microsoft.com/office/drawing/2014/main" id="{284379BB-DF64-EDF5-2ACD-A4F56C6C008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42">
              <a:extLst>
                <a:ext uri="{FF2B5EF4-FFF2-40B4-BE49-F238E27FC236}">
                  <a16:creationId xmlns:a16="http://schemas.microsoft.com/office/drawing/2014/main" id="{A11F3678-673C-37BC-A8A1-AE46E3D728C9}"/>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43">
              <a:extLst>
                <a:ext uri="{FF2B5EF4-FFF2-40B4-BE49-F238E27FC236}">
                  <a16:creationId xmlns:a16="http://schemas.microsoft.com/office/drawing/2014/main" id="{B2498511-D694-0ACB-E04B-FCA275F731A9}"/>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44">
              <a:extLst>
                <a:ext uri="{FF2B5EF4-FFF2-40B4-BE49-F238E27FC236}">
                  <a16:creationId xmlns:a16="http://schemas.microsoft.com/office/drawing/2014/main" id="{AE39FBD4-E8E4-3274-C16A-89F7C61B1BE8}"/>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45">
              <a:extLst>
                <a:ext uri="{FF2B5EF4-FFF2-40B4-BE49-F238E27FC236}">
                  <a16:creationId xmlns:a16="http://schemas.microsoft.com/office/drawing/2014/main" id="{4AB29A14-4FCB-03B3-902E-03E66D410017}"/>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46">
              <a:extLst>
                <a:ext uri="{FF2B5EF4-FFF2-40B4-BE49-F238E27FC236}">
                  <a16:creationId xmlns:a16="http://schemas.microsoft.com/office/drawing/2014/main" id="{80F3C440-9508-C99C-B0C1-E01BF8022BA2}"/>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47">
              <a:extLst>
                <a:ext uri="{FF2B5EF4-FFF2-40B4-BE49-F238E27FC236}">
                  <a16:creationId xmlns:a16="http://schemas.microsoft.com/office/drawing/2014/main" id="{3E0F4706-B8F5-62CF-5334-143405B3E2C1}"/>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48">
              <a:extLst>
                <a:ext uri="{FF2B5EF4-FFF2-40B4-BE49-F238E27FC236}">
                  <a16:creationId xmlns:a16="http://schemas.microsoft.com/office/drawing/2014/main" id="{67C7FC71-CE30-E839-2999-F9398106D18B}"/>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49">
              <a:extLst>
                <a:ext uri="{FF2B5EF4-FFF2-40B4-BE49-F238E27FC236}">
                  <a16:creationId xmlns:a16="http://schemas.microsoft.com/office/drawing/2014/main" id="{BB802060-EF2D-97F1-0C2E-90D9AACDC3F3}"/>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50">
              <a:extLst>
                <a:ext uri="{FF2B5EF4-FFF2-40B4-BE49-F238E27FC236}">
                  <a16:creationId xmlns:a16="http://schemas.microsoft.com/office/drawing/2014/main" id="{DC2623C1-9070-4BB1-AAC7-ACC6BDEC37A0}"/>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51">
              <a:extLst>
                <a:ext uri="{FF2B5EF4-FFF2-40B4-BE49-F238E27FC236}">
                  <a16:creationId xmlns:a16="http://schemas.microsoft.com/office/drawing/2014/main" id="{D245E653-8D37-26D1-7EEC-E6B276D8732A}"/>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52">
              <a:extLst>
                <a:ext uri="{FF2B5EF4-FFF2-40B4-BE49-F238E27FC236}">
                  <a16:creationId xmlns:a16="http://schemas.microsoft.com/office/drawing/2014/main" id="{7F662B34-8E2B-E256-714B-1A8C07A1C89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53">
              <a:extLst>
                <a:ext uri="{FF2B5EF4-FFF2-40B4-BE49-F238E27FC236}">
                  <a16:creationId xmlns:a16="http://schemas.microsoft.com/office/drawing/2014/main" id="{4D67C55E-5EB8-E208-D302-FCF5AD8411E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54">
              <a:extLst>
                <a:ext uri="{FF2B5EF4-FFF2-40B4-BE49-F238E27FC236}">
                  <a16:creationId xmlns:a16="http://schemas.microsoft.com/office/drawing/2014/main" id="{B38A5A32-6FE0-3B5B-6A81-A66D8C907322}"/>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55">
              <a:extLst>
                <a:ext uri="{FF2B5EF4-FFF2-40B4-BE49-F238E27FC236}">
                  <a16:creationId xmlns:a16="http://schemas.microsoft.com/office/drawing/2014/main" id="{2261E9AB-326C-A1D0-05FB-392586EFBC27}"/>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39534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71029-0A54-B015-232E-CB16F08EB2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1470" y="1589316"/>
            <a:ext cx="4692530" cy="5268685"/>
          </a:xfrm>
          <a:prstGeom prst="rect">
            <a:avLst/>
          </a:prstGeom>
        </p:spPr>
      </p:pic>
      <p:sp>
        <p:nvSpPr>
          <p:cNvPr id="4" name="TextBox 3">
            <a:extLst>
              <a:ext uri="{FF2B5EF4-FFF2-40B4-BE49-F238E27FC236}">
                <a16:creationId xmlns:a16="http://schemas.microsoft.com/office/drawing/2014/main" id="{FDC02CB6-2969-B237-F6DF-FFD1472E92A3}"/>
              </a:ext>
            </a:extLst>
          </p:cNvPr>
          <p:cNvSpPr txBox="1"/>
          <p:nvPr/>
        </p:nvSpPr>
        <p:spPr>
          <a:xfrm>
            <a:off x="4972053" y="609052"/>
            <a:ext cx="3518807" cy="707886"/>
          </a:xfrm>
          <a:prstGeom prst="rect">
            <a:avLst/>
          </a:prstGeom>
          <a:noFill/>
        </p:spPr>
        <p:txBody>
          <a:bodyPr wrap="square" rtlCol="0">
            <a:spAutoFit/>
          </a:bodyPr>
          <a:lstStyle/>
          <a:p>
            <a:pPr algn="ctr" defTabSz="914400">
              <a:buClr>
                <a:srgbClr val="000000"/>
              </a:buClr>
              <a:buFont typeface="Arial"/>
              <a:buNone/>
            </a:pPr>
            <a:r>
              <a:rPr lang="en-US" sz="2000" kern="0">
                <a:solidFill>
                  <a:srgbClr val="F8B03D">
                    <a:lumMod val="50000"/>
                  </a:srgbClr>
                </a:solidFill>
                <a:latin typeface="Times New Roman" panose="02020603050405020304" pitchFamily="18" charset="0"/>
                <a:cs typeface="Times New Roman" panose="02020603050405020304" pitchFamily="18" charset="0"/>
                <a:sym typeface="Arial"/>
              </a:rPr>
              <a:t>Tình huống có thể gặp khi tham gia giao thông</a:t>
            </a:r>
          </a:p>
        </p:txBody>
      </p:sp>
      <p:sp>
        <p:nvSpPr>
          <p:cNvPr id="6" name="TextBox 5">
            <a:extLst>
              <a:ext uri="{FF2B5EF4-FFF2-40B4-BE49-F238E27FC236}">
                <a16:creationId xmlns:a16="http://schemas.microsoft.com/office/drawing/2014/main" id="{52F4F924-F6D4-9611-625C-B35AAD0BF582}"/>
              </a:ext>
            </a:extLst>
          </p:cNvPr>
          <p:cNvSpPr txBox="1"/>
          <p:nvPr/>
        </p:nvSpPr>
        <p:spPr>
          <a:xfrm>
            <a:off x="0" y="225433"/>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sp>
        <p:nvSpPr>
          <p:cNvPr id="2" name="TextBox 1">
            <a:extLst>
              <a:ext uri="{FF2B5EF4-FFF2-40B4-BE49-F238E27FC236}">
                <a16:creationId xmlns:a16="http://schemas.microsoft.com/office/drawing/2014/main" id="{9AD995FF-5382-0803-329C-FB8F484F8D5A}"/>
              </a:ext>
            </a:extLst>
          </p:cNvPr>
          <p:cNvSpPr txBox="1"/>
          <p:nvPr/>
        </p:nvSpPr>
        <p:spPr>
          <a:xfrm>
            <a:off x="260079" y="1271905"/>
            <a:ext cx="4096537" cy="707886"/>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Cần làm gì để đảm bảo an toàn khi tham gia giao thông?</a:t>
            </a:r>
          </a:p>
        </p:txBody>
      </p:sp>
      <p:pic>
        <p:nvPicPr>
          <p:cNvPr id="7" name="2 phút đếm ngược nhạc sôi động  two minutes countdown with music">
            <a:hlinkClick r:id="" action="ppaction://media"/>
            <a:extLst>
              <a:ext uri="{FF2B5EF4-FFF2-40B4-BE49-F238E27FC236}">
                <a16:creationId xmlns:a16="http://schemas.microsoft.com/office/drawing/2014/main" id="{807A1AD6-8C23-6575-AA6B-46F41DD45A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75" y="3896615"/>
            <a:ext cx="4189185" cy="2786743"/>
          </a:xfrm>
          <a:prstGeom prst="rect">
            <a:avLst/>
          </a:prstGeom>
        </p:spPr>
      </p:pic>
      <p:sp>
        <p:nvSpPr>
          <p:cNvPr id="8" name="TextBox 7">
            <a:extLst>
              <a:ext uri="{FF2B5EF4-FFF2-40B4-BE49-F238E27FC236}">
                <a16:creationId xmlns:a16="http://schemas.microsoft.com/office/drawing/2014/main" id="{F7710C46-FA0F-E4C5-6698-C2FE3C73B92A}"/>
              </a:ext>
            </a:extLst>
          </p:cNvPr>
          <p:cNvSpPr txBox="1"/>
          <p:nvPr/>
        </p:nvSpPr>
        <p:spPr>
          <a:xfrm>
            <a:off x="260079" y="2379078"/>
            <a:ext cx="3835281" cy="1015663"/>
          </a:xfrm>
          <a:prstGeom prst="rect">
            <a:avLst/>
          </a:prstGeom>
          <a:noFill/>
        </p:spPr>
        <p:txBody>
          <a:bodyPr wrap="square" rtlCol="0">
            <a:spAutoFit/>
          </a:bodyPr>
          <a:lstStyle/>
          <a:p>
            <a:pPr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Hoạt động nhóm hoàn thành câu 3 phiếu học tập trong thời gian 2 phút.</a:t>
            </a:r>
          </a:p>
        </p:txBody>
      </p:sp>
    </p:spTree>
    <p:extLst>
      <p:ext uri="{BB962C8B-B14F-4D97-AF65-F5344CB8AC3E}">
        <p14:creationId xmlns:p14="http://schemas.microsoft.com/office/powerpoint/2010/main" val="31919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78B43-0759-E0E5-B366-FFEA5281D94A}"/>
              </a:ext>
            </a:extLst>
          </p:cNvPr>
          <p:cNvSpPr txBox="1"/>
          <p:nvPr/>
        </p:nvSpPr>
        <p:spPr>
          <a:xfrm>
            <a:off x="708658" y="1543731"/>
            <a:ext cx="7569928" cy="1138773"/>
          </a:xfrm>
          <a:prstGeom prst="rect">
            <a:avLst/>
          </a:prstGeom>
          <a:noFill/>
        </p:spPr>
        <p:txBody>
          <a:bodyPr wrap="square" rtlCol="0">
            <a:spAutoFit/>
          </a:bodyPr>
          <a:lstStyle/>
          <a:p>
            <a:pPr algn="just" defTabSz="914400">
              <a:buClr>
                <a:srgbClr val="000000"/>
              </a:buClr>
              <a:buFont typeface="Arial"/>
              <a:buNone/>
            </a:pPr>
            <a:r>
              <a:rPr lang="en-US" kern="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sym typeface="Arial"/>
              </a:rPr>
              <a:t>Để đảm bảo an toàn, người lái xe cần chủ động điều chỉnh tốc độ xe phù hợp với tình hình giao thông thực tế và giữ khoảng cách an toàn với xe chạy liền trước xe của mình.</a:t>
            </a:r>
            <a:endParaRPr lang="en-US"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A0F307A6-4F93-B0EC-0850-F63065F361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5747" y="2721428"/>
            <a:ext cx="5135334" cy="4711088"/>
          </a:xfrm>
          <a:prstGeom prst="rect">
            <a:avLst/>
          </a:prstGeom>
        </p:spPr>
      </p:pic>
      <p:sp>
        <p:nvSpPr>
          <p:cNvPr id="5" name="TextBox 4">
            <a:extLst>
              <a:ext uri="{FF2B5EF4-FFF2-40B4-BE49-F238E27FC236}">
                <a16:creationId xmlns:a16="http://schemas.microsoft.com/office/drawing/2014/main" id="{4B037099-72AB-44AD-BE8B-25E67A2DD582}"/>
              </a:ext>
            </a:extLst>
          </p:cNvPr>
          <p:cNvSpPr txBox="1"/>
          <p:nvPr/>
        </p:nvSpPr>
        <p:spPr>
          <a:xfrm>
            <a:off x="708658" y="2887921"/>
            <a:ext cx="5135334" cy="707886"/>
          </a:xfrm>
          <a:prstGeom prst="rect">
            <a:avLst/>
          </a:prstGeom>
          <a:noFill/>
        </p:spPr>
        <p:txBody>
          <a:bodyPr wrap="square">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Quy tắc 3 giây: tính gần đúng khoảng cách an toàn với xe trước</a:t>
            </a:r>
          </a:p>
        </p:txBody>
      </p:sp>
      <p:sp>
        <p:nvSpPr>
          <p:cNvPr id="4" name="TextBox 3">
            <a:extLst>
              <a:ext uri="{FF2B5EF4-FFF2-40B4-BE49-F238E27FC236}">
                <a16:creationId xmlns:a16="http://schemas.microsoft.com/office/drawing/2014/main" id="{10529A47-74BF-3ACA-FE52-0EF3C7A734E1}"/>
              </a:ext>
            </a:extLst>
          </p:cNvPr>
          <p:cNvSpPr txBox="1"/>
          <p:nvPr/>
        </p:nvSpPr>
        <p:spPr>
          <a:xfrm>
            <a:off x="782137" y="4294219"/>
            <a:ext cx="513533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424242"/>
                </a:solidFill>
                <a:latin typeface="Times New Roman" panose="02020603050405020304" pitchFamily="18" charset="0"/>
                <a:cs typeface="Times New Roman" panose="02020603050405020304" pitchFamily="18" charset="0"/>
                <a:sym typeface="Arial"/>
              </a:rPr>
              <a:t>Khoảng cách an toàn (m) = Vận tốc (m/s) * 3 (s)</a:t>
            </a:r>
          </a:p>
        </p:txBody>
      </p:sp>
      <p:sp>
        <p:nvSpPr>
          <p:cNvPr id="7" name="TextBox 6">
            <a:extLst>
              <a:ext uri="{FF2B5EF4-FFF2-40B4-BE49-F238E27FC236}">
                <a16:creationId xmlns:a16="http://schemas.microsoft.com/office/drawing/2014/main" id="{1B25ED06-092C-D0C9-876A-8C4671C08939}"/>
              </a:ext>
            </a:extLst>
          </p:cNvPr>
          <p:cNvSpPr txBox="1"/>
          <p:nvPr/>
        </p:nvSpPr>
        <p:spPr>
          <a:xfrm>
            <a:off x="1294626" y="5151459"/>
            <a:ext cx="4377692" cy="338554"/>
          </a:xfrm>
          <a:prstGeom prst="rect">
            <a:avLst/>
          </a:prstGeom>
          <a:noFill/>
        </p:spPr>
        <p:txBody>
          <a:bodyPr wrap="square" rtlCol="0">
            <a:spAutoFit/>
          </a:bodyPr>
          <a:lstStyle/>
          <a:p>
            <a:pPr defTabSz="914400">
              <a:buClr>
                <a:srgbClr val="000000"/>
              </a:buClr>
              <a:buFont typeface="Arial"/>
              <a:buNone/>
            </a:pPr>
            <a:r>
              <a:rPr lang="en-US" sz="1600" kern="0">
                <a:solidFill>
                  <a:srgbClr val="002060"/>
                </a:solidFill>
                <a:latin typeface="Times New Roman" panose="02020603050405020304" pitchFamily="18" charset="0"/>
                <a:cs typeface="Times New Roman" panose="02020603050405020304" pitchFamily="18" charset="0"/>
                <a:sym typeface="Arial"/>
              </a:rPr>
              <a:t>1 m/s = 3,6 km/h</a:t>
            </a:r>
          </a:p>
        </p:txBody>
      </p:sp>
      <p:sp>
        <p:nvSpPr>
          <p:cNvPr id="8" name="TextBox 7">
            <a:extLst>
              <a:ext uri="{FF2B5EF4-FFF2-40B4-BE49-F238E27FC236}">
                <a16:creationId xmlns:a16="http://schemas.microsoft.com/office/drawing/2014/main" id="{F85391BC-14E1-D50E-2DA5-DFCF4ABC31A1}"/>
              </a:ext>
            </a:extLst>
          </p:cNvPr>
          <p:cNvSpPr txBox="1"/>
          <p:nvPr/>
        </p:nvSpPr>
        <p:spPr>
          <a:xfrm>
            <a:off x="708658" y="396898"/>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grpSp>
        <p:nvGrpSpPr>
          <p:cNvPr id="9" name="Group 8">
            <a:extLst>
              <a:ext uri="{FF2B5EF4-FFF2-40B4-BE49-F238E27FC236}">
                <a16:creationId xmlns:a16="http://schemas.microsoft.com/office/drawing/2014/main" id="{81F77BCC-5868-F13F-EBF2-1614636BE52E}"/>
              </a:ext>
            </a:extLst>
          </p:cNvPr>
          <p:cNvGrpSpPr/>
          <p:nvPr/>
        </p:nvGrpSpPr>
        <p:grpSpPr>
          <a:xfrm>
            <a:off x="-16638" y="5507438"/>
            <a:ext cx="1236992" cy="1354196"/>
            <a:chOff x="10807701" y="4343400"/>
            <a:chExt cx="847725" cy="720725"/>
          </a:xfrm>
          <a:solidFill>
            <a:srgbClr val="0059B9"/>
          </a:solidFill>
        </p:grpSpPr>
        <p:sp>
          <p:nvSpPr>
            <p:cNvPr id="10" name="Freeform 467">
              <a:extLst>
                <a:ext uri="{FF2B5EF4-FFF2-40B4-BE49-F238E27FC236}">
                  <a16:creationId xmlns:a16="http://schemas.microsoft.com/office/drawing/2014/main" id="{12588096-1DC3-6B5B-DF1C-5CAF539BB7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1" name="Freeform 468">
              <a:extLst>
                <a:ext uri="{FF2B5EF4-FFF2-40B4-BE49-F238E27FC236}">
                  <a16:creationId xmlns:a16="http://schemas.microsoft.com/office/drawing/2014/main" id="{751E4775-5311-A23D-CA10-24013E080239}"/>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2" name="Freeform 469">
              <a:extLst>
                <a:ext uri="{FF2B5EF4-FFF2-40B4-BE49-F238E27FC236}">
                  <a16:creationId xmlns:a16="http://schemas.microsoft.com/office/drawing/2014/main" id="{D54ADE02-0CFC-2675-67D5-CFC0A1B1112D}"/>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3" name="Freeform 470">
              <a:extLst>
                <a:ext uri="{FF2B5EF4-FFF2-40B4-BE49-F238E27FC236}">
                  <a16:creationId xmlns:a16="http://schemas.microsoft.com/office/drawing/2014/main" id="{21C5AE56-3121-178D-1AFD-D7E0D4DA2D66}"/>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4" name="Freeform 471">
              <a:extLst>
                <a:ext uri="{FF2B5EF4-FFF2-40B4-BE49-F238E27FC236}">
                  <a16:creationId xmlns:a16="http://schemas.microsoft.com/office/drawing/2014/main" id="{59C850A4-B7E0-2ABE-D6E9-693A45F68A6D}"/>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5" name="Freeform 472">
              <a:extLst>
                <a:ext uri="{FF2B5EF4-FFF2-40B4-BE49-F238E27FC236}">
                  <a16:creationId xmlns:a16="http://schemas.microsoft.com/office/drawing/2014/main" id="{BF5A7A89-D7A2-9EEF-9DCB-B1F6BD3209D7}"/>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6" name="Freeform 473">
              <a:extLst>
                <a:ext uri="{FF2B5EF4-FFF2-40B4-BE49-F238E27FC236}">
                  <a16:creationId xmlns:a16="http://schemas.microsoft.com/office/drawing/2014/main" id="{9114392C-D6E1-6265-E7AB-24C25EEF74DD}"/>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7" name="Freeform 474">
              <a:extLst>
                <a:ext uri="{FF2B5EF4-FFF2-40B4-BE49-F238E27FC236}">
                  <a16:creationId xmlns:a16="http://schemas.microsoft.com/office/drawing/2014/main" id="{C8EAB083-388B-CE13-51BA-10F15D8A880A}"/>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8" name="Freeform 475">
              <a:extLst>
                <a:ext uri="{FF2B5EF4-FFF2-40B4-BE49-F238E27FC236}">
                  <a16:creationId xmlns:a16="http://schemas.microsoft.com/office/drawing/2014/main" id="{F0AA6E04-F222-406A-8CF8-FFE6263F3320}"/>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9" name="Freeform 476">
              <a:extLst>
                <a:ext uri="{FF2B5EF4-FFF2-40B4-BE49-F238E27FC236}">
                  <a16:creationId xmlns:a16="http://schemas.microsoft.com/office/drawing/2014/main" id="{8B1CFFCB-ADF3-EEF9-40AC-FE88003B0BF8}"/>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grpSp>
    </p:spTree>
    <p:extLst>
      <p:ext uri="{BB962C8B-B14F-4D97-AF65-F5344CB8AC3E}">
        <p14:creationId xmlns:p14="http://schemas.microsoft.com/office/powerpoint/2010/main" val="10807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1CDD652-49EC-8B64-3813-F6F65840B6CF}"/>
              </a:ext>
            </a:extLst>
          </p:cNvPr>
          <p:cNvSpPr txBox="1"/>
          <p:nvPr/>
        </p:nvSpPr>
        <p:spPr>
          <a:xfrm>
            <a:off x="536744" y="1572815"/>
            <a:ext cx="7862207" cy="707886"/>
          </a:xfrm>
          <a:prstGeom prst="rect">
            <a:avLst/>
          </a:prstGeom>
          <a:noFill/>
        </p:spPr>
        <p:txBody>
          <a:bodyPr wrap="square" rtlCol="0">
            <a:spAutoFit/>
          </a:bodyPr>
          <a:lstStyle/>
          <a:p>
            <a:pPr algn="just" defTabSz="914400">
              <a:buClr>
                <a:srgbClr val="000000"/>
              </a:buClr>
              <a:buFont typeface="Arial"/>
              <a:buNone/>
            </a:pPr>
            <a:r>
              <a:rPr lang="en-US" sz="2000" b="1" kern="0">
                <a:solidFill>
                  <a:srgbClr val="000000"/>
                </a:solidFill>
                <a:latin typeface="Times New Roman" panose="02020603050405020304" pitchFamily="18" charset="0"/>
                <a:cs typeface="Times New Roman" panose="02020603050405020304" pitchFamily="18" charset="0"/>
                <a:sym typeface="Arial"/>
              </a:rPr>
              <a:t>Bài 1. </a:t>
            </a:r>
            <a:r>
              <a:rPr lang="en-US" sz="2000" kern="0">
                <a:solidFill>
                  <a:srgbClr val="000000"/>
                </a:solidFill>
                <a:latin typeface="Times New Roman" panose="02020603050405020304" pitchFamily="18" charset="0"/>
                <a:cs typeface="Times New Roman" panose="02020603050405020304" pitchFamily="18" charset="0"/>
                <a:sym typeface="Arial"/>
              </a:rPr>
              <a:t>Một xe ô tô chạy trên đường cao tốc với vận tốc 70km/h. Khoảng cách tối thiểu của xe đó với xe phía trước là bao nhiêu để đảm bảo an toàn?</a:t>
            </a:r>
          </a:p>
        </p:txBody>
      </p:sp>
      <p:pic>
        <p:nvPicPr>
          <p:cNvPr id="1026" name="Picture 2" descr="Khoảng cách an toàn giữa hai xe khi tham gia giao thông trên đường là bao  nhiêu? Người lái xe ô tô tham gia giao thông không giữ khoảng cách an toàn">
            <a:extLst>
              <a:ext uri="{FF2B5EF4-FFF2-40B4-BE49-F238E27FC236}">
                <a16:creationId xmlns:a16="http://schemas.microsoft.com/office/drawing/2014/main" id="{BCF7359E-D652-4C22-3149-A49FE5D1E5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3167" y="2828437"/>
            <a:ext cx="3046365" cy="37201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7FD99C6-6A2A-4692-E66C-4BEECF1E008C}"/>
              </a:ext>
            </a:extLst>
          </p:cNvPr>
          <p:cNvSpPr txBox="1"/>
          <p:nvPr/>
        </p:nvSpPr>
        <p:spPr>
          <a:xfrm>
            <a:off x="597129" y="3341915"/>
            <a:ext cx="4792197" cy="400110"/>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v = 70km/h = 19,4 m/s </a:t>
            </a:r>
          </a:p>
        </p:txBody>
      </p:sp>
      <p:sp>
        <p:nvSpPr>
          <p:cNvPr id="19" name="TextBox 18">
            <a:extLst>
              <a:ext uri="{FF2B5EF4-FFF2-40B4-BE49-F238E27FC236}">
                <a16:creationId xmlns:a16="http://schemas.microsoft.com/office/drawing/2014/main" id="{6BC2F26A-4B9F-5BCA-E985-20FBB08CAABF}"/>
              </a:ext>
            </a:extLst>
          </p:cNvPr>
          <p:cNvSpPr txBox="1"/>
          <p:nvPr/>
        </p:nvSpPr>
        <p:spPr>
          <a:xfrm>
            <a:off x="597126" y="4169228"/>
            <a:ext cx="4792196" cy="400110"/>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Khoảng cách tối thiểu = 19,4 * 3 = 58,3 (m)</a:t>
            </a:r>
          </a:p>
        </p:txBody>
      </p:sp>
      <p:grpSp>
        <p:nvGrpSpPr>
          <p:cNvPr id="20" name="Group 19">
            <a:extLst>
              <a:ext uri="{FF2B5EF4-FFF2-40B4-BE49-F238E27FC236}">
                <a16:creationId xmlns:a16="http://schemas.microsoft.com/office/drawing/2014/main" id="{30CD8059-C744-B026-EA59-E4F672164AC4}"/>
              </a:ext>
            </a:extLst>
          </p:cNvPr>
          <p:cNvGrpSpPr/>
          <p:nvPr/>
        </p:nvGrpSpPr>
        <p:grpSpPr>
          <a:xfrm>
            <a:off x="716487" y="143760"/>
            <a:ext cx="1081747" cy="1285299"/>
            <a:chOff x="5359401" y="3236913"/>
            <a:chExt cx="750888" cy="793750"/>
          </a:xfrm>
          <a:solidFill>
            <a:srgbClr val="FF0000"/>
          </a:solidFill>
        </p:grpSpPr>
        <p:sp>
          <p:nvSpPr>
            <p:cNvPr id="21" name="Freeform 58">
              <a:extLst>
                <a:ext uri="{FF2B5EF4-FFF2-40B4-BE49-F238E27FC236}">
                  <a16:creationId xmlns:a16="http://schemas.microsoft.com/office/drawing/2014/main" id="{BAF24CAF-619A-4BBF-157F-6D6E5877D8EE}"/>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2" name="Freeform 59">
              <a:extLst>
                <a:ext uri="{FF2B5EF4-FFF2-40B4-BE49-F238E27FC236}">
                  <a16:creationId xmlns:a16="http://schemas.microsoft.com/office/drawing/2014/main" id="{97D3E8CB-1143-9F88-5DE7-0CFE87B92F44}"/>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3" name="Freeform 60">
              <a:extLst>
                <a:ext uri="{FF2B5EF4-FFF2-40B4-BE49-F238E27FC236}">
                  <a16:creationId xmlns:a16="http://schemas.microsoft.com/office/drawing/2014/main" id="{3590D587-C368-17A8-A38C-DC89671E4EEC}"/>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4" name="Freeform 61">
              <a:extLst>
                <a:ext uri="{FF2B5EF4-FFF2-40B4-BE49-F238E27FC236}">
                  <a16:creationId xmlns:a16="http://schemas.microsoft.com/office/drawing/2014/main" id="{CAC49C1A-C6E7-27A0-A8BA-9B057F8E9D38}"/>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62">
              <a:extLst>
                <a:ext uri="{FF2B5EF4-FFF2-40B4-BE49-F238E27FC236}">
                  <a16:creationId xmlns:a16="http://schemas.microsoft.com/office/drawing/2014/main" id="{167C97FE-88FC-CA2F-B593-40CE7D754390}"/>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3">
              <a:extLst>
                <a:ext uri="{FF2B5EF4-FFF2-40B4-BE49-F238E27FC236}">
                  <a16:creationId xmlns:a16="http://schemas.microsoft.com/office/drawing/2014/main" id="{5DBDDD2F-351F-1B5C-030F-5321D3D67082}"/>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4">
              <a:extLst>
                <a:ext uri="{FF2B5EF4-FFF2-40B4-BE49-F238E27FC236}">
                  <a16:creationId xmlns:a16="http://schemas.microsoft.com/office/drawing/2014/main" id="{6129FC58-8446-CD19-63F1-E2F6F1E07C5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5">
              <a:extLst>
                <a:ext uri="{FF2B5EF4-FFF2-40B4-BE49-F238E27FC236}">
                  <a16:creationId xmlns:a16="http://schemas.microsoft.com/office/drawing/2014/main" id="{53722B49-CF11-0776-61E9-DC7E6413618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6">
              <a:extLst>
                <a:ext uri="{FF2B5EF4-FFF2-40B4-BE49-F238E27FC236}">
                  <a16:creationId xmlns:a16="http://schemas.microsoft.com/office/drawing/2014/main" id="{C6E264C7-C82A-0C2E-3F2B-C9944655566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7">
              <a:extLst>
                <a:ext uri="{FF2B5EF4-FFF2-40B4-BE49-F238E27FC236}">
                  <a16:creationId xmlns:a16="http://schemas.microsoft.com/office/drawing/2014/main" id="{6D39040F-4B6E-D830-A615-1665ACFF95B1}"/>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8">
              <a:extLst>
                <a:ext uri="{FF2B5EF4-FFF2-40B4-BE49-F238E27FC236}">
                  <a16:creationId xmlns:a16="http://schemas.microsoft.com/office/drawing/2014/main" id="{6CF1B8FF-2CDE-4280-7933-06EAD9EBC659}"/>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9">
              <a:extLst>
                <a:ext uri="{FF2B5EF4-FFF2-40B4-BE49-F238E27FC236}">
                  <a16:creationId xmlns:a16="http://schemas.microsoft.com/office/drawing/2014/main" id="{9507145D-0E62-AB03-6FE1-98DEB709103E}"/>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70">
              <a:extLst>
                <a:ext uri="{FF2B5EF4-FFF2-40B4-BE49-F238E27FC236}">
                  <a16:creationId xmlns:a16="http://schemas.microsoft.com/office/drawing/2014/main" id="{F59BAC9A-E746-8239-B2E0-E1400116B023}"/>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71">
              <a:extLst>
                <a:ext uri="{FF2B5EF4-FFF2-40B4-BE49-F238E27FC236}">
                  <a16:creationId xmlns:a16="http://schemas.microsoft.com/office/drawing/2014/main" id="{588C534F-F227-D7A6-9F2E-4EBD4038BF8F}"/>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72">
              <a:extLst>
                <a:ext uri="{FF2B5EF4-FFF2-40B4-BE49-F238E27FC236}">
                  <a16:creationId xmlns:a16="http://schemas.microsoft.com/office/drawing/2014/main" id="{EB63897E-4F1C-53D1-F67B-59DCCC7DC2E5}"/>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3">
              <a:extLst>
                <a:ext uri="{FF2B5EF4-FFF2-40B4-BE49-F238E27FC236}">
                  <a16:creationId xmlns:a16="http://schemas.microsoft.com/office/drawing/2014/main" id="{965882F5-E32D-BAC2-B229-E3D65781132F}"/>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4">
              <a:extLst>
                <a:ext uri="{FF2B5EF4-FFF2-40B4-BE49-F238E27FC236}">
                  <a16:creationId xmlns:a16="http://schemas.microsoft.com/office/drawing/2014/main" id="{A43F96F9-748A-97BC-78F1-8FEE18A04CEA}"/>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5">
              <a:extLst>
                <a:ext uri="{FF2B5EF4-FFF2-40B4-BE49-F238E27FC236}">
                  <a16:creationId xmlns:a16="http://schemas.microsoft.com/office/drawing/2014/main" id="{1B6C5A4C-9262-132C-1E2A-1527073B18BF}"/>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6">
              <a:extLst>
                <a:ext uri="{FF2B5EF4-FFF2-40B4-BE49-F238E27FC236}">
                  <a16:creationId xmlns:a16="http://schemas.microsoft.com/office/drawing/2014/main" id="{24B30C50-B466-853B-BC5A-A005C94F07B3}"/>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7">
              <a:extLst>
                <a:ext uri="{FF2B5EF4-FFF2-40B4-BE49-F238E27FC236}">
                  <a16:creationId xmlns:a16="http://schemas.microsoft.com/office/drawing/2014/main" id="{6FFD5A8C-0353-EF28-7DC1-24414A927C7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8">
              <a:extLst>
                <a:ext uri="{FF2B5EF4-FFF2-40B4-BE49-F238E27FC236}">
                  <a16:creationId xmlns:a16="http://schemas.microsoft.com/office/drawing/2014/main" id="{B0FDDCAA-307D-9492-BBB5-9B83D74E9E47}"/>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2" name="TextBox 41">
            <a:extLst>
              <a:ext uri="{FF2B5EF4-FFF2-40B4-BE49-F238E27FC236}">
                <a16:creationId xmlns:a16="http://schemas.microsoft.com/office/drawing/2014/main" id="{4C81BA1B-3791-3AD7-A4C4-2A8A93C7C66E}"/>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18584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B3068-EBC4-1552-38AF-1982F516B05C}"/>
              </a:ext>
            </a:extLst>
          </p:cNvPr>
          <p:cNvSpPr txBox="1"/>
          <p:nvPr/>
        </p:nvSpPr>
        <p:spPr>
          <a:xfrm>
            <a:off x="575055" y="1728260"/>
            <a:ext cx="5262257" cy="1631216"/>
          </a:xfrm>
          <a:prstGeom prst="rect">
            <a:avLst/>
          </a:prstGeom>
          <a:noFill/>
        </p:spPr>
        <p:txBody>
          <a:bodyPr wrap="square" rtlCol="0">
            <a:spAutoFit/>
          </a:bodyPr>
          <a:lstStyle/>
          <a:p>
            <a:pPr defTabSz="914400">
              <a:buClr>
                <a:srgbClr val="000000"/>
              </a:buClr>
              <a:buFont typeface="Arial"/>
              <a:buNone/>
            </a:pPr>
            <a:r>
              <a:rPr lang="en-US" sz="2000" kern="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sym typeface="Arial"/>
              </a:rPr>
              <a:t>Khi điều khiển xe tham gia giao thông cần tuân thủ các biển báo tốc độ tối đa cho phép. Tốc độ này phụ thuộc vào từng loại đường và xe tham gia giao thông.</a:t>
            </a:r>
            <a:endParaRPr lang="en-US" sz="2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defTabSz="914400">
              <a:buClr>
                <a:srgbClr val="000000"/>
              </a:buClr>
              <a:buFont typeface="Arial"/>
              <a:buNone/>
            </a:pPr>
            <a:endParaRPr lang="en-US" sz="200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id="{7B904355-B531-F5CF-D50B-574954AC3373}"/>
              </a:ext>
            </a:extLst>
          </p:cNvPr>
          <p:cNvGrpSpPr/>
          <p:nvPr/>
        </p:nvGrpSpPr>
        <p:grpSpPr>
          <a:xfrm>
            <a:off x="5860302" y="1009457"/>
            <a:ext cx="3188835" cy="4722323"/>
            <a:chOff x="3620179" y="1278187"/>
            <a:chExt cx="3188835" cy="3541742"/>
          </a:xfrm>
        </p:grpSpPr>
        <p:pic>
          <p:nvPicPr>
            <p:cNvPr id="5" name="Picture 4">
              <a:extLst>
                <a:ext uri="{FF2B5EF4-FFF2-40B4-BE49-F238E27FC236}">
                  <a16:creationId xmlns:a16="http://schemas.microsoft.com/office/drawing/2014/main" id="{3F1788BA-C19B-EF6E-2FED-8C87A95A3943}"/>
                </a:ext>
              </a:extLst>
            </p:cNvPr>
            <p:cNvPicPr>
              <a:picLocks noChangeAspect="1"/>
            </p:cNvPicPr>
            <p:nvPr/>
          </p:nvPicPr>
          <p:blipFill>
            <a:blip r:embed="rId2"/>
            <a:stretch>
              <a:fillRect/>
            </a:stretch>
          </p:blipFill>
          <p:spPr>
            <a:xfrm>
              <a:off x="3620179" y="1278187"/>
              <a:ext cx="3188835" cy="3126243"/>
            </a:xfrm>
            <a:prstGeom prst="rect">
              <a:avLst/>
            </a:prstGeom>
          </p:spPr>
        </p:pic>
        <p:sp>
          <p:nvSpPr>
            <p:cNvPr id="6" name="TextBox 5">
              <a:extLst>
                <a:ext uri="{FF2B5EF4-FFF2-40B4-BE49-F238E27FC236}">
                  <a16:creationId xmlns:a16="http://schemas.microsoft.com/office/drawing/2014/main" id="{F9963F03-A683-0C9B-7AE1-9158F7940A4F}"/>
                </a:ext>
              </a:extLst>
            </p:cNvPr>
            <p:cNvSpPr txBox="1"/>
            <p:nvPr/>
          </p:nvSpPr>
          <p:spPr>
            <a:xfrm>
              <a:off x="4752294" y="4589096"/>
              <a:ext cx="1191986" cy="230833"/>
            </a:xfrm>
            <a:prstGeom prst="rect">
              <a:avLst/>
            </a:prstGeom>
            <a:noFill/>
          </p:spPr>
          <p:txBody>
            <a:bodyPr wrap="square" rtlCol="0">
              <a:spAutoFit/>
            </a:bodyPr>
            <a:lstStyle/>
            <a:p>
              <a:pPr defTabSz="914400">
                <a:buClr>
                  <a:srgbClr val="000000"/>
                </a:buClr>
                <a:buFont typeface="Arial"/>
                <a:buNone/>
              </a:pPr>
              <a:r>
                <a:rPr lang="en-US" sz="1400" b="1" kern="0">
                  <a:solidFill>
                    <a:srgbClr val="000000"/>
                  </a:solidFill>
                  <a:latin typeface="Times New Roman" panose="02020603050405020304" pitchFamily="18" charset="0"/>
                  <a:cs typeface="Times New Roman" panose="02020603050405020304" pitchFamily="18" charset="0"/>
                  <a:sym typeface="Arial"/>
                </a:rPr>
                <a:t>Hình 8.5</a:t>
              </a:r>
            </a:p>
          </p:txBody>
        </p:sp>
        <p:sp>
          <p:nvSpPr>
            <p:cNvPr id="7" name="TextBox 6">
              <a:extLst>
                <a:ext uri="{FF2B5EF4-FFF2-40B4-BE49-F238E27FC236}">
                  <a16:creationId xmlns:a16="http://schemas.microsoft.com/office/drawing/2014/main" id="{0DF4ECDA-9292-ADE0-ABD1-339664A4836A}"/>
                </a:ext>
              </a:extLst>
            </p:cNvPr>
            <p:cNvSpPr txBox="1"/>
            <p:nvPr/>
          </p:nvSpPr>
          <p:spPr>
            <a:xfrm>
              <a:off x="3959678" y="4219764"/>
              <a:ext cx="612322"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a</a:t>
              </a:r>
            </a:p>
          </p:txBody>
        </p:sp>
        <p:sp>
          <p:nvSpPr>
            <p:cNvPr id="8" name="TextBox 7">
              <a:extLst>
                <a:ext uri="{FF2B5EF4-FFF2-40B4-BE49-F238E27FC236}">
                  <a16:creationId xmlns:a16="http://schemas.microsoft.com/office/drawing/2014/main" id="{1F837EF6-032B-7A79-4A4C-81A5706A5D18}"/>
                </a:ext>
              </a:extLst>
            </p:cNvPr>
            <p:cNvSpPr txBox="1"/>
            <p:nvPr/>
          </p:nvSpPr>
          <p:spPr>
            <a:xfrm>
              <a:off x="4928507" y="4244256"/>
              <a:ext cx="419780"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b</a:t>
              </a:r>
            </a:p>
          </p:txBody>
        </p:sp>
        <p:sp>
          <p:nvSpPr>
            <p:cNvPr id="9" name="TextBox 8">
              <a:extLst>
                <a:ext uri="{FF2B5EF4-FFF2-40B4-BE49-F238E27FC236}">
                  <a16:creationId xmlns:a16="http://schemas.microsoft.com/office/drawing/2014/main" id="{59345EB0-3FC1-2798-0868-4B3967749196}"/>
                </a:ext>
              </a:extLst>
            </p:cNvPr>
            <p:cNvSpPr txBox="1"/>
            <p:nvPr/>
          </p:nvSpPr>
          <p:spPr>
            <a:xfrm>
              <a:off x="5956527" y="4219764"/>
              <a:ext cx="419780"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c</a:t>
              </a:r>
            </a:p>
          </p:txBody>
        </p:sp>
      </p:grpSp>
      <p:sp>
        <p:nvSpPr>
          <p:cNvPr id="26" name="TextBox 25">
            <a:extLst>
              <a:ext uri="{FF2B5EF4-FFF2-40B4-BE49-F238E27FC236}">
                <a16:creationId xmlns:a16="http://schemas.microsoft.com/office/drawing/2014/main" id="{D92368FD-AF66-478F-8D6D-C3E0A6E5B157}"/>
              </a:ext>
            </a:extLst>
          </p:cNvPr>
          <p:cNvSpPr txBox="1"/>
          <p:nvPr/>
        </p:nvSpPr>
        <p:spPr>
          <a:xfrm>
            <a:off x="575053" y="3663856"/>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sp>
        <p:nvSpPr>
          <p:cNvPr id="11" name="TextBox 10">
            <a:extLst>
              <a:ext uri="{FF2B5EF4-FFF2-40B4-BE49-F238E27FC236}">
                <a16:creationId xmlns:a16="http://schemas.microsoft.com/office/drawing/2014/main" id="{107FC7FF-7799-831A-94A8-7EDEAE6B9041}"/>
              </a:ext>
            </a:extLst>
          </p:cNvPr>
          <p:cNvSpPr txBox="1"/>
          <p:nvPr/>
        </p:nvSpPr>
        <p:spPr>
          <a:xfrm>
            <a:off x="527573" y="4619079"/>
            <a:ext cx="5496740" cy="707886"/>
          </a:xfrm>
          <a:prstGeom prst="rect">
            <a:avLst/>
          </a:prstGeom>
          <a:noFill/>
        </p:spPr>
        <p:txBody>
          <a:bodyPr wrap="square" rtlCol="0">
            <a:spAutoFit/>
          </a:bodyPr>
          <a:lstStyle/>
          <a:p>
            <a:pPr defTabSz="914400">
              <a:buClr>
                <a:srgbClr val="000000"/>
              </a:buClr>
              <a:buFont typeface="Arial"/>
              <a:buNone/>
            </a:pPr>
            <a:r>
              <a:rPr lang="vi-VN" sz="2000" kern="0">
                <a:solidFill>
                  <a:srgbClr val="0070C0"/>
                </a:solidFill>
                <a:latin typeface="Times New Roman"/>
                <a:cs typeface="Arial"/>
                <a:sym typeface="Arial"/>
              </a:rPr>
              <a:t>Các loại phương tiện phải đi đúng làn đường và tuân thủ tốc độ tối đa cho phép trên làn đường đó.</a:t>
            </a:r>
            <a:endParaRPr lang="en-US" sz="2000" kern="0">
              <a:solidFill>
                <a:srgbClr val="0070C0"/>
              </a:solidFill>
              <a:cs typeface="Arial"/>
              <a:sym typeface="Arial"/>
            </a:endParaRPr>
          </a:p>
        </p:txBody>
      </p:sp>
      <p:grpSp>
        <p:nvGrpSpPr>
          <p:cNvPr id="27" name="Group 26">
            <a:extLst>
              <a:ext uri="{FF2B5EF4-FFF2-40B4-BE49-F238E27FC236}">
                <a16:creationId xmlns:a16="http://schemas.microsoft.com/office/drawing/2014/main" id="{7CB318BC-F9C7-0D57-D170-61BB1C32FECB}"/>
              </a:ext>
            </a:extLst>
          </p:cNvPr>
          <p:cNvGrpSpPr/>
          <p:nvPr/>
        </p:nvGrpSpPr>
        <p:grpSpPr>
          <a:xfrm>
            <a:off x="716487" y="143760"/>
            <a:ext cx="1081747" cy="1285299"/>
            <a:chOff x="5359401" y="3236913"/>
            <a:chExt cx="750888" cy="793750"/>
          </a:xfrm>
          <a:solidFill>
            <a:srgbClr val="FF0000"/>
          </a:solidFill>
        </p:grpSpPr>
        <p:sp>
          <p:nvSpPr>
            <p:cNvPr id="28" name="Freeform 58">
              <a:extLst>
                <a:ext uri="{FF2B5EF4-FFF2-40B4-BE49-F238E27FC236}">
                  <a16:creationId xmlns:a16="http://schemas.microsoft.com/office/drawing/2014/main" id="{C1DBCDB8-2340-5952-28F5-E1009C1F000D}"/>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59">
              <a:extLst>
                <a:ext uri="{FF2B5EF4-FFF2-40B4-BE49-F238E27FC236}">
                  <a16:creationId xmlns:a16="http://schemas.microsoft.com/office/drawing/2014/main" id="{3C87DD67-8F08-0EA4-C9BD-728AA8CAD851}"/>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0">
              <a:extLst>
                <a:ext uri="{FF2B5EF4-FFF2-40B4-BE49-F238E27FC236}">
                  <a16:creationId xmlns:a16="http://schemas.microsoft.com/office/drawing/2014/main" id="{5BFE15CB-0087-2EA3-5F1E-701696ADB6AE}"/>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1">
              <a:extLst>
                <a:ext uri="{FF2B5EF4-FFF2-40B4-BE49-F238E27FC236}">
                  <a16:creationId xmlns:a16="http://schemas.microsoft.com/office/drawing/2014/main" id="{22D01D44-1B3A-3A3E-D360-57BEE068F6C6}"/>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2">
              <a:extLst>
                <a:ext uri="{FF2B5EF4-FFF2-40B4-BE49-F238E27FC236}">
                  <a16:creationId xmlns:a16="http://schemas.microsoft.com/office/drawing/2014/main" id="{47A42210-7D58-D011-1447-4A321A899BF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63">
              <a:extLst>
                <a:ext uri="{FF2B5EF4-FFF2-40B4-BE49-F238E27FC236}">
                  <a16:creationId xmlns:a16="http://schemas.microsoft.com/office/drawing/2014/main" id="{88F4A914-ADAB-CC3F-212B-CDEFF9F3C7DA}"/>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64">
              <a:extLst>
                <a:ext uri="{FF2B5EF4-FFF2-40B4-BE49-F238E27FC236}">
                  <a16:creationId xmlns:a16="http://schemas.microsoft.com/office/drawing/2014/main" id="{4B0C8961-F791-0FC5-B4A7-07172A83D2D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65">
              <a:extLst>
                <a:ext uri="{FF2B5EF4-FFF2-40B4-BE49-F238E27FC236}">
                  <a16:creationId xmlns:a16="http://schemas.microsoft.com/office/drawing/2014/main" id="{9DAFDB7D-22ED-82B8-281B-2FC591DB3D6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66">
              <a:extLst>
                <a:ext uri="{FF2B5EF4-FFF2-40B4-BE49-F238E27FC236}">
                  <a16:creationId xmlns:a16="http://schemas.microsoft.com/office/drawing/2014/main" id="{0F9CE36D-6823-B390-5149-0AC69CB417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67">
              <a:extLst>
                <a:ext uri="{FF2B5EF4-FFF2-40B4-BE49-F238E27FC236}">
                  <a16:creationId xmlns:a16="http://schemas.microsoft.com/office/drawing/2014/main" id="{0E8F426C-10AD-4B71-C7D5-A98E4F082C65}"/>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68">
              <a:extLst>
                <a:ext uri="{FF2B5EF4-FFF2-40B4-BE49-F238E27FC236}">
                  <a16:creationId xmlns:a16="http://schemas.microsoft.com/office/drawing/2014/main" id="{1BC7598F-ABAA-7A6F-1D45-2A29619C3E71}"/>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69">
              <a:extLst>
                <a:ext uri="{FF2B5EF4-FFF2-40B4-BE49-F238E27FC236}">
                  <a16:creationId xmlns:a16="http://schemas.microsoft.com/office/drawing/2014/main" id="{C3AEC248-C492-7DD3-17DB-4B1E6DC05E6D}"/>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0">
              <a:extLst>
                <a:ext uri="{FF2B5EF4-FFF2-40B4-BE49-F238E27FC236}">
                  <a16:creationId xmlns:a16="http://schemas.microsoft.com/office/drawing/2014/main" id="{FC793ECE-D4BE-7BDC-13F7-1A84C9DAB2DB}"/>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1">
              <a:extLst>
                <a:ext uri="{FF2B5EF4-FFF2-40B4-BE49-F238E27FC236}">
                  <a16:creationId xmlns:a16="http://schemas.microsoft.com/office/drawing/2014/main" id="{47B48736-2614-0DB9-AC3D-3FB4543A299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2" name="Freeform 72">
              <a:extLst>
                <a:ext uri="{FF2B5EF4-FFF2-40B4-BE49-F238E27FC236}">
                  <a16:creationId xmlns:a16="http://schemas.microsoft.com/office/drawing/2014/main" id="{C449CA31-4EF3-8758-FDC2-3528400D6E48}"/>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3" name="Freeform 73">
              <a:extLst>
                <a:ext uri="{FF2B5EF4-FFF2-40B4-BE49-F238E27FC236}">
                  <a16:creationId xmlns:a16="http://schemas.microsoft.com/office/drawing/2014/main" id="{D4261EF4-4D89-E73F-0C82-09A04490C04D}"/>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4" name="Freeform 74">
              <a:extLst>
                <a:ext uri="{FF2B5EF4-FFF2-40B4-BE49-F238E27FC236}">
                  <a16:creationId xmlns:a16="http://schemas.microsoft.com/office/drawing/2014/main" id="{B7EC7703-4E99-D0E5-DCB8-EDA5CD20221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5" name="Freeform 75">
              <a:extLst>
                <a:ext uri="{FF2B5EF4-FFF2-40B4-BE49-F238E27FC236}">
                  <a16:creationId xmlns:a16="http://schemas.microsoft.com/office/drawing/2014/main" id="{B0F85998-C10E-25E2-6C76-1D002DAFF92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6" name="Freeform 76">
              <a:extLst>
                <a:ext uri="{FF2B5EF4-FFF2-40B4-BE49-F238E27FC236}">
                  <a16:creationId xmlns:a16="http://schemas.microsoft.com/office/drawing/2014/main" id="{B6D0CC79-2772-F016-FF88-142E8898B4B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7" name="Freeform 77">
              <a:extLst>
                <a:ext uri="{FF2B5EF4-FFF2-40B4-BE49-F238E27FC236}">
                  <a16:creationId xmlns:a16="http://schemas.microsoft.com/office/drawing/2014/main" id="{7F2BE3CA-4395-A0E7-5009-ABAAB3FCAEA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8" name="Freeform 78">
              <a:extLst>
                <a:ext uri="{FF2B5EF4-FFF2-40B4-BE49-F238E27FC236}">
                  <a16:creationId xmlns:a16="http://schemas.microsoft.com/office/drawing/2014/main" id="{8A00B1BB-7314-3A55-042B-31E933376F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9" name="TextBox 48">
            <a:extLst>
              <a:ext uri="{FF2B5EF4-FFF2-40B4-BE49-F238E27FC236}">
                <a16:creationId xmlns:a16="http://schemas.microsoft.com/office/drawing/2014/main" id="{6B635657-D0DD-C548-AFAD-0B6B7AE44080}"/>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38458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E7AE74-788C-FC43-534B-3609C34EEE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4238" y="2234719"/>
            <a:ext cx="5249634" cy="4002872"/>
          </a:xfrm>
          <a:prstGeom prst="rect">
            <a:avLst/>
          </a:prstGeom>
        </p:spPr>
      </p:pic>
      <p:sp>
        <p:nvSpPr>
          <p:cNvPr id="17" name="TextBox 16">
            <a:extLst>
              <a:ext uri="{FF2B5EF4-FFF2-40B4-BE49-F238E27FC236}">
                <a16:creationId xmlns:a16="http://schemas.microsoft.com/office/drawing/2014/main" id="{671829F9-0F05-60C8-A609-E38B69AFAD4C}"/>
              </a:ext>
            </a:extLst>
          </p:cNvPr>
          <p:cNvSpPr txBox="1"/>
          <p:nvPr/>
        </p:nvSpPr>
        <p:spPr>
          <a:xfrm>
            <a:off x="1241373" y="1570324"/>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grpSp>
        <p:nvGrpSpPr>
          <p:cNvPr id="18" name="Group 17">
            <a:extLst>
              <a:ext uri="{FF2B5EF4-FFF2-40B4-BE49-F238E27FC236}">
                <a16:creationId xmlns:a16="http://schemas.microsoft.com/office/drawing/2014/main" id="{4BA503FF-28AD-DC64-920B-7FF80D905E2A}"/>
              </a:ext>
            </a:extLst>
          </p:cNvPr>
          <p:cNvGrpSpPr/>
          <p:nvPr/>
        </p:nvGrpSpPr>
        <p:grpSpPr>
          <a:xfrm>
            <a:off x="692494" y="119145"/>
            <a:ext cx="1081747" cy="1285299"/>
            <a:chOff x="5359401" y="3236913"/>
            <a:chExt cx="750888" cy="793750"/>
          </a:xfrm>
          <a:solidFill>
            <a:srgbClr val="FF0000"/>
          </a:solidFill>
        </p:grpSpPr>
        <p:sp>
          <p:nvSpPr>
            <p:cNvPr id="19" name="Freeform 58">
              <a:extLst>
                <a:ext uri="{FF2B5EF4-FFF2-40B4-BE49-F238E27FC236}">
                  <a16:creationId xmlns:a16="http://schemas.microsoft.com/office/drawing/2014/main" id="{E3E57D05-DF8E-F269-C8BE-D8F334D8C088}"/>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0" name="Freeform 59">
              <a:extLst>
                <a:ext uri="{FF2B5EF4-FFF2-40B4-BE49-F238E27FC236}">
                  <a16:creationId xmlns:a16="http://schemas.microsoft.com/office/drawing/2014/main" id="{3F792194-1185-F733-7A17-759DC8D86948}"/>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1" name="Freeform 60">
              <a:extLst>
                <a:ext uri="{FF2B5EF4-FFF2-40B4-BE49-F238E27FC236}">
                  <a16:creationId xmlns:a16="http://schemas.microsoft.com/office/drawing/2014/main" id="{AA1A3920-F343-1F0C-726E-3E523CFA3A75}"/>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2" name="Freeform 61">
              <a:extLst>
                <a:ext uri="{FF2B5EF4-FFF2-40B4-BE49-F238E27FC236}">
                  <a16:creationId xmlns:a16="http://schemas.microsoft.com/office/drawing/2014/main" id="{E27C243D-540D-8C76-501A-365F58C82383}"/>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3" name="Freeform 62">
              <a:extLst>
                <a:ext uri="{FF2B5EF4-FFF2-40B4-BE49-F238E27FC236}">
                  <a16:creationId xmlns:a16="http://schemas.microsoft.com/office/drawing/2014/main" id="{FA19BF9B-8961-4089-DC36-822DE8E3F32B}"/>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4" name="Freeform 63">
              <a:extLst>
                <a:ext uri="{FF2B5EF4-FFF2-40B4-BE49-F238E27FC236}">
                  <a16:creationId xmlns:a16="http://schemas.microsoft.com/office/drawing/2014/main" id="{380A4EB1-E5AE-7246-63EE-EF52A589B88E}"/>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64">
              <a:extLst>
                <a:ext uri="{FF2B5EF4-FFF2-40B4-BE49-F238E27FC236}">
                  <a16:creationId xmlns:a16="http://schemas.microsoft.com/office/drawing/2014/main" id="{341D8F07-2ED4-285C-DA4B-D6991DD9043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5">
              <a:extLst>
                <a:ext uri="{FF2B5EF4-FFF2-40B4-BE49-F238E27FC236}">
                  <a16:creationId xmlns:a16="http://schemas.microsoft.com/office/drawing/2014/main" id="{14C27BF5-2B5E-9407-CC84-34EC4210D65A}"/>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6">
              <a:extLst>
                <a:ext uri="{FF2B5EF4-FFF2-40B4-BE49-F238E27FC236}">
                  <a16:creationId xmlns:a16="http://schemas.microsoft.com/office/drawing/2014/main" id="{F2609F30-ABD1-811D-4520-4F43D2E54EED}"/>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7">
              <a:extLst>
                <a:ext uri="{FF2B5EF4-FFF2-40B4-BE49-F238E27FC236}">
                  <a16:creationId xmlns:a16="http://schemas.microsoft.com/office/drawing/2014/main" id="{0A351C19-C284-B0D0-F3D8-EE267E581546}"/>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8">
              <a:extLst>
                <a:ext uri="{FF2B5EF4-FFF2-40B4-BE49-F238E27FC236}">
                  <a16:creationId xmlns:a16="http://schemas.microsoft.com/office/drawing/2014/main" id="{7D3774EB-F5DD-4378-1351-919048E1F8F7}"/>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9">
              <a:extLst>
                <a:ext uri="{FF2B5EF4-FFF2-40B4-BE49-F238E27FC236}">
                  <a16:creationId xmlns:a16="http://schemas.microsoft.com/office/drawing/2014/main" id="{789F2669-6E61-E76D-6B05-EDF8E360EE36}"/>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70">
              <a:extLst>
                <a:ext uri="{FF2B5EF4-FFF2-40B4-BE49-F238E27FC236}">
                  <a16:creationId xmlns:a16="http://schemas.microsoft.com/office/drawing/2014/main" id="{1ADBD192-B761-AA8B-AB38-6B7C870F7A52}"/>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71">
              <a:extLst>
                <a:ext uri="{FF2B5EF4-FFF2-40B4-BE49-F238E27FC236}">
                  <a16:creationId xmlns:a16="http://schemas.microsoft.com/office/drawing/2014/main" id="{14A81630-9B46-2062-3503-1BD7CBD0171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72">
              <a:extLst>
                <a:ext uri="{FF2B5EF4-FFF2-40B4-BE49-F238E27FC236}">
                  <a16:creationId xmlns:a16="http://schemas.microsoft.com/office/drawing/2014/main" id="{C01AA416-70F5-7A26-2526-F4DBB001ABC3}"/>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73">
              <a:extLst>
                <a:ext uri="{FF2B5EF4-FFF2-40B4-BE49-F238E27FC236}">
                  <a16:creationId xmlns:a16="http://schemas.microsoft.com/office/drawing/2014/main" id="{3E91254A-2C20-504C-2EDA-61AE65E09EC5}"/>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74">
              <a:extLst>
                <a:ext uri="{FF2B5EF4-FFF2-40B4-BE49-F238E27FC236}">
                  <a16:creationId xmlns:a16="http://schemas.microsoft.com/office/drawing/2014/main" id="{4D507B30-8F59-F7A6-E20F-737C15912677}"/>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5">
              <a:extLst>
                <a:ext uri="{FF2B5EF4-FFF2-40B4-BE49-F238E27FC236}">
                  <a16:creationId xmlns:a16="http://schemas.microsoft.com/office/drawing/2014/main" id="{F7AF1622-873B-DCCF-63C6-D12F2E7A906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6">
              <a:extLst>
                <a:ext uri="{FF2B5EF4-FFF2-40B4-BE49-F238E27FC236}">
                  <a16:creationId xmlns:a16="http://schemas.microsoft.com/office/drawing/2014/main" id="{F35C6A38-CEFC-C53E-C066-843597B3EA81}"/>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7">
              <a:extLst>
                <a:ext uri="{FF2B5EF4-FFF2-40B4-BE49-F238E27FC236}">
                  <a16:creationId xmlns:a16="http://schemas.microsoft.com/office/drawing/2014/main" id="{FCBF9356-2476-321F-DA2C-36BFBB8AAC7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8">
              <a:extLst>
                <a:ext uri="{FF2B5EF4-FFF2-40B4-BE49-F238E27FC236}">
                  <a16:creationId xmlns:a16="http://schemas.microsoft.com/office/drawing/2014/main" id="{B733A7DF-892B-70B0-F94B-0FD0D616FAF3}"/>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0" name="TextBox 39">
            <a:extLst>
              <a:ext uri="{FF2B5EF4-FFF2-40B4-BE49-F238E27FC236}">
                <a16:creationId xmlns:a16="http://schemas.microsoft.com/office/drawing/2014/main" id="{C421435D-BD35-4DAA-83C2-B3601180C596}"/>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196432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6FBF57D-67D8-6B4E-DA22-13D141217B16}"/>
              </a:ext>
            </a:extLst>
          </p:cNvPr>
          <p:cNvSpPr txBox="1"/>
          <p:nvPr/>
        </p:nvSpPr>
        <p:spPr>
          <a:xfrm>
            <a:off x="651583" y="1508821"/>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pic>
        <p:nvPicPr>
          <p:cNvPr id="19" name="Picture 18">
            <a:extLst>
              <a:ext uri="{FF2B5EF4-FFF2-40B4-BE49-F238E27FC236}">
                <a16:creationId xmlns:a16="http://schemas.microsoft.com/office/drawing/2014/main" id="{5AAAE55C-C7D6-EE0A-B73C-E5900DA3E918}"/>
              </a:ext>
            </a:extLst>
          </p:cNvPr>
          <p:cNvPicPr>
            <a:picLocks noChangeAspect="1"/>
          </p:cNvPicPr>
          <p:nvPr/>
        </p:nvPicPr>
        <p:blipFill>
          <a:blip r:embed="rId2"/>
          <a:stretch>
            <a:fillRect/>
          </a:stretch>
        </p:blipFill>
        <p:spPr>
          <a:xfrm>
            <a:off x="5045528" y="1820336"/>
            <a:ext cx="3037114" cy="4344257"/>
          </a:xfrm>
          <a:prstGeom prst="rect">
            <a:avLst/>
          </a:prstGeom>
        </p:spPr>
      </p:pic>
      <p:sp>
        <p:nvSpPr>
          <p:cNvPr id="20" name="TextBox 19">
            <a:extLst>
              <a:ext uri="{FF2B5EF4-FFF2-40B4-BE49-F238E27FC236}">
                <a16:creationId xmlns:a16="http://schemas.microsoft.com/office/drawing/2014/main" id="{F3C9309F-7C93-D1A5-3CCC-9C01D1139B23}"/>
              </a:ext>
            </a:extLst>
          </p:cNvPr>
          <p:cNvSpPr txBox="1"/>
          <p:nvPr/>
        </p:nvSpPr>
        <p:spPr>
          <a:xfrm>
            <a:off x="716487" y="3826545"/>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Tốc độ tối đa 120km/h, tối thiểu 70km/h</a:t>
            </a:r>
          </a:p>
        </p:txBody>
      </p:sp>
      <p:sp>
        <p:nvSpPr>
          <p:cNvPr id="21" name="TextBox 20">
            <a:extLst>
              <a:ext uri="{FF2B5EF4-FFF2-40B4-BE49-F238E27FC236}">
                <a16:creationId xmlns:a16="http://schemas.microsoft.com/office/drawing/2014/main" id="{466E5BF6-2FB3-EA00-EED1-FCE959332AFF}"/>
              </a:ext>
            </a:extLst>
          </p:cNvPr>
          <p:cNvSpPr txBox="1"/>
          <p:nvPr/>
        </p:nvSpPr>
        <p:spPr>
          <a:xfrm>
            <a:off x="716488" y="508243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Tốc độ tối đa khi trời mưa là 100km/h</a:t>
            </a:r>
          </a:p>
        </p:txBody>
      </p:sp>
      <p:sp>
        <p:nvSpPr>
          <p:cNvPr id="22" name="TextBox 21">
            <a:extLst>
              <a:ext uri="{FF2B5EF4-FFF2-40B4-BE49-F238E27FC236}">
                <a16:creationId xmlns:a16="http://schemas.microsoft.com/office/drawing/2014/main" id="{7882F899-A8FF-EB2B-571A-49E6ED70B352}"/>
              </a:ext>
            </a:extLst>
          </p:cNvPr>
          <p:cNvSpPr txBox="1"/>
          <p:nvPr/>
        </p:nvSpPr>
        <p:spPr>
          <a:xfrm>
            <a:off x="716488" y="2466303"/>
            <a:ext cx="3907555"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Biển báo tốc độ trên đường cao tốc</a:t>
            </a:r>
          </a:p>
        </p:txBody>
      </p:sp>
      <p:grpSp>
        <p:nvGrpSpPr>
          <p:cNvPr id="23" name="Group 22">
            <a:extLst>
              <a:ext uri="{FF2B5EF4-FFF2-40B4-BE49-F238E27FC236}">
                <a16:creationId xmlns:a16="http://schemas.microsoft.com/office/drawing/2014/main" id="{B9CF93FD-DB28-4A1C-5288-3452BA9C00B0}"/>
              </a:ext>
            </a:extLst>
          </p:cNvPr>
          <p:cNvGrpSpPr/>
          <p:nvPr/>
        </p:nvGrpSpPr>
        <p:grpSpPr>
          <a:xfrm>
            <a:off x="716487" y="143760"/>
            <a:ext cx="1081747" cy="1285299"/>
            <a:chOff x="5359401" y="3236913"/>
            <a:chExt cx="750888" cy="793750"/>
          </a:xfrm>
          <a:solidFill>
            <a:srgbClr val="FF0000"/>
          </a:solidFill>
        </p:grpSpPr>
        <p:sp>
          <p:nvSpPr>
            <p:cNvPr id="24" name="Freeform 58">
              <a:extLst>
                <a:ext uri="{FF2B5EF4-FFF2-40B4-BE49-F238E27FC236}">
                  <a16:creationId xmlns:a16="http://schemas.microsoft.com/office/drawing/2014/main" id="{E5F7D96F-77E4-1F35-FB1C-2E31DD1E5CF0}"/>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59">
              <a:extLst>
                <a:ext uri="{FF2B5EF4-FFF2-40B4-BE49-F238E27FC236}">
                  <a16:creationId xmlns:a16="http://schemas.microsoft.com/office/drawing/2014/main" id="{433CDFC0-FCFC-B56B-A91D-4E3E82AC2BD5}"/>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0">
              <a:extLst>
                <a:ext uri="{FF2B5EF4-FFF2-40B4-BE49-F238E27FC236}">
                  <a16:creationId xmlns:a16="http://schemas.microsoft.com/office/drawing/2014/main" id="{B8A1FDF6-3E6D-3476-A4E9-55338A19D4EF}"/>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1">
              <a:extLst>
                <a:ext uri="{FF2B5EF4-FFF2-40B4-BE49-F238E27FC236}">
                  <a16:creationId xmlns:a16="http://schemas.microsoft.com/office/drawing/2014/main" id="{7F59F50E-6068-1D7D-9150-D125DEA42847}"/>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2">
              <a:extLst>
                <a:ext uri="{FF2B5EF4-FFF2-40B4-BE49-F238E27FC236}">
                  <a16:creationId xmlns:a16="http://schemas.microsoft.com/office/drawing/2014/main" id="{978258C8-8FEF-8EC8-4CB8-B0D75DCE97DC}"/>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3">
              <a:extLst>
                <a:ext uri="{FF2B5EF4-FFF2-40B4-BE49-F238E27FC236}">
                  <a16:creationId xmlns:a16="http://schemas.microsoft.com/office/drawing/2014/main" id="{0914A972-1A40-65C0-CC2E-DF21A627E17B}"/>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4">
              <a:extLst>
                <a:ext uri="{FF2B5EF4-FFF2-40B4-BE49-F238E27FC236}">
                  <a16:creationId xmlns:a16="http://schemas.microsoft.com/office/drawing/2014/main" id="{F554F411-7CCB-40E8-ED30-763392368C8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5">
              <a:extLst>
                <a:ext uri="{FF2B5EF4-FFF2-40B4-BE49-F238E27FC236}">
                  <a16:creationId xmlns:a16="http://schemas.microsoft.com/office/drawing/2014/main" id="{F274E495-F2CF-3338-3770-74A6D2C98BF9}"/>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6">
              <a:extLst>
                <a:ext uri="{FF2B5EF4-FFF2-40B4-BE49-F238E27FC236}">
                  <a16:creationId xmlns:a16="http://schemas.microsoft.com/office/drawing/2014/main" id="{CEC8C231-2A5A-DA98-F39D-3826C6A258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67">
              <a:extLst>
                <a:ext uri="{FF2B5EF4-FFF2-40B4-BE49-F238E27FC236}">
                  <a16:creationId xmlns:a16="http://schemas.microsoft.com/office/drawing/2014/main" id="{BE15D18B-B5E0-9314-237B-AD50FA8A66ED}"/>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68">
              <a:extLst>
                <a:ext uri="{FF2B5EF4-FFF2-40B4-BE49-F238E27FC236}">
                  <a16:creationId xmlns:a16="http://schemas.microsoft.com/office/drawing/2014/main" id="{2B694669-F114-E469-9240-034DB9E3F6DE}"/>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69">
              <a:extLst>
                <a:ext uri="{FF2B5EF4-FFF2-40B4-BE49-F238E27FC236}">
                  <a16:creationId xmlns:a16="http://schemas.microsoft.com/office/drawing/2014/main" id="{B2F4675D-9A2F-F5E4-8258-D0A05496DD44}"/>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0">
              <a:extLst>
                <a:ext uri="{FF2B5EF4-FFF2-40B4-BE49-F238E27FC236}">
                  <a16:creationId xmlns:a16="http://schemas.microsoft.com/office/drawing/2014/main" id="{3D826A42-C2A0-00F2-EC1E-D72B9C582B88}"/>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1">
              <a:extLst>
                <a:ext uri="{FF2B5EF4-FFF2-40B4-BE49-F238E27FC236}">
                  <a16:creationId xmlns:a16="http://schemas.microsoft.com/office/drawing/2014/main" id="{75268A07-3A66-334B-9E1A-E2FE38E30D7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2">
              <a:extLst>
                <a:ext uri="{FF2B5EF4-FFF2-40B4-BE49-F238E27FC236}">
                  <a16:creationId xmlns:a16="http://schemas.microsoft.com/office/drawing/2014/main" id="{A499EEB5-C439-05C9-6D1B-DCC677C62584}"/>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3">
              <a:extLst>
                <a:ext uri="{FF2B5EF4-FFF2-40B4-BE49-F238E27FC236}">
                  <a16:creationId xmlns:a16="http://schemas.microsoft.com/office/drawing/2014/main" id="{4866CC7D-488C-7B74-6632-6C1C53821634}"/>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4">
              <a:extLst>
                <a:ext uri="{FF2B5EF4-FFF2-40B4-BE49-F238E27FC236}">
                  <a16:creationId xmlns:a16="http://schemas.microsoft.com/office/drawing/2014/main" id="{1B8C43FC-10B7-B8CB-5B98-5596FAD8B45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5">
              <a:extLst>
                <a:ext uri="{FF2B5EF4-FFF2-40B4-BE49-F238E27FC236}">
                  <a16:creationId xmlns:a16="http://schemas.microsoft.com/office/drawing/2014/main" id="{0923D1A6-019F-7E1E-DA70-2C918A9FB497}"/>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2" name="Freeform 76">
              <a:extLst>
                <a:ext uri="{FF2B5EF4-FFF2-40B4-BE49-F238E27FC236}">
                  <a16:creationId xmlns:a16="http://schemas.microsoft.com/office/drawing/2014/main" id="{45A2B470-FC93-B0D6-CC7E-88CBD75F6650}"/>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3" name="Freeform 77">
              <a:extLst>
                <a:ext uri="{FF2B5EF4-FFF2-40B4-BE49-F238E27FC236}">
                  <a16:creationId xmlns:a16="http://schemas.microsoft.com/office/drawing/2014/main" id="{E4DD943E-1D05-6101-C98E-F717E799116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4" name="Freeform 78">
              <a:extLst>
                <a:ext uri="{FF2B5EF4-FFF2-40B4-BE49-F238E27FC236}">
                  <a16:creationId xmlns:a16="http://schemas.microsoft.com/office/drawing/2014/main" id="{B3E165DD-90CE-6B52-362B-7D8B9FAEB5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5" name="TextBox 44">
            <a:extLst>
              <a:ext uri="{FF2B5EF4-FFF2-40B4-BE49-F238E27FC236}">
                <a16:creationId xmlns:a16="http://schemas.microsoft.com/office/drawing/2014/main" id="{605B20A9-439F-AED3-D549-82A17D9F1BE7}"/>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4659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EDAF799-9F20-AD45-8E91-0F04F306DC84}"/>
              </a:ext>
            </a:extLst>
          </p:cNvPr>
          <p:cNvSpPr txBox="1"/>
          <p:nvPr/>
        </p:nvSpPr>
        <p:spPr>
          <a:xfrm flipH="1">
            <a:off x="969738" y="1281493"/>
            <a:ext cx="7047328" cy="954107"/>
          </a:xfrm>
          <a:prstGeom prst="rect">
            <a:avLst/>
          </a:prstGeom>
          <a:noFill/>
        </p:spPr>
        <p:txBody>
          <a:bodyPr wrap="square" rtlCol="0">
            <a:spAutoFit/>
          </a:bodyPr>
          <a:lstStyle/>
          <a:p>
            <a:pPr algn="just" defTabSz="914400">
              <a:buClr>
                <a:srgbClr val="000000"/>
              </a:buClr>
              <a:buFont typeface="Arial"/>
              <a:buNone/>
            </a:pPr>
            <a:r>
              <a:rPr lang="en-US" sz="2800" kern="0">
                <a:solidFill>
                  <a:srgbClr val="002060"/>
                </a:solidFill>
                <a:latin typeface="Times New Roman" panose="02020603050405020304" pitchFamily="18" charset="0"/>
                <a:cs typeface="Times New Roman" panose="02020603050405020304" pitchFamily="18" charset="0"/>
                <a:sym typeface="Arial"/>
              </a:rPr>
              <a:t>Vẽ tranh tuyên truyền về ảnh hưởng của tốc độ đến an toàn giao thông</a:t>
            </a:r>
            <a:endParaRPr lang="vi-VN" altLang="en-US" sz="2800" kern="0" dirty="0" err="1">
              <a:solidFill>
                <a:srgbClr val="002060"/>
              </a:solidFill>
              <a:latin typeface="Times New Roman" panose="02020603050405020304" pitchFamily="18" charset="0"/>
              <a:cs typeface="Times New Roman" panose="02020603050405020304" pitchFamily="18" charset="0"/>
              <a:sym typeface="Arial"/>
            </a:endParaRPr>
          </a:p>
        </p:txBody>
      </p:sp>
      <p:pic>
        <p:nvPicPr>
          <p:cNvPr id="25" name="Picture 2" descr="Tuyên truyền về An toàn giao thông 1 | Mầm non Phường 6">
            <a:extLst>
              <a:ext uri="{FF2B5EF4-FFF2-40B4-BE49-F238E27FC236}">
                <a16:creationId xmlns:a16="http://schemas.microsoft.com/office/drawing/2014/main" id="{CCB2D60F-D918-7E63-8856-04E0FEF052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2666" y="2998083"/>
            <a:ext cx="4963886" cy="33310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9561949-1389-90C4-71D8-E8256EC31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30" y="2"/>
            <a:ext cx="1304657" cy="1495681"/>
          </a:xfrm>
          <a:prstGeom prst="rect">
            <a:avLst/>
          </a:prstGeom>
        </p:spPr>
      </p:pic>
      <p:sp>
        <p:nvSpPr>
          <p:cNvPr id="2" name="TextBox 1">
            <a:extLst>
              <a:ext uri="{FF2B5EF4-FFF2-40B4-BE49-F238E27FC236}">
                <a16:creationId xmlns:a16="http://schemas.microsoft.com/office/drawing/2014/main" id="{F0C67C5B-EEBE-95C0-ED85-F5115EF4802D}"/>
              </a:ext>
            </a:extLst>
          </p:cNvPr>
          <p:cNvSpPr txBox="1"/>
          <p:nvPr/>
        </p:nvSpPr>
        <p:spPr>
          <a:xfrm>
            <a:off x="1396093" y="174172"/>
            <a:ext cx="2334986" cy="523220"/>
          </a:xfrm>
          <a:prstGeom prst="rect">
            <a:avLst/>
          </a:prstGeom>
          <a:noFill/>
        </p:spPr>
        <p:txBody>
          <a:bodyPr wrap="square" rtlCol="0">
            <a:spAutoFit/>
          </a:bodyPr>
          <a:lstStyle/>
          <a:p>
            <a:pPr defTabSz="914400">
              <a:buClr>
                <a:srgbClr val="000000"/>
              </a:buClr>
              <a:buFont typeface="Arial"/>
              <a:buNone/>
            </a:pPr>
            <a:r>
              <a:rPr lang="en-US" sz="2800" b="1" kern="0">
                <a:solidFill>
                  <a:srgbClr val="0070C0"/>
                </a:solidFill>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20144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727771" y="590388"/>
            <a:ext cx="6185580" cy="773287"/>
          </a:xfrm>
          <a:prstGeom prst="rect">
            <a:avLst/>
          </a:prstGeom>
          <a:noFill/>
        </p:spPr>
        <p:txBody>
          <a:bodyPr wrap="square" lIns="91438" tIns="45719" rIns="91438" bIns="45719" rtlCol="0">
            <a:spAutoFit/>
          </a:bodyPr>
          <a:lstStyle/>
          <a:p>
            <a:pPr algn="ctr" defTabSz="914400">
              <a:buClr>
                <a:srgbClr val="000000"/>
              </a:buClr>
              <a:buFont typeface="Arial"/>
              <a:buNone/>
            </a:pPr>
            <a:r>
              <a:rPr lang="en-US" sz="4425" kern="0" dirty="0">
                <a:solidFill>
                  <a:srgbClr val="002060"/>
                </a:solidFill>
                <a:latin typeface="Times New Roman" panose="02020603050405020304" pitchFamily="18" charset="0"/>
                <a:cs typeface="Times New Roman" panose="02020603050405020304" pitchFamily="18" charset="0"/>
                <a:sym typeface="Arial"/>
              </a:rPr>
              <a:t>NHIỆM VỤ VỀ NHÀ</a:t>
            </a:r>
          </a:p>
        </p:txBody>
      </p:sp>
      <p:sp>
        <p:nvSpPr>
          <p:cNvPr id="746" name="Rounded Rectangle 745"/>
          <p:cNvSpPr/>
          <p:nvPr/>
        </p:nvSpPr>
        <p:spPr>
          <a:xfrm>
            <a:off x="918035" y="4136572"/>
            <a:ext cx="3902529" cy="1458685"/>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defTabSz="914400">
              <a:buClr>
                <a:srgbClr val="000000"/>
              </a:buClr>
              <a:buFont typeface="Arial"/>
              <a:buNone/>
            </a:pPr>
            <a:r>
              <a:rPr lang="en-US" sz="2025" kern="0" dirty="0" err="1">
                <a:solidFill>
                  <a:srgbClr val="002060"/>
                </a:solidFill>
                <a:latin typeface="Times New Roman" panose="02020603050405020304" pitchFamily="18" charset="0"/>
                <a:cs typeface="Times New Roman" panose="02020603050405020304" pitchFamily="18" charset="0"/>
                <a:sym typeface="Arial"/>
              </a:rPr>
              <a:t>Hoàn</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thành</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các</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bài</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tập</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trong</a:t>
            </a:r>
            <a:r>
              <a:rPr lang="en-US" sz="2025" kern="0" dirty="0">
                <a:solidFill>
                  <a:srgbClr val="002060"/>
                </a:solidFill>
                <a:latin typeface="Times New Roman" panose="02020603050405020304" pitchFamily="18" charset="0"/>
                <a:cs typeface="Times New Roman" panose="02020603050405020304" pitchFamily="18" charset="0"/>
                <a:sym typeface="Arial"/>
              </a:rPr>
              <a:t> SGK </a:t>
            </a:r>
            <a:r>
              <a:rPr lang="en-US" sz="2025" kern="0" dirty="0" err="1">
                <a:solidFill>
                  <a:srgbClr val="002060"/>
                </a:solidFill>
                <a:latin typeface="Times New Roman" panose="02020603050405020304" pitchFamily="18" charset="0"/>
                <a:cs typeface="Times New Roman" panose="02020603050405020304" pitchFamily="18" charset="0"/>
                <a:sym typeface="Arial"/>
              </a:rPr>
              <a:t>và</a:t>
            </a:r>
            <a:r>
              <a:rPr lang="en-US" sz="2025" kern="0" dirty="0">
                <a:solidFill>
                  <a:srgbClr val="002060"/>
                </a:solidFill>
                <a:latin typeface="Times New Roman" panose="02020603050405020304" pitchFamily="18" charset="0"/>
                <a:cs typeface="Times New Roman" panose="02020603050405020304" pitchFamily="18" charset="0"/>
                <a:sym typeface="Arial"/>
              </a:rPr>
              <a:t> SBT</a:t>
            </a:r>
          </a:p>
        </p:txBody>
      </p:sp>
      <p:pic>
        <p:nvPicPr>
          <p:cNvPr id="2" name="Content Placeholder 1" descr="1513068968940-giao-an-mam-non-de-tai-ve-ngoi-nha-cua-be"/>
          <p:cNvPicPr preferRelativeResize="0">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534028" y="2122171"/>
            <a:ext cx="3262313" cy="3192145"/>
          </a:xfrm>
          <a:prstGeom prst="rect">
            <a:avLst/>
          </a:prstGeom>
          <a:blipFill rotWithShape="1">
            <a:blip r:embed="rId4" cstate="email">
              <a:extLst>
                <a:ext uri="{28A0092B-C50C-407E-A947-70E740481C1C}">
                  <a14:useLocalDpi xmlns:a14="http://schemas.microsoft.com/office/drawing/2010/main"/>
                </a:ext>
              </a:extLst>
            </a:blip>
            <a:stretch>
              <a:fillRect/>
            </a:stretch>
          </a:blipFill>
        </p:spPr>
      </p:pic>
      <p:sp>
        <p:nvSpPr>
          <p:cNvPr id="6" name="Rounded Rectangle 745">
            <a:extLst>
              <a:ext uri="{FF2B5EF4-FFF2-40B4-BE49-F238E27FC236}">
                <a16:creationId xmlns:a16="http://schemas.microsoft.com/office/drawing/2014/main" id="{3506AC3D-1525-E153-7FBD-636B2B1D2A27}"/>
              </a:ext>
            </a:extLst>
          </p:cNvPr>
          <p:cNvSpPr/>
          <p:nvPr/>
        </p:nvSpPr>
        <p:spPr>
          <a:xfrm>
            <a:off x="918034" y="1992087"/>
            <a:ext cx="3902529" cy="1458685"/>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defTabSz="914400">
              <a:buClr>
                <a:srgbClr val="000000"/>
              </a:buClr>
              <a:buFont typeface="Arial"/>
              <a:buNone/>
            </a:pPr>
            <a:r>
              <a:rPr lang="en-US" sz="2025" kern="0">
                <a:solidFill>
                  <a:srgbClr val="002060"/>
                </a:solidFill>
                <a:latin typeface="Times New Roman" panose="02020603050405020304" pitchFamily="18" charset="0"/>
                <a:cs typeface="Times New Roman" panose="02020603050405020304" pitchFamily="18" charset="0"/>
                <a:sym typeface="Arial"/>
              </a:rPr>
              <a:t>Ôn tập kiến thức trọng tâm của bài </a:t>
            </a:r>
            <a:endParaRPr lang="en-US" sz="2025"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C4FB0C18-E4F5-159F-6911-73CD2F466CC8}"/>
              </a:ext>
            </a:extLst>
          </p:cNvPr>
          <p:cNvSpPr txBox="1"/>
          <p:nvPr/>
        </p:nvSpPr>
        <p:spPr>
          <a:xfrm>
            <a:off x="797028" y="5634726"/>
            <a:ext cx="7449671"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06523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31" y="0"/>
            <a:ext cx="910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92266" y="1438141"/>
            <a:ext cx="8475663" cy="116205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4" name="Rounded Rectangle 3"/>
          <p:cNvSpPr/>
          <p:nvPr/>
        </p:nvSpPr>
        <p:spPr>
          <a:xfrm>
            <a:off x="1305777" y="3028499"/>
            <a:ext cx="7589324" cy="935038"/>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035" y="79691"/>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Bird Flight Gulls Drawing Birds Silhouet #1282699 - PNG Images - PNGi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5693" y="490855"/>
            <a:ext cx="4154488"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69749" y="1561599"/>
            <a:ext cx="10207873" cy="923330"/>
          </a:xfrm>
          <a:prstGeom prst="rect">
            <a:avLst/>
          </a:prstGeom>
          <a:noFill/>
        </p:spPr>
        <p:txBody>
          <a:bodyPr>
            <a:spAutoFit/>
          </a:bodyPr>
          <a:lstStyle/>
          <a:p>
            <a:pPr algn="ctr">
              <a:defRPr/>
            </a:pP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Tiết</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 </a:t>
            </a: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8:</a:t>
            </a:r>
          </a:p>
        </p:txBody>
      </p:sp>
      <p:sp>
        <p:nvSpPr>
          <p:cNvPr id="8" name="TextBox 7"/>
          <p:cNvSpPr txBox="1"/>
          <p:nvPr/>
        </p:nvSpPr>
        <p:spPr>
          <a:xfrm>
            <a:off x="915517" y="3239232"/>
            <a:ext cx="8361786" cy="60355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ĐỒ THỊ QUÃNG ĐƯỜNG – THỜI GIAN </a:t>
            </a:r>
            <a:endParaRPr lang="en-US" sz="32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1363936" y="2539953"/>
            <a:ext cx="10707315" cy="1740667"/>
          </a:xfrm>
          <a:prstGeom prst="rect">
            <a:avLst/>
          </a:prstGeom>
          <a:solidFill>
            <a:schemeClr val="bg1">
              <a:alpha val="50000"/>
            </a:schemeClr>
          </a:solidFill>
          <a:ln>
            <a:noFill/>
          </a:ln>
          <a:effectLst>
            <a:glow rad="101600">
              <a:schemeClr val="bg1">
                <a:alpha val="60000"/>
              </a:schemeClr>
            </a:glow>
          </a:effectLst>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pic>
        <p:nvPicPr>
          <p:cNvPr id="10" name="Picture 4" descr="via GIPHY | Cute love gif, Cute cartoon wallpapers, Cute cat 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795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14917738" y="4497389"/>
            <a:ext cx="10707687" cy="1741487"/>
          </a:xfrm>
          <a:prstGeom prst="rect">
            <a:avLst/>
          </a:prstGeom>
          <a:solidFill>
            <a:srgbClr val="F16D6F">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pic>
        <p:nvPicPr>
          <p:cNvPr id="12" name="Picture 11" descr="Happy On My Way Sticker by Hopper for iOS &amp; Android | GIPHY"/>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86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14351"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114" y="363855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1285875" y="7253288"/>
            <a:ext cx="769938" cy="769937"/>
          </a:xfrm>
          <a:prstGeom prst="ellipse">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955677" y="4359911"/>
            <a:ext cx="539750" cy="539750"/>
          </a:xfrm>
          <a:prstGeom prst="ellipse">
            <a:avLst/>
          </a:prstGeom>
          <a:solidFill>
            <a:srgbClr val="B8B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942800" y="3939223"/>
            <a:ext cx="471487" cy="420688"/>
          </a:xfrm>
          <a:prstGeom prst="ellipse">
            <a:avLst/>
          </a:prstGeom>
          <a:solidFill>
            <a:srgbClr val="C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7239794" y="549275"/>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9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14"/>
                                        </p:tgtEl>
                                        <p:attrNameLst>
                                          <p:attrName>style.color</p:attrName>
                                        </p:attrNameLst>
                                      </p:cBhvr>
                                      <p:by>
                                        <p:hsl h="0" s="12549" l="25098"/>
                                      </p:by>
                                    </p:animClr>
                                    <p:animClr clrSpc="hsl" dir="cw">
                                      <p:cBhvr>
                                        <p:cTn id="7" dur="1200" fill="hold"/>
                                        <p:tgtEl>
                                          <p:spTgt spid="14"/>
                                        </p:tgtEl>
                                        <p:attrNameLst>
                                          <p:attrName>fillcolor</p:attrName>
                                        </p:attrNameLst>
                                      </p:cBhvr>
                                      <p:by>
                                        <p:hsl h="0" s="12549" l="25098"/>
                                      </p:by>
                                    </p:animClr>
                                    <p:animClr clrSpc="hsl" dir="cw">
                                      <p:cBhvr>
                                        <p:cTn id="8" dur="1200" fill="hold"/>
                                        <p:tgtEl>
                                          <p:spTgt spid="14"/>
                                        </p:tgtEl>
                                        <p:attrNameLst>
                                          <p:attrName>stroke.color</p:attrName>
                                        </p:attrNameLst>
                                      </p:cBhvr>
                                      <p:by>
                                        <p:hsl h="0" s="12549" l="25098"/>
                                      </p:by>
                                    </p:animClr>
                                    <p:set>
                                      <p:cBhvr>
                                        <p:cTn id="9" dur="1200" fill="hold"/>
                                        <p:tgtEl>
                                          <p:spTgt spid="14"/>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15"/>
                                        </p:tgtEl>
                                        <p:attrNameLst>
                                          <p:attrName>style.color</p:attrName>
                                        </p:attrNameLst>
                                      </p:cBhvr>
                                      <p:by>
                                        <p:hsl h="0" s="12549" l="25098"/>
                                      </p:by>
                                    </p:animClr>
                                    <p:animClr clrSpc="hsl" dir="cw">
                                      <p:cBhvr>
                                        <p:cTn id="12" dur="1200" fill="hold"/>
                                        <p:tgtEl>
                                          <p:spTgt spid="15"/>
                                        </p:tgtEl>
                                        <p:attrNameLst>
                                          <p:attrName>fillcolor</p:attrName>
                                        </p:attrNameLst>
                                      </p:cBhvr>
                                      <p:by>
                                        <p:hsl h="0" s="12549" l="25098"/>
                                      </p:by>
                                    </p:animClr>
                                    <p:animClr clrSpc="hsl" dir="cw">
                                      <p:cBhvr>
                                        <p:cTn id="13" dur="1200" fill="hold"/>
                                        <p:tgtEl>
                                          <p:spTgt spid="15"/>
                                        </p:tgtEl>
                                        <p:attrNameLst>
                                          <p:attrName>stroke.color</p:attrName>
                                        </p:attrNameLst>
                                      </p:cBhvr>
                                      <p:by>
                                        <p:hsl h="0" s="12549" l="25098"/>
                                      </p:by>
                                    </p:animClr>
                                    <p:set>
                                      <p:cBhvr>
                                        <p:cTn id="14" dur="1200" fill="hold"/>
                                        <p:tgtEl>
                                          <p:spTgt spid="15"/>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16"/>
                                        </p:tgtEl>
                                        <p:attrNameLst>
                                          <p:attrName>style.color</p:attrName>
                                        </p:attrNameLst>
                                      </p:cBhvr>
                                      <p:by>
                                        <p:hsl h="0" s="12549" l="25098"/>
                                      </p:by>
                                    </p:animClr>
                                    <p:animClr clrSpc="hsl" dir="cw">
                                      <p:cBhvr>
                                        <p:cTn id="17" dur="1200" fill="hold"/>
                                        <p:tgtEl>
                                          <p:spTgt spid="16"/>
                                        </p:tgtEl>
                                        <p:attrNameLst>
                                          <p:attrName>fillcolor</p:attrName>
                                        </p:attrNameLst>
                                      </p:cBhvr>
                                      <p:by>
                                        <p:hsl h="0" s="12549" l="25098"/>
                                      </p:by>
                                    </p:animClr>
                                    <p:animClr clrSpc="hsl" dir="cw">
                                      <p:cBhvr>
                                        <p:cTn id="18" dur="1200" fill="hold"/>
                                        <p:tgtEl>
                                          <p:spTgt spid="16"/>
                                        </p:tgtEl>
                                        <p:attrNameLst>
                                          <p:attrName>stroke.color</p:attrName>
                                        </p:attrNameLst>
                                      </p:cBhvr>
                                      <p:by>
                                        <p:hsl h="0" s="12549" l="25098"/>
                                      </p:by>
                                    </p:animClr>
                                    <p:set>
                                      <p:cBhvr>
                                        <p:cTn id="19" dur="1200" fill="hold"/>
                                        <p:tgtEl>
                                          <p:spTgt spid="16"/>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2.08333E-7 1.11111E-6 L -1.47187 0.03287 " pathEditMode="relative" rAng="0" ptsTypes="AA">
                                      <p:cBhvr>
                                        <p:cTn id="21" dur="7000" fill="hold"/>
                                        <p:tgtEl>
                                          <p:spTgt spid="11"/>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11"/>
                                        </p:tgtEl>
                                      </p:cBhvr>
                                    </p:animEffect>
                                    <p:set>
                                      <p:cBhvr>
                                        <p:cTn id="24" dur="1" fill="hold">
                                          <p:stCondLst>
                                            <p:cond delay="6999"/>
                                          </p:stCondLst>
                                        </p:cTn>
                                        <p:tgtEl>
                                          <p:spTgt spid="11"/>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3.33333E-6 -2.22222E-6 L 1.2 -2.22222E-6 " pathEditMode="relative" rAng="0" ptsTypes="AA">
                                      <p:cBhvr>
                                        <p:cTn id="26" dur="7000" fill="hold"/>
                                        <p:tgtEl>
                                          <p:spTgt spid="10"/>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5" presetClass="path" presetSubtype="0" accel="50000" decel="50000" fill="hold" nodeType="withEffect">
                                  <p:stCondLst>
                                    <p:cond delay="0"/>
                                  </p:stCondLst>
                                  <p:childTnLst>
                                    <p:animMotion origin="layout" path="M -1.25E-6 -2.22222E-6 L 1.2 -2.22222E-6 " pathEditMode="relative" rAng="0" ptsTypes="AA">
                                      <p:cBhvr>
                                        <p:cTn id="34" dur="7000" fill="hold"/>
                                        <p:tgtEl>
                                          <p:spTgt spid="9"/>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9"/>
                                        </p:tgtEl>
                                      </p:cBhvr>
                                    </p:animEffect>
                                    <p:set>
                                      <p:cBhvr>
                                        <p:cTn id="37" dur="1" fill="hold">
                                          <p:stCondLst>
                                            <p:cond delay="6999"/>
                                          </p:stCondLst>
                                        </p:cTn>
                                        <p:tgtEl>
                                          <p:spTgt spid="9"/>
                                        </p:tgtEl>
                                        <p:attrNameLst>
                                          <p:attrName>style.visibility</p:attrName>
                                        </p:attrNameLst>
                                      </p:cBhvr>
                                      <p:to>
                                        <p:strVal val="hidden"/>
                                      </p:to>
                                    </p:set>
                                  </p:childTnLst>
                                </p:cTn>
                              </p:par>
                              <p:par>
                                <p:cTn id="38" presetID="22" presetClass="entr" presetSubtype="2" fill="hold" nodeType="withEffect">
                                  <p:stCondLst>
                                    <p:cond delay="170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wipe(right)">
                                      <p:cBhvr>
                                        <p:cTn id="40" dur="4300"/>
                                        <p:tgtEl>
                                          <p:spTgt spid="8">
                                            <p:txEl>
                                              <p:pRg st="0" end="0"/>
                                            </p:txEl>
                                          </p:spTgt>
                                        </p:tgtEl>
                                      </p:cBhvr>
                                    </p:animEffect>
                                  </p:childTnLst>
                                </p:cTn>
                              </p:par>
                              <p:par>
                                <p:cTn id="41" presetID="35" presetClass="path" presetSubtype="0" accel="50000" decel="50000" fill="hold" nodeType="withEffect">
                                  <p:stCondLst>
                                    <p:cond delay="0"/>
                                  </p:stCondLst>
                                  <p:childTnLst>
                                    <p:animMotion origin="layout" path="M 1.66667E-6 -3.33333E-6 L -1.41836 0.01459 " pathEditMode="relative" rAng="0" ptsTypes="AA">
                                      <p:cBhvr>
                                        <p:cTn id="42" dur="7000" fill="hold"/>
                                        <p:tgtEl>
                                          <p:spTgt spid="12"/>
                                        </p:tgtEl>
                                        <p:attrNameLst>
                                          <p:attrName>ppt_x</p:attrName>
                                          <p:attrName>ppt_y</p:attrName>
                                        </p:attrNameLst>
                                      </p:cBhvr>
                                      <p:rCtr x="-70924" y="718"/>
                                    </p:animMotion>
                                  </p:childTnLst>
                                </p:cTn>
                              </p:par>
                              <p:par>
                                <p:cTn id="43" presetID="8" presetClass="emph" presetSubtype="0" repeatCount="indefinite" autoRev="1" fill="hold" nodeType="withEffect">
                                  <p:stCondLst>
                                    <p:cond delay="1000"/>
                                  </p:stCondLst>
                                  <p:childTnLst>
                                    <p:animRot by="1800000">
                                      <p:cBhvr>
                                        <p:cTn id="44" dur="1000" fill="hold"/>
                                        <p:tgtEl>
                                          <p:spTgt spid="5"/>
                                        </p:tgtEl>
                                        <p:attrNameLst>
                                          <p:attrName>r</p:attrName>
                                        </p:attrNameLst>
                                      </p:cBhvr>
                                    </p:animRot>
                                  </p:childTnLst>
                                </p:cTn>
                              </p:par>
                              <p:par>
                                <p:cTn id="45" presetID="22" presetClass="entr" presetSubtype="8" fill="hold" grpId="0" nodeType="withEffect">
                                  <p:stCondLst>
                                    <p:cond delay="17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4300"/>
                                        <p:tgtEl>
                                          <p:spTgt spid="3"/>
                                        </p:tgtEl>
                                      </p:cBhvr>
                                    </p:animEffect>
                                  </p:childTnLst>
                                </p:cTn>
                              </p:par>
                              <p:par>
                                <p:cTn id="48" presetID="22" presetClass="entr" presetSubtype="2" fill="hold" grpId="0" nodeType="withEffect">
                                  <p:stCondLst>
                                    <p:cond delay="170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4300"/>
                                        <p:tgtEl>
                                          <p:spTgt spid="4"/>
                                        </p:tgtEl>
                                      </p:cBhvr>
                                    </p:animEffect>
                                  </p:childTnLst>
                                </p:cTn>
                              </p:par>
                              <p:par>
                                <p:cTn id="51" presetID="26" presetClass="emph" presetSubtype="0" fill="hold" grpId="0" nodeType="withEffect">
                                  <p:stCondLst>
                                    <p:cond delay="7000"/>
                                  </p:stCondLst>
                                  <p:childTnLst>
                                    <p:animEffect transition="out" filter="fade">
                                      <p:cBhvr>
                                        <p:cTn id="52" dur="500" tmFilter="0, 0; .2, .5; .8, .5; 1, 0"/>
                                        <p:tgtEl>
                                          <p:spTgt spid="8">
                                            <p:txEl>
                                              <p:pRg st="0" end="0"/>
                                            </p:txEl>
                                          </p:spTgt>
                                        </p:tgtEl>
                                      </p:cBhvr>
                                    </p:animEffect>
                                    <p:animScale>
                                      <p:cBhvr>
                                        <p:cTn id="53" dur="250" autoRev="1" fill="hold"/>
                                        <p:tgtEl>
                                          <p:spTgt spid="8">
                                            <p:txEl>
                                              <p:pRg st="0" end="0"/>
                                            </p:txEl>
                                          </p:spTgt>
                                        </p:tgtEl>
                                      </p:cBhvr>
                                      <p:by x="105000" y="105000"/>
                                    </p:animScale>
                                  </p:childTnLst>
                                </p:cTn>
                              </p:par>
                              <p:par>
                                <p:cTn id="54" presetID="26" presetClass="entr" presetSubtype="0" fill="hold" nodeType="withEffect">
                                  <p:stCondLst>
                                    <p:cond delay="550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870">
                                          <p:stCondLst>
                                            <p:cond delay="0"/>
                                          </p:stCondLst>
                                        </p:cTn>
                                        <p:tgtEl>
                                          <p:spTgt spid="17"/>
                                        </p:tgtEl>
                                      </p:cBhvr>
                                    </p:animEffect>
                                    <p:anim calcmode="lin" valueType="num">
                                      <p:cBhvr>
                                        <p:cTn id="57" dur="273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99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996" tmFilter="0, 0; 0.125,0.2665; 0.25,0.4; 0.375,0.465; 0.5,0.5;  0.625,0.535; 0.75,0.6; 0.875,0.7335; 1,1">
                                          <p:stCondLst>
                                            <p:cond delay="996"/>
                                          </p:stCondLst>
                                        </p:cTn>
                                        <p:tgtEl>
                                          <p:spTgt spid="17"/>
                                        </p:tgtEl>
                                        <p:attrNameLst>
                                          <p:attrName>ppt_y</p:attrName>
                                        </p:attrNameLst>
                                      </p:cBhvr>
                                      <p:tavLst>
                                        <p:tav tm="0" fmla="#ppt_y-sin(pi*$)/9">
                                          <p:val>
                                            <p:fltVal val="0"/>
                                          </p:val>
                                        </p:tav>
                                        <p:tav tm="100000">
                                          <p:val>
                                            <p:fltVal val="1"/>
                                          </p:val>
                                        </p:tav>
                                      </p:tavLst>
                                    </p:anim>
                                    <p:anim calcmode="lin" valueType="num">
                                      <p:cBhvr>
                                        <p:cTn id="60" dur="498" tmFilter="0, 0; 0.125,0.2665; 0.25,0.4; 0.375,0.465; 0.5,0.5;  0.625,0.535; 0.75,0.6; 0.875,0.7335; 1,1">
                                          <p:stCondLst>
                                            <p:cond delay="1986"/>
                                          </p:stCondLst>
                                        </p:cTn>
                                        <p:tgtEl>
                                          <p:spTgt spid="17"/>
                                        </p:tgtEl>
                                        <p:attrNameLst>
                                          <p:attrName>ppt_y</p:attrName>
                                        </p:attrNameLst>
                                      </p:cBhvr>
                                      <p:tavLst>
                                        <p:tav tm="0" fmla="#ppt_y-sin(pi*$)/27">
                                          <p:val>
                                            <p:fltVal val="0"/>
                                          </p:val>
                                        </p:tav>
                                        <p:tav tm="100000">
                                          <p:val>
                                            <p:fltVal val="1"/>
                                          </p:val>
                                        </p:tav>
                                      </p:tavLst>
                                    </p:anim>
                                    <p:anim calcmode="lin" valueType="num">
                                      <p:cBhvr>
                                        <p:cTn id="61" dur="246" tmFilter="0, 0; 0.125,0.2665; 0.25,0.4; 0.375,0.465; 0.5,0.5;  0.625,0.535; 0.75,0.6; 0.875,0.7335; 1,1">
                                          <p:stCondLst>
                                            <p:cond delay="2484"/>
                                          </p:stCondLst>
                                        </p:cTn>
                                        <p:tgtEl>
                                          <p:spTgt spid="17"/>
                                        </p:tgtEl>
                                        <p:attrNameLst>
                                          <p:attrName>ppt_y</p:attrName>
                                        </p:attrNameLst>
                                      </p:cBhvr>
                                      <p:tavLst>
                                        <p:tav tm="0" fmla="#ppt_y-sin(pi*$)/81">
                                          <p:val>
                                            <p:fltVal val="0"/>
                                          </p:val>
                                        </p:tav>
                                        <p:tav tm="100000">
                                          <p:val>
                                            <p:fltVal val="1"/>
                                          </p:val>
                                        </p:tav>
                                      </p:tavLst>
                                    </p:anim>
                                    <p:animScale>
                                      <p:cBhvr>
                                        <p:cTn id="62" dur="39">
                                          <p:stCondLst>
                                            <p:cond delay="975"/>
                                          </p:stCondLst>
                                        </p:cTn>
                                        <p:tgtEl>
                                          <p:spTgt spid="17"/>
                                        </p:tgtEl>
                                      </p:cBhvr>
                                      <p:to x="100000" y="60000"/>
                                    </p:animScale>
                                    <p:animScale>
                                      <p:cBhvr>
                                        <p:cTn id="63" dur="249" decel="50000">
                                          <p:stCondLst>
                                            <p:cond delay="1014"/>
                                          </p:stCondLst>
                                        </p:cTn>
                                        <p:tgtEl>
                                          <p:spTgt spid="17"/>
                                        </p:tgtEl>
                                      </p:cBhvr>
                                      <p:to x="100000" y="100000"/>
                                    </p:animScale>
                                    <p:animScale>
                                      <p:cBhvr>
                                        <p:cTn id="64" dur="39">
                                          <p:stCondLst>
                                            <p:cond delay="1968"/>
                                          </p:stCondLst>
                                        </p:cTn>
                                        <p:tgtEl>
                                          <p:spTgt spid="17"/>
                                        </p:tgtEl>
                                      </p:cBhvr>
                                      <p:to x="100000" y="80000"/>
                                    </p:animScale>
                                    <p:animScale>
                                      <p:cBhvr>
                                        <p:cTn id="65" dur="249" decel="50000">
                                          <p:stCondLst>
                                            <p:cond delay="2007"/>
                                          </p:stCondLst>
                                        </p:cTn>
                                        <p:tgtEl>
                                          <p:spTgt spid="17"/>
                                        </p:tgtEl>
                                      </p:cBhvr>
                                      <p:to x="100000" y="100000"/>
                                    </p:animScale>
                                    <p:animScale>
                                      <p:cBhvr>
                                        <p:cTn id="66" dur="39">
                                          <p:stCondLst>
                                            <p:cond delay="2463"/>
                                          </p:stCondLst>
                                        </p:cTn>
                                        <p:tgtEl>
                                          <p:spTgt spid="17"/>
                                        </p:tgtEl>
                                      </p:cBhvr>
                                      <p:to x="100000" y="90000"/>
                                    </p:animScale>
                                    <p:animScale>
                                      <p:cBhvr>
                                        <p:cTn id="67" dur="249" decel="50000">
                                          <p:stCondLst>
                                            <p:cond delay="2502"/>
                                          </p:stCondLst>
                                        </p:cTn>
                                        <p:tgtEl>
                                          <p:spTgt spid="17"/>
                                        </p:tgtEl>
                                      </p:cBhvr>
                                      <p:to x="100000" y="100000"/>
                                    </p:animScale>
                                    <p:animScale>
                                      <p:cBhvr>
                                        <p:cTn id="68" dur="39">
                                          <p:stCondLst>
                                            <p:cond delay="2712"/>
                                          </p:stCondLst>
                                        </p:cTn>
                                        <p:tgtEl>
                                          <p:spTgt spid="17"/>
                                        </p:tgtEl>
                                      </p:cBhvr>
                                      <p:to x="100000" y="95000"/>
                                    </p:animScale>
                                    <p:animScale>
                                      <p:cBhvr>
                                        <p:cTn id="69" dur="249" decel="50000">
                                          <p:stCondLst>
                                            <p:cond delay="2751"/>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build="allAtOnce"/>
      <p:bldP spid="11" grpId="0" animBg="1"/>
      <p:bldP spid="11" grpId="1"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88DB6D4-4E6B-45E6-B9C7-890D769B24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950" y="1494967"/>
            <a:ext cx="2801567" cy="3868067"/>
          </a:xfrm>
          <a:prstGeom prst="rect">
            <a:avLst/>
          </a:prstGeom>
        </p:spPr>
      </p:pic>
      <p:grpSp>
        <p:nvGrpSpPr>
          <p:cNvPr id="3" name="组合 2">
            <a:extLst>
              <a:ext uri="{FF2B5EF4-FFF2-40B4-BE49-F238E27FC236}">
                <a16:creationId xmlns:a16="http://schemas.microsoft.com/office/drawing/2014/main" id="{7C4E473C-266A-4743-B2AF-A72D426555DB}"/>
              </a:ext>
            </a:extLst>
          </p:cNvPr>
          <p:cNvGrpSpPr/>
          <p:nvPr/>
        </p:nvGrpSpPr>
        <p:grpSpPr>
          <a:xfrm>
            <a:off x="3142273" y="1264109"/>
            <a:ext cx="6496401" cy="828054"/>
            <a:chOff x="5263582" y="1839942"/>
            <a:chExt cx="6001956" cy="888989"/>
          </a:xfrm>
        </p:grpSpPr>
        <p:pic>
          <p:nvPicPr>
            <p:cNvPr id="8" name="图片 7">
              <a:extLst>
                <a:ext uri="{FF2B5EF4-FFF2-40B4-BE49-F238E27FC236}">
                  <a16:creationId xmlns:a16="http://schemas.microsoft.com/office/drawing/2014/main" id="{9F2FD608-85F7-4202-8040-A493135DC99B}"/>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263582" y="1839942"/>
              <a:ext cx="5854387" cy="888989"/>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2" name="文本框 11">
              <a:extLst>
                <a:ext uri="{FF2B5EF4-FFF2-40B4-BE49-F238E27FC236}">
                  <a16:creationId xmlns:a16="http://schemas.microsoft.com/office/drawing/2014/main" id="{8C3CAAB2-07C3-4CED-AE45-B100AF2F130A}"/>
                </a:ext>
              </a:extLst>
            </p:cNvPr>
            <p:cNvSpPr txBox="1"/>
            <p:nvPr/>
          </p:nvSpPr>
          <p:spPr>
            <a:xfrm>
              <a:off x="5987223" y="1846522"/>
              <a:ext cx="5278315" cy="697625"/>
            </a:xfrm>
            <a:prstGeom prst="rect">
              <a:avLst/>
            </a:prstGeom>
            <a:noFill/>
          </p:spPr>
          <p:txBody>
            <a:bodyPr wrap="square" rtlCol="0">
              <a:spAutoFit/>
              <a:scene3d>
                <a:camera prst="orthographicFront"/>
                <a:lightRig rig="threePt" dir="t"/>
              </a:scene3d>
              <a:sp3d contourW="12700"/>
            </a:bodyPr>
            <a:lstStyle/>
            <a:p>
              <a:r>
                <a:rPr lang="en-US" altLang="zh-CN" sz="2500" dirty="0">
                  <a:latin typeface="Times New Roman" panose="02020603050405020304" pitchFamily="18" charset="0"/>
                  <a:ea typeface="汉仪夏日体W" panose="00020600040101010101" pitchFamily="18" charset="-122"/>
                  <a:cs typeface="Times New Roman" panose="02020603050405020304" pitchFamily="18" charset="0"/>
                </a:rPr>
                <a:t>I</a:t>
              </a:r>
              <a:r>
                <a:rPr lang="en-US" altLang="zh-CN" sz="25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rPr>
                <a:t>Đồ</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thị</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gian</a:t>
              </a:r>
              <a:endParaRPr lang="zh-CN" altLang="en-US" sz="28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16560ECB-F668-464E-8CCC-F211DB977954}"/>
              </a:ext>
            </a:extLst>
          </p:cNvPr>
          <p:cNvGrpSpPr/>
          <p:nvPr/>
        </p:nvGrpSpPr>
        <p:grpSpPr>
          <a:xfrm>
            <a:off x="3190401" y="2721653"/>
            <a:ext cx="6027821" cy="1271479"/>
            <a:chOff x="5664200" y="2943416"/>
            <a:chExt cx="7187497" cy="754506"/>
          </a:xfrm>
        </p:grpSpPr>
        <p:pic>
          <p:nvPicPr>
            <p:cNvPr id="9" name="图片 8">
              <a:extLst>
                <a:ext uri="{FF2B5EF4-FFF2-40B4-BE49-F238E27FC236}">
                  <a16:creationId xmlns:a16="http://schemas.microsoft.com/office/drawing/2014/main" id="{71A8F9C9-470D-46C8-B438-CE60A4C84D0A}"/>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3" name="文本框 12">
              <a:extLst>
                <a:ext uri="{FF2B5EF4-FFF2-40B4-BE49-F238E27FC236}">
                  <a16:creationId xmlns:a16="http://schemas.microsoft.com/office/drawing/2014/main" id="{7B526859-87E8-4F72-B7CB-6704A5D4A307}"/>
                </a:ext>
              </a:extLst>
            </p:cNvPr>
            <p:cNvSpPr txBox="1"/>
            <p:nvPr/>
          </p:nvSpPr>
          <p:spPr>
            <a:xfrm>
              <a:off x="6636102" y="2980035"/>
              <a:ext cx="5776635" cy="566175"/>
            </a:xfrm>
            <a:prstGeom prst="rect">
              <a:avLst/>
            </a:prstGeom>
            <a:noFill/>
          </p:spPr>
          <p:txBody>
            <a:bodyPr wrap="none" rtlCol="0">
              <a:spAutoFit/>
              <a:scene3d>
                <a:camera prst="orthographicFront"/>
                <a:lightRig rig="threePt" dir="t"/>
              </a:scene3d>
              <a:sp3d contourW="12700"/>
            </a:bodyPr>
            <a:lstStyle/>
            <a:p>
              <a:r>
                <a:rPr lang="en-US" altLang="zh-CN" sz="2500" dirty="0">
                  <a:latin typeface="Times New Roman" panose="02020603050405020304" pitchFamily="18" charset="0"/>
                  <a:ea typeface="汉仪夏日体W" panose="00020600040101010101" pitchFamily="18" charset="-122"/>
                  <a:cs typeface="Times New Roman" panose="02020603050405020304" pitchFamily="18" charset="0"/>
                </a:rPr>
                <a:t>II</a:t>
              </a:r>
              <a:r>
                <a:rPr lang="en-US" altLang="zh-CN" sz="28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đồ</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thị</a:t>
              </a:r>
              <a:r>
                <a:rPr lang="en-US" sz="2800" b="1" dirty="0">
                  <a:solidFill>
                    <a:srgbClr val="000000"/>
                  </a:solidFill>
                  <a:effectLst/>
                  <a:latin typeface="Times New Roman" panose="02020603050405020304" pitchFamily="18" charset="0"/>
                  <a:ea typeface="Calibri" panose="020F0502020204030204" pitchFamily="34" charset="0"/>
                </a:rPr>
                <a:t> </a:t>
              </a:r>
            </a:p>
            <a:p>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gian</a:t>
              </a:r>
              <a:endParaRPr lang="zh-CN" altLang="en-US" sz="28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 name="组合 4">
            <a:extLst>
              <a:ext uri="{FF2B5EF4-FFF2-40B4-BE49-F238E27FC236}">
                <a16:creationId xmlns:a16="http://schemas.microsoft.com/office/drawing/2014/main" id="{8104B43C-FD1C-4B49-89F3-BF58290298CA}"/>
              </a:ext>
            </a:extLst>
          </p:cNvPr>
          <p:cNvGrpSpPr/>
          <p:nvPr/>
        </p:nvGrpSpPr>
        <p:grpSpPr>
          <a:xfrm>
            <a:off x="3142274" y="4217861"/>
            <a:ext cx="8800299" cy="829248"/>
            <a:chOff x="5664200" y="3922450"/>
            <a:chExt cx="7086362" cy="755594"/>
          </a:xfrm>
        </p:grpSpPr>
        <p:pic>
          <p:nvPicPr>
            <p:cNvPr id="10" name="图片 9">
              <a:extLst>
                <a:ext uri="{FF2B5EF4-FFF2-40B4-BE49-F238E27FC236}">
                  <a16:creationId xmlns:a16="http://schemas.microsoft.com/office/drawing/2014/main" id="{AD71628B-81C1-40C2-BA62-0585D96EDE58}"/>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664200" y="3923538"/>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4" name="文本框 13">
              <a:extLst>
                <a:ext uri="{FF2B5EF4-FFF2-40B4-BE49-F238E27FC236}">
                  <a16:creationId xmlns:a16="http://schemas.microsoft.com/office/drawing/2014/main" id="{865257BB-1525-40B4-8ED6-BEF62C758C6F}"/>
                </a:ext>
              </a:extLst>
            </p:cNvPr>
            <p:cNvSpPr txBox="1"/>
            <p:nvPr/>
          </p:nvSpPr>
          <p:spPr>
            <a:xfrm>
              <a:off x="6433408" y="3922450"/>
              <a:ext cx="6317154" cy="499840"/>
            </a:xfrm>
            <a:prstGeom prst="rect">
              <a:avLst/>
            </a:prstGeom>
            <a:noFill/>
          </p:spPr>
          <p:txBody>
            <a:bodyPr wrap="square" rtlCol="0">
              <a:spAutoFit/>
              <a:scene3d>
                <a:camera prst="orthographicFront"/>
                <a:lightRig rig="threePt" dir="t"/>
              </a:scene3d>
              <a:sp3d contourW="12700"/>
            </a:bodyPr>
            <a:lstStyle/>
            <a:p>
              <a:r>
                <a:rPr lang="en-US" altLang="zh-CN" sz="2800" dirty="0">
                  <a:latin typeface="Times New Roman" panose="02020603050405020304" pitchFamily="18" charset="0"/>
                  <a:ea typeface="汉仪夏日体W" panose="00020600040101010101" pitchFamily="18" charset="-122"/>
                  <a:cs typeface="Times New Roman" panose="02020603050405020304" pitchFamily="18" charset="0"/>
                </a:rPr>
                <a:t>III. </a:t>
              </a:r>
              <a:r>
                <a:rPr lang="en-US" sz="2800" b="1" dirty="0" err="1">
                  <a:latin typeface="Times New Roman" panose="02020603050405020304" pitchFamily="18" charset="0"/>
                  <a:cs typeface="Times New Roman" panose="02020603050405020304" pitchFamily="18" charset="0"/>
                </a:rPr>
                <a:t>Tốc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endParaRPr lang="zh-CN" altLang="en-US" sz="2800"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733399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par>
                          <p:cTn id="28" fill="hold">
                            <p:stCondLst>
                              <p:cond delay="1500"/>
                            </p:stCondLst>
                            <p:childTnLst>
                              <p:par>
                                <p:cTn id="29" presetID="25"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DFA0F-7174-0846-BB14-F2CDAB901E3D}"/>
              </a:ext>
            </a:extLst>
          </p:cNvPr>
          <p:cNvSpPr txBox="1"/>
          <p:nvPr/>
        </p:nvSpPr>
        <p:spPr>
          <a:xfrm>
            <a:off x="649704" y="104093"/>
            <a:ext cx="7291137" cy="523220"/>
          </a:xfrm>
          <a:prstGeom prst="rect">
            <a:avLst/>
          </a:prstGeom>
          <a:noFill/>
        </p:spPr>
        <p:txBody>
          <a:bodyPr wrap="square">
            <a:spAutoFit/>
          </a:body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Đồ</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thị</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 </a:t>
            </a:r>
            <a:r>
              <a:rPr lang="en-US" sz="2800" b="1" dirty="0" err="1">
                <a:solidFill>
                  <a:srgbClr val="FF0000"/>
                </a:solidFill>
                <a:effectLst/>
                <a:latin typeface="Times New Roman" panose="02020603050405020304" pitchFamily="18" charset="0"/>
                <a:ea typeface="Calibri" panose="020F0502020204030204" pitchFamily="34" charset="0"/>
              </a:rPr>
              <a:t>thời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899CB7-7894-D0CB-F7C0-6B62027B343F}"/>
              </a:ext>
            </a:extLst>
          </p:cNvPr>
          <p:cNvSpPr txBox="1"/>
          <p:nvPr/>
        </p:nvSpPr>
        <p:spPr>
          <a:xfrm>
            <a:off x="733926" y="964214"/>
            <a:ext cx="8121316" cy="861774"/>
          </a:xfrm>
          <a:prstGeom prst="rect">
            <a:avLst/>
          </a:prstGeom>
          <a:noFill/>
        </p:spPr>
        <p:txBody>
          <a:bodyPr wrap="square">
            <a:spAutoFit/>
          </a:bodyPr>
          <a:lstStyle/>
          <a:p>
            <a:r>
              <a:rPr lang="en-US" sz="2500" dirty="0">
                <a:solidFill>
                  <a:srgbClr val="002060"/>
                </a:solidFill>
                <a:latin typeface="Times New Roman" panose="02020603050405020304" pitchFamily="18" charset="0"/>
                <a:cs typeface="Times New Roman" panose="02020603050405020304" pitchFamily="18" charset="0"/>
              </a:rPr>
              <a:t>Theo </a:t>
            </a:r>
            <a:r>
              <a:rPr lang="en-US" sz="2500" dirty="0" err="1">
                <a:solidFill>
                  <a:srgbClr val="002060"/>
                </a:solidFill>
                <a:latin typeface="Times New Roman" panose="02020603050405020304" pitchFamily="18" charset="0"/>
                <a:cs typeface="Times New Roman" panose="02020603050405020304" pitchFamily="18" charset="0"/>
              </a:rPr>
              <a:t>dõi</a:t>
            </a:r>
            <a:r>
              <a:rPr lang="en-US" sz="2500" dirty="0">
                <a:solidFill>
                  <a:srgbClr val="002060"/>
                </a:solidFill>
                <a:latin typeface="Times New Roman" panose="02020603050405020304" pitchFamily="18" charset="0"/>
                <a:cs typeface="Times New Roman" panose="02020603050405020304" pitchFamily="18" charset="0"/>
              </a:rPr>
              <a:t> video </a:t>
            </a:r>
            <a:r>
              <a:rPr lang="en-US" sz="2500" dirty="0" err="1">
                <a:solidFill>
                  <a:srgbClr val="002060"/>
                </a:solidFill>
                <a:latin typeface="Times New Roman" panose="02020603050405020304" pitchFamily="18" charset="0"/>
                <a:cs typeface="Times New Roman" panose="02020603050405020304" pitchFamily="18" charset="0"/>
              </a:rPr>
              <a:t>sau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và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hoàn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thành</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rPr>
              <a:t>Các</a:t>
            </a:r>
            <a:r>
              <a:rPr lang="en-US" sz="2500" dirty="0">
                <a:effectLst/>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cs typeface="Times New Roman" panose="02020603050405020304" pitchFamily="18" charset="0"/>
              </a:rPr>
              <a:t>câu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hỏi</a:t>
            </a:r>
            <a:r>
              <a:rPr lang="en-US" sz="2500" dirty="0">
                <a:solidFill>
                  <a:srgbClr val="002060"/>
                </a:solidFill>
                <a:latin typeface="Times New Roman" panose="02020603050405020304" pitchFamily="18" charset="0"/>
                <a:cs typeface="Times New Roman" panose="02020603050405020304" pitchFamily="18" charset="0"/>
              </a:rPr>
              <a:t> 1 </a:t>
            </a:r>
            <a:r>
              <a:rPr lang="en-US" sz="2500" dirty="0" err="1">
                <a:solidFill>
                  <a:srgbClr val="002060"/>
                </a:solidFill>
                <a:latin typeface="Times New Roman" panose="02020603050405020304" pitchFamily="18" charset="0"/>
                <a:cs typeface="Times New Roman" panose="02020603050405020304" pitchFamily="18" charset="0"/>
              </a:rPr>
              <a:t>trong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phiếu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học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tập</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AA53F39-11CB-DD1F-C2A7-EFA610B71453}"/>
              </a:ext>
            </a:extLst>
          </p:cNvPr>
          <p:cNvSpPr txBox="1"/>
          <p:nvPr/>
        </p:nvSpPr>
        <p:spPr>
          <a:xfrm>
            <a:off x="649704" y="2138247"/>
            <a:ext cx="7796464" cy="477054"/>
          </a:xfrm>
          <a:prstGeom prst="rect">
            <a:avLst/>
          </a:prstGeom>
          <a:noFill/>
        </p:spPr>
        <p:txBody>
          <a:bodyPr wrap="square">
            <a:spAutoFit/>
          </a:bodyPr>
          <a:lstStyle/>
          <a:p>
            <a:pPr>
              <a:spcBef>
                <a:spcPct val="50000"/>
              </a:spcBef>
            </a:pPr>
            <a:r>
              <a:rPr lang="en-US" sz="2500" dirty="0">
                <a:latin typeface="Times New Roman" panose="02020603050405020304" pitchFamily="18" charset="0"/>
                <a:cs typeface="Times New Roman" panose="02020603050405020304" pitchFamily="18" charset="0"/>
              </a:rPr>
              <a:t>H1: </a:t>
            </a:r>
            <a:r>
              <a:rPr lang="en-US" sz="2500" dirty="0" err="1">
                <a:latin typeface="Times New Roman" panose="02020603050405020304" pitchFamily="18" charset="0"/>
                <a:cs typeface="Times New Roman" panose="02020603050405020304" pitchFamily="18" charset="0"/>
              </a:rPr>
              <a:t>Nêu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đường</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r>
              <a:rPr lang="en-US" sz="2500" dirty="0">
                <a:latin typeface="Times New Roman" panose="02020603050405020304" pitchFamily="18" charset="0"/>
                <a:cs typeface="Times New Roman" panose="02020603050405020304" pitchFamily="18" charset="0"/>
              </a:rPr>
              <a:t>?</a:t>
            </a:r>
            <a:endParaRPr lang="en-US" altLang="en-US" sz="2500" b="1" i="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D22740-E3DF-3C9D-9403-9CFCA585D65C}"/>
              </a:ext>
            </a:extLst>
          </p:cNvPr>
          <p:cNvSpPr txBox="1"/>
          <p:nvPr/>
        </p:nvSpPr>
        <p:spPr>
          <a:xfrm>
            <a:off x="649703" y="3166583"/>
            <a:ext cx="8121316" cy="861774"/>
          </a:xfrm>
          <a:prstGeom prst="rect">
            <a:avLst/>
          </a:prstGeom>
          <a:noFill/>
        </p:spPr>
        <p:txBody>
          <a:bodyPr wrap="square">
            <a:spAutoFit/>
          </a:bodyPr>
          <a:lstStyle/>
          <a:p>
            <a:pPr>
              <a:spcBef>
                <a:spcPct val="50000"/>
              </a:spcBef>
            </a:pPr>
            <a:r>
              <a:rPr lang="en-US" sz="2500" dirty="0">
                <a:latin typeface="Times New Roman" panose="02020603050405020304" pitchFamily="18" charset="0"/>
                <a:cs typeface="Times New Roman" panose="02020603050405020304" pitchFamily="18" charset="0"/>
              </a:rPr>
              <a:t>H2: </a:t>
            </a:r>
            <a:r>
              <a:rPr lang="en-US" sz="2500" dirty="0" err="1">
                <a:latin typeface="Times New Roman" panose="02020603050405020304" pitchFamily="18" charset="0"/>
                <a:cs typeface="Times New Roman" panose="02020603050405020304" pitchFamily="18" charset="0"/>
              </a:rPr>
              <a:t>Vẽ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đường</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tả</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hoạt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a:t>
            </a:r>
            <a:endParaRPr lang="en-US" altLang="en-US" sz="2500" b="1" i="1"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E604AF7-2E64-B258-E3C2-F89257530C4E}"/>
              </a:ext>
            </a:extLst>
          </p:cNvPr>
          <p:cNvSpPr txBox="1"/>
          <p:nvPr/>
        </p:nvSpPr>
        <p:spPr>
          <a:xfrm>
            <a:off x="649703" y="2656006"/>
            <a:ext cx="7988971" cy="477054"/>
          </a:xfrm>
          <a:prstGeom prst="rect">
            <a:avLst/>
          </a:prstGeom>
          <a:noFill/>
        </p:spPr>
        <p:txBody>
          <a:bodyPr wrap="square">
            <a:spAutoFit/>
          </a:bodyPr>
          <a:lstStyle/>
          <a:p>
            <a:r>
              <a:rPr lang="en-US" sz="2500" dirty="0">
                <a:effectLst/>
                <a:latin typeface="Times New Roman" panose="02020603050405020304" pitchFamily="18" charset="0"/>
                <a:ea typeface="Calibri" panose="020F0502020204030204" pitchFamily="34" charset="0"/>
              </a:rPr>
              <a:t>H3: </a:t>
            </a:r>
            <a:r>
              <a:rPr lang="en-US" sz="2500" dirty="0" err="1">
                <a:effectLst/>
                <a:latin typeface="Times New Roman" panose="02020603050405020304" pitchFamily="18" charset="0"/>
                <a:ea typeface="Calibri" panose="020F0502020204030204" pitchFamily="34" charset="0"/>
              </a:rPr>
              <a:t>Có</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thể</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rút</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ra</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nhận</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xét</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gì</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về</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chuyển</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động</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từ</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dạng</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đồ</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thị</a:t>
            </a:r>
            <a:r>
              <a:rPr lang="en-US" sz="2500" dirty="0">
                <a:effectLst/>
                <a:latin typeface="Times New Roman" panose="02020603050405020304" pitchFamily="18" charset="0"/>
                <a:ea typeface="Calibri" panose="020F0502020204030204" pitchFamily="34" charset="0"/>
              </a:rPr>
              <a:t>.</a:t>
            </a:r>
            <a:endParaRPr lang="en-US" sz="2500" dirty="0"/>
          </a:p>
        </p:txBody>
      </p:sp>
      <p:pic>
        <p:nvPicPr>
          <p:cNvPr id="12" name="Picture 11">
            <a:extLst>
              <a:ext uri="{FF2B5EF4-FFF2-40B4-BE49-F238E27FC236}">
                <a16:creationId xmlns:a16="http://schemas.microsoft.com/office/drawing/2014/main" id="{4F56406D-B3A5-62C8-B622-B1DEA947A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47347"/>
            <a:ext cx="2065096" cy="2283828"/>
          </a:xfrm>
          <a:prstGeom prst="rect">
            <a:avLst/>
          </a:prstGeom>
        </p:spPr>
      </p:pic>
      <p:grpSp>
        <p:nvGrpSpPr>
          <p:cNvPr id="13" name="Group 12">
            <a:extLst>
              <a:ext uri="{FF2B5EF4-FFF2-40B4-BE49-F238E27FC236}">
                <a16:creationId xmlns:a16="http://schemas.microsoft.com/office/drawing/2014/main" id="{6B3059B7-0497-B225-1CA7-097F45EC5201}"/>
              </a:ext>
            </a:extLst>
          </p:cNvPr>
          <p:cNvGrpSpPr/>
          <p:nvPr/>
        </p:nvGrpSpPr>
        <p:grpSpPr>
          <a:xfrm>
            <a:off x="7940841" y="57655"/>
            <a:ext cx="1359568" cy="1037220"/>
            <a:chOff x="7534276" y="5373688"/>
            <a:chExt cx="801688" cy="803275"/>
          </a:xfrm>
          <a:solidFill>
            <a:srgbClr val="0059B9"/>
          </a:solidFill>
        </p:grpSpPr>
        <p:sp>
          <p:nvSpPr>
            <p:cNvPr id="14" name="Freeform 430">
              <a:extLst>
                <a:ext uri="{FF2B5EF4-FFF2-40B4-BE49-F238E27FC236}">
                  <a16:creationId xmlns:a16="http://schemas.microsoft.com/office/drawing/2014/main" id="{D1C00A85-F554-3F9A-E50F-0696BAB0EC12}"/>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5" name="Freeform 431">
              <a:extLst>
                <a:ext uri="{FF2B5EF4-FFF2-40B4-BE49-F238E27FC236}">
                  <a16:creationId xmlns:a16="http://schemas.microsoft.com/office/drawing/2014/main" id="{24438412-177E-2EA3-D6E9-1ADAD1233F5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6" name="Freeform 432">
              <a:extLst>
                <a:ext uri="{FF2B5EF4-FFF2-40B4-BE49-F238E27FC236}">
                  <a16:creationId xmlns:a16="http://schemas.microsoft.com/office/drawing/2014/main" id="{3AE518C2-43AE-985A-489E-071AA52F9708}"/>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33">
              <a:extLst>
                <a:ext uri="{FF2B5EF4-FFF2-40B4-BE49-F238E27FC236}">
                  <a16:creationId xmlns:a16="http://schemas.microsoft.com/office/drawing/2014/main" id="{243148EB-D825-546D-CEB5-AC3D05C94143}"/>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8" name="Freeform 434">
              <a:extLst>
                <a:ext uri="{FF2B5EF4-FFF2-40B4-BE49-F238E27FC236}">
                  <a16:creationId xmlns:a16="http://schemas.microsoft.com/office/drawing/2014/main" id="{F84F82BD-C1AB-DA59-3A2F-2D85CE774A96}"/>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35">
              <a:extLst>
                <a:ext uri="{FF2B5EF4-FFF2-40B4-BE49-F238E27FC236}">
                  <a16:creationId xmlns:a16="http://schemas.microsoft.com/office/drawing/2014/main" id="{728290F5-0CF3-73A8-F717-0856C85B5105}"/>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36">
              <a:extLst>
                <a:ext uri="{FF2B5EF4-FFF2-40B4-BE49-F238E27FC236}">
                  <a16:creationId xmlns:a16="http://schemas.microsoft.com/office/drawing/2014/main" id="{7EBF8670-62A9-AF58-7B0B-863569090B76}"/>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37">
              <a:extLst>
                <a:ext uri="{FF2B5EF4-FFF2-40B4-BE49-F238E27FC236}">
                  <a16:creationId xmlns:a16="http://schemas.microsoft.com/office/drawing/2014/main" id="{C4C055A8-C71E-AE5D-05AA-E0DDE8A1CD5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38">
              <a:extLst>
                <a:ext uri="{FF2B5EF4-FFF2-40B4-BE49-F238E27FC236}">
                  <a16:creationId xmlns:a16="http://schemas.microsoft.com/office/drawing/2014/main" id="{B48DD07D-4A3E-4285-22D8-9D34396C8C5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39">
              <a:extLst>
                <a:ext uri="{FF2B5EF4-FFF2-40B4-BE49-F238E27FC236}">
                  <a16:creationId xmlns:a16="http://schemas.microsoft.com/office/drawing/2014/main" id="{582301DD-4FA3-405C-9629-6D321977A7C5}"/>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0">
              <a:extLst>
                <a:ext uri="{FF2B5EF4-FFF2-40B4-BE49-F238E27FC236}">
                  <a16:creationId xmlns:a16="http://schemas.microsoft.com/office/drawing/2014/main" id="{DDE23416-B501-3A7D-773C-C9DBA54DFCF9}"/>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1">
              <a:extLst>
                <a:ext uri="{FF2B5EF4-FFF2-40B4-BE49-F238E27FC236}">
                  <a16:creationId xmlns:a16="http://schemas.microsoft.com/office/drawing/2014/main" id="{F61CAE33-106E-6E07-7984-734A518CD2E5}"/>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42">
              <a:extLst>
                <a:ext uri="{FF2B5EF4-FFF2-40B4-BE49-F238E27FC236}">
                  <a16:creationId xmlns:a16="http://schemas.microsoft.com/office/drawing/2014/main" id="{70A7406E-E8F1-BA8E-4E01-BA3517982CA1}"/>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43">
              <a:extLst>
                <a:ext uri="{FF2B5EF4-FFF2-40B4-BE49-F238E27FC236}">
                  <a16:creationId xmlns:a16="http://schemas.microsoft.com/office/drawing/2014/main" id="{7272B07D-2E59-0FA7-F24A-61EB1478E8F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44">
              <a:extLst>
                <a:ext uri="{FF2B5EF4-FFF2-40B4-BE49-F238E27FC236}">
                  <a16:creationId xmlns:a16="http://schemas.microsoft.com/office/drawing/2014/main" id="{DEA10186-89C3-BABA-1BB4-1F98DC435E2C}"/>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45">
              <a:extLst>
                <a:ext uri="{FF2B5EF4-FFF2-40B4-BE49-F238E27FC236}">
                  <a16:creationId xmlns:a16="http://schemas.microsoft.com/office/drawing/2014/main" id="{E225EDF2-CFBB-7609-B5A2-A19E3BFDFF53}"/>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46">
              <a:extLst>
                <a:ext uri="{FF2B5EF4-FFF2-40B4-BE49-F238E27FC236}">
                  <a16:creationId xmlns:a16="http://schemas.microsoft.com/office/drawing/2014/main" id="{8ABA0937-D2D6-CEC3-991E-41F538E8339A}"/>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47">
              <a:extLst>
                <a:ext uri="{FF2B5EF4-FFF2-40B4-BE49-F238E27FC236}">
                  <a16:creationId xmlns:a16="http://schemas.microsoft.com/office/drawing/2014/main" id="{E3D7F511-99FB-27EA-579C-A060BA992DCF}"/>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48">
              <a:extLst>
                <a:ext uri="{FF2B5EF4-FFF2-40B4-BE49-F238E27FC236}">
                  <a16:creationId xmlns:a16="http://schemas.microsoft.com/office/drawing/2014/main" id="{1806DB25-697E-1909-DEE4-BB4BD5BD34E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49">
              <a:extLst>
                <a:ext uri="{FF2B5EF4-FFF2-40B4-BE49-F238E27FC236}">
                  <a16:creationId xmlns:a16="http://schemas.microsoft.com/office/drawing/2014/main" id="{4D7602DD-8589-4040-7995-8DB0D667B108}"/>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50">
              <a:extLst>
                <a:ext uri="{FF2B5EF4-FFF2-40B4-BE49-F238E27FC236}">
                  <a16:creationId xmlns:a16="http://schemas.microsoft.com/office/drawing/2014/main" id="{CF0E771D-862B-03B8-B22A-BA1F5F89245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51">
              <a:extLst>
                <a:ext uri="{FF2B5EF4-FFF2-40B4-BE49-F238E27FC236}">
                  <a16:creationId xmlns:a16="http://schemas.microsoft.com/office/drawing/2014/main" id="{F2906E5A-96BE-DC3E-4328-50092FB5237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52">
              <a:extLst>
                <a:ext uri="{FF2B5EF4-FFF2-40B4-BE49-F238E27FC236}">
                  <a16:creationId xmlns:a16="http://schemas.microsoft.com/office/drawing/2014/main" id="{E12C4D80-CCF8-714F-B66B-BB8B6D40A97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53">
              <a:extLst>
                <a:ext uri="{FF2B5EF4-FFF2-40B4-BE49-F238E27FC236}">
                  <a16:creationId xmlns:a16="http://schemas.microsoft.com/office/drawing/2014/main" id="{1F5F3EA0-A571-BD26-5FD7-7191B696C3EA}"/>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54">
              <a:extLst>
                <a:ext uri="{FF2B5EF4-FFF2-40B4-BE49-F238E27FC236}">
                  <a16:creationId xmlns:a16="http://schemas.microsoft.com/office/drawing/2014/main" id="{B1E486B6-1C0B-BC00-8CB9-54434619AC7A}"/>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55">
              <a:extLst>
                <a:ext uri="{FF2B5EF4-FFF2-40B4-BE49-F238E27FC236}">
                  <a16:creationId xmlns:a16="http://schemas.microsoft.com/office/drawing/2014/main" id="{B98B8A3D-A2D4-920B-F93C-0619D26817F1}"/>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2119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sp>
        <p:nvSpPr>
          <p:cNvPr id="25" name="Text Box 4"/>
          <p:cNvSpPr txBox="1">
            <a:spLocks noChangeArrowheads="1"/>
          </p:cNvSpPr>
          <p:nvPr/>
        </p:nvSpPr>
        <p:spPr bwMode="auto">
          <a:xfrm>
            <a:off x="181123" y="186573"/>
            <a:ext cx="8889775" cy="523220"/>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effectLst/>
                <a:latin typeface="Times New Roman" panose="02020603050405020304" pitchFamily="18" charset="0"/>
                <a:ea typeface="Calibri" panose="020F0502020204030204" pitchFamily="34" charset="0"/>
              </a:rPr>
              <a:t>Tìm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từ</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đồ</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thị</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 </a:t>
            </a:r>
            <a:r>
              <a:rPr lang="en-US" sz="2800" b="1" dirty="0" err="1">
                <a:solidFill>
                  <a:srgbClr val="FF0000"/>
                </a:solidFill>
                <a:effectLst/>
                <a:latin typeface="Times New Roman" panose="02020603050405020304" pitchFamily="18" charset="0"/>
                <a:ea typeface="Calibri" panose="020F0502020204030204" pitchFamily="34" charset="0"/>
              </a:rPr>
              <a:t>thời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D3118CE4-EFA3-1FC6-7FB6-D89B4932C7E3}"/>
              </a:ext>
            </a:extLst>
          </p:cNvPr>
          <p:cNvSpPr txBox="1"/>
          <p:nvPr/>
        </p:nvSpPr>
        <p:spPr>
          <a:xfrm>
            <a:off x="278965" y="1202386"/>
            <a:ext cx="8061158" cy="2148602"/>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4862830" algn="l"/>
              </a:tabLs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6m,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 B, 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7" name="TextBox 26">
            <a:extLst>
              <a:ext uri="{FF2B5EF4-FFF2-40B4-BE49-F238E27FC236}">
                <a16:creationId xmlns:a16="http://schemas.microsoft.com/office/drawing/2014/main" id="{CB931B30-005B-CBE5-DF43-30AE285A38BC}"/>
              </a:ext>
            </a:extLst>
          </p:cNvPr>
          <p:cNvSpPr txBox="1"/>
          <p:nvPr/>
        </p:nvSpPr>
        <p:spPr>
          <a:xfrm>
            <a:off x="288757" y="3322525"/>
            <a:ext cx="8061157" cy="1879489"/>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4862830" algn="l"/>
              </a:tabLs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51 SGK)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tabLst>
                <a:tab pos="486283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buFont typeface="Symbol" panose="05050102010706020507" pitchFamily="18" charset="2"/>
              <a:buChar char="-"/>
              <a:tabLst>
                <a:tab pos="486283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BB7FAB3B-B373-1384-7BBC-DE1C01D2BF6E}"/>
              </a:ext>
            </a:extLst>
          </p:cNvPr>
          <p:cNvSpPr txBox="1"/>
          <p:nvPr/>
        </p:nvSpPr>
        <p:spPr>
          <a:xfrm>
            <a:off x="288757" y="5346448"/>
            <a:ext cx="8253662" cy="1058047"/>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30" name="Group 29">
            <a:extLst>
              <a:ext uri="{FF2B5EF4-FFF2-40B4-BE49-F238E27FC236}">
                <a16:creationId xmlns:a16="http://schemas.microsoft.com/office/drawing/2014/main" id="{D7E9A46E-A357-41F8-09AF-C3C101F1791B}"/>
              </a:ext>
            </a:extLst>
          </p:cNvPr>
          <p:cNvGrpSpPr/>
          <p:nvPr/>
        </p:nvGrpSpPr>
        <p:grpSpPr>
          <a:xfrm>
            <a:off x="7874666" y="783029"/>
            <a:ext cx="1335505" cy="1058047"/>
            <a:chOff x="7534276" y="5373688"/>
            <a:chExt cx="801688" cy="803275"/>
          </a:xfrm>
          <a:solidFill>
            <a:srgbClr val="0059B9"/>
          </a:solidFill>
        </p:grpSpPr>
        <p:sp>
          <p:nvSpPr>
            <p:cNvPr id="31" name="Freeform 430">
              <a:extLst>
                <a:ext uri="{FF2B5EF4-FFF2-40B4-BE49-F238E27FC236}">
                  <a16:creationId xmlns:a16="http://schemas.microsoft.com/office/drawing/2014/main" id="{53C93696-1ECC-B042-E283-21AD2B79D6C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31">
              <a:extLst>
                <a:ext uri="{FF2B5EF4-FFF2-40B4-BE49-F238E27FC236}">
                  <a16:creationId xmlns:a16="http://schemas.microsoft.com/office/drawing/2014/main" id="{820DAA5E-0A55-9DB8-E818-92507807273A}"/>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32">
              <a:extLst>
                <a:ext uri="{FF2B5EF4-FFF2-40B4-BE49-F238E27FC236}">
                  <a16:creationId xmlns:a16="http://schemas.microsoft.com/office/drawing/2014/main" id="{6C31282D-18EA-DE16-B153-6705E6F0EB7C}"/>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33">
              <a:extLst>
                <a:ext uri="{FF2B5EF4-FFF2-40B4-BE49-F238E27FC236}">
                  <a16:creationId xmlns:a16="http://schemas.microsoft.com/office/drawing/2014/main" id="{A65339D2-6667-149A-142A-BC19315D3EAB}"/>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34">
              <a:extLst>
                <a:ext uri="{FF2B5EF4-FFF2-40B4-BE49-F238E27FC236}">
                  <a16:creationId xmlns:a16="http://schemas.microsoft.com/office/drawing/2014/main" id="{B48797C8-3E8D-D9FE-7DEC-5AFD439BEF24}"/>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35">
              <a:extLst>
                <a:ext uri="{FF2B5EF4-FFF2-40B4-BE49-F238E27FC236}">
                  <a16:creationId xmlns:a16="http://schemas.microsoft.com/office/drawing/2014/main" id="{DB093868-16E3-364B-2C06-861F86C017B5}"/>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36">
              <a:extLst>
                <a:ext uri="{FF2B5EF4-FFF2-40B4-BE49-F238E27FC236}">
                  <a16:creationId xmlns:a16="http://schemas.microsoft.com/office/drawing/2014/main" id="{A7714A15-CE5A-1632-45F5-EBE8771800D8}"/>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37">
              <a:extLst>
                <a:ext uri="{FF2B5EF4-FFF2-40B4-BE49-F238E27FC236}">
                  <a16:creationId xmlns:a16="http://schemas.microsoft.com/office/drawing/2014/main" id="{B361E1AE-AAAA-186A-8C75-B70C77CC4286}"/>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38">
              <a:extLst>
                <a:ext uri="{FF2B5EF4-FFF2-40B4-BE49-F238E27FC236}">
                  <a16:creationId xmlns:a16="http://schemas.microsoft.com/office/drawing/2014/main" id="{8FAD476A-C939-6609-DBCD-64E2A899ECFF}"/>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0" name="Freeform 439">
              <a:extLst>
                <a:ext uri="{FF2B5EF4-FFF2-40B4-BE49-F238E27FC236}">
                  <a16:creationId xmlns:a16="http://schemas.microsoft.com/office/drawing/2014/main" id="{BFC78B47-AF40-3AA3-9386-BD36D87A6CE8}"/>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1" name="Freeform 440">
              <a:extLst>
                <a:ext uri="{FF2B5EF4-FFF2-40B4-BE49-F238E27FC236}">
                  <a16:creationId xmlns:a16="http://schemas.microsoft.com/office/drawing/2014/main" id="{6B97B08D-89FD-84F0-50CA-FA25AD32EC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2" name="Freeform 441">
              <a:extLst>
                <a:ext uri="{FF2B5EF4-FFF2-40B4-BE49-F238E27FC236}">
                  <a16:creationId xmlns:a16="http://schemas.microsoft.com/office/drawing/2014/main" id="{3616A972-B038-11D1-3E92-D46E9D70C3B0}"/>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3" name="Freeform 442">
              <a:extLst>
                <a:ext uri="{FF2B5EF4-FFF2-40B4-BE49-F238E27FC236}">
                  <a16:creationId xmlns:a16="http://schemas.microsoft.com/office/drawing/2014/main" id="{9F23C1CA-0D8B-0436-7438-E17E9A7F6819}"/>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4" name="Freeform 443">
              <a:extLst>
                <a:ext uri="{FF2B5EF4-FFF2-40B4-BE49-F238E27FC236}">
                  <a16:creationId xmlns:a16="http://schemas.microsoft.com/office/drawing/2014/main" id="{ECDBFAA2-B111-AA5B-D0C5-C64085CAA6D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5" name="Freeform 444">
              <a:extLst>
                <a:ext uri="{FF2B5EF4-FFF2-40B4-BE49-F238E27FC236}">
                  <a16:creationId xmlns:a16="http://schemas.microsoft.com/office/drawing/2014/main" id="{39D68940-5314-4FEB-36B0-7EC5BA9F2915}"/>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6" name="Freeform 445">
              <a:extLst>
                <a:ext uri="{FF2B5EF4-FFF2-40B4-BE49-F238E27FC236}">
                  <a16:creationId xmlns:a16="http://schemas.microsoft.com/office/drawing/2014/main" id="{714F77C7-9540-FBF9-A77E-A0E99C54C844}"/>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7" name="Freeform 446">
              <a:extLst>
                <a:ext uri="{FF2B5EF4-FFF2-40B4-BE49-F238E27FC236}">
                  <a16:creationId xmlns:a16="http://schemas.microsoft.com/office/drawing/2014/main" id="{E23ACFB3-776D-53E2-681F-FD7BFC252647}"/>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8" name="Freeform 447">
              <a:extLst>
                <a:ext uri="{FF2B5EF4-FFF2-40B4-BE49-F238E27FC236}">
                  <a16:creationId xmlns:a16="http://schemas.microsoft.com/office/drawing/2014/main" id="{79ED4DCA-5ADD-4FA2-FD79-F0DCAC37D549}"/>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9" name="Freeform 448">
              <a:extLst>
                <a:ext uri="{FF2B5EF4-FFF2-40B4-BE49-F238E27FC236}">
                  <a16:creationId xmlns:a16="http://schemas.microsoft.com/office/drawing/2014/main" id="{96EEE1BB-E2C4-939C-D28E-61CE885D2DBD}"/>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0" name="Freeform 449">
              <a:extLst>
                <a:ext uri="{FF2B5EF4-FFF2-40B4-BE49-F238E27FC236}">
                  <a16:creationId xmlns:a16="http://schemas.microsoft.com/office/drawing/2014/main" id="{2A4EFDDC-5F8D-2009-D297-611BD26CCAC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1" name="Freeform 450">
              <a:extLst>
                <a:ext uri="{FF2B5EF4-FFF2-40B4-BE49-F238E27FC236}">
                  <a16:creationId xmlns:a16="http://schemas.microsoft.com/office/drawing/2014/main" id="{2CBE5B57-6A31-1FBC-8348-DDD79344897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2" name="Freeform 451">
              <a:extLst>
                <a:ext uri="{FF2B5EF4-FFF2-40B4-BE49-F238E27FC236}">
                  <a16:creationId xmlns:a16="http://schemas.microsoft.com/office/drawing/2014/main" id="{8E9C546F-B6E2-0906-CD04-5F4B3D7E89D2}"/>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3" name="Freeform 452">
              <a:extLst>
                <a:ext uri="{FF2B5EF4-FFF2-40B4-BE49-F238E27FC236}">
                  <a16:creationId xmlns:a16="http://schemas.microsoft.com/office/drawing/2014/main" id="{C3D902A0-74EA-1B11-5852-2869F37D5BD6}"/>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4" name="Freeform 453">
              <a:extLst>
                <a:ext uri="{FF2B5EF4-FFF2-40B4-BE49-F238E27FC236}">
                  <a16:creationId xmlns:a16="http://schemas.microsoft.com/office/drawing/2014/main" id="{925FE35E-2677-D634-E6AC-CC5DEBDC9562}"/>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5" name="Freeform 454">
              <a:extLst>
                <a:ext uri="{FF2B5EF4-FFF2-40B4-BE49-F238E27FC236}">
                  <a16:creationId xmlns:a16="http://schemas.microsoft.com/office/drawing/2014/main" id="{DF4F7D5A-6249-D549-D3B3-CE24DD394E41}"/>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6" name="Freeform 455">
              <a:extLst>
                <a:ext uri="{FF2B5EF4-FFF2-40B4-BE49-F238E27FC236}">
                  <a16:creationId xmlns:a16="http://schemas.microsoft.com/office/drawing/2014/main" id="{D6676E14-BFD0-4C11-CE8A-E28F55D7D6D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19206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Fortuner vượt nhanh rồi phanh gấp suýt gây tai nạn liên hoàn">
            <a:hlinkClick r:id="" action="ppaction://media"/>
            <a:extLst>
              <a:ext uri="{FF2B5EF4-FFF2-40B4-BE49-F238E27FC236}">
                <a16:creationId xmlns:a16="http://schemas.microsoft.com/office/drawing/2014/main" id="{4320EC12-3937-67EA-DD8E-DA9967407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567" y="1186543"/>
            <a:ext cx="7151915" cy="5290456"/>
          </a:xfrm>
          <a:prstGeom prst="rect">
            <a:avLst/>
          </a:prstGeom>
        </p:spPr>
      </p:pic>
      <p:sp>
        <p:nvSpPr>
          <p:cNvPr id="3" name="TextBox 2">
            <a:extLst>
              <a:ext uri="{FF2B5EF4-FFF2-40B4-BE49-F238E27FC236}">
                <a16:creationId xmlns:a16="http://schemas.microsoft.com/office/drawing/2014/main" id="{86D82100-2CE5-6528-AC2D-3FAAACB9A18C}"/>
              </a:ext>
            </a:extLst>
          </p:cNvPr>
          <p:cNvSpPr txBox="1"/>
          <p:nvPr/>
        </p:nvSpPr>
        <p:spPr>
          <a:xfrm>
            <a:off x="1151166" y="370115"/>
            <a:ext cx="6694715" cy="400110"/>
          </a:xfrm>
          <a:prstGeom prst="rect">
            <a:avLst/>
          </a:prstGeom>
          <a:noFill/>
        </p:spPr>
        <p:txBody>
          <a:bodyPr wrap="square" rtlCol="0">
            <a:spAutoFit/>
          </a:bodyPr>
          <a:lstStyle/>
          <a:p>
            <a:pPr defTabSz="914400">
              <a:buClr>
                <a:srgbClr val="000000"/>
              </a:buClr>
              <a:buFont typeface="Arial"/>
              <a:buNone/>
            </a:pPr>
            <a:r>
              <a:rPr lang="en-US" sz="2000" kern="0">
                <a:solidFill>
                  <a:srgbClr val="002060"/>
                </a:solidFill>
                <a:latin typeface="Times New Roman" panose="02020603050405020304" pitchFamily="18" charset="0"/>
                <a:cs typeface="Times New Roman" panose="02020603050405020304" pitchFamily="18" charset="0"/>
                <a:sym typeface="Arial"/>
              </a:rPr>
              <a:t>Theo dõi video sau và hoàn thành câu hỏi 1 trong phiếu học tập</a:t>
            </a:r>
          </a:p>
        </p:txBody>
      </p:sp>
    </p:spTree>
    <p:extLst>
      <p:ext uri="{BB962C8B-B14F-4D97-AF65-F5344CB8AC3E}">
        <p14:creationId xmlns:p14="http://schemas.microsoft.com/office/powerpoint/2010/main" val="21607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24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8CFE9-4D01-1406-F7C9-532F30F86B27}"/>
              </a:ext>
            </a:extLst>
          </p:cNvPr>
          <p:cNvSpPr txBox="1"/>
          <p:nvPr/>
        </p:nvSpPr>
        <p:spPr>
          <a:xfrm>
            <a:off x="783771" y="693757"/>
            <a:ext cx="7070272" cy="750975"/>
          </a:xfrm>
          <a:prstGeom prst="rect">
            <a:avLst/>
          </a:prstGeom>
          <a:noFill/>
        </p:spPr>
        <p:txBody>
          <a:bodyPr wrap="square" rtlCol="0">
            <a:spAutoFit/>
          </a:bodyPr>
          <a:lstStyle/>
          <a:p>
            <a:pPr defTabSz="914400">
              <a:lnSpc>
                <a:spcPct val="107000"/>
              </a:lnSpc>
              <a:spcAft>
                <a:spcPts val="1200"/>
              </a:spcAft>
              <a:buClr>
                <a:srgbClr val="000000"/>
              </a:buClr>
              <a:buFont typeface="Arial"/>
              <a:buNone/>
            </a:pPr>
            <a:r>
              <a:rPr lang="en-US" sz="2000"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Arial"/>
              </a:rPr>
              <a:t>Tốc độ có mối liên hệ với số vụ tai nạn giao thông và mức độ ảnh hưởng lên người và xe khi va chạm giao thông.</a:t>
            </a:r>
            <a:endParaRPr lang="en-US" sz="2000" kern="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4099205C-2D97-3AD1-0C34-09CF2F91AA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8189" y="2117872"/>
            <a:ext cx="3241221" cy="2774656"/>
          </a:xfrm>
          <a:prstGeom prst="rect">
            <a:avLst/>
          </a:prstGeom>
        </p:spPr>
      </p:pic>
      <p:sp>
        <p:nvSpPr>
          <p:cNvPr id="4" name="Cloud 3">
            <a:extLst>
              <a:ext uri="{FF2B5EF4-FFF2-40B4-BE49-F238E27FC236}">
                <a16:creationId xmlns:a16="http://schemas.microsoft.com/office/drawing/2014/main" id="{3221D89E-EC97-B289-8B45-054865A2C4E8}"/>
              </a:ext>
            </a:extLst>
          </p:cNvPr>
          <p:cNvSpPr/>
          <p:nvPr/>
        </p:nvSpPr>
        <p:spPr>
          <a:xfrm>
            <a:off x="751113" y="2726274"/>
            <a:ext cx="4096708" cy="2498871"/>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a:buClr>
                <a:srgbClr val="000000"/>
              </a:buClr>
              <a:buFont typeface="Arial"/>
              <a:buNone/>
            </a:pPr>
            <a:r>
              <a:rPr lang="en-US" sz="2000" i="1" kern="0">
                <a:solidFill>
                  <a:srgbClr val="0070C0"/>
                </a:solidFill>
                <a:latin typeface="Times New Roman" panose="02020603050405020304" pitchFamily="18" charset="0"/>
                <a:cs typeface="Times New Roman" panose="02020603050405020304" pitchFamily="18" charset="0"/>
                <a:sym typeface="Arial"/>
              </a:rPr>
              <a:t>Chúng ta cần làm gì để đảm bảo an toàn khi tham gia giao thông?</a:t>
            </a:r>
          </a:p>
        </p:txBody>
      </p:sp>
    </p:spTree>
    <p:extLst>
      <p:ext uri="{BB962C8B-B14F-4D97-AF65-F5344CB8AC3E}">
        <p14:creationId xmlns:p14="http://schemas.microsoft.com/office/powerpoint/2010/main" val="17911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0ECDEF-6702-EACB-E41C-9C7EE1768794}"/>
              </a:ext>
            </a:extLst>
          </p:cNvPr>
          <p:cNvSpPr txBox="1"/>
          <p:nvPr/>
        </p:nvSpPr>
        <p:spPr>
          <a:xfrm>
            <a:off x="1153633" y="432262"/>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sp>
        <p:nvSpPr>
          <p:cNvPr id="3" name="TextBox 2">
            <a:extLst>
              <a:ext uri="{FF2B5EF4-FFF2-40B4-BE49-F238E27FC236}">
                <a16:creationId xmlns:a16="http://schemas.microsoft.com/office/drawing/2014/main" id="{15EB6143-0CC0-2C85-4091-4521B7D1913F}"/>
              </a:ext>
            </a:extLst>
          </p:cNvPr>
          <p:cNvSpPr txBox="1"/>
          <p:nvPr/>
        </p:nvSpPr>
        <p:spPr>
          <a:xfrm>
            <a:off x="1365350" y="1445088"/>
            <a:ext cx="7043910" cy="1015663"/>
          </a:xfrm>
          <a:prstGeom prst="rect">
            <a:avLst/>
          </a:prstGeom>
          <a:noFill/>
        </p:spPr>
        <p:txBody>
          <a:bodyPr wrap="square" rtlCol="0">
            <a:spAutoFit/>
          </a:bodyPr>
          <a:lstStyle/>
          <a:p>
            <a:pPr defTabSz="914400">
              <a:buClr>
                <a:srgbClr val="000000"/>
              </a:buClr>
              <a:buFont typeface="Arial"/>
              <a:buNone/>
            </a:pPr>
            <a:r>
              <a:rPr lang="en-US" sz="2000" b="1" u="sng" kern="0">
                <a:solidFill>
                  <a:srgbClr val="C00000"/>
                </a:solidFill>
                <a:latin typeface="Times New Roman" panose="02020603050405020304" pitchFamily="18" charset="0"/>
                <a:cs typeface="Times New Roman" panose="02020603050405020304" pitchFamily="18" charset="0"/>
                <a:sym typeface="Arial"/>
              </a:rPr>
              <a:t>Thảo luận</a:t>
            </a:r>
            <a:r>
              <a:rPr lang="en-US" sz="2000" b="1" kern="0">
                <a:solidFill>
                  <a:srgbClr val="C00000"/>
                </a:solidFill>
                <a:latin typeface="Times New Roman" panose="02020603050405020304" pitchFamily="18" charset="0"/>
                <a:cs typeface="Times New Roman" panose="02020603050405020304" pitchFamily="18" charset="0"/>
                <a:sym typeface="Arial"/>
              </a:rPr>
              <a:t>: </a:t>
            </a:r>
            <a:r>
              <a:rPr lang="en-US" sz="2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Tốc độ ảnh hưởng như thế nào đến hậu quả gây ra cho người và xe trong các vụ va chạm giao thông?</a:t>
            </a:r>
          </a:p>
          <a:p>
            <a:pPr defTabSz="914400">
              <a:buClr>
                <a:srgbClr val="000000"/>
              </a:buClr>
              <a:buFont typeface="Arial"/>
              <a:buNone/>
            </a:pPr>
            <a:r>
              <a:rPr lang="en-US" sz="2000" i="1" kern="0">
                <a:solidFill>
                  <a:srgbClr val="0070C0"/>
                </a:solidFill>
                <a:latin typeface="Times New Roman" panose="02020603050405020304" pitchFamily="18" charset="0"/>
                <a:cs typeface="Times New Roman" panose="02020603050405020304" pitchFamily="18" charset="0"/>
                <a:sym typeface="Arial"/>
              </a:rPr>
              <a:t>Hoàn thành câu 2 trong phiếu học tập.</a:t>
            </a:r>
          </a:p>
        </p:txBody>
      </p:sp>
      <p:pic>
        <p:nvPicPr>
          <p:cNvPr id="4" name="Đồng hồ đếm ngược 5 phút - 5 Minutes">
            <a:hlinkClick r:id="" action="ppaction://media"/>
            <a:extLst>
              <a:ext uri="{FF2B5EF4-FFF2-40B4-BE49-F238E27FC236}">
                <a16:creationId xmlns:a16="http://schemas.microsoft.com/office/drawing/2014/main" id="{0A3234FB-12E1-DEE9-40F9-7E2130D9C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167" y="3338693"/>
            <a:ext cx="4400549" cy="2785401"/>
          </a:xfrm>
          <a:prstGeom prst="rect">
            <a:avLst/>
          </a:prstGeom>
        </p:spPr>
      </p:pic>
      <p:grpSp>
        <p:nvGrpSpPr>
          <p:cNvPr id="5" name="Group 4">
            <a:extLst>
              <a:ext uri="{FF2B5EF4-FFF2-40B4-BE49-F238E27FC236}">
                <a16:creationId xmlns:a16="http://schemas.microsoft.com/office/drawing/2014/main" id="{7A5E0EA3-452B-5EE5-6B5A-36D74A967030}"/>
              </a:ext>
            </a:extLst>
          </p:cNvPr>
          <p:cNvGrpSpPr/>
          <p:nvPr/>
        </p:nvGrpSpPr>
        <p:grpSpPr>
          <a:xfrm>
            <a:off x="260436" y="1453500"/>
            <a:ext cx="948613" cy="1496584"/>
            <a:chOff x="7534276" y="5373688"/>
            <a:chExt cx="801688" cy="803275"/>
          </a:xfrm>
          <a:solidFill>
            <a:srgbClr val="0059B9"/>
          </a:solidFill>
        </p:grpSpPr>
        <p:sp>
          <p:nvSpPr>
            <p:cNvPr id="6" name="Freeform 430">
              <a:extLst>
                <a:ext uri="{FF2B5EF4-FFF2-40B4-BE49-F238E27FC236}">
                  <a16:creationId xmlns:a16="http://schemas.microsoft.com/office/drawing/2014/main" id="{7D96339D-FBF5-FD56-7C0B-1AB3D31D3969}"/>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Freeform 431">
              <a:extLst>
                <a:ext uri="{FF2B5EF4-FFF2-40B4-BE49-F238E27FC236}">
                  <a16:creationId xmlns:a16="http://schemas.microsoft.com/office/drawing/2014/main" id="{B6BBD53C-F101-7120-38F9-497386975AE3}"/>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Freeform 432">
              <a:extLst>
                <a:ext uri="{FF2B5EF4-FFF2-40B4-BE49-F238E27FC236}">
                  <a16:creationId xmlns:a16="http://schemas.microsoft.com/office/drawing/2014/main" id="{5F1FF94B-CDC4-A4EF-FD0B-266EB0E58107}"/>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Freeform 433">
              <a:extLst>
                <a:ext uri="{FF2B5EF4-FFF2-40B4-BE49-F238E27FC236}">
                  <a16:creationId xmlns:a16="http://schemas.microsoft.com/office/drawing/2014/main" id="{D257A68D-8D88-AEC0-626F-C9F500520F01}"/>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Freeform 434">
              <a:extLst>
                <a:ext uri="{FF2B5EF4-FFF2-40B4-BE49-F238E27FC236}">
                  <a16:creationId xmlns:a16="http://schemas.microsoft.com/office/drawing/2014/main" id="{55CF1572-29DB-CDF2-3FAD-7B0D0FCB381C}"/>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Freeform 435">
              <a:extLst>
                <a:ext uri="{FF2B5EF4-FFF2-40B4-BE49-F238E27FC236}">
                  <a16:creationId xmlns:a16="http://schemas.microsoft.com/office/drawing/2014/main" id="{761DBFF2-5C87-2C41-6623-B59C25692F2E}"/>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Freeform 436">
              <a:extLst>
                <a:ext uri="{FF2B5EF4-FFF2-40B4-BE49-F238E27FC236}">
                  <a16:creationId xmlns:a16="http://schemas.microsoft.com/office/drawing/2014/main" id="{464ECE40-3F8B-88BE-A806-9A99A9CA31E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437">
              <a:extLst>
                <a:ext uri="{FF2B5EF4-FFF2-40B4-BE49-F238E27FC236}">
                  <a16:creationId xmlns:a16="http://schemas.microsoft.com/office/drawing/2014/main" id="{F7E3A56F-A76A-68C8-340F-D18DC7DF1E8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4" name="Freeform 438">
              <a:extLst>
                <a:ext uri="{FF2B5EF4-FFF2-40B4-BE49-F238E27FC236}">
                  <a16:creationId xmlns:a16="http://schemas.microsoft.com/office/drawing/2014/main" id="{EA0B72C0-1EB8-9D8B-83FB-9EDC74DDB7E6}"/>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5" name="Freeform 439">
              <a:extLst>
                <a:ext uri="{FF2B5EF4-FFF2-40B4-BE49-F238E27FC236}">
                  <a16:creationId xmlns:a16="http://schemas.microsoft.com/office/drawing/2014/main" id="{C2B45235-028F-2635-E087-D9A413F8ACE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Freeform 440">
              <a:extLst>
                <a:ext uri="{FF2B5EF4-FFF2-40B4-BE49-F238E27FC236}">
                  <a16:creationId xmlns:a16="http://schemas.microsoft.com/office/drawing/2014/main" id="{21169E6D-FFCA-9F90-FF54-3EAB332BBB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Freeform 441">
              <a:extLst>
                <a:ext uri="{FF2B5EF4-FFF2-40B4-BE49-F238E27FC236}">
                  <a16:creationId xmlns:a16="http://schemas.microsoft.com/office/drawing/2014/main" id="{1A237395-EDBF-C74B-044B-C81650482B9C}"/>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Freeform 442">
              <a:extLst>
                <a:ext uri="{FF2B5EF4-FFF2-40B4-BE49-F238E27FC236}">
                  <a16:creationId xmlns:a16="http://schemas.microsoft.com/office/drawing/2014/main" id="{48150513-4C2B-6557-B3A1-A35F0ECD4D5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9" name="Freeform 443">
              <a:extLst>
                <a:ext uri="{FF2B5EF4-FFF2-40B4-BE49-F238E27FC236}">
                  <a16:creationId xmlns:a16="http://schemas.microsoft.com/office/drawing/2014/main" id="{5E52F6CA-6726-C3B5-01AF-18E3211D4431}"/>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Freeform 444">
              <a:extLst>
                <a:ext uri="{FF2B5EF4-FFF2-40B4-BE49-F238E27FC236}">
                  <a16:creationId xmlns:a16="http://schemas.microsoft.com/office/drawing/2014/main" id="{02959812-8E86-2230-0CF5-4B1ED4A837EE}"/>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Freeform 445">
              <a:extLst>
                <a:ext uri="{FF2B5EF4-FFF2-40B4-BE49-F238E27FC236}">
                  <a16:creationId xmlns:a16="http://schemas.microsoft.com/office/drawing/2014/main" id="{BFB6831B-C809-85EC-280B-06A0D807940D}"/>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Freeform 446">
              <a:extLst>
                <a:ext uri="{FF2B5EF4-FFF2-40B4-BE49-F238E27FC236}">
                  <a16:creationId xmlns:a16="http://schemas.microsoft.com/office/drawing/2014/main" id="{C298CDB8-AE07-BDDC-9A2A-0C1F45C89CC9}"/>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3" name="Freeform 447">
              <a:extLst>
                <a:ext uri="{FF2B5EF4-FFF2-40B4-BE49-F238E27FC236}">
                  <a16:creationId xmlns:a16="http://schemas.microsoft.com/office/drawing/2014/main" id="{EC39793E-07B3-16AF-2B38-EA4E8071F00C}"/>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4" name="Freeform 448">
              <a:extLst>
                <a:ext uri="{FF2B5EF4-FFF2-40B4-BE49-F238E27FC236}">
                  <a16:creationId xmlns:a16="http://schemas.microsoft.com/office/drawing/2014/main" id="{D0BF3636-534B-250C-1042-B8CB1272285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Freeform 449">
              <a:extLst>
                <a:ext uri="{FF2B5EF4-FFF2-40B4-BE49-F238E27FC236}">
                  <a16:creationId xmlns:a16="http://schemas.microsoft.com/office/drawing/2014/main" id="{61ACDA39-9F89-C80F-133F-DC7D6E16C75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6" name="Freeform 450">
              <a:extLst>
                <a:ext uri="{FF2B5EF4-FFF2-40B4-BE49-F238E27FC236}">
                  <a16:creationId xmlns:a16="http://schemas.microsoft.com/office/drawing/2014/main" id="{C5EC6E6E-791E-39F4-6955-55B039C121A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7" name="Freeform 451">
              <a:extLst>
                <a:ext uri="{FF2B5EF4-FFF2-40B4-BE49-F238E27FC236}">
                  <a16:creationId xmlns:a16="http://schemas.microsoft.com/office/drawing/2014/main" id="{88752511-44A6-BA59-FF6F-1EE4922A2D88}"/>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8" name="Freeform 452">
              <a:extLst>
                <a:ext uri="{FF2B5EF4-FFF2-40B4-BE49-F238E27FC236}">
                  <a16:creationId xmlns:a16="http://schemas.microsoft.com/office/drawing/2014/main" id="{8F1116D5-56D5-E1E8-5C23-F5D05C46C3B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9" name="Freeform 453">
              <a:extLst>
                <a:ext uri="{FF2B5EF4-FFF2-40B4-BE49-F238E27FC236}">
                  <a16:creationId xmlns:a16="http://schemas.microsoft.com/office/drawing/2014/main" id="{CED7EC13-D272-9BF9-74AA-157DF941070F}"/>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30" name="Freeform 454">
              <a:extLst>
                <a:ext uri="{FF2B5EF4-FFF2-40B4-BE49-F238E27FC236}">
                  <a16:creationId xmlns:a16="http://schemas.microsoft.com/office/drawing/2014/main" id="{9C57BD88-6C2B-4733-9FFC-A39C4DED18FD}"/>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Freeform 455">
              <a:extLst>
                <a:ext uri="{FF2B5EF4-FFF2-40B4-BE49-F238E27FC236}">
                  <a16:creationId xmlns:a16="http://schemas.microsoft.com/office/drawing/2014/main" id="{070D76AE-C7FE-5CD7-7801-81E92460A630}"/>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7186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90ABC-EF8E-782A-6D76-3F3549D9E968}"/>
              </a:ext>
            </a:extLst>
          </p:cNvPr>
          <p:cNvPicPr>
            <a:picLocks noChangeAspect="1"/>
          </p:cNvPicPr>
          <p:nvPr/>
        </p:nvPicPr>
        <p:blipFill>
          <a:blip r:embed="rId2"/>
          <a:stretch>
            <a:fillRect/>
          </a:stretch>
        </p:blipFill>
        <p:spPr>
          <a:xfrm>
            <a:off x="4857750" y="381000"/>
            <a:ext cx="4286250" cy="6248400"/>
          </a:xfrm>
          <a:prstGeom prst="rect">
            <a:avLst/>
          </a:prstGeom>
        </p:spPr>
      </p:pic>
      <p:sp>
        <p:nvSpPr>
          <p:cNvPr id="5" name="TextBox 4">
            <a:extLst>
              <a:ext uri="{FF2B5EF4-FFF2-40B4-BE49-F238E27FC236}">
                <a16:creationId xmlns:a16="http://schemas.microsoft.com/office/drawing/2014/main" id="{3981AB02-AB87-91CE-F2DC-004AC08ACDD0}"/>
              </a:ext>
            </a:extLst>
          </p:cNvPr>
          <p:cNvSpPr txBox="1"/>
          <p:nvPr/>
        </p:nvSpPr>
        <p:spPr>
          <a:xfrm>
            <a:off x="660330" y="869918"/>
            <a:ext cx="4091287" cy="830997"/>
          </a:xfrm>
          <a:prstGeom prst="rect">
            <a:avLst/>
          </a:prstGeom>
          <a:noFill/>
        </p:spPr>
        <p:txBody>
          <a:bodyPr wrap="square" rtlCol="0">
            <a:spAutoFit/>
          </a:bodyPr>
          <a:lstStyle/>
          <a:p>
            <a:pPr defTabSz="914400">
              <a:buClr>
                <a:srgbClr val="000000"/>
              </a:buClr>
              <a:buFont typeface="Arial"/>
              <a:buNone/>
            </a:pPr>
            <a:r>
              <a:rPr lang="en-US" sz="2400" kern="0">
                <a:solidFill>
                  <a:srgbClr val="F8B03D">
                    <a:lumMod val="75000"/>
                  </a:srgbClr>
                </a:solidFill>
                <a:latin typeface="Times New Roman" panose="02020603050405020304" pitchFamily="18" charset="0"/>
                <a:cs typeface="Times New Roman" panose="02020603050405020304" pitchFamily="18" charset="0"/>
                <a:sym typeface="Arial"/>
              </a:rPr>
              <a:t>Tốc độ càng cao, mức độ rủi ro càng lớn</a:t>
            </a:r>
          </a:p>
        </p:txBody>
      </p:sp>
      <p:sp>
        <p:nvSpPr>
          <p:cNvPr id="3" name="TextBox 2">
            <a:extLst>
              <a:ext uri="{FF2B5EF4-FFF2-40B4-BE49-F238E27FC236}">
                <a16:creationId xmlns:a16="http://schemas.microsoft.com/office/drawing/2014/main" id="{BC8D13FA-F02A-E6FC-1EB0-D9D3ED7414B6}"/>
              </a:ext>
            </a:extLst>
          </p:cNvPr>
          <p:cNvSpPr txBox="1"/>
          <p:nvPr/>
        </p:nvSpPr>
        <p:spPr>
          <a:xfrm>
            <a:off x="726621" y="2296887"/>
            <a:ext cx="3771900" cy="707886"/>
          </a:xfrm>
          <a:prstGeom prst="rect">
            <a:avLst/>
          </a:prstGeom>
          <a:noFill/>
        </p:spPr>
        <p:txBody>
          <a:bodyPr wrap="square" rtlCol="0">
            <a:spAutoFit/>
          </a:bodyPr>
          <a:lstStyle/>
          <a:p>
            <a:pPr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 Thời gian xử lí tình huống ít, dễ va chạm</a:t>
            </a:r>
          </a:p>
        </p:txBody>
      </p:sp>
      <p:sp>
        <p:nvSpPr>
          <p:cNvPr id="6" name="TextBox 5">
            <a:extLst>
              <a:ext uri="{FF2B5EF4-FFF2-40B4-BE49-F238E27FC236}">
                <a16:creationId xmlns:a16="http://schemas.microsoft.com/office/drawing/2014/main" id="{65836790-5810-6CB2-3340-00EDA2075D12}"/>
              </a:ext>
            </a:extLst>
          </p:cNvPr>
          <p:cNvSpPr txBox="1"/>
          <p:nvPr/>
        </p:nvSpPr>
        <p:spPr>
          <a:xfrm>
            <a:off x="726624" y="3429002"/>
            <a:ext cx="3748387" cy="1323439"/>
          </a:xfrm>
          <a:prstGeom prst="rect">
            <a:avLst/>
          </a:prstGeom>
          <a:noFill/>
        </p:spPr>
        <p:txBody>
          <a:bodyPr wrap="square" rtlCol="0">
            <a:spAutoFit/>
          </a:bodyPr>
          <a:lstStyle/>
          <a:p>
            <a:pPr algn="just"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 Mức độ nghiêm trọng của các vụ va chạm lớn, có thể ảnh hưởng đến tài sản, tính mạng của người tham gia giao thông.</a:t>
            </a:r>
          </a:p>
        </p:txBody>
      </p:sp>
      <p:sp>
        <p:nvSpPr>
          <p:cNvPr id="7" name="TextBox 6">
            <a:extLst>
              <a:ext uri="{FF2B5EF4-FFF2-40B4-BE49-F238E27FC236}">
                <a16:creationId xmlns:a16="http://schemas.microsoft.com/office/drawing/2014/main" id="{D06F9774-B956-1491-4C6C-4A665E8BD2C1}"/>
              </a:ext>
            </a:extLst>
          </p:cNvPr>
          <p:cNvSpPr txBox="1"/>
          <p:nvPr/>
        </p:nvSpPr>
        <p:spPr>
          <a:xfrm>
            <a:off x="475998" y="94877"/>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grpSp>
        <p:nvGrpSpPr>
          <p:cNvPr id="8" name="Group 7">
            <a:extLst>
              <a:ext uri="{FF2B5EF4-FFF2-40B4-BE49-F238E27FC236}">
                <a16:creationId xmlns:a16="http://schemas.microsoft.com/office/drawing/2014/main" id="{EB9DDE9F-3678-C45C-D01C-1F2EFC7A3294}"/>
              </a:ext>
            </a:extLst>
          </p:cNvPr>
          <p:cNvGrpSpPr/>
          <p:nvPr/>
        </p:nvGrpSpPr>
        <p:grpSpPr>
          <a:xfrm>
            <a:off x="-16638" y="5507438"/>
            <a:ext cx="1236992" cy="1354196"/>
            <a:chOff x="10807701" y="4343400"/>
            <a:chExt cx="847725" cy="720725"/>
          </a:xfrm>
          <a:solidFill>
            <a:srgbClr val="0059B9"/>
          </a:solidFill>
        </p:grpSpPr>
        <p:sp>
          <p:nvSpPr>
            <p:cNvPr id="9" name="Freeform 467">
              <a:extLst>
                <a:ext uri="{FF2B5EF4-FFF2-40B4-BE49-F238E27FC236}">
                  <a16:creationId xmlns:a16="http://schemas.microsoft.com/office/drawing/2014/main" id="{0DED9A4D-BA40-8C9F-D13A-ED23D29B7AB2}"/>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0" name="Freeform 468">
              <a:extLst>
                <a:ext uri="{FF2B5EF4-FFF2-40B4-BE49-F238E27FC236}">
                  <a16:creationId xmlns:a16="http://schemas.microsoft.com/office/drawing/2014/main" id="{B20B6F20-D9CD-A510-F52B-75533C80BD33}"/>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1" name="Freeform 469">
              <a:extLst>
                <a:ext uri="{FF2B5EF4-FFF2-40B4-BE49-F238E27FC236}">
                  <a16:creationId xmlns:a16="http://schemas.microsoft.com/office/drawing/2014/main" id="{7EBB8A06-1B02-74C4-9873-8CEEAE946636}"/>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2" name="Freeform 470">
              <a:extLst>
                <a:ext uri="{FF2B5EF4-FFF2-40B4-BE49-F238E27FC236}">
                  <a16:creationId xmlns:a16="http://schemas.microsoft.com/office/drawing/2014/main" id="{9E55AF1D-0894-A663-6E6E-C10D12BE14EA}"/>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3" name="Freeform 471">
              <a:extLst>
                <a:ext uri="{FF2B5EF4-FFF2-40B4-BE49-F238E27FC236}">
                  <a16:creationId xmlns:a16="http://schemas.microsoft.com/office/drawing/2014/main" id="{EFDE4E1E-1CBE-8083-2F8E-F9B54F6245B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4" name="Freeform 472">
              <a:extLst>
                <a:ext uri="{FF2B5EF4-FFF2-40B4-BE49-F238E27FC236}">
                  <a16:creationId xmlns:a16="http://schemas.microsoft.com/office/drawing/2014/main" id="{93076435-F5AD-5122-70A3-AFE7BC187246}"/>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5" name="Freeform 473">
              <a:extLst>
                <a:ext uri="{FF2B5EF4-FFF2-40B4-BE49-F238E27FC236}">
                  <a16:creationId xmlns:a16="http://schemas.microsoft.com/office/drawing/2014/main" id="{07DABFA5-C964-F90B-D2E4-A816A3F6AEFB}"/>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6" name="Freeform 474">
              <a:extLst>
                <a:ext uri="{FF2B5EF4-FFF2-40B4-BE49-F238E27FC236}">
                  <a16:creationId xmlns:a16="http://schemas.microsoft.com/office/drawing/2014/main" id="{0ED2AA47-7CC4-4340-1B97-07766DD29B02}"/>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7" name="Freeform 475">
              <a:extLst>
                <a:ext uri="{FF2B5EF4-FFF2-40B4-BE49-F238E27FC236}">
                  <a16:creationId xmlns:a16="http://schemas.microsoft.com/office/drawing/2014/main" id="{211E55AB-2767-9BD4-39CF-A19BA082ED12}"/>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8" name="Freeform 476">
              <a:extLst>
                <a:ext uri="{FF2B5EF4-FFF2-40B4-BE49-F238E27FC236}">
                  <a16:creationId xmlns:a16="http://schemas.microsoft.com/office/drawing/2014/main" id="{AC1F210D-94DA-71AB-F079-55BE1622CCA2}"/>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grpSp>
    </p:spTree>
    <p:extLst>
      <p:ext uri="{BB962C8B-B14F-4D97-AF65-F5344CB8AC3E}">
        <p14:creationId xmlns:p14="http://schemas.microsoft.com/office/powerpoint/2010/main" val="4395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5304"/>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ice Dreamy Portfolio by Slidesgo">
  <a:themeElements>
    <a:clrScheme name="Simple Light">
      <a:dk1>
        <a:srgbClr val="424242"/>
      </a:dk1>
      <a:lt1>
        <a:srgbClr val="FFFFFF"/>
      </a:lt1>
      <a:dk2>
        <a:srgbClr val="424242"/>
      </a:dk2>
      <a:lt2>
        <a:srgbClr val="424242"/>
      </a:lt2>
      <a:accent1>
        <a:srgbClr val="F8B03D"/>
      </a:accent1>
      <a:accent2>
        <a:srgbClr val="FCE2D5"/>
      </a:accent2>
      <a:accent3>
        <a:srgbClr val="F39F89"/>
      </a:accent3>
      <a:accent4>
        <a:srgbClr val="3B5188"/>
      </a:accent4>
      <a:accent5>
        <a:srgbClr val="424242"/>
      </a:accent5>
      <a:accent6>
        <a:srgbClr val="424242"/>
      </a:accent6>
      <a:hlink>
        <a:srgbClr val="42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923</Words>
  <Application>Microsoft Office PowerPoint</Application>
  <PresentationFormat>On-screen Show (4:3)</PresentationFormat>
  <Paragraphs>79</Paragraphs>
  <Slides>17</Slides>
  <Notes>4</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17</vt:i4>
      </vt:variant>
    </vt:vector>
  </HeadingPairs>
  <TitlesOfParts>
    <vt:vector size="34" baseType="lpstr">
      <vt:lpstr>等线</vt:lpstr>
      <vt:lpstr>Arial</vt:lpstr>
      <vt:lpstr>Calibri</vt:lpstr>
      <vt:lpstr>Calibri Light</vt:lpstr>
      <vt:lpstr>Livvic</vt:lpstr>
      <vt:lpstr>Open Sans</vt:lpstr>
      <vt:lpstr>Oswald</vt:lpstr>
      <vt:lpstr>Roboto Condensed Light</vt:lpstr>
      <vt:lpstr>Rubik</vt:lpstr>
      <vt:lpstr>Rubik Light</vt:lpstr>
      <vt:lpstr>Source Sans Pro</vt:lpstr>
      <vt:lpstr>Symbol</vt:lpstr>
      <vt:lpstr>Times New Roman</vt:lpstr>
      <vt:lpstr>Office 主题​​</vt:lpstr>
      <vt:lpstr>2_Office 主题​​</vt:lpstr>
      <vt:lpstr>1_Office Theme</vt:lpstr>
      <vt:lpstr>Nice Dreamy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2022-08-14T16:12:27Z</dcterms:created>
  <dcterms:modified xsi:type="dcterms:W3CDTF">2023-09-14T10:23:38Z</dcterms:modified>
</cp:coreProperties>
</file>