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1pPr>
    <a:lvl2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2pPr>
    <a:lvl3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3pPr>
    <a:lvl4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4pPr>
    <a:lvl5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5pPr>
    <a:lvl6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6pPr>
    <a:lvl7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7pPr>
    <a:lvl8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8pPr>
    <a:lvl9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Medium"/>
          <a:ea typeface="Helvetica Neue Medium"/>
          <a:cs typeface="Helvetica Neue Medium"/>
        </a:font>
        <a:srgbClr val="525455"/>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rgbClr val="F9D5CE"/>
          </a:solidFill>
        </a:fill>
      </a:tcStyle>
    </a:wholeTbl>
    <a:band2H>
      <a:tcTxStyle/>
      <a:tcStyle>
        <a:tcBdr/>
        <a:fill>
          <a:solidFill>
            <a:srgbClr val="FCEBE8"/>
          </a:solidFill>
        </a:fill>
      </a:tcStyle>
    </a:band2H>
    <a:firstCol>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1"/>
          </a:solidFill>
        </a:fill>
      </a:tcStyle>
    </a:firstCol>
    <a:la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381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1"/>
          </a:solidFill>
        </a:fill>
      </a:tcStyle>
    </a:lastRow>
    <a:fir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381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1"/>
          </a:solidFill>
        </a:fill>
      </a:tcStyle>
    </a:firstRow>
  </a:tblStyle>
  <a:tblStyle styleId="{C7B018BB-80A7-4F77-B60F-C8B233D01FF8}" styleName="">
    <a:tblBg/>
    <a:wholeTbl>
      <a:tcTxStyle b="off" i="off">
        <a:font>
          <a:latin typeface="Helvetica Neue Medium"/>
          <a:ea typeface="Helvetica Neue Medium"/>
          <a:cs typeface="Helvetica Neue Medium"/>
        </a:font>
        <a:srgbClr val="525455"/>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rgbClr val="CDD1D4"/>
          </a:solidFill>
        </a:fill>
      </a:tcStyle>
    </a:wholeTbl>
    <a:band2H>
      <a:tcTxStyle/>
      <a:tcStyle>
        <a:tcBdr/>
        <a:fill>
          <a:solidFill>
            <a:srgbClr val="E8E9EB"/>
          </a:solidFill>
        </a:fill>
      </a:tcStyle>
    </a:band2H>
    <a:firstCol>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3"/>
          </a:solidFill>
        </a:fill>
      </a:tcStyle>
    </a:firstCol>
    <a:la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381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3"/>
          </a:solidFill>
        </a:fill>
      </a:tcStyle>
    </a:lastRow>
    <a:fir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381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3"/>
          </a:solidFill>
        </a:fill>
      </a:tcStyle>
    </a:firstRow>
  </a:tblStyle>
  <a:tblStyle styleId="{EEE7283C-3CF3-47DC-8721-378D4A62B228}" styleName="">
    <a:tblBg/>
    <a:wholeTbl>
      <a:tcTxStyle b="off" i="off">
        <a:font>
          <a:latin typeface="Helvetica Neue Medium"/>
          <a:ea typeface="Helvetica Neue Medium"/>
          <a:cs typeface="Helvetica Neue Medium"/>
        </a:font>
        <a:srgbClr val="525455"/>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rgbClr val="F9D5CE"/>
          </a:solidFill>
        </a:fill>
      </a:tcStyle>
    </a:wholeTbl>
    <a:band2H>
      <a:tcTxStyle/>
      <a:tcStyle>
        <a:tcBdr/>
        <a:fill>
          <a:solidFill>
            <a:srgbClr val="FCEBE8"/>
          </a:solidFill>
        </a:fill>
      </a:tcStyle>
    </a:band2H>
    <a:firstCol>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1"/>
          </a:solidFill>
        </a:fill>
      </a:tcStyle>
    </a:firstCol>
    <a:la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381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1"/>
          </a:solidFill>
        </a:fill>
      </a:tcStyle>
    </a:lastRow>
    <a:fir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381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chemeClr val="accent1"/>
          </a:solidFill>
        </a:fill>
      </a:tcStyle>
    </a:firstRow>
  </a:tblStyle>
  <a:tblStyle styleId="{CF821DB8-F4EB-4A41-A1BA-3FCAFE7338EE}" styleName="">
    <a:tblBg/>
    <a:wholeTbl>
      <a:tcTxStyle b="off" i="off">
        <a:font>
          <a:latin typeface="Helvetica Neue Medium"/>
          <a:ea typeface="Helvetica Neue Medium"/>
          <a:cs typeface="Helvetica Neue Medium"/>
        </a:font>
        <a:srgbClr val="525455"/>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rgbClr val="F7F5F7"/>
          </a:solidFill>
        </a:fill>
      </a:tcStyle>
    </a:band2H>
    <a:firstCol>
      <a:tcTxStyle b="on" i="off">
        <a:fontRef idx="major">
          <a:srgbClr val="F7F5F7"/>
        </a:fontRef>
        <a:srgbClr val="F7F5F7"/>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25455"/>
        </a:fontRef>
        <a:srgbClr val="525455"/>
      </a:tcTxStyle>
      <a:tcStyle>
        <a:tcBdr>
          <a:left>
            <a:ln w="12700" cap="flat">
              <a:noFill/>
              <a:miter lim="400000"/>
            </a:ln>
          </a:left>
          <a:right>
            <a:ln w="12700" cap="flat">
              <a:noFill/>
              <a:miter lim="400000"/>
            </a:ln>
          </a:right>
          <a:top>
            <a:ln w="50800" cap="flat">
              <a:solidFill>
                <a:srgbClr val="525455"/>
              </a:solidFill>
              <a:prstDash val="solid"/>
              <a:round/>
            </a:ln>
          </a:top>
          <a:bottom>
            <a:ln w="25400" cap="flat">
              <a:solidFill>
                <a:srgbClr val="525455"/>
              </a:solidFill>
              <a:prstDash val="solid"/>
              <a:round/>
            </a:ln>
          </a:bottom>
          <a:insideH>
            <a:ln w="12700" cap="flat">
              <a:noFill/>
              <a:miter lim="400000"/>
            </a:ln>
          </a:insideH>
          <a:insideV>
            <a:ln w="12700" cap="flat">
              <a:noFill/>
              <a:miter lim="400000"/>
            </a:ln>
          </a:insideV>
        </a:tcBdr>
        <a:fill>
          <a:solidFill>
            <a:srgbClr val="F7F5F7"/>
          </a:solidFill>
        </a:fill>
      </a:tcStyle>
    </a:lastRow>
    <a:firstRow>
      <a:tcTxStyle b="on" i="off">
        <a:fontRef idx="major">
          <a:srgbClr val="F7F5F7"/>
        </a:fontRef>
        <a:srgbClr val="F7F5F7"/>
      </a:tcTxStyle>
      <a:tcStyle>
        <a:tcBdr>
          <a:left>
            <a:ln w="12700" cap="flat">
              <a:noFill/>
              <a:miter lim="400000"/>
            </a:ln>
          </a:left>
          <a:right>
            <a:ln w="12700" cap="flat">
              <a:noFill/>
              <a:miter lim="400000"/>
            </a:ln>
          </a:right>
          <a:top>
            <a:ln w="25400" cap="flat">
              <a:solidFill>
                <a:srgbClr val="525455"/>
              </a:solidFill>
              <a:prstDash val="solid"/>
              <a:round/>
            </a:ln>
          </a:top>
          <a:bottom>
            <a:ln w="25400" cap="flat">
              <a:solidFill>
                <a:srgbClr val="525455"/>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Helvetica Neue Medium"/>
          <a:ea typeface="Helvetica Neue Medium"/>
          <a:cs typeface="Helvetica Neue Medium"/>
        </a:font>
        <a:srgbClr val="525455"/>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rgbClr val="CFCFD0"/>
          </a:solidFill>
        </a:fill>
      </a:tcStyle>
    </a:wholeTbl>
    <a:band2H>
      <a:tcTxStyle/>
      <a:tcStyle>
        <a:tcBdr/>
        <a:fill>
          <a:solidFill>
            <a:srgbClr val="E9E9E9"/>
          </a:solidFill>
        </a:fill>
      </a:tcStyle>
    </a:band2H>
    <a:firstCol>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rgbClr val="525455"/>
          </a:solidFill>
        </a:fill>
      </a:tcStyle>
    </a:firstCol>
    <a:la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38100" cap="flat">
              <a:solidFill>
                <a:srgbClr val="F7F5F7"/>
              </a:solidFill>
              <a:prstDash val="solid"/>
              <a:round/>
            </a:ln>
          </a:top>
          <a:bottom>
            <a:ln w="127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rgbClr val="525455"/>
          </a:solidFill>
        </a:fill>
      </a:tcStyle>
    </a:lastRow>
    <a:firstRow>
      <a:tcTxStyle b="on" i="off">
        <a:fontRef idx="major">
          <a:srgbClr val="F7F5F7"/>
        </a:fontRef>
        <a:srgbClr val="F7F5F7"/>
      </a:tcTxStyle>
      <a:tcStyle>
        <a:tcBdr>
          <a:left>
            <a:ln w="12700" cap="flat">
              <a:solidFill>
                <a:srgbClr val="F7F5F7"/>
              </a:solidFill>
              <a:prstDash val="solid"/>
              <a:round/>
            </a:ln>
          </a:left>
          <a:right>
            <a:ln w="12700" cap="flat">
              <a:solidFill>
                <a:srgbClr val="F7F5F7"/>
              </a:solidFill>
              <a:prstDash val="solid"/>
              <a:round/>
            </a:ln>
          </a:right>
          <a:top>
            <a:ln w="12700" cap="flat">
              <a:solidFill>
                <a:srgbClr val="F7F5F7"/>
              </a:solidFill>
              <a:prstDash val="solid"/>
              <a:round/>
            </a:ln>
          </a:top>
          <a:bottom>
            <a:ln w="38100" cap="flat">
              <a:solidFill>
                <a:srgbClr val="F7F5F7"/>
              </a:solidFill>
              <a:prstDash val="solid"/>
              <a:round/>
            </a:ln>
          </a:bottom>
          <a:insideH>
            <a:ln w="12700" cap="flat">
              <a:solidFill>
                <a:srgbClr val="F7F5F7"/>
              </a:solidFill>
              <a:prstDash val="solid"/>
              <a:round/>
            </a:ln>
          </a:insideH>
          <a:insideV>
            <a:ln w="12700" cap="flat">
              <a:solidFill>
                <a:srgbClr val="F7F5F7"/>
              </a:solidFill>
              <a:prstDash val="solid"/>
              <a:round/>
            </a:ln>
          </a:insideV>
        </a:tcBdr>
        <a:fill>
          <a:solidFill>
            <a:srgbClr val="525455"/>
          </a:solidFill>
        </a:fill>
      </a:tcStyle>
    </a:firstRow>
  </a:tblStyle>
  <a:tblStyle styleId="{2708684C-4D16-4618-839F-0558EEFCDFE6}" styleName="">
    <a:tblBg/>
    <a:wholeTbl>
      <a:tcTxStyle b="off" i="off">
        <a:font>
          <a:latin typeface="Helvetica Neue Medium"/>
          <a:ea typeface="Helvetica Neue Medium"/>
          <a:cs typeface="Helvetica Neue Medium"/>
        </a:font>
        <a:srgbClr val="525455"/>
      </a:tcTxStyle>
      <a:tcStyle>
        <a:tcBdr>
          <a:left>
            <a:ln w="12700" cap="flat">
              <a:solidFill>
                <a:srgbClr val="525455"/>
              </a:solidFill>
              <a:prstDash val="solid"/>
              <a:round/>
            </a:ln>
          </a:left>
          <a:right>
            <a:ln w="12700" cap="flat">
              <a:solidFill>
                <a:srgbClr val="525455"/>
              </a:solidFill>
              <a:prstDash val="solid"/>
              <a:round/>
            </a:ln>
          </a:right>
          <a:top>
            <a:ln w="12700" cap="flat">
              <a:solidFill>
                <a:srgbClr val="525455"/>
              </a:solidFill>
              <a:prstDash val="solid"/>
              <a:round/>
            </a:ln>
          </a:top>
          <a:bottom>
            <a:ln w="12700" cap="flat">
              <a:solidFill>
                <a:srgbClr val="525455"/>
              </a:solidFill>
              <a:prstDash val="solid"/>
              <a:round/>
            </a:ln>
          </a:bottom>
          <a:insideH>
            <a:ln w="12700" cap="flat">
              <a:solidFill>
                <a:srgbClr val="525455"/>
              </a:solidFill>
              <a:prstDash val="solid"/>
              <a:round/>
            </a:ln>
          </a:insideH>
          <a:insideV>
            <a:ln w="12700" cap="flat">
              <a:solidFill>
                <a:srgbClr val="525455"/>
              </a:solidFill>
              <a:prstDash val="solid"/>
              <a:round/>
            </a:ln>
          </a:insideV>
        </a:tcBdr>
        <a:fill>
          <a:solidFill>
            <a:srgbClr val="525455">
              <a:alpha val="20000"/>
            </a:srgbClr>
          </a:solidFill>
        </a:fill>
      </a:tcStyle>
    </a:wholeTbl>
    <a:band2H>
      <a:tcTxStyle/>
      <a:tcStyle>
        <a:tcBdr/>
        <a:fill>
          <a:solidFill>
            <a:srgbClr val="FFFFFF"/>
          </a:solidFill>
        </a:fill>
      </a:tcStyle>
    </a:band2H>
    <a:firstCol>
      <a:tcTxStyle b="on" i="off">
        <a:fontRef idx="major">
          <a:srgbClr val="525455"/>
        </a:fontRef>
        <a:srgbClr val="525455"/>
      </a:tcTxStyle>
      <a:tcStyle>
        <a:tcBdr>
          <a:left>
            <a:ln w="12700" cap="flat">
              <a:solidFill>
                <a:srgbClr val="525455"/>
              </a:solidFill>
              <a:prstDash val="solid"/>
              <a:round/>
            </a:ln>
          </a:left>
          <a:right>
            <a:ln w="12700" cap="flat">
              <a:solidFill>
                <a:srgbClr val="525455"/>
              </a:solidFill>
              <a:prstDash val="solid"/>
              <a:round/>
            </a:ln>
          </a:right>
          <a:top>
            <a:ln w="12700" cap="flat">
              <a:solidFill>
                <a:srgbClr val="525455"/>
              </a:solidFill>
              <a:prstDash val="solid"/>
              <a:round/>
            </a:ln>
          </a:top>
          <a:bottom>
            <a:ln w="12700" cap="flat">
              <a:solidFill>
                <a:srgbClr val="525455"/>
              </a:solidFill>
              <a:prstDash val="solid"/>
              <a:round/>
            </a:ln>
          </a:bottom>
          <a:insideH>
            <a:ln w="12700" cap="flat">
              <a:solidFill>
                <a:srgbClr val="525455"/>
              </a:solidFill>
              <a:prstDash val="solid"/>
              <a:round/>
            </a:ln>
          </a:insideH>
          <a:insideV>
            <a:ln w="12700" cap="flat">
              <a:solidFill>
                <a:srgbClr val="525455"/>
              </a:solidFill>
              <a:prstDash val="solid"/>
              <a:round/>
            </a:ln>
          </a:insideV>
        </a:tcBdr>
        <a:fill>
          <a:solidFill>
            <a:srgbClr val="525455">
              <a:alpha val="20000"/>
            </a:srgbClr>
          </a:solidFill>
        </a:fill>
      </a:tcStyle>
    </a:firstCol>
    <a:lastRow>
      <a:tcTxStyle b="on" i="off">
        <a:fontRef idx="major">
          <a:srgbClr val="525455"/>
        </a:fontRef>
        <a:srgbClr val="525455"/>
      </a:tcTxStyle>
      <a:tcStyle>
        <a:tcBdr>
          <a:left>
            <a:ln w="12700" cap="flat">
              <a:solidFill>
                <a:srgbClr val="525455"/>
              </a:solidFill>
              <a:prstDash val="solid"/>
              <a:round/>
            </a:ln>
          </a:left>
          <a:right>
            <a:ln w="12700" cap="flat">
              <a:solidFill>
                <a:srgbClr val="525455"/>
              </a:solidFill>
              <a:prstDash val="solid"/>
              <a:round/>
            </a:ln>
          </a:right>
          <a:top>
            <a:ln w="50800" cap="flat">
              <a:solidFill>
                <a:srgbClr val="525455"/>
              </a:solidFill>
              <a:prstDash val="solid"/>
              <a:round/>
            </a:ln>
          </a:top>
          <a:bottom>
            <a:ln w="12700" cap="flat">
              <a:solidFill>
                <a:srgbClr val="525455"/>
              </a:solidFill>
              <a:prstDash val="solid"/>
              <a:round/>
            </a:ln>
          </a:bottom>
          <a:insideH>
            <a:ln w="12700" cap="flat">
              <a:solidFill>
                <a:srgbClr val="525455"/>
              </a:solidFill>
              <a:prstDash val="solid"/>
              <a:round/>
            </a:ln>
          </a:insideH>
          <a:insideV>
            <a:ln w="12700" cap="flat">
              <a:solidFill>
                <a:srgbClr val="525455"/>
              </a:solidFill>
              <a:prstDash val="solid"/>
              <a:round/>
            </a:ln>
          </a:insideV>
        </a:tcBdr>
        <a:fill>
          <a:noFill/>
        </a:fill>
      </a:tcStyle>
    </a:lastRow>
    <a:firstRow>
      <a:tcTxStyle b="on" i="off">
        <a:fontRef idx="major">
          <a:srgbClr val="525455"/>
        </a:fontRef>
        <a:srgbClr val="525455"/>
      </a:tcTxStyle>
      <a:tcStyle>
        <a:tcBdr>
          <a:left>
            <a:ln w="12700" cap="flat">
              <a:solidFill>
                <a:srgbClr val="525455"/>
              </a:solidFill>
              <a:prstDash val="solid"/>
              <a:round/>
            </a:ln>
          </a:left>
          <a:right>
            <a:ln w="12700" cap="flat">
              <a:solidFill>
                <a:srgbClr val="525455"/>
              </a:solidFill>
              <a:prstDash val="solid"/>
              <a:round/>
            </a:ln>
          </a:right>
          <a:top>
            <a:ln w="12700" cap="flat">
              <a:solidFill>
                <a:srgbClr val="525455"/>
              </a:solidFill>
              <a:prstDash val="solid"/>
              <a:round/>
            </a:ln>
          </a:top>
          <a:bottom>
            <a:ln w="25400" cap="flat">
              <a:solidFill>
                <a:srgbClr val="525455"/>
              </a:solidFill>
              <a:prstDash val="solid"/>
              <a:round/>
            </a:ln>
          </a:bottom>
          <a:insideH>
            <a:ln w="12700" cap="flat">
              <a:solidFill>
                <a:srgbClr val="525455"/>
              </a:solidFill>
              <a:prstDash val="solid"/>
              <a:round/>
            </a:ln>
          </a:insideH>
          <a:insideV>
            <a:ln w="12700" cap="flat">
              <a:solidFill>
                <a:srgbClr val="525455"/>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4"/>
    <p:restoredTop sz="94696"/>
  </p:normalViewPr>
  <p:slideViewPr>
    <p:cSldViewPr snapToGrid="0" snapToObjects="1" showGuides="1">
      <p:cViewPr varScale="1">
        <p:scale>
          <a:sx n="61" d="100"/>
          <a:sy n="61" d="100"/>
        </p:scale>
        <p:origin x="272"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Shape 26"/>
          <p:cNvSpPr>
            <a:spLocks noGrp="1" noRot="1" noChangeAspect="1"/>
          </p:cNvSpPr>
          <p:nvPr>
            <p:ph type="sldImg"/>
          </p:nvPr>
        </p:nvSpPr>
        <p:spPr>
          <a:xfrm>
            <a:off x="1143000" y="685800"/>
            <a:ext cx="4572000" cy="3429000"/>
          </a:xfrm>
          <a:prstGeom prst="rect">
            <a:avLst/>
          </a:prstGeom>
        </p:spPr>
        <p:txBody>
          <a:bodyPr/>
          <a:lstStyle/>
          <a:p>
            <a:endParaRPr/>
          </a:p>
        </p:txBody>
      </p:sp>
      <p:sp>
        <p:nvSpPr>
          <p:cNvPr id="27" name="Shape 2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j-lt"/>
        <a:ea typeface="+mj-ea"/>
        <a:cs typeface="+mj-cs"/>
        <a:sym typeface="Helvetica Neue"/>
      </a:defRPr>
    </a:lvl1pPr>
    <a:lvl2pPr indent="228600" defTabSz="457200" latinLnBrk="0">
      <a:lnSpc>
        <a:spcPct val="117999"/>
      </a:lnSpc>
      <a:defRPr sz="2200">
        <a:latin typeface="+mj-lt"/>
        <a:ea typeface="+mj-ea"/>
        <a:cs typeface="+mj-cs"/>
        <a:sym typeface="Helvetica Neue"/>
      </a:defRPr>
    </a:lvl2pPr>
    <a:lvl3pPr indent="457200" defTabSz="457200" latinLnBrk="0">
      <a:lnSpc>
        <a:spcPct val="117999"/>
      </a:lnSpc>
      <a:defRPr sz="2200">
        <a:latin typeface="+mj-lt"/>
        <a:ea typeface="+mj-ea"/>
        <a:cs typeface="+mj-cs"/>
        <a:sym typeface="Helvetica Neue"/>
      </a:defRPr>
    </a:lvl3pPr>
    <a:lvl4pPr indent="685800" defTabSz="457200" latinLnBrk="0">
      <a:lnSpc>
        <a:spcPct val="117999"/>
      </a:lnSpc>
      <a:defRPr sz="2200">
        <a:latin typeface="+mj-lt"/>
        <a:ea typeface="+mj-ea"/>
        <a:cs typeface="+mj-cs"/>
        <a:sym typeface="Helvetica Neue"/>
      </a:defRPr>
    </a:lvl4pPr>
    <a:lvl5pPr indent="914400" defTabSz="457200" latinLnBrk="0">
      <a:lnSpc>
        <a:spcPct val="117999"/>
      </a:lnSpc>
      <a:defRPr sz="2200">
        <a:latin typeface="+mj-lt"/>
        <a:ea typeface="+mj-ea"/>
        <a:cs typeface="+mj-cs"/>
        <a:sym typeface="Helvetica Neue"/>
      </a:defRPr>
    </a:lvl5pPr>
    <a:lvl6pPr indent="1143000" defTabSz="457200" latinLnBrk="0">
      <a:lnSpc>
        <a:spcPct val="117999"/>
      </a:lnSpc>
      <a:defRPr sz="2200">
        <a:latin typeface="+mj-lt"/>
        <a:ea typeface="+mj-ea"/>
        <a:cs typeface="+mj-cs"/>
        <a:sym typeface="Helvetica Neue"/>
      </a:defRPr>
    </a:lvl6pPr>
    <a:lvl7pPr indent="1371600" defTabSz="457200" latinLnBrk="0">
      <a:lnSpc>
        <a:spcPct val="117999"/>
      </a:lnSpc>
      <a:defRPr sz="2200">
        <a:latin typeface="+mj-lt"/>
        <a:ea typeface="+mj-ea"/>
        <a:cs typeface="+mj-cs"/>
        <a:sym typeface="Helvetica Neue"/>
      </a:defRPr>
    </a:lvl7pPr>
    <a:lvl8pPr indent="1600200" defTabSz="457200" latinLnBrk="0">
      <a:lnSpc>
        <a:spcPct val="117999"/>
      </a:lnSpc>
      <a:defRPr sz="2200">
        <a:latin typeface="+mj-lt"/>
        <a:ea typeface="+mj-ea"/>
        <a:cs typeface="+mj-cs"/>
        <a:sym typeface="Helvetica Neue"/>
      </a:defRPr>
    </a:lvl8pPr>
    <a:lvl9pPr indent="1828800" defTabSz="457200" latinLnBrk="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Slide_1">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Slide_2">
    <p:spTree>
      <p:nvGrpSpPr>
        <p:cNvPr id="1" name=""/>
        <p:cNvGrpSpPr/>
        <p:nvPr/>
      </p:nvGrpSpPr>
      <p:grpSpPr>
        <a:xfrm>
          <a:off x="0" y="0"/>
          <a:ext cx="0" cy="0"/>
          <a:chOff x="0" y="0"/>
          <a:chExt cx="0" cy="0"/>
        </a:xfrm>
      </p:grpSpPr>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1pPr>
      <a:lvl2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2pPr>
      <a:lvl3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3pPr>
      <a:lvl4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4pPr>
      <a:lvl5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5pPr>
      <a:lvl6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6pPr>
      <a:lvl7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7pPr>
      <a:lvl8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8pPr>
      <a:lvl9pPr marL="0" marR="0" indent="0" algn="ctr" defTabSz="825500" rtl="0" latinLnBrk="0">
        <a:lnSpc>
          <a:spcPct val="100000"/>
        </a:lnSpc>
        <a:spcBef>
          <a:spcPts val="0"/>
        </a:spcBef>
        <a:spcAft>
          <a:spcPts val="0"/>
        </a:spcAft>
        <a:buClrTx/>
        <a:buSzTx/>
        <a:buFontTx/>
        <a:buNone/>
        <a:tabLst/>
        <a:defRPr sz="11200" b="0" i="0" u="none" strike="noStrike" cap="none" spc="0" baseline="0">
          <a:solidFill>
            <a:srgbClr val="000000"/>
          </a:solidFill>
          <a:uFillTx/>
          <a:latin typeface="Helvetica Neue Medium"/>
          <a:ea typeface="Helvetica Neue Medium"/>
          <a:cs typeface="Helvetica Neue Medium"/>
          <a:sym typeface="Helvetica Neue Medium"/>
        </a:defRPr>
      </a:lvl9pPr>
    </p:titleStyle>
    <p:bodyStyle>
      <a:lvl1pPr marL="0" marR="0" indent="0" algn="ctr" defTabSz="825500" rtl="0" latinLnBrk="0">
        <a:lnSpc>
          <a:spcPct val="100000"/>
        </a:lnSpc>
        <a:spcBef>
          <a:spcPts val="0"/>
        </a:spcBef>
        <a:spcAft>
          <a:spcPts val="0"/>
        </a:spcAft>
        <a:buClrTx/>
        <a:buSzTx/>
        <a:buFontTx/>
        <a:buNone/>
        <a:tabLst/>
        <a:defRPr sz="5400" b="0" i="0" u="none" strike="noStrike" cap="none" spc="0" baseline="0">
          <a:solidFill>
            <a:srgbClr val="000000"/>
          </a:solidFill>
          <a:uFillTx/>
          <a:latin typeface="+mj-lt"/>
          <a:ea typeface="+mj-ea"/>
          <a:cs typeface="+mj-cs"/>
          <a:sym typeface="Helvetica Neue"/>
        </a:defRPr>
      </a:lvl1pPr>
      <a:lvl2pPr marL="0" marR="0" indent="0" algn="ctr" defTabSz="825500" rtl="0" latinLnBrk="0">
        <a:lnSpc>
          <a:spcPct val="100000"/>
        </a:lnSpc>
        <a:spcBef>
          <a:spcPts val="0"/>
        </a:spcBef>
        <a:spcAft>
          <a:spcPts val="0"/>
        </a:spcAft>
        <a:buClrTx/>
        <a:buSzTx/>
        <a:buFontTx/>
        <a:buNone/>
        <a:tabLst/>
        <a:defRPr sz="5400" b="0" i="0" u="none" strike="noStrike" cap="none" spc="0" baseline="0">
          <a:solidFill>
            <a:srgbClr val="000000"/>
          </a:solidFill>
          <a:uFillTx/>
          <a:latin typeface="+mj-lt"/>
          <a:ea typeface="+mj-ea"/>
          <a:cs typeface="+mj-cs"/>
          <a:sym typeface="Helvetica Neue"/>
        </a:defRPr>
      </a:lvl2pPr>
      <a:lvl3pPr marL="0" marR="0" indent="0" algn="ctr" defTabSz="825500" rtl="0" latinLnBrk="0">
        <a:lnSpc>
          <a:spcPct val="100000"/>
        </a:lnSpc>
        <a:spcBef>
          <a:spcPts val="0"/>
        </a:spcBef>
        <a:spcAft>
          <a:spcPts val="0"/>
        </a:spcAft>
        <a:buClrTx/>
        <a:buSzTx/>
        <a:buFontTx/>
        <a:buNone/>
        <a:tabLst/>
        <a:defRPr sz="5400" b="0" i="0" u="none" strike="noStrike" cap="none" spc="0" baseline="0">
          <a:solidFill>
            <a:srgbClr val="000000"/>
          </a:solidFill>
          <a:uFillTx/>
          <a:latin typeface="+mj-lt"/>
          <a:ea typeface="+mj-ea"/>
          <a:cs typeface="+mj-cs"/>
          <a:sym typeface="Helvetica Neue"/>
        </a:defRPr>
      </a:lvl3pPr>
      <a:lvl4pPr marL="0" marR="0" indent="0" algn="ctr" defTabSz="825500" rtl="0" latinLnBrk="0">
        <a:lnSpc>
          <a:spcPct val="100000"/>
        </a:lnSpc>
        <a:spcBef>
          <a:spcPts val="0"/>
        </a:spcBef>
        <a:spcAft>
          <a:spcPts val="0"/>
        </a:spcAft>
        <a:buClrTx/>
        <a:buSzTx/>
        <a:buFontTx/>
        <a:buNone/>
        <a:tabLst/>
        <a:defRPr sz="5400" b="0" i="0" u="none" strike="noStrike" cap="none" spc="0" baseline="0">
          <a:solidFill>
            <a:srgbClr val="000000"/>
          </a:solidFill>
          <a:uFillTx/>
          <a:latin typeface="+mj-lt"/>
          <a:ea typeface="+mj-ea"/>
          <a:cs typeface="+mj-cs"/>
          <a:sym typeface="Helvetica Neue"/>
        </a:defRPr>
      </a:lvl4pPr>
      <a:lvl5pPr marL="0" marR="0" indent="0" algn="ctr" defTabSz="825500" rtl="0" latinLnBrk="0">
        <a:lnSpc>
          <a:spcPct val="100000"/>
        </a:lnSpc>
        <a:spcBef>
          <a:spcPts val="0"/>
        </a:spcBef>
        <a:spcAft>
          <a:spcPts val="0"/>
        </a:spcAft>
        <a:buClrTx/>
        <a:buSzTx/>
        <a:buFontTx/>
        <a:buNone/>
        <a:tabLst/>
        <a:defRPr sz="5400" b="0" i="0" u="none" strike="noStrike" cap="none" spc="0" baseline="0">
          <a:solidFill>
            <a:srgbClr val="000000"/>
          </a:solidFill>
          <a:uFillTx/>
          <a:latin typeface="+mj-lt"/>
          <a:ea typeface="+mj-ea"/>
          <a:cs typeface="+mj-cs"/>
          <a:sym typeface="Helvetica Neue"/>
        </a:defRPr>
      </a:lvl5pPr>
      <a:lvl6pPr marL="3889375" marR="0" indent="-714375" algn="ctr" defTabSz="825500" rtl="0" latinLnBrk="0">
        <a:lnSpc>
          <a:spcPct val="100000"/>
        </a:lnSpc>
        <a:spcBef>
          <a:spcPts val="0"/>
        </a:spcBef>
        <a:spcAft>
          <a:spcPts val="0"/>
        </a:spcAft>
        <a:buClrTx/>
        <a:buSzPct val="125000"/>
        <a:buFontTx/>
        <a:buChar char="•"/>
        <a:tabLst/>
        <a:defRPr sz="5400" b="0" i="0" u="none" strike="noStrike" cap="none" spc="0" baseline="0">
          <a:solidFill>
            <a:srgbClr val="000000"/>
          </a:solidFill>
          <a:uFillTx/>
          <a:latin typeface="+mj-lt"/>
          <a:ea typeface="+mj-ea"/>
          <a:cs typeface="+mj-cs"/>
          <a:sym typeface="Helvetica Neue"/>
        </a:defRPr>
      </a:lvl6pPr>
      <a:lvl7pPr marL="4524375" marR="0" indent="-714375" algn="ctr" defTabSz="825500" rtl="0" latinLnBrk="0">
        <a:lnSpc>
          <a:spcPct val="100000"/>
        </a:lnSpc>
        <a:spcBef>
          <a:spcPts val="0"/>
        </a:spcBef>
        <a:spcAft>
          <a:spcPts val="0"/>
        </a:spcAft>
        <a:buClrTx/>
        <a:buSzPct val="125000"/>
        <a:buFontTx/>
        <a:buChar char="•"/>
        <a:tabLst/>
        <a:defRPr sz="5400" b="0" i="0" u="none" strike="noStrike" cap="none" spc="0" baseline="0">
          <a:solidFill>
            <a:srgbClr val="000000"/>
          </a:solidFill>
          <a:uFillTx/>
          <a:latin typeface="+mj-lt"/>
          <a:ea typeface="+mj-ea"/>
          <a:cs typeface="+mj-cs"/>
          <a:sym typeface="Helvetica Neue"/>
        </a:defRPr>
      </a:lvl7pPr>
      <a:lvl8pPr marL="5159375" marR="0" indent="-714375" algn="ctr" defTabSz="825500" rtl="0" latinLnBrk="0">
        <a:lnSpc>
          <a:spcPct val="100000"/>
        </a:lnSpc>
        <a:spcBef>
          <a:spcPts val="0"/>
        </a:spcBef>
        <a:spcAft>
          <a:spcPts val="0"/>
        </a:spcAft>
        <a:buClrTx/>
        <a:buSzPct val="125000"/>
        <a:buFontTx/>
        <a:buChar char="•"/>
        <a:tabLst/>
        <a:defRPr sz="5400" b="0" i="0" u="none" strike="noStrike" cap="none" spc="0" baseline="0">
          <a:solidFill>
            <a:srgbClr val="000000"/>
          </a:solidFill>
          <a:uFillTx/>
          <a:latin typeface="+mj-lt"/>
          <a:ea typeface="+mj-ea"/>
          <a:cs typeface="+mj-cs"/>
          <a:sym typeface="Helvetica Neue"/>
        </a:defRPr>
      </a:lvl8pPr>
      <a:lvl9pPr marL="5794375" marR="0" indent="-714375" algn="ctr" defTabSz="825500" rtl="0" latinLnBrk="0">
        <a:lnSpc>
          <a:spcPct val="100000"/>
        </a:lnSpc>
        <a:spcBef>
          <a:spcPts val="0"/>
        </a:spcBef>
        <a:spcAft>
          <a:spcPts val="0"/>
        </a:spcAft>
        <a:buClrTx/>
        <a:buSzPct val="125000"/>
        <a:buFontTx/>
        <a:buChar char="•"/>
        <a:tabLst/>
        <a:defRPr sz="5400" b="0" i="0" u="none" strike="noStrike" cap="none" spc="0" baseline="0">
          <a:solidFill>
            <a:srgbClr val="000000"/>
          </a:solidFill>
          <a:uFillTx/>
          <a:latin typeface="+mj-lt"/>
          <a:ea typeface="+mj-ea"/>
          <a:cs typeface="+mj-cs"/>
          <a:sym typeface="Helvetica Neue"/>
        </a:defRPr>
      </a:lvl9pPr>
    </p:bodyStyle>
    <p:otherStyle>
      <a:lvl1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1pPr>
      <a:lvl2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2pPr>
      <a:lvl3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3pPr>
      <a:lvl4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4pPr>
      <a:lvl5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5pPr>
      <a:lvl6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6pPr>
      <a:lvl7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7pPr>
      <a:lvl8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8pPr>
      <a:lvl9pPr marL="0" marR="0" indent="0" algn="ctr" defTabSz="825500" rtl="0" latinLnBrk="0">
        <a:lnSpc>
          <a:spcPct val="100000"/>
        </a:lnSpc>
        <a:spcBef>
          <a:spcPts val="0"/>
        </a:spcBef>
        <a:spcAft>
          <a:spcPts val="0"/>
        </a:spcAft>
        <a:buClrTx/>
        <a:buSzTx/>
        <a:buFontTx/>
        <a:buNone/>
        <a:tabLst/>
        <a:defRPr sz="24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35" name="Group"/>
          <p:cNvGrpSpPr/>
          <p:nvPr/>
        </p:nvGrpSpPr>
        <p:grpSpPr>
          <a:xfrm>
            <a:off x="5570599" y="4990575"/>
            <a:ext cx="13242802" cy="3734849"/>
            <a:chOff x="0" y="0"/>
            <a:chExt cx="13242800" cy="3734848"/>
          </a:xfrm>
        </p:grpSpPr>
        <p:sp>
          <p:nvSpPr>
            <p:cNvPr id="29" name="40 Unique templates for Business &amp; Marketing"/>
            <p:cNvSpPr txBox="1"/>
            <p:nvPr/>
          </p:nvSpPr>
          <p:spPr>
            <a:xfrm>
              <a:off x="2835042" y="3252248"/>
              <a:ext cx="7572714"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500">
                  <a:solidFill>
                    <a:srgbClr val="9D9F9D"/>
                  </a:solidFill>
                  <a:latin typeface="Barlow Bold"/>
                  <a:ea typeface="Barlow Bold"/>
                  <a:cs typeface="Barlow Bold"/>
                  <a:sym typeface="Barlow Bold"/>
                </a:defRPr>
              </a:pPr>
              <a:r>
                <a:rPr dirty="0">
                  <a:solidFill>
                    <a:schemeClr val="tx2"/>
                  </a:solidFill>
                </a:rPr>
                <a:t>30</a:t>
              </a:r>
              <a:r>
                <a:rPr dirty="0">
                  <a:solidFill>
                    <a:schemeClr val="tx2"/>
                  </a:solidFill>
                  <a:latin typeface="Barlow Medium"/>
                  <a:ea typeface="Barlow Medium"/>
                  <a:cs typeface="Barlow Medium"/>
                  <a:sym typeface="Barlow Medium"/>
                </a:rPr>
                <a:t> Unique templates for Business &amp; Marketing</a:t>
              </a:r>
            </a:p>
          </p:txBody>
        </p:sp>
        <p:sp>
          <p:nvSpPr>
            <p:cNvPr id="30" name="Venn diagram"/>
            <p:cNvSpPr txBox="1"/>
            <p:nvPr/>
          </p:nvSpPr>
          <p:spPr>
            <a:xfrm>
              <a:off x="0" y="1044566"/>
              <a:ext cx="13242801" cy="1930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6000">
                  <a:latin typeface="Barlow Bold"/>
                  <a:ea typeface="Barlow Bold"/>
                  <a:cs typeface="Barlow Bold"/>
                  <a:sym typeface="Barlow Bold"/>
                </a:defRPr>
              </a:lvl1pPr>
            </a:lstStyle>
            <a:p>
              <a:r>
                <a:rPr dirty="0">
                  <a:solidFill>
                    <a:schemeClr val="tx1"/>
                  </a:solidFill>
                </a:rPr>
                <a:t>Time Management: methods, technologies, tips and templates</a:t>
              </a:r>
            </a:p>
          </p:txBody>
        </p:sp>
        <p:grpSp>
          <p:nvGrpSpPr>
            <p:cNvPr id="34" name="Group"/>
            <p:cNvGrpSpPr/>
            <p:nvPr/>
          </p:nvGrpSpPr>
          <p:grpSpPr>
            <a:xfrm>
              <a:off x="5812147" y="0"/>
              <a:ext cx="1618506" cy="352418"/>
              <a:chOff x="0" y="0"/>
              <a:chExt cx="1618505" cy="352417"/>
            </a:xfrm>
          </p:grpSpPr>
          <p:sp>
            <p:nvSpPr>
              <p:cNvPr id="31" name="Circle"/>
              <p:cNvSpPr/>
              <p:nvPr/>
            </p:nvSpPr>
            <p:spPr>
              <a:xfrm>
                <a:off x="0" y="-1"/>
                <a:ext cx="352419" cy="352419"/>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2" name="Circle"/>
              <p:cNvSpPr/>
              <p:nvPr/>
            </p:nvSpPr>
            <p:spPr>
              <a:xfrm>
                <a:off x="633043" y="-1"/>
                <a:ext cx="352419" cy="352419"/>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3" name="Circle"/>
              <p:cNvSpPr/>
              <p:nvPr/>
            </p:nvSpPr>
            <p:spPr>
              <a:xfrm>
                <a:off x="1266087" y="-1"/>
                <a:ext cx="352419" cy="352419"/>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40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314395" y="6024995"/>
            <a:ext cx="7112291" cy="3530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402" name="Venn diagram"/>
          <p:cNvSpPr txBox="1"/>
          <p:nvPr/>
        </p:nvSpPr>
        <p:spPr>
          <a:xfrm>
            <a:off x="2260227" y="4160404"/>
            <a:ext cx="6993149" cy="1518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4600">
                <a:latin typeface="Barlow Bold"/>
                <a:ea typeface="Barlow Bold"/>
                <a:cs typeface="Barlow Bold"/>
                <a:sym typeface="Barlow Bold"/>
              </a:defRPr>
            </a:lvl1pPr>
          </a:lstStyle>
          <a:p>
            <a:r>
              <a:rPr dirty="0">
                <a:solidFill>
                  <a:schemeClr val="tx1"/>
                </a:solidFill>
              </a:rPr>
              <a:t>Day Time Management Template</a:t>
            </a:r>
          </a:p>
        </p:txBody>
      </p:sp>
      <p:sp>
        <p:nvSpPr>
          <p:cNvPr id="404" name="Shape"/>
          <p:cNvSpPr/>
          <p:nvPr/>
        </p:nvSpPr>
        <p:spPr>
          <a:xfrm>
            <a:off x="15399892" y="2861940"/>
            <a:ext cx="1976823" cy="3979676"/>
          </a:xfrm>
          <a:custGeom>
            <a:avLst/>
            <a:gdLst/>
            <a:ahLst/>
            <a:cxnLst>
              <a:cxn ang="0">
                <a:pos x="wd2" y="hd2"/>
              </a:cxn>
              <a:cxn ang="5400000">
                <a:pos x="wd2" y="hd2"/>
              </a:cxn>
              <a:cxn ang="10800000">
                <a:pos x="wd2" y="hd2"/>
              </a:cxn>
              <a:cxn ang="16200000">
                <a:pos x="wd2" y="hd2"/>
              </a:cxn>
            </a:cxnLst>
            <a:rect l="0" t="0" r="r" b="b"/>
            <a:pathLst>
              <a:path w="21600" h="21590" extrusionOk="0">
                <a:moveTo>
                  <a:pt x="0" y="21590"/>
                </a:moveTo>
                <a:lnTo>
                  <a:pt x="101" y="1"/>
                </a:lnTo>
                <a:cubicBezTo>
                  <a:pt x="3839" y="-10"/>
                  <a:pt x="7564" y="217"/>
                  <a:pt x="11185" y="677"/>
                </a:cubicBezTo>
                <a:cubicBezTo>
                  <a:pt x="14820" y="1138"/>
                  <a:pt x="18321" y="1829"/>
                  <a:pt x="21600" y="2734"/>
                </a:cubicBezTo>
                <a:lnTo>
                  <a:pt x="0" y="21590"/>
                </a:lnTo>
                <a:close/>
              </a:path>
            </a:pathLst>
          </a:custGeom>
          <a:gradFill>
            <a:gsLst>
              <a:gs pos="0">
                <a:schemeClr val="accent4"/>
              </a:gs>
              <a:gs pos="100000">
                <a:srgbClr val="F7F5F6"/>
              </a:gs>
            </a:gsLst>
            <a:lin ang="19159316"/>
          </a:gradFill>
          <a:ln w="12700">
            <a:miter lim="400000"/>
          </a:ln>
        </p:spPr>
        <p:txBody>
          <a:bodyPr lIns="45718" tIns="45718" rIns="45718" bIns="45718"/>
          <a:lstStyle/>
          <a:p>
            <a:endParaRPr/>
          </a:p>
        </p:txBody>
      </p:sp>
      <p:sp>
        <p:nvSpPr>
          <p:cNvPr id="405" name="Shape"/>
          <p:cNvSpPr/>
          <p:nvPr/>
        </p:nvSpPr>
        <p:spPr>
          <a:xfrm>
            <a:off x="15426104" y="4950000"/>
            <a:ext cx="3968276" cy="1917419"/>
          </a:xfrm>
          <a:custGeom>
            <a:avLst/>
            <a:gdLst/>
            <a:ahLst/>
            <a:cxnLst>
              <a:cxn ang="0">
                <a:pos x="wd2" y="hd2"/>
              </a:cxn>
              <a:cxn ang="5400000">
                <a:pos x="wd2" y="hd2"/>
              </a:cxn>
              <a:cxn ang="10800000">
                <a:pos x="wd2" y="hd2"/>
              </a:cxn>
              <a:cxn ang="16200000">
                <a:pos x="wd2" y="hd2"/>
              </a:cxn>
            </a:cxnLst>
            <a:rect l="0" t="0" r="r" b="b"/>
            <a:pathLst>
              <a:path w="21571" h="21600" extrusionOk="0">
                <a:moveTo>
                  <a:pt x="0" y="21482"/>
                </a:moveTo>
                <a:lnTo>
                  <a:pt x="18976" y="0"/>
                </a:lnTo>
                <a:cubicBezTo>
                  <a:pt x="19882" y="3392"/>
                  <a:pt x="20563" y="7022"/>
                  <a:pt x="20999" y="10792"/>
                </a:cubicBezTo>
                <a:cubicBezTo>
                  <a:pt x="21409" y="14330"/>
                  <a:pt x="21600" y="17962"/>
                  <a:pt x="21568" y="21600"/>
                </a:cubicBezTo>
                <a:lnTo>
                  <a:pt x="0" y="21482"/>
                </a:lnTo>
                <a:close/>
              </a:path>
            </a:pathLst>
          </a:custGeom>
          <a:gradFill>
            <a:gsLst>
              <a:gs pos="0">
                <a:schemeClr val="accent4"/>
              </a:gs>
              <a:gs pos="100000">
                <a:srgbClr val="F7F5F6"/>
              </a:gs>
            </a:gsLst>
            <a:lin ang="19966652"/>
          </a:gradFill>
          <a:ln w="12700">
            <a:miter lim="400000"/>
          </a:ln>
        </p:spPr>
        <p:txBody>
          <a:bodyPr lIns="45718" tIns="45718" rIns="45718" bIns="45718"/>
          <a:lstStyle/>
          <a:p>
            <a:endParaRPr/>
          </a:p>
        </p:txBody>
      </p:sp>
      <p:sp>
        <p:nvSpPr>
          <p:cNvPr id="406" name="Shape"/>
          <p:cNvSpPr/>
          <p:nvPr/>
        </p:nvSpPr>
        <p:spPr>
          <a:xfrm>
            <a:off x="15446145" y="6903353"/>
            <a:ext cx="3444513" cy="338443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2564" y="21600"/>
                </a:lnTo>
                <a:cubicBezTo>
                  <a:pt x="14484" y="20425"/>
                  <a:pt x="16249" y="19004"/>
                  <a:pt x="17815" y="17373"/>
                </a:cubicBezTo>
                <a:cubicBezTo>
                  <a:pt x="19268" y="15858"/>
                  <a:pt x="20538" y="14173"/>
                  <a:pt x="21600" y="12354"/>
                </a:cubicBezTo>
                <a:lnTo>
                  <a:pt x="0" y="0"/>
                </a:lnTo>
                <a:close/>
              </a:path>
            </a:pathLst>
          </a:custGeom>
          <a:gradFill>
            <a:gsLst>
              <a:gs pos="0">
                <a:schemeClr val="accent4"/>
              </a:gs>
              <a:gs pos="100000">
                <a:srgbClr val="F7F5F6"/>
              </a:gs>
            </a:gsLst>
            <a:lin ang="1518409"/>
          </a:gradFill>
          <a:ln w="12700">
            <a:miter lim="400000"/>
          </a:ln>
        </p:spPr>
        <p:txBody>
          <a:bodyPr lIns="45718" tIns="45718" rIns="45718" bIns="45718"/>
          <a:lstStyle/>
          <a:p>
            <a:endParaRPr/>
          </a:p>
        </p:txBody>
      </p:sp>
      <p:sp>
        <p:nvSpPr>
          <p:cNvPr id="407" name="Shape"/>
          <p:cNvSpPr/>
          <p:nvPr/>
        </p:nvSpPr>
        <p:spPr>
          <a:xfrm>
            <a:off x="13406311" y="6880578"/>
            <a:ext cx="2000130" cy="3988614"/>
          </a:xfrm>
          <a:custGeom>
            <a:avLst/>
            <a:gdLst/>
            <a:ahLst/>
            <a:cxnLst>
              <a:cxn ang="0">
                <a:pos x="wd2" y="hd2"/>
              </a:cxn>
              <a:cxn ang="5400000">
                <a:pos x="wd2" y="hd2"/>
              </a:cxn>
              <a:cxn ang="10800000">
                <a:pos x="wd2" y="hd2"/>
              </a:cxn>
              <a:cxn ang="16200000">
                <a:pos x="wd2" y="hd2"/>
              </a:cxn>
            </a:cxnLst>
            <a:rect l="0" t="0" r="r" b="b"/>
            <a:pathLst>
              <a:path w="21600" h="21600" extrusionOk="0">
                <a:moveTo>
                  <a:pt x="21575" y="0"/>
                </a:moveTo>
                <a:lnTo>
                  <a:pt x="21600" y="21600"/>
                </a:lnTo>
                <a:cubicBezTo>
                  <a:pt x="17828" y="21589"/>
                  <a:pt x="14075" y="21335"/>
                  <a:pt x="10432" y="20845"/>
                </a:cubicBezTo>
                <a:cubicBezTo>
                  <a:pt x="6786" y="20355"/>
                  <a:pt x="3280" y="19633"/>
                  <a:pt x="0" y="18696"/>
                </a:cubicBezTo>
                <a:lnTo>
                  <a:pt x="21575" y="0"/>
                </a:lnTo>
                <a:close/>
              </a:path>
            </a:pathLst>
          </a:custGeom>
          <a:gradFill>
            <a:gsLst>
              <a:gs pos="0">
                <a:schemeClr val="accent4"/>
              </a:gs>
              <a:gs pos="100000">
                <a:srgbClr val="F7F5F6"/>
              </a:gs>
            </a:gsLst>
            <a:lin ang="7272107"/>
          </a:gradFill>
          <a:ln w="12700">
            <a:miter lim="400000"/>
          </a:ln>
        </p:spPr>
        <p:txBody>
          <a:bodyPr lIns="45718" tIns="45718" rIns="45718" bIns="45718"/>
          <a:lstStyle/>
          <a:p>
            <a:endParaRPr/>
          </a:p>
        </p:txBody>
      </p:sp>
      <p:sp>
        <p:nvSpPr>
          <p:cNvPr id="408" name="Shape"/>
          <p:cNvSpPr/>
          <p:nvPr/>
        </p:nvSpPr>
        <p:spPr>
          <a:xfrm>
            <a:off x="11375817" y="6867883"/>
            <a:ext cx="4011695" cy="1942961"/>
          </a:xfrm>
          <a:custGeom>
            <a:avLst/>
            <a:gdLst/>
            <a:ahLst/>
            <a:cxnLst>
              <a:cxn ang="0">
                <a:pos x="wd2" y="hd2"/>
              </a:cxn>
              <a:cxn ang="5400000">
                <a:pos x="wd2" y="hd2"/>
              </a:cxn>
              <a:cxn ang="10800000">
                <a:pos x="wd2" y="hd2"/>
              </a:cxn>
              <a:cxn ang="16200000">
                <a:pos x="wd2" y="hd2"/>
              </a:cxn>
            </a:cxnLst>
            <a:rect l="0" t="0" r="r" b="b"/>
            <a:pathLst>
              <a:path w="21600" h="21600" extrusionOk="0">
                <a:moveTo>
                  <a:pt x="0" y="65"/>
                </a:moveTo>
                <a:lnTo>
                  <a:pt x="21600" y="0"/>
                </a:lnTo>
                <a:lnTo>
                  <a:pt x="2753" y="21600"/>
                </a:lnTo>
                <a:cubicBezTo>
                  <a:pt x="1897" y="18197"/>
                  <a:pt x="1231" y="14604"/>
                  <a:pt x="766" y="10891"/>
                </a:cubicBezTo>
                <a:cubicBezTo>
                  <a:pt x="323" y="7350"/>
                  <a:pt x="66" y="3720"/>
                  <a:pt x="0" y="65"/>
                </a:cubicBezTo>
                <a:close/>
              </a:path>
            </a:pathLst>
          </a:custGeom>
          <a:gradFill>
            <a:gsLst>
              <a:gs pos="0">
                <a:schemeClr val="accent4"/>
              </a:gs>
              <a:gs pos="100000">
                <a:srgbClr val="F7F5F6"/>
              </a:gs>
            </a:gsLst>
            <a:lin ang="10107270"/>
          </a:gradFill>
          <a:ln w="12700">
            <a:miter lim="400000"/>
          </a:ln>
        </p:spPr>
        <p:txBody>
          <a:bodyPr lIns="45718" tIns="45718" rIns="45718" bIns="45718"/>
          <a:lstStyle/>
          <a:p>
            <a:endParaRPr/>
          </a:p>
        </p:txBody>
      </p:sp>
      <p:sp>
        <p:nvSpPr>
          <p:cNvPr id="409" name="Shape"/>
          <p:cNvSpPr/>
          <p:nvPr/>
        </p:nvSpPr>
        <p:spPr>
          <a:xfrm>
            <a:off x="11902703" y="3385409"/>
            <a:ext cx="3490584" cy="346493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9426"/>
                </a:lnTo>
                <a:cubicBezTo>
                  <a:pt x="1069" y="7501"/>
                  <a:pt x="2385" y="5726"/>
                  <a:pt x="3914" y="4147"/>
                </a:cubicBezTo>
                <a:cubicBezTo>
                  <a:pt x="5475" y="2533"/>
                  <a:pt x="7245" y="1139"/>
                  <a:pt x="9175" y="0"/>
                </a:cubicBezTo>
                <a:lnTo>
                  <a:pt x="21600" y="21600"/>
                </a:lnTo>
                <a:close/>
              </a:path>
            </a:pathLst>
          </a:custGeom>
          <a:gradFill>
            <a:gsLst>
              <a:gs pos="0">
                <a:schemeClr val="accent4"/>
              </a:gs>
              <a:gs pos="100000">
                <a:srgbClr val="F7F5F6"/>
              </a:gs>
            </a:gsLst>
            <a:lin ang="12937793"/>
          </a:gradFill>
          <a:ln w="12700">
            <a:miter lim="400000"/>
          </a:ln>
        </p:spPr>
        <p:txBody>
          <a:bodyPr lIns="45718" tIns="45718" rIns="45718" bIns="45718"/>
          <a:lstStyle/>
          <a:p>
            <a:endParaRPr/>
          </a:p>
        </p:txBody>
      </p:sp>
      <p:sp>
        <p:nvSpPr>
          <p:cNvPr id="410" name="Shape"/>
          <p:cNvSpPr/>
          <p:nvPr/>
        </p:nvSpPr>
        <p:spPr>
          <a:xfrm>
            <a:off x="13448858" y="2852921"/>
            <a:ext cx="1910369" cy="672967"/>
          </a:xfrm>
          <a:custGeom>
            <a:avLst/>
            <a:gdLst/>
            <a:ahLst/>
            <a:cxnLst>
              <a:cxn ang="0">
                <a:pos x="wd2" y="hd2"/>
              </a:cxn>
              <a:cxn ang="5400000">
                <a:pos x="wd2" y="hd2"/>
              </a:cxn>
              <a:cxn ang="10800000">
                <a:pos x="wd2" y="hd2"/>
              </a:cxn>
              <a:cxn ang="16200000">
                <a:pos x="wd2" y="hd2"/>
              </a:cxn>
            </a:cxnLst>
            <a:rect l="0" t="0" r="r" b="b"/>
            <a:pathLst>
              <a:path w="21450" h="21065" extrusionOk="0">
                <a:moveTo>
                  <a:pt x="20235" y="0"/>
                </a:moveTo>
                <a:cubicBezTo>
                  <a:pt x="16846" y="336"/>
                  <a:pt x="13470" y="1737"/>
                  <a:pt x="10173" y="4196"/>
                </a:cubicBezTo>
                <a:cubicBezTo>
                  <a:pt x="6875" y="6655"/>
                  <a:pt x="3658" y="10171"/>
                  <a:pt x="592" y="14757"/>
                </a:cubicBezTo>
                <a:cubicBezTo>
                  <a:pt x="56" y="15643"/>
                  <a:pt x="-150" y="17518"/>
                  <a:pt x="115" y="19089"/>
                </a:cubicBezTo>
                <a:cubicBezTo>
                  <a:pt x="420" y="20893"/>
                  <a:pt x="1210" y="21600"/>
                  <a:pt x="1835" y="20627"/>
                </a:cubicBezTo>
                <a:cubicBezTo>
                  <a:pt x="4710" y="16353"/>
                  <a:pt x="7723" y="13064"/>
                  <a:pt x="10811" y="10762"/>
                </a:cubicBezTo>
                <a:cubicBezTo>
                  <a:pt x="13899" y="8460"/>
                  <a:pt x="17061" y="7145"/>
                  <a:pt x="20235" y="6813"/>
                </a:cubicBezTo>
                <a:cubicBezTo>
                  <a:pt x="20907" y="6802"/>
                  <a:pt x="21450" y="5280"/>
                  <a:pt x="21450" y="3406"/>
                </a:cubicBezTo>
                <a:cubicBezTo>
                  <a:pt x="21450" y="1533"/>
                  <a:pt x="20907" y="11"/>
                  <a:pt x="20235" y="0"/>
                </a:cubicBezTo>
                <a:close/>
              </a:path>
            </a:pathLst>
          </a:custGeom>
          <a:solidFill>
            <a:srgbClr val="535353"/>
          </a:solidFill>
          <a:ln w="12700">
            <a:miter lim="400000"/>
          </a:ln>
        </p:spPr>
        <p:txBody>
          <a:bodyPr lIns="0" tIns="0" rIns="0" bIns="0" anchor="ctr"/>
          <a:lstStyle/>
          <a:p>
            <a:endParaRPr/>
          </a:p>
        </p:txBody>
      </p:sp>
      <p:sp>
        <p:nvSpPr>
          <p:cNvPr id="411" name="Shape"/>
          <p:cNvSpPr/>
          <p:nvPr/>
        </p:nvSpPr>
        <p:spPr>
          <a:xfrm>
            <a:off x="15463032" y="2856135"/>
            <a:ext cx="1838596" cy="650135"/>
          </a:xfrm>
          <a:custGeom>
            <a:avLst/>
            <a:gdLst/>
            <a:ahLst/>
            <a:cxnLst>
              <a:cxn ang="0">
                <a:pos x="wd2" y="hd2"/>
              </a:cxn>
              <a:cxn ang="5400000">
                <a:pos x="wd2" y="hd2"/>
              </a:cxn>
              <a:cxn ang="10800000">
                <a:pos x="wd2" y="hd2"/>
              </a:cxn>
              <a:cxn ang="16200000">
                <a:pos x="wd2" y="hd2"/>
              </a:cxn>
            </a:cxnLst>
            <a:rect l="0" t="0" r="r" b="b"/>
            <a:pathLst>
              <a:path w="21300" h="21056" extrusionOk="0">
                <a:moveTo>
                  <a:pt x="1182" y="0"/>
                </a:moveTo>
                <a:cubicBezTo>
                  <a:pt x="618" y="60"/>
                  <a:pt x="141" y="1187"/>
                  <a:pt x="27" y="2732"/>
                </a:cubicBezTo>
                <a:cubicBezTo>
                  <a:pt x="-130" y="4849"/>
                  <a:pt x="411" y="6872"/>
                  <a:pt x="1182" y="7049"/>
                </a:cubicBezTo>
                <a:cubicBezTo>
                  <a:pt x="4295" y="7403"/>
                  <a:pt x="7395" y="8686"/>
                  <a:pt x="10426" y="10909"/>
                </a:cubicBezTo>
                <a:cubicBezTo>
                  <a:pt x="13508" y="13167"/>
                  <a:pt x="16519" y="16395"/>
                  <a:pt x="19396" y="20580"/>
                </a:cubicBezTo>
                <a:cubicBezTo>
                  <a:pt x="20028" y="21600"/>
                  <a:pt x="20838" y="20923"/>
                  <a:pt x="21166" y="19100"/>
                </a:cubicBezTo>
                <a:cubicBezTo>
                  <a:pt x="21470" y="17412"/>
                  <a:pt x="21241" y="15353"/>
                  <a:pt x="20648" y="14445"/>
                </a:cubicBezTo>
                <a:cubicBezTo>
                  <a:pt x="17577" y="9955"/>
                  <a:pt x="14364" y="6501"/>
                  <a:pt x="11072" y="4091"/>
                </a:cubicBezTo>
                <a:cubicBezTo>
                  <a:pt x="7829" y="1718"/>
                  <a:pt x="4511" y="359"/>
                  <a:pt x="1182" y="0"/>
                </a:cubicBezTo>
                <a:close/>
              </a:path>
            </a:pathLst>
          </a:custGeom>
          <a:solidFill>
            <a:schemeClr val="accent1"/>
          </a:solidFill>
          <a:ln w="12700">
            <a:miter lim="400000"/>
          </a:ln>
        </p:spPr>
        <p:txBody>
          <a:bodyPr lIns="0" tIns="0" rIns="0" bIns="0" anchor="ctr"/>
          <a:lstStyle/>
          <a:p>
            <a:endParaRPr/>
          </a:p>
        </p:txBody>
      </p:sp>
      <p:sp>
        <p:nvSpPr>
          <p:cNvPr id="412" name="Shape"/>
          <p:cNvSpPr/>
          <p:nvPr/>
        </p:nvSpPr>
        <p:spPr>
          <a:xfrm>
            <a:off x="11968001" y="3460671"/>
            <a:ext cx="1440986" cy="1462457"/>
          </a:xfrm>
          <a:custGeom>
            <a:avLst/>
            <a:gdLst/>
            <a:ahLst/>
            <a:cxnLst>
              <a:cxn ang="0">
                <a:pos x="wd2" y="hd2"/>
              </a:cxn>
              <a:cxn ang="5400000">
                <a:pos x="wd2" y="hd2"/>
              </a:cxn>
              <a:cxn ang="10800000">
                <a:pos x="wd2" y="hd2"/>
              </a:cxn>
              <a:cxn ang="16200000">
                <a:pos x="wd2" y="hd2"/>
              </a:cxn>
            </a:cxnLst>
            <a:rect l="0" t="0" r="r" b="b"/>
            <a:pathLst>
              <a:path w="21202" h="21080" extrusionOk="0">
                <a:moveTo>
                  <a:pt x="18747" y="239"/>
                </a:moveTo>
                <a:cubicBezTo>
                  <a:pt x="15196" y="2451"/>
                  <a:pt x="11829" y="5063"/>
                  <a:pt x="8735" y="8104"/>
                </a:cubicBezTo>
                <a:cubicBezTo>
                  <a:pt x="5416" y="11367"/>
                  <a:pt x="2598" y="14933"/>
                  <a:pt x="257" y="18700"/>
                </a:cubicBezTo>
                <a:cubicBezTo>
                  <a:pt x="-170" y="19335"/>
                  <a:pt x="-53" y="20180"/>
                  <a:pt x="530" y="20681"/>
                </a:cubicBezTo>
                <a:cubicBezTo>
                  <a:pt x="1320" y="21361"/>
                  <a:pt x="2551" y="21144"/>
                  <a:pt x="3049" y="20236"/>
                </a:cubicBezTo>
                <a:cubicBezTo>
                  <a:pt x="5250" y="16711"/>
                  <a:pt x="7893" y="13374"/>
                  <a:pt x="11002" y="10318"/>
                </a:cubicBezTo>
                <a:cubicBezTo>
                  <a:pt x="13900" y="7468"/>
                  <a:pt x="17051" y="5016"/>
                  <a:pt x="20376" y="2936"/>
                </a:cubicBezTo>
                <a:cubicBezTo>
                  <a:pt x="21149" y="2520"/>
                  <a:pt x="21430" y="1569"/>
                  <a:pt x="21004" y="813"/>
                </a:cubicBezTo>
                <a:cubicBezTo>
                  <a:pt x="20559" y="23"/>
                  <a:pt x="19529" y="-239"/>
                  <a:pt x="18747" y="239"/>
                </a:cubicBezTo>
                <a:close/>
              </a:path>
            </a:pathLst>
          </a:custGeom>
          <a:solidFill>
            <a:schemeClr val="accent3"/>
          </a:solidFill>
          <a:ln w="12700">
            <a:miter lim="400000"/>
          </a:ln>
        </p:spPr>
        <p:txBody>
          <a:bodyPr lIns="0" tIns="0" rIns="0" bIns="0" anchor="ctr"/>
          <a:lstStyle/>
          <a:p>
            <a:endParaRPr/>
          </a:p>
        </p:txBody>
      </p:sp>
      <p:sp>
        <p:nvSpPr>
          <p:cNvPr id="413" name="Shape"/>
          <p:cNvSpPr/>
          <p:nvPr/>
        </p:nvSpPr>
        <p:spPr>
          <a:xfrm>
            <a:off x="11392052" y="4987206"/>
            <a:ext cx="634272" cy="1832390"/>
          </a:xfrm>
          <a:custGeom>
            <a:avLst/>
            <a:gdLst/>
            <a:ahLst/>
            <a:cxnLst>
              <a:cxn ang="0">
                <a:pos x="wd2" y="hd2"/>
              </a:cxn>
              <a:cxn ang="5400000">
                <a:pos x="wd2" y="hd2"/>
              </a:cxn>
              <a:cxn ang="10800000">
                <a:pos x="wd2" y="hd2"/>
              </a:cxn>
              <a:cxn ang="16200000">
                <a:pos x="wd2" y="hd2"/>
              </a:cxn>
            </a:cxnLst>
            <a:rect l="0" t="0" r="r" b="b"/>
            <a:pathLst>
              <a:path w="21124" h="21350" extrusionOk="0">
                <a:moveTo>
                  <a:pt x="14335" y="628"/>
                </a:moveTo>
                <a:cubicBezTo>
                  <a:pt x="9897" y="3683"/>
                  <a:pt x="6489" y="6874"/>
                  <a:pt x="4101" y="10136"/>
                </a:cubicBezTo>
                <a:cubicBezTo>
                  <a:pt x="1713" y="13398"/>
                  <a:pt x="344" y="16732"/>
                  <a:pt x="0" y="20078"/>
                </a:cubicBezTo>
                <a:cubicBezTo>
                  <a:pt x="-26" y="20739"/>
                  <a:pt x="1416" y="21293"/>
                  <a:pt x="3298" y="21346"/>
                </a:cubicBezTo>
                <a:cubicBezTo>
                  <a:pt x="5419" y="21406"/>
                  <a:pt x="7237" y="20822"/>
                  <a:pt x="7249" y="20078"/>
                </a:cubicBezTo>
                <a:cubicBezTo>
                  <a:pt x="7589" y="16947"/>
                  <a:pt x="8874" y="13825"/>
                  <a:pt x="11112" y="10772"/>
                </a:cubicBezTo>
                <a:cubicBezTo>
                  <a:pt x="13349" y="7719"/>
                  <a:pt x="16538" y="4736"/>
                  <a:pt x="20668" y="1874"/>
                </a:cubicBezTo>
                <a:cubicBezTo>
                  <a:pt x="21574" y="1306"/>
                  <a:pt x="21092" y="591"/>
                  <a:pt x="19558" y="224"/>
                </a:cubicBezTo>
                <a:cubicBezTo>
                  <a:pt x="17810" y="-194"/>
                  <a:pt x="15416" y="-9"/>
                  <a:pt x="14335" y="628"/>
                </a:cubicBezTo>
                <a:close/>
              </a:path>
            </a:pathLst>
          </a:custGeom>
          <a:solidFill>
            <a:schemeClr val="accent2"/>
          </a:solidFill>
          <a:ln w="12700">
            <a:miter lim="400000"/>
          </a:ln>
        </p:spPr>
        <p:txBody>
          <a:bodyPr lIns="0" tIns="0" rIns="0" bIns="0" anchor="ctr"/>
          <a:lstStyle/>
          <a:p>
            <a:endParaRPr/>
          </a:p>
        </p:txBody>
      </p:sp>
      <p:sp>
        <p:nvSpPr>
          <p:cNvPr id="414" name="Shape"/>
          <p:cNvSpPr/>
          <p:nvPr/>
        </p:nvSpPr>
        <p:spPr>
          <a:xfrm>
            <a:off x="11392439" y="6904907"/>
            <a:ext cx="646857" cy="1845948"/>
          </a:xfrm>
          <a:custGeom>
            <a:avLst/>
            <a:gdLst/>
            <a:ahLst/>
            <a:cxnLst>
              <a:cxn ang="0">
                <a:pos x="wd2" y="hd2"/>
              </a:cxn>
              <a:cxn ang="5400000">
                <a:pos x="wd2" y="hd2"/>
              </a:cxn>
              <a:cxn ang="10800000">
                <a:pos x="wd2" y="hd2"/>
              </a:cxn>
              <a:cxn ang="16200000">
                <a:pos x="wd2" y="hd2"/>
              </a:cxn>
            </a:cxnLst>
            <a:rect l="0" t="0" r="r" b="b"/>
            <a:pathLst>
              <a:path w="21030" h="21392" extrusionOk="0">
                <a:moveTo>
                  <a:pt x="3305" y="2"/>
                </a:moveTo>
                <a:cubicBezTo>
                  <a:pt x="1464" y="40"/>
                  <a:pt x="20" y="580"/>
                  <a:pt x="0" y="1237"/>
                </a:cubicBezTo>
                <a:cubicBezTo>
                  <a:pt x="365" y="4589"/>
                  <a:pt x="1738" y="7930"/>
                  <a:pt x="4126" y="11195"/>
                </a:cubicBezTo>
                <a:cubicBezTo>
                  <a:pt x="6513" y="14460"/>
                  <a:pt x="9915" y="17650"/>
                  <a:pt x="14336" y="20704"/>
                </a:cubicBezTo>
                <a:cubicBezTo>
                  <a:pt x="15196" y="21310"/>
                  <a:pt x="17251" y="21561"/>
                  <a:pt x="18976" y="21271"/>
                </a:cubicBezTo>
                <a:cubicBezTo>
                  <a:pt x="20873" y="20952"/>
                  <a:pt x="21600" y="20123"/>
                  <a:pt x="20543" y="19477"/>
                </a:cubicBezTo>
                <a:cubicBezTo>
                  <a:pt x="16417" y="16615"/>
                  <a:pt x="13229" y="13626"/>
                  <a:pt x="10981" y="10567"/>
                </a:cubicBezTo>
                <a:cubicBezTo>
                  <a:pt x="8734" y="7507"/>
                  <a:pt x="7426" y="4377"/>
                  <a:pt x="7064" y="1237"/>
                </a:cubicBezTo>
                <a:cubicBezTo>
                  <a:pt x="7015" y="521"/>
                  <a:pt x="5312" y="-39"/>
                  <a:pt x="3305" y="2"/>
                </a:cubicBezTo>
                <a:close/>
              </a:path>
            </a:pathLst>
          </a:custGeom>
          <a:solidFill>
            <a:schemeClr val="accent1"/>
          </a:solidFill>
          <a:ln w="12700">
            <a:miter lim="400000"/>
          </a:ln>
        </p:spPr>
        <p:txBody>
          <a:bodyPr lIns="0" tIns="0" rIns="0" bIns="0" anchor="ctr"/>
          <a:lstStyle/>
          <a:p>
            <a:endParaRPr/>
          </a:p>
        </p:txBody>
      </p:sp>
      <p:sp>
        <p:nvSpPr>
          <p:cNvPr id="415" name="Shape"/>
          <p:cNvSpPr/>
          <p:nvPr/>
        </p:nvSpPr>
        <p:spPr>
          <a:xfrm>
            <a:off x="11965058" y="8784089"/>
            <a:ext cx="1482177" cy="1489396"/>
          </a:xfrm>
          <a:custGeom>
            <a:avLst/>
            <a:gdLst/>
            <a:ahLst/>
            <a:cxnLst>
              <a:cxn ang="0">
                <a:pos x="wd2" y="hd2"/>
              </a:cxn>
              <a:cxn ang="5400000">
                <a:pos x="wd2" y="hd2"/>
              </a:cxn>
              <a:cxn ang="10800000">
                <a:pos x="wd2" y="hd2"/>
              </a:cxn>
              <a:cxn ang="16200000">
                <a:pos x="wd2" y="hd2"/>
              </a:cxn>
            </a:cxnLst>
            <a:rect l="0" t="0" r="r" b="b"/>
            <a:pathLst>
              <a:path w="21116" h="21330" extrusionOk="0">
                <a:moveTo>
                  <a:pt x="1515" y="1"/>
                </a:moveTo>
                <a:cubicBezTo>
                  <a:pt x="1314" y="6"/>
                  <a:pt x="1113" y="52"/>
                  <a:pt x="919" y="141"/>
                </a:cubicBezTo>
                <a:cubicBezTo>
                  <a:pt x="49" y="540"/>
                  <a:pt x="-267" y="1619"/>
                  <a:pt x="249" y="2428"/>
                </a:cubicBezTo>
                <a:cubicBezTo>
                  <a:pt x="2539" y="6163"/>
                  <a:pt x="5279" y="9701"/>
                  <a:pt x="8500" y="12939"/>
                </a:cubicBezTo>
                <a:cubicBezTo>
                  <a:pt x="11653" y="16108"/>
                  <a:pt x="15091" y="18815"/>
                  <a:pt x="18719" y="21087"/>
                </a:cubicBezTo>
                <a:cubicBezTo>
                  <a:pt x="19504" y="21585"/>
                  <a:pt x="20546" y="21293"/>
                  <a:pt x="20957" y="20456"/>
                </a:cubicBezTo>
                <a:cubicBezTo>
                  <a:pt x="21333" y="19690"/>
                  <a:pt x="21021" y="18760"/>
                  <a:pt x="20259" y="18380"/>
                </a:cubicBezTo>
                <a:cubicBezTo>
                  <a:pt x="16864" y="16243"/>
                  <a:pt x="13647" y="13707"/>
                  <a:pt x="10694" y="10738"/>
                </a:cubicBezTo>
                <a:cubicBezTo>
                  <a:pt x="7681" y="7709"/>
                  <a:pt x="5115" y="4403"/>
                  <a:pt x="2963" y="912"/>
                </a:cubicBezTo>
                <a:cubicBezTo>
                  <a:pt x="2700" y="326"/>
                  <a:pt x="2117" y="-15"/>
                  <a:pt x="1515" y="1"/>
                </a:cubicBezTo>
                <a:close/>
              </a:path>
            </a:pathLst>
          </a:custGeom>
          <a:solidFill>
            <a:srgbClr val="535353"/>
          </a:solidFill>
          <a:ln w="12700">
            <a:miter lim="400000"/>
          </a:ln>
        </p:spPr>
        <p:txBody>
          <a:bodyPr lIns="0" tIns="0" rIns="0" bIns="0" anchor="ctr"/>
          <a:lstStyle/>
          <a:p>
            <a:endParaRPr/>
          </a:p>
        </p:txBody>
      </p:sp>
      <p:sp>
        <p:nvSpPr>
          <p:cNvPr id="416" name="Shape"/>
          <p:cNvSpPr/>
          <p:nvPr/>
        </p:nvSpPr>
        <p:spPr>
          <a:xfrm>
            <a:off x="15461829" y="10167177"/>
            <a:ext cx="1909301" cy="693768"/>
          </a:xfrm>
          <a:custGeom>
            <a:avLst/>
            <a:gdLst/>
            <a:ahLst/>
            <a:cxnLst>
              <a:cxn ang="0">
                <a:pos x="wd2" y="hd2"/>
              </a:cxn>
              <a:cxn ang="5400000">
                <a:pos x="wd2" y="hd2"/>
              </a:cxn>
              <a:cxn ang="10800000">
                <a:pos x="wd2" y="hd2"/>
              </a:cxn>
              <a:cxn ang="16200000">
                <a:pos x="wd2" y="hd2"/>
              </a:cxn>
            </a:cxnLst>
            <a:rect l="0" t="0" r="r" b="b"/>
            <a:pathLst>
              <a:path w="21407" h="21011" extrusionOk="0">
                <a:moveTo>
                  <a:pt x="19549" y="446"/>
                </a:moveTo>
                <a:cubicBezTo>
                  <a:pt x="16655" y="4677"/>
                  <a:pt x="13625" y="7965"/>
                  <a:pt x="10518" y="10299"/>
                </a:cubicBezTo>
                <a:cubicBezTo>
                  <a:pt x="7454" y="12601"/>
                  <a:pt x="4313" y="13977"/>
                  <a:pt x="1157" y="14431"/>
                </a:cubicBezTo>
                <a:cubicBezTo>
                  <a:pt x="459" y="14546"/>
                  <a:pt x="-64" y="16206"/>
                  <a:pt x="6" y="18086"/>
                </a:cubicBezTo>
                <a:cubicBezTo>
                  <a:pt x="66" y="19700"/>
                  <a:pt x="557" y="20948"/>
                  <a:pt x="1157" y="21011"/>
                </a:cubicBezTo>
                <a:cubicBezTo>
                  <a:pt x="4527" y="20554"/>
                  <a:pt x="7882" y="19102"/>
                  <a:pt x="11155" y="16651"/>
                </a:cubicBezTo>
                <a:cubicBezTo>
                  <a:pt x="14472" y="14168"/>
                  <a:pt x="17706" y="10657"/>
                  <a:pt x="20790" y="6125"/>
                </a:cubicBezTo>
                <a:cubicBezTo>
                  <a:pt x="21305" y="5362"/>
                  <a:pt x="21536" y="3698"/>
                  <a:pt x="21335" y="2209"/>
                </a:cubicBezTo>
                <a:cubicBezTo>
                  <a:pt x="21071" y="253"/>
                  <a:pt x="20218" y="-589"/>
                  <a:pt x="19549" y="446"/>
                </a:cubicBezTo>
                <a:close/>
              </a:path>
            </a:pathLst>
          </a:custGeom>
          <a:solidFill>
            <a:schemeClr val="accent2"/>
          </a:solidFill>
          <a:ln w="12700">
            <a:miter lim="400000"/>
          </a:ln>
        </p:spPr>
        <p:txBody>
          <a:bodyPr lIns="0" tIns="0" rIns="0" bIns="0" anchor="ctr"/>
          <a:lstStyle/>
          <a:p>
            <a:endParaRPr/>
          </a:p>
        </p:txBody>
      </p:sp>
      <p:sp>
        <p:nvSpPr>
          <p:cNvPr id="417" name="Shape"/>
          <p:cNvSpPr/>
          <p:nvPr/>
        </p:nvSpPr>
        <p:spPr>
          <a:xfrm>
            <a:off x="13485285" y="10203526"/>
            <a:ext cx="1883625" cy="654067"/>
          </a:xfrm>
          <a:custGeom>
            <a:avLst/>
            <a:gdLst/>
            <a:ahLst/>
            <a:cxnLst>
              <a:cxn ang="0">
                <a:pos x="wd2" y="hd2"/>
              </a:cxn>
              <a:cxn ang="5400000">
                <a:pos x="wd2" y="hd2"/>
              </a:cxn>
              <a:cxn ang="10800000">
                <a:pos x="wd2" y="hd2"/>
              </a:cxn>
              <a:cxn ang="16200000">
                <a:pos x="wd2" y="hd2"/>
              </a:cxn>
            </a:cxnLst>
            <a:rect l="0" t="0" r="r" b="b"/>
            <a:pathLst>
              <a:path w="21360" h="21304" extrusionOk="0">
                <a:moveTo>
                  <a:pt x="1372" y="20"/>
                </a:moveTo>
                <a:cubicBezTo>
                  <a:pt x="888" y="-128"/>
                  <a:pt x="398" y="553"/>
                  <a:pt x="151" y="1860"/>
                </a:cubicBezTo>
                <a:cubicBezTo>
                  <a:pt x="-170" y="3552"/>
                  <a:pt x="39" y="5670"/>
                  <a:pt x="620" y="6631"/>
                </a:cubicBezTo>
                <a:cubicBezTo>
                  <a:pt x="3658" y="11188"/>
                  <a:pt x="6836" y="14678"/>
                  <a:pt x="10092" y="17117"/>
                </a:cubicBezTo>
                <a:cubicBezTo>
                  <a:pt x="13348" y="19557"/>
                  <a:pt x="16682" y="20946"/>
                  <a:pt x="20024" y="21287"/>
                </a:cubicBezTo>
                <a:cubicBezTo>
                  <a:pt x="20694" y="21472"/>
                  <a:pt x="21289" y="20064"/>
                  <a:pt x="21355" y="18141"/>
                </a:cubicBezTo>
                <a:cubicBezTo>
                  <a:pt x="21430" y="15931"/>
                  <a:pt x="20796" y="14057"/>
                  <a:pt x="20024" y="14210"/>
                </a:cubicBezTo>
                <a:cubicBezTo>
                  <a:pt x="16893" y="13873"/>
                  <a:pt x="13773" y="12554"/>
                  <a:pt x="10724" y="10261"/>
                </a:cubicBezTo>
                <a:cubicBezTo>
                  <a:pt x="7674" y="7968"/>
                  <a:pt x="4694" y="4701"/>
                  <a:pt x="1846" y="449"/>
                </a:cubicBezTo>
                <a:cubicBezTo>
                  <a:pt x="1695" y="207"/>
                  <a:pt x="1533" y="69"/>
                  <a:pt x="1372" y="20"/>
                </a:cubicBezTo>
                <a:close/>
              </a:path>
            </a:pathLst>
          </a:custGeom>
          <a:solidFill>
            <a:schemeClr val="accent3"/>
          </a:solidFill>
          <a:ln w="12700">
            <a:miter lim="400000"/>
          </a:ln>
        </p:spPr>
        <p:txBody>
          <a:bodyPr lIns="0" tIns="0" rIns="0" bIns="0" anchor="ctr"/>
          <a:lstStyle/>
          <a:p>
            <a:endParaRPr/>
          </a:p>
        </p:txBody>
      </p:sp>
      <p:sp>
        <p:nvSpPr>
          <p:cNvPr id="418" name="Circle"/>
          <p:cNvSpPr/>
          <p:nvPr/>
        </p:nvSpPr>
        <p:spPr>
          <a:xfrm>
            <a:off x="10994419" y="2463195"/>
            <a:ext cx="8791909" cy="8791909"/>
          </a:xfrm>
          <a:prstGeom prst="ellipse">
            <a:avLst/>
          </a:prstGeom>
          <a:ln w="25400">
            <a:solidFill>
              <a:schemeClr val="accent5"/>
            </a:solidFill>
            <a:custDash>
              <a:ds d="200000" sp="200000"/>
            </a:custDash>
            <a:miter lim="400000"/>
          </a:ln>
        </p:spPr>
        <p:txBody>
          <a:bodyPr lIns="0" tIns="0" rIns="0" bIns="0" anchor="ctr"/>
          <a:lstStyle/>
          <a:p>
            <a:endParaRPr/>
          </a:p>
        </p:txBody>
      </p:sp>
      <p:grpSp>
        <p:nvGrpSpPr>
          <p:cNvPr id="423" name="Group"/>
          <p:cNvGrpSpPr/>
          <p:nvPr/>
        </p:nvGrpSpPr>
        <p:grpSpPr>
          <a:xfrm>
            <a:off x="12915817" y="2781511"/>
            <a:ext cx="537641" cy="537639"/>
            <a:chOff x="0" y="0"/>
            <a:chExt cx="537639" cy="537637"/>
          </a:xfrm>
        </p:grpSpPr>
        <p:sp>
          <p:nvSpPr>
            <p:cNvPr id="419" name="Circle"/>
            <p:cNvSpPr/>
            <p:nvPr/>
          </p:nvSpPr>
          <p:spPr>
            <a:xfrm>
              <a:off x="0" y="0"/>
              <a:ext cx="537640" cy="537638"/>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20" name="Shape"/>
            <p:cNvSpPr/>
            <p:nvPr/>
          </p:nvSpPr>
          <p:spPr>
            <a:xfrm>
              <a:off x="154200" y="159749"/>
              <a:ext cx="378917" cy="366293"/>
            </a:xfrm>
            <a:custGeom>
              <a:avLst/>
              <a:gdLst/>
              <a:ahLst/>
              <a:cxnLst>
                <a:cxn ang="0">
                  <a:pos x="wd2" y="hd2"/>
                </a:cxn>
                <a:cxn ang="5400000">
                  <a:pos x="wd2" y="hd2"/>
                </a:cxn>
                <a:cxn ang="10800000">
                  <a:pos x="wd2" y="hd2"/>
                </a:cxn>
                <a:cxn ang="16200000">
                  <a:pos x="wd2" y="hd2"/>
                </a:cxn>
              </a:cxnLst>
              <a:rect l="0" t="0" r="r" b="b"/>
              <a:pathLst>
                <a:path w="21600" h="21600" extrusionOk="0">
                  <a:moveTo>
                    <a:pt x="21600" y="9302"/>
                  </a:moveTo>
                  <a:lnTo>
                    <a:pt x="12619" y="12"/>
                  </a:lnTo>
                  <a:lnTo>
                    <a:pt x="8388" y="2444"/>
                  </a:lnTo>
                  <a:lnTo>
                    <a:pt x="10883" y="5025"/>
                  </a:lnTo>
                  <a:lnTo>
                    <a:pt x="10883" y="6895"/>
                  </a:lnTo>
                  <a:lnTo>
                    <a:pt x="4209" y="0"/>
                  </a:lnTo>
                  <a:lnTo>
                    <a:pt x="0" y="2469"/>
                  </a:lnTo>
                  <a:lnTo>
                    <a:pt x="2383" y="5025"/>
                  </a:lnTo>
                  <a:lnTo>
                    <a:pt x="1943" y="12261"/>
                  </a:lnTo>
                  <a:lnTo>
                    <a:pt x="10970" y="21600"/>
                  </a:lnTo>
                  <a:cubicBezTo>
                    <a:pt x="14002" y="20647"/>
                    <a:pt x="16675" y="18747"/>
                    <a:pt x="18623" y="16162"/>
                  </a:cubicBezTo>
                  <a:cubicBezTo>
                    <a:pt x="20135" y="14156"/>
                    <a:pt x="21156" y="11803"/>
                    <a:pt x="21600" y="930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21" name="Shape"/>
            <p:cNvSpPr/>
            <p:nvPr/>
          </p:nvSpPr>
          <p:spPr>
            <a:xfrm>
              <a:off x="299378" y="157765"/>
              <a:ext cx="77291" cy="211358"/>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22" name="Shape"/>
            <p:cNvSpPr/>
            <p:nvPr/>
          </p:nvSpPr>
          <p:spPr>
            <a:xfrm>
              <a:off x="152424" y="157765"/>
              <a:ext cx="77291" cy="211358"/>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28" name="Group"/>
          <p:cNvGrpSpPr/>
          <p:nvPr/>
        </p:nvGrpSpPr>
        <p:grpSpPr>
          <a:xfrm>
            <a:off x="15132721" y="2187047"/>
            <a:ext cx="537639" cy="537639"/>
            <a:chOff x="0" y="0"/>
            <a:chExt cx="537637" cy="537637"/>
          </a:xfrm>
        </p:grpSpPr>
        <p:sp>
          <p:nvSpPr>
            <p:cNvPr id="424" name="Circle"/>
            <p:cNvSpPr/>
            <p:nvPr/>
          </p:nvSpPr>
          <p:spPr>
            <a:xfrm>
              <a:off x="0" y="0"/>
              <a:ext cx="537638" cy="537638"/>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25" name="Shape"/>
            <p:cNvSpPr/>
            <p:nvPr/>
          </p:nvSpPr>
          <p:spPr>
            <a:xfrm>
              <a:off x="131982" y="161039"/>
              <a:ext cx="401623" cy="370052"/>
            </a:xfrm>
            <a:custGeom>
              <a:avLst/>
              <a:gdLst/>
              <a:ahLst/>
              <a:cxnLst>
                <a:cxn ang="0">
                  <a:pos x="wd2" y="hd2"/>
                </a:cxn>
                <a:cxn ang="5400000">
                  <a:pos x="wd2" y="hd2"/>
                </a:cxn>
                <a:cxn ang="10800000">
                  <a:pos x="wd2" y="hd2"/>
                </a:cxn>
                <a:cxn ang="16200000">
                  <a:pos x="wd2" y="hd2"/>
                </a:cxn>
              </a:cxnLst>
              <a:rect l="0" t="0" r="r" b="b"/>
              <a:pathLst>
                <a:path w="21600" h="21600" extrusionOk="0">
                  <a:moveTo>
                    <a:pt x="21600" y="8925"/>
                  </a:moveTo>
                  <a:lnTo>
                    <a:pt x="14041" y="757"/>
                  </a:lnTo>
                  <a:lnTo>
                    <a:pt x="10213" y="1337"/>
                  </a:lnTo>
                  <a:lnTo>
                    <a:pt x="7584" y="3830"/>
                  </a:lnTo>
                  <a:lnTo>
                    <a:pt x="3981" y="0"/>
                  </a:lnTo>
                  <a:lnTo>
                    <a:pt x="0" y="2463"/>
                  </a:lnTo>
                  <a:lnTo>
                    <a:pt x="2240" y="4894"/>
                  </a:lnTo>
                  <a:lnTo>
                    <a:pt x="1825" y="12144"/>
                  </a:lnTo>
                  <a:lnTo>
                    <a:pt x="10495" y="21600"/>
                  </a:lnTo>
                  <a:cubicBezTo>
                    <a:pt x="13579" y="20857"/>
                    <a:pt x="16354" y="19039"/>
                    <a:pt x="18395" y="16422"/>
                  </a:cubicBezTo>
                  <a:cubicBezTo>
                    <a:pt x="20065" y="14281"/>
                    <a:pt x="21172" y="11691"/>
                    <a:pt x="21600" y="8925"/>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26" name="Shape"/>
            <p:cNvSpPr/>
            <p:nvPr/>
          </p:nvSpPr>
          <p:spPr>
            <a:xfrm>
              <a:off x="129814" y="159040"/>
              <a:ext cx="77291" cy="211358"/>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27" name="Shape"/>
            <p:cNvSpPr/>
            <p:nvPr/>
          </p:nvSpPr>
          <p:spPr>
            <a:xfrm>
              <a:off x="271392" y="156489"/>
              <a:ext cx="144892" cy="213896"/>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32" name="Group"/>
          <p:cNvGrpSpPr/>
          <p:nvPr/>
        </p:nvGrpSpPr>
        <p:grpSpPr>
          <a:xfrm>
            <a:off x="17318060" y="2765222"/>
            <a:ext cx="537639" cy="537640"/>
            <a:chOff x="0" y="0"/>
            <a:chExt cx="537637" cy="537639"/>
          </a:xfrm>
        </p:grpSpPr>
        <p:sp>
          <p:nvSpPr>
            <p:cNvPr id="429" name="Circle"/>
            <p:cNvSpPr/>
            <p:nvPr/>
          </p:nvSpPr>
          <p:spPr>
            <a:xfrm>
              <a:off x="0" y="0"/>
              <a:ext cx="537638" cy="537640"/>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30" name="Shape"/>
            <p:cNvSpPr/>
            <p:nvPr/>
          </p:nvSpPr>
          <p:spPr>
            <a:xfrm>
              <a:off x="226304" y="158361"/>
              <a:ext cx="289477" cy="345934"/>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31" name="Shape"/>
            <p:cNvSpPr/>
            <p:nvPr/>
          </p:nvSpPr>
          <p:spPr>
            <a:xfrm>
              <a:off x="224797" y="157766"/>
              <a:ext cx="77291" cy="211358"/>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36" name="Group"/>
          <p:cNvGrpSpPr/>
          <p:nvPr/>
        </p:nvGrpSpPr>
        <p:grpSpPr>
          <a:xfrm>
            <a:off x="19004765" y="4484346"/>
            <a:ext cx="537641" cy="537641"/>
            <a:chOff x="0" y="0"/>
            <a:chExt cx="537639" cy="537639"/>
          </a:xfrm>
        </p:grpSpPr>
        <p:sp>
          <p:nvSpPr>
            <p:cNvPr id="433" name="Circle"/>
            <p:cNvSpPr/>
            <p:nvPr/>
          </p:nvSpPr>
          <p:spPr>
            <a:xfrm>
              <a:off x="0" y="0"/>
              <a:ext cx="537640" cy="537640"/>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34" name="Shape"/>
            <p:cNvSpPr/>
            <p:nvPr/>
          </p:nvSpPr>
          <p:spPr>
            <a:xfrm>
              <a:off x="203208" y="165715"/>
              <a:ext cx="318156" cy="354193"/>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35" name="Shape"/>
            <p:cNvSpPr/>
            <p:nvPr/>
          </p:nvSpPr>
          <p:spPr>
            <a:xfrm>
              <a:off x="201748" y="145737"/>
              <a:ext cx="144893" cy="213897"/>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40" name="Group"/>
          <p:cNvGrpSpPr/>
          <p:nvPr/>
        </p:nvGrpSpPr>
        <p:grpSpPr>
          <a:xfrm>
            <a:off x="19538692" y="6577019"/>
            <a:ext cx="537641" cy="537641"/>
            <a:chOff x="0" y="0"/>
            <a:chExt cx="537639" cy="537639"/>
          </a:xfrm>
        </p:grpSpPr>
        <p:sp>
          <p:nvSpPr>
            <p:cNvPr id="437" name="Circle"/>
            <p:cNvSpPr/>
            <p:nvPr/>
          </p:nvSpPr>
          <p:spPr>
            <a:xfrm>
              <a:off x="0" y="0"/>
              <a:ext cx="537640" cy="537640"/>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38" name="Shape"/>
            <p:cNvSpPr/>
            <p:nvPr/>
          </p:nvSpPr>
          <p:spPr>
            <a:xfrm>
              <a:off x="210147" y="162892"/>
              <a:ext cx="315554" cy="350568"/>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39" name="Shape"/>
            <p:cNvSpPr/>
            <p:nvPr/>
          </p:nvSpPr>
          <p:spPr>
            <a:xfrm>
              <a:off x="204106" y="161509"/>
              <a:ext cx="140179" cy="214622"/>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44" name="Group"/>
          <p:cNvGrpSpPr/>
          <p:nvPr/>
        </p:nvGrpSpPr>
        <p:grpSpPr>
          <a:xfrm>
            <a:off x="18972059" y="8725923"/>
            <a:ext cx="537638" cy="537641"/>
            <a:chOff x="0" y="0"/>
            <a:chExt cx="537637" cy="537639"/>
          </a:xfrm>
        </p:grpSpPr>
        <p:sp>
          <p:nvSpPr>
            <p:cNvPr id="441" name="Circle"/>
            <p:cNvSpPr/>
            <p:nvPr/>
          </p:nvSpPr>
          <p:spPr>
            <a:xfrm>
              <a:off x="0" y="0"/>
              <a:ext cx="537638" cy="537640"/>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42" name="Shape"/>
            <p:cNvSpPr/>
            <p:nvPr/>
          </p:nvSpPr>
          <p:spPr>
            <a:xfrm>
              <a:off x="193514" y="153023"/>
              <a:ext cx="320869" cy="355097"/>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43" name="Shape"/>
            <p:cNvSpPr/>
            <p:nvPr/>
          </p:nvSpPr>
          <p:spPr>
            <a:xfrm>
              <a:off x="190994" y="151905"/>
              <a:ext cx="158746" cy="212323"/>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48" name="Group"/>
          <p:cNvGrpSpPr/>
          <p:nvPr/>
        </p:nvGrpSpPr>
        <p:grpSpPr>
          <a:xfrm>
            <a:off x="17413313" y="10348648"/>
            <a:ext cx="537641" cy="537641"/>
            <a:chOff x="0" y="0"/>
            <a:chExt cx="537639" cy="537639"/>
          </a:xfrm>
        </p:grpSpPr>
        <p:sp>
          <p:nvSpPr>
            <p:cNvPr id="445" name="Circle"/>
            <p:cNvSpPr/>
            <p:nvPr/>
          </p:nvSpPr>
          <p:spPr>
            <a:xfrm>
              <a:off x="0" y="0"/>
              <a:ext cx="537640" cy="537640"/>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46" name="Shape"/>
            <p:cNvSpPr/>
            <p:nvPr/>
          </p:nvSpPr>
          <p:spPr>
            <a:xfrm>
              <a:off x="211162" y="157476"/>
              <a:ext cx="316069" cy="352357"/>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47" name="Shape"/>
            <p:cNvSpPr/>
            <p:nvPr/>
          </p:nvSpPr>
          <p:spPr>
            <a:xfrm>
              <a:off x="209867" y="156088"/>
              <a:ext cx="139401" cy="214716"/>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52" name="Group"/>
          <p:cNvGrpSpPr/>
          <p:nvPr/>
        </p:nvGrpSpPr>
        <p:grpSpPr>
          <a:xfrm>
            <a:off x="15131572" y="10991312"/>
            <a:ext cx="537641" cy="537640"/>
            <a:chOff x="0" y="0"/>
            <a:chExt cx="537639" cy="537639"/>
          </a:xfrm>
        </p:grpSpPr>
        <p:sp>
          <p:nvSpPr>
            <p:cNvPr id="449" name="Circle"/>
            <p:cNvSpPr/>
            <p:nvPr/>
          </p:nvSpPr>
          <p:spPr>
            <a:xfrm>
              <a:off x="0" y="0"/>
              <a:ext cx="537640" cy="537640"/>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50" name="Shape"/>
            <p:cNvSpPr/>
            <p:nvPr/>
          </p:nvSpPr>
          <p:spPr>
            <a:xfrm>
              <a:off x="219651" y="172378"/>
              <a:ext cx="299578" cy="339298"/>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51" name="Shape"/>
            <p:cNvSpPr/>
            <p:nvPr/>
          </p:nvSpPr>
          <p:spPr>
            <a:xfrm>
              <a:off x="204027" y="154923"/>
              <a:ext cx="140192" cy="217045"/>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56" name="Group"/>
          <p:cNvGrpSpPr/>
          <p:nvPr/>
        </p:nvGrpSpPr>
        <p:grpSpPr>
          <a:xfrm>
            <a:off x="12946229" y="10412915"/>
            <a:ext cx="537640" cy="537641"/>
            <a:chOff x="0" y="0"/>
            <a:chExt cx="537639" cy="537639"/>
          </a:xfrm>
        </p:grpSpPr>
        <p:sp>
          <p:nvSpPr>
            <p:cNvPr id="453" name="Circle"/>
            <p:cNvSpPr/>
            <p:nvPr/>
          </p:nvSpPr>
          <p:spPr>
            <a:xfrm>
              <a:off x="0" y="0"/>
              <a:ext cx="537640" cy="537640"/>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54" name="Shape"/>
            <p:cNvSpPr/>
            <p:nvPr/>
          </p:nvSpPr>
          <p:spPr>
            <a:xfrm>
              <a:off x="210810" y="164919"/>
              <a:ext cx="315962" cy="349091"/>
            </a:xfrm>
            <a:custGeom>
              <a:avLst/>
              <a:gdLst/>
              <a:ahLst/>
              <a:cxnLst>
                <a:cxn ang="0">
                  <a:pos x="wd2" y="hd2"/>
                </a:cxn>
                <a:cxn ang="5400000">
                  <a:pos x="wd2" y="hd2"/>
                </a:cxn>
                <a:cxn ang="10800000">
                  <a:pos x="wd2" y="hd2"/>
                </a:cxn>
                <a:cxn ang="16200000">
                  <a:pos x="wd2" y="hd2"/>
                </a:cxn>
              </a:cxnLst>
              <a:rect l="0" t="0" r="r" b="b"/>
              <a:pathLst>
                <a:path w="21600" h="21600" extrusionOk="0">
                  <a:moveTo>
                    <a:pt x="21600" y="11035"/>
                  </a:moveTo>
                  <a:lnTo>
                    <a:pt x="9377" y="0"/>
                  </a:lnTo>
                  <a:lnTo>
                    <a:pt x="1479" y="1277"/>
                  </a:lnTo>
                  <a:lnTo>
                    <a:pt x="0" y="3228"/>
                  </a:lnTo>
                  <a:lnTo>
                    <a:pt x="4875" y="7698"/>
                  </a:lnTo>
                  <a:lnTo>
                    <a:pt x="1930" y="12899"/>
                  </a:lnTo>
                  <a:lnTo>
                    <a:pt x="11512" y="21600"/>
                  </a:lnTo>
                  <a:cubicBezTo>
                    <a:pt x="14086" y="20552"/>
                    <a:pt x="16358" y="18978"/>
                    <a:pt x="18150" y="17003"/>
                  </a:cubicBezTo>
                  <a:cubicBezTo>
                    <a:pt x="19740" y="15249"/>
                    <a:pt x="20915" y="13218"/>
                    <a:pt x="21600" y="11035"/>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55" name="Shape"/>
            <p:cNvSpPr/>
            <p:nvPr/>
          </p:nvSpPr>
          <p:spPr>
            <a:xfrm>
              <a:off x="209402" y="162795"/>
              <a:ext cx="139957" cy="212051"/>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60" name="Group"/>
          <p:cNvGrpSpPr/>
          <p:nvPr/>
        </p:nvGrpSpPr>
        <p:grpSpPr>
          <a:xfrm>
            <a:off x="11295102" y="8746008"/>
            <a:ext cx="537638" cy="537640"/>
            <a:chOff x="0" y="0"/>
            <a:chExt cx="537637" cy="537639"/>
          </a:xfrm>
        </p:grpSpPr>
        <p:sp>
          <p:nvSpPr>
            <p:cNvPr id="457" name="Circle"/>
            <p:cNvSpPr/>
            <p:nvPr/>
          </p:nvSpPr>
          <p:spPr>
            <a:xfrm>
              <a:off x="0" y="0"/>
              <a:ext cx="537638" cy="537640"/>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58" name="Shape"/>
            <p:cNvSpPr/>
            <p:nvPr/>
          </p:nvSpPr>
          <p:spPr>
            <a:xfrm>
              <a:off x="224375" y="173809"/>
              <a:ext cx="296062" cy="338021"/>
            </a:xfrm>
            <a:custGeom>
              <a:avLst/>
              <a:gdLst/>
              <a:ahLst/>
              <a:cxnLst>
                <a:cxn ang="0">
                  <a:pos x="wd2" y="hd2"/>
                </a:cxn>
                <a:cxn ang="5400000">
                  <a:pos x="wd2" y="hd2"/>
                </a:cxn>
                <a:cxn ang="10800000">
                  <a:pos x="wd2" y="hd2"/>
                </a:cxn>
                <a:cxn ang="16200000">
                  <a:pos x="wd2" y="hd2"/>
                </a:cxn>
              </a:cxnLst>
              <a:rect l="0" t="0" r="r" b="b"/>
              <a:pathLst>
                <a:path w="21600" h="21600" extrusionOk="0">
                  <a:moveTo>
                    <a:pt x="21600" y="12057"/>
                  </a:moveTo>
                  <a:lnTo>
                    <a:pt x="7834" y="0"/>
                  </a:lnTo>
                  <a:lnTo>
                    <a:pt x="2428" y="76"/>
                  </a:lnTo>
                  <a:lnTo>
                    <a:pt x="1013" y="2102"/>
                  </a:lnTo>
                  <a:lnTo>
                    <a:pt x="1125" y="6808"/>
                  </a:lnTo>
                  <a:lnTo>
                    <a:pt x="0" y="11377"/>
                  </a:lnTo>
                  <a:lnTo>
                    <a:pt x="11661" y="21600"/>
                  </a:lnTo>
                  <a:cubicBezTo>
                    <a:pt x="14131" y="20578"/>
                    <a:pt x="16326" y="19111"/>
                    <a:pt x="18104" y="17295"/>
                  </a:cubicBezTo>
                  <a:cubicBezTo>
                    <a:pt x="19619" y="15747"/>
                    <a:pt x="20803" y="13973"/>
                    <a:pt x="21600" y="1205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59" name="Shape"/>
            <p:cNvSpPr/>
            <p:nvPr/>
          </p:nvSpPr>
          <p:spPr>
            <a:xfrm>
              <a:off x="207125" y="154317"/>
              <a:ext cx="140759" cy="218252"/>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64" name="Group"/>
          <p:cNvGrpSpPr/>
          <p:nvPr/>
        </p:nvGrpSpPr>
        <p:grpSpPr>
          <a:xfrm>
            <a:off x="10712400" y="6605135"/>
            <a:ext cx="537639" cy="537641"/>
            <a:chOff x="0" y="0"/>
            <a:chExt cx="537637" cy="537639"/>
          </a:xfrm>
        </p:grpSpPr>
        <p:sp>
          <p:nvSpPr>
            <p:cNvPr id="461" name="Circle"/>
            <p:cNvSpPr/>
            <p:nvPr/>
          </p:nvSpPr>
          <p:spPr>
            <a:xfrm>
              <a:off x="0" y="0"/>
              <a:ext cx="537638" cy="537640"/>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62" name="Shape"/>
            <p:cNvSpPr/>
            <p:nvPr/>
          </p:nvSpPr>
          <p:spPr>
            <a:xfrm>
              <a:off x="220529" y="167973"/>
              <a:ext cx="299436" cy="342315"/>
            </a:xfrm>
            <a:custGeom>
              <a:avLst/>
              <a:gdLst/>
              <a:ahLst/>
              <a:cxnLst>
                <a:cxn ang="0">
                  <a:pos x="wd2" y="hd2"/>
                </a:cxn>
                <a:cxn ang="5400000">
                  <a:pos x="wd2" y="hd2"/>
                </a:cxn>
                <a:cxn ang="10800000">
                  <a:pos x="wd2" y="hd2"/>
                </a:cxn>
                <a:cxn ang="16200000">
                  <a:pos x="wd2" y="hd2"/>
                </a:cxn>
              </a:cxnLst>
              <a:rect l="0" t="0" r="r" b="b"/>
              <a:pathLst>
                <a:path w="21600" h="21600" extrusionOk="0">
                  <a:moveTo>
                    <a:pt x="21600" y="12403"/>
                  </a:moveTo>
                  <a:lnTo>
                    <a:pt x="7458" y="32"/>
                  </a:lnTo>
                  <a:lnTo>
                    <a:pt x="3114" y="0"/>
                  </a:lnTo>
                  <a:cubicBezTo>
                    <a:pt x="2369" y="927"/>
                    <a:pt x="1732" y="1918"/>
                    <a:pt x="1214" y="2956"/>
                  </a:cubicBezTo>
                  <a:cubicBezTo>
                    <a:pt x="677" y="4032"/>
                    <a:pt x="271" y="5153"/>
                    <a:pt x="0" y="6302"/>
                  </a:cubicBezTo>
                  <a:lnTo>
                    <a:pt x="2181" y="8473"/>
                  </a:lnTo>
                  <a:lnTo>
                    <a:pt x="185" y="11262"/>
                  </a:lnTo>
                  <a:lnTo>
                    <a:pt x="12004" y="21600"/>
                  </a:lnTo>
                  <a:cubicBezTo>
                    <a:pt x="14376" y="20598"/>
                    <a:pt x="16486" y="19178"/>
                    <a:pt x="18203" y="17430"/>
                  </a:cubicBezTo>
                  <a:cubicBezTo>
                    <a:pt x="19664" y="15942"/>
                    <a:pt x="20814" y="14240"/>
                    <a:pt x="21600" y="12403"/>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63" name="Shape"/>
            <p:cNvSpPr/>
            <p:nvPr/>
          </p:nvSpPr>
          <p:spPr>
            <a:xfrm>
              <a:off x="204279" y="149607"/>
              <a:ext cx="139834" cy="216919"/>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469" name="Group"/>
          <p:cNvGrpSpPr/>
          <p:nvPr/>
        </p:nvGrpSpPr>
        <p:grpSpPr>
          <a:xfrm>
            <a:off x="11322643" y="4387946"/>
            <a:ext cx="537641" cy="537641"/>
            <a:chOff x="0" y="0"/>
            <a:chExt cx="537639" cy="537639"/>
          </a:xfrm>
        </p:grpSpPr>
        <p:sp>
          <p:nvSpPr>
            <p:cNvPr id="465" name="Circle"/>
            <p:cNvSpPr/>
            <p:nvPr/>
          </p:nvSpPr>
          <p:spPr>
            <a:xfrm>
              <a:off x="0" y="0"/>
              <a:ext cx="537640" cy="537640"/>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66" name="Shape"/>
            <p:cNvSpPr/>
            <p:nvPr/>
          </p:nvSpPr>
          <p:spPr>
            <a:xfrm>
              <a:off x="137556" y="158997"/>
              <a:ext cx="396192" cy="370681"/>
            </a:xfrm>
            <a:custGeom>
              <a:avLst/>
              <a:gdLst/>
              <a:ahLst/>
              <a:cxnLst>
                <a:cxn ang="0">
                  <a:pos x="wd2" y="hd2"/>
                </a:cxn>
                <a:cxn ang="5400000">
                  <a:pos x="wd2" y="hd2"/>
                </a:cxn>
                <a:cxn ang="10800000">
                  <a:pos x="wd2" y="hd2"/>
                </a:cxn>
                <a:cxn ang="16200000">
                  <a:pos x="wd2" y="hd2"/>
                </a:cxn>
              </a:cxnLst>
              <a:rect l="0" t="0" r="r" b="b"/>
              <a:pathLst>
                <a:path w="21600" h="21600" extrusionOk="0">
                  <a:moveTo>
                    <a:pt x="21600" y="9036"/>
                  </a:moveTo>
                  <a:lnTo>
                    <a:pt x="13879" y="820"/>
                  </a:lnTo>
                  <a:lnTo>
                    <a:pt x="10779" y="1006"/>
                  </a:lnTo>
                  <a:lnTo>
                    <a:pt x="7639" y="3916"/>
                  </a:lnTo>
                  <a:lnTo>
                    <a:pt x="3975" y="0"/>
                  </a:lnTo>
                  <a:lnTo>
                    <a:pt x="0" y="2436"/>
                  </a:lnTo>
                  <a:lnTo>
                    <a:pt x="2787" y="5414"/>
                  </a:lnTo>
                  <a:lnTo>
                    <a:pt x="1865" y="12132"/>
                  </a:lnTo>
                  <a:lnTo>
                    <a:pt x="10714" y="21600"/>
                  </a:lnTo>
                  <a:cubicBezTo>
                    <a:pt x="13745" y="20784"/>
                    <a:pt x="16453" y="18958"/>
                    <a:pt x="18446" y="16385"/>
                  </a:cubicBezTo>
                  <a:cubicBezTo>
                    <a:pt x="20083" y="14274"/>
                    <a:pt x="21170" y="11739"/>
                    <a:pt x="21600" y="90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67" name="Shape"/>
            <p:cNvSpPr/>
            <p:nvPr/>
          </p:nvSpPr>
          <p:spPr>
            <a:xfrm>
              <a:off x="266462" y="154380"/>
              <a:ext cx="144352" cy="218121"/>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468" name="Shape"/>
            <p:cNvSpPr/>
            <p:nvPr/>
          </p:nvSpPr>
          <p:spPr>
            <a:xfrm>
              <a:off x="135191" y="157766"/>
              <a:ext cx="77290" cy="211358"/>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7F5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470" name="Shape"/>
          <p:cNvSpPr/>
          <p:nvPr/>
        </p:nvSpPr>
        <p:spPr>
          <a:xfrm>
            <a:off x="15409566" y="3506622"/>
            <a:ext cx="3882057" cy="6661261"/>
          </a:xfrm>
          <a:custGeom>
            <a:avLst/>
            <a:gdLst/>
            <a:ahLst/>
            <a:cxnLst>
              <a:cxn ang="0">
                <a:pos x="wd2" y="hd2"/>
              </a:cxn>
              <a:cxn ang="5400000">
                <a:pos x="wd2" y="hd2"/>
              </a:cxn>
              <a:cxn ang="10800000">
                <a:pos x="wd2" y="hd2"/>
              </a:cxn>
              <a:cxn ang="16200000">
                <a:pos x="wd2" y="hd2"/>
              </a:cxn>
            </a:cxnLst>
            <a:rect l="0" t="0" r="r" b="b"/>
            <a:pathLst>
              <a:path w="21557" h="21600" extrusionOk="0">
                <a:moveTo>
                  <a:pt x="10872" y="0"/>
                </a:moveTo>
                <a:lnTo>
                  <a:pt x="0" y="10839"/>
                </a:lnTo>
                <a:lnTo>
                  <a:pt x="11318" y="21600"/>
                </a:lnTo>
                <a:cubicBezTo>
                  <a:pt x="17645" y="19322"/>
                  <a:pt x="21515" y="15300"/>
                  <a:pt x="21557" y="10959"/>
                </a:cubicBezTo>
                <a:cubicBezTo>
                  <a:pt x="21600" y="6455"/>
                  <a:pt x="17528" y="2278"/>
                  <a:pt x="10872" y="0"/>
                </a:cubicBezTo>
                <a:close/>
              </a:path>
            </a:pathLst>
          </a:custGeom>
          <a:solidFill>
            <a:schemeClr val="accent1">
              <a:alpha val="50000"/>
            </a:schemeClr>
          </a:solidFill>
          <a:ln w="12700">
            <a:miter lim="400000"/>
          </a:ln>
        </p:spPr>
        <p:txBody>
          <a:bodyPr lIns="45718" tIns="45718" rIns="45718" bIns="45718"/>
          <a:lstStyle/>
          <a:p>
            <a:endParaRPr/>
          </a:p>
        </p:txBody>
      </p:sp>
      <p:sp>
        <p:nvSpPr>
          <p:cNvPr id="471" name="Shape"/>
          <p:cNvSpPr/>
          <p:nvPr/>
        </p:nvSpPr>
        <p:spPr>
          <a:xfrm>
            <a:off x="17341991" y="3437111"/>
            <a:ext cx="1513562" cy="1539293"/>
          </a:xfrm>
          <a:custGeom>
            <a:avLst/>
            <a:gdLst/>
            <a:ahLst/>
            <a:cxnLst>
              <a:cxn ang="0">
                <a:pos x="wd2" y="hd2"/>
              </a:cxn>
              <a:cxn ang="5400000">
                <a:pos x="wd2" y="hd2"/>
              </a:cxn>
              <a:cxn ang="10800000">
                <a:pos x="wd2" y="hd2"/>
              </a:cxn>
              <a:cxn ang="16200000">
                <a:pos x="wd2" y="hd2"/>
              </a:cxn>
            </a:cxnLst>
            <a:rect l="0" t="0" r="r" b="b"/>
            <a:pathLst>
              <a:path w="21159" h="21150" extrusionOk="0">
                <a:moveTo>
                  <a:pt x="2296" y="210"/>
                </a:moveTo>
                <a:cubicBezTo>
                  <a:pt x="1571" y="-214"/>
                  <a:pt x="632" y="25"/>
                  <a:pt x="207" y="742"/>
                </a:cubicBezTo>
                <a:cubicBezTo>
                  <a:pt x="-224" y="1470"/>
                  <a:pt x="40" y="2403"/>
                  <a:pt x="791" y="2808"/>
                </a:cubicBezTo>
                <a:cubicBezTo>
                  <a:pt x="4135" y="4862"/>
                  <a:pt x="7306" y="7302"/>
                  <a:pt x="10214" y="10160"/>
                </a:cubicBezTo>
                <a:cubicBezTo>
                  <a:pt x="13387" y="13279"/>
                  <a:pt x="16068" y="16699"/>
                  <a:pt x="18268" y="20322"/>
                </a:cubicBezTo>
                <a:cubicBezTo>
                  <a:pt x="18668" y="21104"/>
                  <a:pt x="19660" y="21386"/>
                  <a:pt x="20423" y="20935"/>
                </a:cubicBezTo>
                <a:cubicBezTo>
                  <a:pt x="21147" y="20507"/>
                  <a:pt x="21376" y="19579"/>
                  <a:pt x="20931" y="18873"/>
                </a:cubicBezTo>
                <a:cubicBezTo>
                  <a:pt x="18597" y="15013"/>
                  <a:pt x="15745" y="11370"/>
                  <a:pt x="12367" y="8049"/>
                </a:cubicBezTo>
                <a:cubicBezTo>
                  <a:pt x="9261" y="4997"/>
                  <a:pt x="5872" y="2396"/>
                  <a:pt x="2296" y="210"/>
                </a:cubicBezTo>
                <a:close/>
              </a:path>
            </a:pathLst>
          </a:custGeom>
          <a:solidFill>
            <a:schemeClr val="accent2"/>
          </a:solidFill>
          <a:ln w="12700">
            <a:miter lim="400000"/>
          </a:ln>
        </p:spPr>
        <p:txBody>
          <a:bodyPr lIns="0" tIns="0" rIns="0" bIns="0" anchor="ctr"/>
          <a:lstStyle/>
          <a:p>
            <a:endParaRPr/>
          </a:p>
        </p:txBody>
      </p:sp>
      <p:sp>
        <p:nvSpPr>
          <p:cNvPr id="472" name="Shape"/>
          <p:cNvSpPr/>
          <p:nvPr/>
        </p:nvSpPr>
        <p:spPr>
          <a:xfrm>
            <a:off x="18776010" y="5018439"/>
            <a:ext cx="620227" cy="1789814"/>
          </a:xfrm>
          <a:custGeom>
            <a:avLst/>
            <a:gdLst/>
            <a:ahLst/>
            <a:cxnLst>
              <a:cxn ang="0">
                <a:pos x="wd2" y="hd2"/>
              </a:cxn>
              <a:cxn ang="5400000">
                <a:pos x="wd2" y="hd2"/>
              </a:cxn>
              <a:cxn ang="10800000">
                <a:pos x="wd2" y="hd2"/>
              </a:cxn>
              <a:cxn ang="16200000">
                <a:pos x="wd2" y="hd2"/>
              </a:cxn>
            </a:cxnLst>
            <a:rect l="0" t="0" r="r" b="b"/>
            <a:pathLst>
              <a:path w="20968" h="21380" extrusionOk="0">
                <a:moveTo>
                  <a:pt x="7085" y="787"/>
                </a:moveTo>
                <a:cubicBezTo>
                  <a:pt x="6248" y="101"/>
                  <a:pt x="3950" y="-196"/>
                  <a:pt x="2058" y="138"/>
                </a:cubicBezTo>
                <a:cubicBezTo>
                  <a:pt x="52" y="492"/>
                  <a:pt x="-618" y="1388"/>
                  <a:pt x="631" y="2046"/>
                </a:cubicBezTo>
                <a:cubicBezTo>
                  <a:pt x="4597" y="4893"/>
                  <a:pt x="7663" y="7855"/>
                  <a:pt x="9828" y="10882"/>
                </a:cubicBezTo>
                <a:cubicBezTo>
                  <a:pt x="11987" y="13900"/>
                  <a:pt x="13249" y="16983"/>
                  <a:pt x="13609" y="20076"/>
                </a:cubicBezTo>
                <a:cubicBezTo>
                  <a:pt x="13610" y="20813"/>
                  <a:pt x="15339" y="21404"/>
                  <a:pt x="17424" y="21380"/>
                </a:cubicBezTo>
                <a:cubicBezTo>
                  <a:pt x="19410" y="21356"/>
                  <a:pt x="20982" y="20778"/>
                  <a:pt x="20967" y="20076"/>
                </a:cubicBezTo>
                <a:cubicBezTo>
                  <a:pt x="20604" y="16765"/>
                  <a:pt x="19265" y="13468"/>
                  <a:pt x="16957" y="10239"/>
                </a:cubicBezTo>
                <a:cubicBezTo>
                  <a:pt x="14643" y="7001"/>
                  <a:pt x="11354" y="3830"/>
                  <a:pt x="7085" y="787"/>
                </a:cubicBezTo>
                <a:close/>
              </a:path>
            </a:pathLst>
          </a:custGeom>
          <a:solidFill>
            <a:schemeClr val="accent3"/>
          </a:solidFill>
          <a:ln w="12700">
            <a:miter lim="400000"/>
          </a:ln>
        </p:spPr>
        <p:txBody>
          <a:bodyPr lIns="0" tIns="0" rIns="0" bIns="0" anchor="ctr"/>
          <a:lstStyle/>
          <a:p>
            <a:endParaRPr/>
          </a:p>
        </p:txBody>
      </p:sp>
      <p:sp>
        <p:nvSpPr>
          <p:cNvPr id="473" name="Shape"/>
          <p:cNvSpPr/>
          <p:nvPr/>
        </p:nvSpPr>
        <p:spPr>
          <a:xfrm>
            <a:off x="18753672" y="6915694"/>
            <a:ext cx="641210" cy="1825834"/>
          </a:xfrm>
          <a:custGeom>
            <a:avLst/>
            <a:gdLst/>
            <a:ahLst/>
            <a:cxnLst>
              <a:cxn ang="0">
                <a:pos x="wd2" y="hd2"/>
              </a:cxn>
              <a:cxn ang="5400000">
                <a:pos x="wd2" y="hd2"/>
              </a:cxn>
              <a:cxn ang="10800000">
                <a:pos x="wd2" y="hd2"/>
              </a:cxn>
              <a:cxn ang="16200000">
                <a:pos x="wd2" y="hd2"/>
              </a:cxn>
            </a:cxnLst>
            <a:rect l="0" t="0" r="r" b="b"/>
            <a:pathLst>
              <a:path w="21162" h="21269" extrusionOk="0">
                <a:moveTo>
                  <a:pt x="13988" y="1283"/>
                </a:moveTo>
                <a:cubicBezTo>
                  <a:pt x="13593" y="4407"/>
                  <a:pt x="12257" y="7519"/>
                  <a:pt x="9993" y="10562"/>
                </a:cubicBezTo>
                <a:cubicBezTo>
                  <a:pt x="7718" y="13618"/>
                  <a:pt x="4506" y="16604"/>
                  <a:pt x="350" y="19466"/>
                </a:cubicBezTo>
                <a:cubicBezTo>
                  <a:pt x="-374" y="19997"/>
                  <a:pt x="52" y="20634"/>
                  <a:pt x="1373" y="20995"/>
                </a:cubicBezTo>
                <a:cubicBezTo>
                  <a:pt x="3151" y="21481"/>
                  <a:pt x="5735" y="21301"/>
                  <a:pt x="6856" y="20612"/>
                </a:cubicBezTo>
                <a:cubicBezTo>
                  <a:pt x="11207" y="17584"/>
                  <a:pt x="14573" y="14429"/>
                  <a:pt x="16952" y="11202"/>
                </a:cubicBezTo>
                <a:cubicBezTo>
                  <a:pt x="19351" y="7949"/>
                  <a:pt x="20748" y="4622"/>
                  <a:pt x="21159" y="1283"/>
                </a:cubicBezTo>
                <a:cubicBezTo>
                  <a:pt x="21226" y="667"/>
                  <a:pt x="19995" y="128"/>
                  <a:pt x="18275" y="21"/>
                </a:cubicBezTo>
                <a:cubicBezTo>
                  <a:pt x="16046" y="-119"/>
                  <a:pt x="13998" y="484"/>
                  <a:pt x="13988" y="1283"/>
                </a:cubicBezTo>
                <a:close/>
              </a:path>
            </a:pathLst>
          </a:custGeom>
          <a:solidFill>
            <a:srgbClr val="535353"/>
          </a:solidFill>
          <a:ln w="12700">
            <a:miter lim="400000"/>
          </a:ln>
        </p:spPr>
        <p:txBody>
          <a:bodyPr lIns="0" tIns="0" rIns="0" bIns="0" anchor="ctr"/>
          <a:lstStyle/>
          <a:p>
            <a:endParaRPr/>
          </a:p>
        </p:txBody>
      </p:sp>
      <p:sp>
        <p:nvSpPr>
          <p:cNvPr id="474" name="Shape"/>
          <p:cNvSpPr/>
          <p:nvPr/>
        </p:nvSpPr>
        <p:spPr>
          <a:xfrm>
            <a:off x="17424865" y="8807815"/>
            <a:ext cx="1387841" cy="1416410"/>
          </a:xfrm>
          <a:custGeom>
            <a:avLst/>
            <a:gdLst/>
            <a:ahLst/>
            <a:cxnLst>
              <a:cxn ang="0">
                <a:pos x="wd2" y="hd2"/>
              </a:cxn>
              <a:cxn ang="5400000">
                <a:pos x="wd2" y="hd2"/>
              </a:cxn>
              <a:cxn ang="10800000">
                <a:pos x="wd2" y="hd2"/>
              </a:cxn>
              <a:cxn ang="16200000">
                <a:pos x="wd2" y="hd2"/>
              </a:cxn>
            </a:cxnLst>
            <a:rect l="0" t="0" r="r" b="b"/>
            <a:pathLst>
              <a:path w="21206" h="21100" extrusionOk="0">
                <a:moveTo>
                  <a:pt x="18076" y="868"/>
                </a:moveTo>
                <a:cubicBezTo>
                  <a:pt x="15770" y="4388"/>
                  <a:pt x="13059" y="7732"/>
                  <a:pt x="9905" y="10815"/>
                </a:cubicBezTo>
                <a:cubicBezTo>
                  <a:pt x="7038" y="13618"/>
                  <a:pt x="3953" y="16074"/>
                  <a:pt x="707" y="18194"/>
                </a:cubicBezTo>
                <a:cubicBezTo>
                  <a:pt x="-34" y="18692"/>
                  <a:pt x="-223" y="19679"/>
                  <a:pt x="283" y="20404"/>
                </a:cubicBezTo>
                <a:cubicBezTo>
                  <a:pt x="784" y="21121"/>
                  <a:pt x="1780" y="21315"/>
                  <a:pt x="2525" y="20841"/>
                </a:cubicBezTo>
                <a:cubicBezTo>
                  <a:pt x="5965" y="18632"/>
                  <a:pt x="9232" y="16058"/>
                  <a:pt x="12259" y="13103"/>
                </a:cubicBezTo>
                <a:cubicBezTo>
                  <a:pt x="15664" y="9779"/>
                  <a:pt x="18566" y="6152"/>
                  <a:pt x="21004" y="2327"/>
                </a:cubicBezTo>
                <a:cubicBezTo>
                  <a:pt x="21377" y="1676"/>
                  <a:pt x="21221" y="858"/>
                  <a:pt x="20633" y="380"/>
                </a:cubicBezTo>
                <a:cubicBezTo>
                  <a:pt x="19815" y="-285"/>
                  <a:pt x="18577" y="-49"/>
                  <a:pt x="18076" y="868"/>
                </a:cubicBezTo>
                <a:close/>
              </a:path>
            </a:pathLst>
          </a:custGeom>
          <a:solidFill>
            <a:schemeClr val="accent1"/>
          </a:solidFill>
          <a:ln w="12700">
            <a:miter lim="400000"/>
          </a:ln>
        </p:spPr>
        <p:txBody>
          <a:bodyPr lIns="0" tIns="0" rIns="0" bIns="0" anchor="ctr"/>
          <a:lstStyle/>
          <a:p>
            <a:endParaRPr/>
          </a:p>
        </p:txBody>
      </p:sp>
      <p:sp>
        <p:nvSpPr>
          <p:cNvPr id="475" name="Circle"/>
          <p:cNvSpPr/>
          <p:nvPr/>
        </p:nvSpPr>
        <p:spPr>
          <a:xfrm>
            <a:off x="15166751" y="6645487"/>
            <a:ext cx="468831" cy="468831"/>
          </a:xfrm>
          <a:prstGeom prst="ellipse">
            <a:avLst/>
          </a:prstGeom>
          <a:solidFill>
            <a:srgbClr val="535353"/>
          </a:solidFill>
          <a:ln w="12700">
            <a:miter lim="400000"/>
          </a:ln>
        </p:spPr>
        <p:txBody>
          <a:bodyPr lIns="0" tIns="0" rIns="0" bIns="0" anchor="ctr"/>
          <a:lstStyle/>
          <a:p>
            <a:endParaRPr/>
          </a:p>
        </p:txBody>
      </p:sp>
      <p:sp>
        <p:nvSpPr>
          <p:cNvPr id="476" name="Line"/>
          <p:cNvSpPr/>
          <p:nvPr/>
        </p:nvSpPr>
        <p:spPr>
          <a:xfrm flipH="1">
            <a:off x="15411730" y="3658072"/>
            <a:ext cx="1883075" cy="3164377"/>
          </a:xfrm>
          <a:prstGeom prst="line">
            <a:avLst/>
          </a:prstGeom>
          <a:ln w="114300">
            <a:solidFill>
              <a:srgbClr val="535353"/>
            </a:solidFill>
            <a:headEnd type="triangle"/>
          </a:ln>
        </p:spPr>
        <p:txBody>
          <a:bodyPr lIns="45718" tIns="45718" rIns="45718" bIns="45718"/>
          <a:lstStyle/>
          <a:p>
            <a:endParaRPr/>
          </a:p>
        </p:txBody>
      </p:sp>
      <p:sp>
        <p:nvSpPr>
          <p:cNvPr id="477" name="Line"/>
          <p:cNvSpPr/>
          <p:nvPr/>
        </p:nvSpPr>
        <p:spPr>
          <a:xfrm flipH="1" flipV="1">
            <a:off x="15395520" y="6851387"/>
            <a:ext cx="1950660" cy="3128660"/>
          </a:xfrm>
          <a:prstGeom prst="line">
            <a:avLst/>
          </a:prstGeom>
          <a:ln w="114300">
            <a:solidFill>
              <a:srgbClr val="535353"/>
            </a:solidFill>
            <a:headEnd type="triangle"/>
          </a:ln>
        </p:spPr>
        <p:txBody>
          <a:bodyPr lIns="45718" tIns="45718" rIns="45718" bIns="45718"/>
          <a:lstStyle/>
          <a:p>
            <a:endParaRPr/>
          </a:p>
        </p:txBody>
      </p:sp>
      <p:sp>
        <p:nvSpPr>
          <p:cNvPr id="478" name="Shape"/>
          <p:cNvSpPr/>
          <p:nvPr/>
        </p:nvSpPr>
        <p:spPr>
          <a:xfrm>
            <a:off x="18130422" y="4846637"/>
            <a:ext cx="4491335" cy="3998720"/>
          </a:xfrm>
          <a:custGeom>
            <a:avLst/>
            <a:gdLst/>
            <a:ahLst/>
            <a:cxnLst>
              <a:cxn ang="0">
                <a:pos x="wd2" y="hd2"/>
              </a:cxn>
              <a:cxn ang="5400000">
                <a:pos x="wd2" y="hd2"/>
              </a:cxn>
              <a:cxn ang="10800000">
                <a:pos x="wd2" y="hd2"/>
              </a:cxn>
              <a:cxn ang="16200000">
                <a:pos x="wd2" y="hd2"/>
              </a:cxn>
            </a:cxnLst>
            <a:rect l="0" t="0" r="r" b="b"/>
            <a:pathLst>
              <a:path w="20700" h="20595" extrusionOk="0">
                <a:moveTo>
                  <a:pt x="11486" y="0"/>
                </a:moveTo>
                <a:cubicBezTo>
                  <a:pt x="9128" y="0"/>
                  <a:pt x="6770" y="1004"/>
                  <a:pt x="4970" y="3015"/>
                </a:cubicBezTo>
                <a:cubicBezTo>
                  <a:pt x="2513" y="5760"/>
                  <a:pt x="1737" y="9671"/>
                  <a:pt x="2634" y="13155"/>
                </a:cubicBezTo>
                <a:cubicBezTo>
                  <a:pt x="2515" y="14024"/>
                  <a:pt x="2152" y="14828"/>
                  <a:pt x="1597" y="15451"/>
                </a:cubicBezTo>
                <a:cubicBezTo>
                  <a:pt x="1154" y="15949"/>
                  <a:pt x="604" y="16312"/>
                  <a:pt x="0" y="16506"/>
                </a:cubicBezTo>
                <a:cubicBezTo>
                  <a:pt x="687" y="16875"/>
                  <a:pt x="1458" y="17002"/>
                  <a:pt x="2211" y="16871"/>
                </a:cubicBezTo>
                <a:cubicBezTo>
                  <a:pt x="2813" y="16766"/>
                  <a:pt x="3384" y="16498"/>
                  <a:pt x="3873" y="16091"/>
                </a:cubicBezTo>
                <a:cubicBezTo>
                  <a:pt x="4192" y="16613"/>
                  <a:pt x="4555" y="17115"/>
                  <a:pt x="4970" y="17579"/>
                </a:cubicBezTo>
                <a:cubicBezTo>
                  <a:pt x="8569" y="21600"/>
                  <a:pt x="14403" y="21600"/>
                  <a:pt x="18001" y="17579"/>
                </a:cubicBezTo>
                <a:cubicBezTo>
                  <a:pt x="21600" y="13557"/>
                  <a:pt x="21600" y="7036"/>
                  <a:pt x="18001" y="3015"/>
                </a:cubicBezTo>
                <a:cubicBezTo>
                  <a:pt x="16202" y="1004"/>
                  <a:pt x="13844" y="0"/>
                  <a:pt x="11486" y="0"/>
                </a:cubicBezTo>
                <a:close/>
              </a:path>
            </a:pathLst>
          </a:custGeom>
          <a:solidFill>
            <a:schemeClr val="accent4">
              <a:alpha val="95000"/>
            </a:schemeClr>
          </a:solidFill>
          <a:ln w="12700" cap="flat">
            <a:noFill/>
            <a:miter lim="400000"/>
          </a:ln>
          <a:effectLst/>
        </p:spPr>
        <p:txBody>
          <a:bodyPr wrap="square" lIns="0" tIns="0" rIns="0" bIns="0" numCol="1" anchor="ctr">
            <a:noAutofit/>
          </a:bodyPr>
          <a:lstStyle/>
          <a:p>
            <a:endParaRPr/>
          </a:p>
        </p:txBody>
      </p:sp>
      <p:sp>
        <p:nvSpPr>
          <p:cNvPr id="47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152971" y="6528333"/>
            <a:ext cx="2980690" cy="1498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a:t>
            </a:r>
          </a:p>
        </p:txBody>
      </p:sp>
      <p:sp>
        <p:nvSpPr>
          <p:cNvPr id="480" name="Graphic 134"/>
          <p:cNvSpPr/>
          <p:nvPr/>
        </p:nvSpPr>
        <p:spPr>
          <a:xfrm>
            <a:off x="20320503" y="5570185"/>
            <a:ext cx="620227" cy="67704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0258" y="0"/>
                  <a:pt x="9823" y="398"/>
                  <a:pt x="9823" y="895"/>
                </a:cubicBezTo>
                <a:lnTo>
                  <a:pt x="9823" y="1856"/>
                </a:lnTo>
                <a:cubicBezTo>
                  <a:pt x="6495" y="2296"/>
                  <a:pt x="3934" y="4936"/>
                  <a:pt x="3934" y="8103"/>
                </a:cubicBezTo>
                <a:lnTo>
                  <a:pt x="3934" y="10614"/>
                </a:lnTo>
                <a:cubicBezTo>
                  <a:pt x="3934" y="12396"/>
                  <a:pt x="3068" y="14065"/>
                  <a:pt x="1574" y="15223"/>
                </a:cubicBezTo>
                <a:cubicBezTo>
                  <a:pt x="1191" y="15522"/>
                  <a:pt x="977" y="15963"/>
                  <a:pt x="977" y="16424"/>
                </a:cubicBezTo>
                <a:cubicBezTo>
                  <a:pt x="977" y="17293"/>
                  <a:pt x="1746" y="17996"/>
                  <a:pt x="2694" y="17996"/>
                </a:cubicBezTo>
                <a:lnTo>
                  <a:pt x="18906" y="17996"/>
                </a:lnTo>
                <a:cubicBezTo>
                  <a:pt x="19854" y="17996"/>
                  <a:pt x="20623" y="17293"/>
                  <a:pt x="20623" y="16424"/>
                </a:cubicBezTo>
                <a:cubicBezTo>
                  <a:pt x="20623" y="15963"/>
                  <a:pt x="20417" y="15530"/>
                  <a:pt x="20026" y="15223"/>
                </a:cubicBezTo>
                <a:cubicBezTo>
                  <a:pt x="18541" y="14072"/>
                  <a:pt x="17690" y="12396"/>
                  <a:pt x="17690" y="10614"/>
                </a:cubicBezTo>
                <a:lnTo>
                  <a:pt x="17690" y="8103"/>
                </a:lnTo>
                <a:cubicBezTo>
                  <a:pt x="17690" y="4936"/>
                  <a:pt x="15104" y="2296"/>
                  <a:pt x="11777" y="1856"/>
                </a:cubicBezTo>
                <a:lnTo>
                  <a:pt x="11777" y="895"/>
                </a:lnTo>
                <a:cubicBezTo>
                  <a:pt x="11777" y="398"/>
                  <a:pt x="11342" y="0"/>
                  <a:pt x="10800" y="0"/>
                </a:cubicBezTo>
                <a:close/>
                <a:moveTo>
                  <a:pt x="4291" y="677"/>
                </a:moveTo>
                <a:cubicBezTo>
                  <a:pt x="4040" y="677"/>
                  <a:pt x="3792" y="763"/>
                  <a:pt x="3600" y="939"/>
                </a:cubicBezTo>
                <a:cubicBezTo>
                  <a:pt x="1280" y="3064"/>
                  <a:pt x="0" y="5884"/>
                  <a:pt x="0" y="8889"/>
                </a:cubicBezTo>
                <a:cubicBezTo>
                  <a:pt x="0" y="9386"/>
                  <a:pt x="435" y="9784"/>
                  <a:pt x="977" y="9784"/>
                </a:cubicBezTo>
                <a:cubicBezTo>
                  <a:pt x="1520" y="9784"/>
                  <a:pt x="1955" y="9386"/>
                  <a:pt x="1955" y="8889"/>
                </a:cubicBezTo>
                <a:cubicBezTo>
                  <a:pt x="1955" y="6364"/>
                  <a:pt x="3035" y="3991"/>
                  <a:pt x="4983" y="2206"/>
                </a:cubicBezTo>
                <a:cubicBezTo>
                  <a:pt x="5367" y="1854"/>
                  <a:pt x="5367" y="1291"/>
                  <a:pt x="4983" y="939"/>
                </a:cubicBezTo>
                <a:cubicBezTo>
                  <a:pt x="4791" y="763"/>
                  <a:pt x="4543" y="677"/>
                  <a:pt x="4291" y="677"/>
                </a:cubicBezTo>
                <a:close/>
                <a:moveTo>
                  <a:pt x="17309" y="677"/>
                </a:moveTo>
                <a:cubicBezTo>
                  <a:pt x="17057" y="677"/>
                  <a:pt x="16809" y="763"/>
                  <a:pt x="16617" y="939"/>
                </a:cubicBezTo>
                <a:cubicBezTo>
                  <a:pt x="16233" y="1291"/>
                  <a:pt x="16233" y="1854"/>
                  <a:pt x="16617" y="2206"/>
                </a:cubicBezTo>
                <a:cubicBezTo>
                  <a:pt x="18566" y="3992"/>
                  <a:pt x="19645" y="6364"/>
                  <a:pt x="19645" y="8889"/>
                </a:cubicBezTo>
                <a:cubicBezTo>
                  <a:pt x="19645" y="9386"/>
                  <a:pt x="20080" y="9784"/>
                  <a:pt x="20623" y="9784"/>
                </a:cubicBezTo>
                <a:cubicBezTo>
                  <a:pt x="21165" y="9784"/>
                  <a:pt x="21600" y="9386"/>
                  <a:pt x="21600" y="8889"/>
                </a:cubicBezTo>
                <a:cubicBezTo>
                  <a:pt x="21600" y="5884"/>
                  <a:pt x="20344" y="3064"/>
                  <a:pt x="18024" y="939"/>
                </a:cubicBezTo>
                <a:cubicBezTo>
                  <a:pt x="17832" y="763"/>
                  <a:pt x="17560" y="677"/>
                  <a:pt x="17309" y="677"/>
                </a:cubicBezTo>
                <a:close/>
                <a:moveTo>
                  <a:pt x="7200" y="18892"/>
                </a:moveTo>
                <a:cubicBezTo>
                  <a:pt x="7542" y="20430"/>
                  <a:pt x="9021" y="21600"/>
                  <a:pt x="10800" y="21600"/>
                </a:cubicBezTo>
                <a:cubicBezTo>
                  <a:pt x="12579" y="21600"/>
                  <a:pt x="14058" y="20430"/>
                  <a:pt x="14400" y="18892"/>
                </a:cubicBezTo>
                <a:lnTo>
                  <a:pt x="7200" y="18892"/>
                </a:lnTo>
                <a:close/>
              </a:path>
            </a:pathLst>
          </a:custGeom>
          <a:solidFill>
            <a:schemeClr val="accent5"/>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482" name="Line"/>
          <p:cNvSpPr/>
          <p:nvPr/>
        </p:nvSpPr>
        <p:spPr>
          <a:xfrm>
            <a:off x="13497983" y="8381557"/>
            <a:ext cx="2975828" cy="927720"/>
          </a:xfrm>
          <a:custGeom>
            <a:avLst/>
            <a:gdLst/>
            <a:ahLst/>
            <a:cxnLst>
              <a:cxn ang="0">
                <a:pos x="wd2" y="hd2"/>
              </a:cxn>
              <a:cxn ang="5400000">
                <a:pos x="wd2" y="hd2"/>
              </a:cxn>
              <a:cxn ang="10800000">
                <a:pos x="wd2" y="hd2"/>
              </a:cxn>
              <a:cxn ang="16200000">
                <a:pos x="wd2" y="hd2"/>
              </a:cxn>
            </a:cxnLst>
            <a:rect l="0" t="0" r="r" b="b"/>
            <a:pathLst>
              <a:path w="21600" h="20456" extrusionOk="0">
                <a:moveTo>
                  <a:pt x="21600" y="14843"/>
                </a:moveTo>
                <a:cubicBezTo>
                  <a:pt x="18280" y="19899"/>
                  <a:pt x="14516" y="21600"/>
                  <a:pt x="10855" y="19698"/>
                </a:cubicBezTo>
                <a:cubicBezTo>
                  <a:pt x="6556" y="17464"/>
                  <a:pt x="2685" y="10441"/>
                  <a:pt x="0" y="0"/>
                </a:cubicBezTo>
              </a:path>
            </a:pathLst>
          </a:custGeom>
          <a:ln w="50800">
            <a:solidFill>
              <a:schemeClr val="accent5"/>
            </a:solidFill>
            <a:custDash>
              <a:ds d="200000" sp="200000"/>
            </a:custDash>
            <a:miter lim="400000"/>
          </a:ln>
        </p:spPr>
        <p:txBody>
          <a:bodyPr lIns="45718" tIns="45718" rIns="45718" bIns="45718"/>
          <a:lstStyle/>
          <a:p>
            <a:endParaRPr/>
          </a:p>
        </p:txBody>
      </p:sp>
      <p:sp>
        <p:nvSpPr>
          <p:cNvPr id="483" name="Line"/>
          <p:cNvSpPr/>
          <p:nvPr/>
        </p:nvSpPr>
        <p:spPr>
          <a:xfrm>
            <a:off x="12962727" y="4447294"/>
            <a:ext cx="2839398" cy="3903581"/>
          </a:xfrm>
          <a:custGeom>
            <a:avLst/>
            <a:gdLst/>
            <a:ahLst/>
            <a:cxnLst>
              <a:cxn ang="0">
                <a:pos x="wd2" y="hd2"/>
              </a:cxn>
              <a:cxn ang="5400000">
                <a:pos x="wd2" y="hd2"/>
              </a:cxn>
              <a:cxn ang="10800000">
                <a:pos x="wd2" y="hd2"/>
              </a:cxn>
              <a:cxn ang="16200000">
                <a:pos x="wd2" y="hd2"/>
              </a:cxn>
            </a:cxnLst>
            <a:rect l="0" t="0" r="r" b="b"/>
            <a:pathLst>
              <a:path w="20603" h="20781" extrusionOk="0">
                <a:moveTo>
                  <a:pt x="3722" y="20781"/>
                </a:moveTo>
                <a:cubicBezTo>
                  <a:pt x="28" y="17362"/>
                  <a:pt x="-997" y="12786"/>
                  <a:pt x="1011" y="8680"/>
                </a:cubicBezTo>
                <a:cubicBezTo>
                  <a:pt x="3907" y="2757"/>
                  <a:pt x="12132" y="-819"/>
                  <a:pt x="20603" y="160"/>
                </a:cubicBezTo>
              </a:path>
            </a:pathLst>
          </a:custGeom>
          <a:ln w="50800">
            <a:solidFill>
              <a:schemeClr val="accent5"/>
            </a:solidFill>
            <a:tailEnd type="triangle"/>
          </a:ln>
        </p:spPr>
        <p:txBody>
          <a:bodyPr lIns="45718" tIns="45718" rIns="45718" bIns="45718"/>
          <a:lstStyle/>
          <a:p>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530" name="Group"/>
          <p:cNvGrpSpPr/>
          <p:nvPr/>
        </p:nvGrpSpPr>
        <p:grpSpPr>
          <a:xfrm>
            <a:off x="2903555" y="2171247"/>
            <a:ext cx="8949175" cy="8955058"/>
            <a:chOff x="0" y="0"/>
            <a:chExt cx="8949173" cy="8955057"/>
          </a:xfrm>
        </p:grpSpPr>
        <p:sp>
          <p:nvSpPr>
            <p:cNvPr id="485" name="Shape"/>
            <p:cNvSpPr/>
            <p:nvPr/>
          </p:nvSpPr>
          <p:spPr>
            <a:xfrm>
              <a:off x="4474362" y="503587"/>
              <a:ext cx="3987948" cy="5942220"/>
            </a:xfrm>
            <a:custGeom>
              <a:avLst/>
              <a:gdLst/>
              <a:ahLst/>
              <a:cxnLst>
                <a:cxn ang="0">
                  <a:pos x="wd2" y="hd2"/>
                </a:cxn>
                <a:cxn ang="5400000">
                  <a:pos x="wd2" y="hd2"/>
                </a:cxn>
                <a:cxn ang="10800000">
                  <a:pos x="wd2" y="hd2"/>
                </a:cxn>
                <a:cxn ang="16200000">
                  <a:pos x="wd2" y="hd2"/>
                </a:cxn>
              </a:cxnLst>
              <a:rect l="0" t="0" r="r" b="b"/>
              <a:pathLst>
                <a:path w="20498" h="21556" extrusionOk="0">
                  <a:moveTo>
                    <a:pt x="0" y="0"/>
                  </a:moveTo>
                  <a:lnTo>
                    <a:pt x="14" y="14355"/>
                  </a:lnTo>
                  <a:lnTo>
                    <a:pt x="17793" y="21556"/>
                  </a:lnTo>
                  <a:cubicBezTo>
                    <a:pt x="21600" y="16865"/>
                    <a:pt x="21374" y="11066"/>
                    <a:pt x="17207" y="6530"/>
                  </a:cubicBezTo>
                  <a:cubicBezTo>
                    <a:pt x="13432" y="2419"/>
                    <a:pt x="6941" y="-44"/>
                    <a:pt x="0" y="0"/>
                  </a:cubicBezTo>
                  <a:close/>
                </a:path>
              </a:pathLst>
            </a:custGeom>
            <a:solidFill>
              <a:schemeClr val="accent4"/>
            </a:solidFill>
            <a:ln w="12700" cap="flat">
              <a:noFill/>
              <a:miter lim="400000"/>
            </a:ln>
            <a:effectLst/>
          </p:spPr>
          <p:txBody>
            <a:bodyPr wrap="square" lIns="45718" tIns="45718" rIns="45718" bIns="45718" numCol="1" anchor="t">
              <a:noAutofit/>
            </a:bodyPr>
            <a:lstStyle/>
            <a:p>
              <a:endParaRPr/>
            </a:p>
          </p:txBody>
        </p:sp>
        <p:sp>
          <p:nvSpPr>
            <p:cNvPr id="486" name="Circle"/>
            <p:cNvSpPr/>
            <p:nvPr/>
          </p:nvSpPr>
          <p:spPr>
            <a:xfrm>
              <a:off x="481053" y="490609"/>
              <a:ext cx="7984890" cy="7984890"/>
            </a:xfrm>
            <a:prstGeom prst="ellipse">
              <a:avLst/>
            </a:prstGeom>
            <a:noFill/>
            <a:ln w="25400" cap="flat">
              <a:solidFill>
                <a:schemeClr val="accent5"/>
              </a:solidFill>
              <a:custDash>
                <a:ds d="200000" sp="200000"/>
              </a:custDash>
              <a:miter lim="400000"/>
            </a:ln>
            <a:effectLst/>
          </p:spPr>
          <p:txBody>
            <a:bodyPr wrap="square" lIns="0" tIns="0" rIns="0" bIns="0" numCol="1" anchor="ctr">
              <a:noAutofit/>
            </a:bodyPr>
            <a:lstStyle/>
            <a:p>
              <a:endParaRPr/>
            </a:p>
          </p:txBody>
        </p:sp>
        <p:sp>
          <p:nvSpPr>
            <p:cNvPr id="487" name="Circle"/>
            <p:cNvSpPr/>
            <p:nvPr/>
          </p:nvSpPr>
          <p:spPr>
            <a:xfrm>
              <a:off x="4003643" y="0"/>
              <a:ext cx="956642" cy="956641"/>
            </a:xfrm>
            <a:prstGeom prst="ellipse">
              <a:avLst/>
            </a:prstGeom>
            <a:solidFill>
              <a:schemeClr val="accent1"/>
            </a:solidFill>
            <a:ln w="12700" cap="flat">
              <a:noFill/>
              <a:miter lim="400000"/>
            </a:ln>
            <a:effectLst/>
          </p:spPr>
          <p:txBody>
            <a:bodyPr wrap="square" lIns="0" tIns="0" rIns="0" bIns="0" numCol="1" anchor="ctr">
              <a:noAutofit/>
            </a:bodyPr>
            <a:lstStyle/>
            <a:p>
              <a:endParaRPr/>
            </a:p>
          </p:txBody>
        </p:sp>
        <p:sp>
          <p:nvSpPr>
            <p:cNvPr id="488" name="Circle"/>
            <p:cNvSpPr/>
            <p:nvPr/>
          </p:nvSpPr>
          <p:spPr>
            <a:xfrm>
              <a:off x="5976377" y="533400"/>
              <a:ext cx="956641" cy="956642"/>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489" name="Circle"/>
            <p:cNvSpPr/>
            <p:nvPr/>
          </p:nvSpPr>
          <p:spPr>
            <a:xfrm>
              <a:off x="7508843" y="2099733"/>
              <a:ext cx="956642" cy="956642"/>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490" name="Circle"/>
            <p:cNvSpPr/>
            <p:nvPr/>
          </p:nvSpPr>
          <p:spPr>
            <a:xfrm>
              <a:off x="498444" y="2099733"/>
              <a:ext cx="956642" cy="956642"/>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491" name="Circle"/>
            <p:cNvSpPr/>
            <p:nvPr/>
          </p:nvSpPr>
          <p:spPr>
            <a:xfrm>
              <a:off x="1980110" y="7476066"/>
              <a:ext cx="956642" cy="956642"/>
            </a:xfrm>
            <a:prstGeom prst="ellipse">
              <a:avLst/>
            </a:prstGeom>
            <a:solidFill>
              <a:srgbClr val="535353"/>
            </a:solidFill>
            <a:ln w="12700" cap="flat">
              <a:noFill/>
              <a:miter lim="400000"/>
            </a:ln>
            <a:effectLst/>
          </p:spPr>
          <p:txBody>
            <a:bodyPr wrap="square" lIns="0" tIns="0" rIns="0" bIns="0" numCol="1" anchor="ctr">
              <a:noAutofit/>
            </a:bodyPr>
            <a:lstStyle/>
            <a:p>
              <a:endParaRPr/>
            </a:p>
          </p:txBody>
        </p:sp>
        <p:sp>
          <p:nvSpPr>
            <p:cNvPr id="492" name="Circle"/>
            <p:cNvSpPr/>
            <p:nvPr/>
          </p:nvSpPr>
          <p:spPr>
            <a:xfrm>
              <a:off x="1980110" y="533400"/>
              <a:ext cx="956642" cy="956642"/>
            </a:xfrm>
            <a:prstGeom prst="ellipse">
              <a:avLst/>
            </a:prstGeom>
            <a:solidFill>
              <a:srgbClr val="535353"/>
            </a:solidFill>
            <a:ln w="12700" cap="flat">
              <a:noFill/>
              <a:miter lim="400000"/>
            </a:ln>
            <a:effectLst/>
          </p:spPr>
          <p:txBody>
            <a:bodyPr wrap="square" lIns="0" tIns="0" rIns="0" bIns="0" numCol="1" anchor="ctr">
              <a:noAutofit/>
            </a:bodyPr>
            <a:lstStyle/>
            <a:p>
              <a:endParaRPr/>
            </a:p>
          </p:txBody>
        </p:sp>
        <p:sp>
          <p:nvSpPr>
            <p:cNvPr id="493" name="Circle"/>
            <p:cNvSpPr/>
            <p:nvPr/>
          </p:nvSpPr>
          <p:spPr>
            <a:xfrm>
              <a:off x="5976377" y="7442200"/>
              <a:ext cx="956641" cy="956641"/>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494" name="Circle"/>
            <p:cNvSpPr/>
            <p:nvPr/>
          </p:nvSpPr>
          <p:spPr>
            <a:xfrm>
              <a:off x="4004785" y="7998416"/>
              <a:ext cx="956641" cy="956642"/>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495" name="Circle"/>
            <p:cNvSpPr/>
            <p:nvPr/>
          </p:nvSpPr>
          <p:spPr>
            <a:xfrm>
              <a:off x="7518400" y="5969000"/>
              <a:ext cx="956641" cy="956641"/>
            </a:xfrm>
            <a:prstGeom prst="ellipse">
              <a:avLst/>
            </a:prstGeom>
            <a:solidFill>
              <a:schemeClr val="accent1"/>
            </a:solidFill>
            <a:ln w="12700" cap="flat">
              <a:noFill/>
              <a:miter lim="400000"/>
            </a:ln>
            <a:effectLst/>
          </p:spPr>
          <p:txBody>
            <a:bodyPr wrap="square" lIns="0" tIns="0" rIns="0" bIns="0" numCol="1" anchor="ctr">
              <a:noAutofit/>
            </a:bodyPr>
            <a:lstStyle/>
            <a:p>
              <a:endParaRPr/>
            </a:p>
          </p:txBody>
        </p:sp>
        <p:sp>
          <p:nvSpPr>
            <p:cNvPr id="496" name="Circle"/>
            <p:cNvSpPr/>
            <p:nvPr/>
          </p:nvSpPr>
          <p:spPr>
            <a:xfrm>
              <a:off x="0" y="4004733"/>
              <a:ext cx="956641" cy="956642"/>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497" name="Circle"/>
            <p:cNvSpPr/>
            <p:nvPr/>
          </p:nvSpPr>
          <p:spPr>
            <a:xfrm>
              <a:off x="634999" y="6096000"/>
              <a:ext cx="956642" cy="956641"/>
            </a:xfrm>
            <a:prstGeom prst="ellipse">
              <a:avLst/>
            </a:prstGeom>
            <a:solidFill>
              <a:schemeClr val="accent1"/>
            </a:solidFill>
            <a:ln w="12700" cap="flat">
              <a:noFill/>
              <a:miter lim="400000"/>
            </a:ln>
            <a:effectLst/>
          </p:spPr>
          <p:txBody>
            <a:bodyPr wrap="square" lIns="0" tIns="0" rIns="0" bIns="0" numCol="1" anchor="ctr">
              <a:noAutofit/>
            </a:bodyPr>
            <a:lstStyle/>
            <a:p>
              <a:endParaRPr/>
            </a:p>
          </p:txBody>
        </p:sp>
        <p:sp>
          <p:nvSpPr>
            <p:cNvPr id="498" name="Circle"/>
            <p:cNvSpPr/>
            <p:nvPr/>
          </p:nvSpPr>
          <p:spPr>
            <a:xfrm>
              <a:off x="7992533" y="4004733"/>
              <a:ext cx="956641" cy="956642"/>
            </a:xfrm>
            <a:prstGeom prst="ellipse">
              <a:avLst/>
            </a:prstGeom>
            <a:solidFill>
              <a:srgbClr val="535353"/>
            </a:solidFill>
            <a:ln w="12700" cap="flat">
              <a:noFill/>
              <a:miter lim="400000"/>
            </a:ln>
            <a:effectLst/>
          </p:spPr>
          <p:txBody>
            <a:bodyPr wrap="square" lIns="0" tIns="0" rIns="0" bIns="0" numCol="1" anchor="ctr">
              <a:noAutofit/>
            </a:bodyPr>
            <a:lstStyle/>
            <a:p>
              <a:endParaRPr/>
            </a:p>
          </p:txBody>
        </p:sp>
        <p:sp>
          <p:nvSpPr>
            <p:cNvPr id="499" name="Shape"/>
            <p:cNvSpPr/>
            <p:nvPr/>
          </p:nvSpPr>
          <p:spPr>
            <a:xfrm>
              <a:off x="1156268" y="1166460"/>
              <a:ext cx="6633520" cy="6633842"/>
            </a:xfrm>
            <a:custGeom>
              <a:avLst/>
              <a:gdLst/>
              <a:ahLst/>
              <a:cxnLst>
                <a:cxn ang="0">
                  <a:pos x="wd2" y="hd2"/>
                </a:cxn>
                <a:cxn ang="5400000">
                  <a:pos x="wd2" y="hd2"/>
                </a:cxn>
                <a:cxn ang="10800000">
                  <a:pos x="wd2" y="hd2"/>
                </a:cxn>
                <a:cxn ang="16200000">
                  <a:pos x="wd2" y="hd2"/>
                </a:cxn>
              </a:cxnLst>
              <a:rect l="0" t="0" r="r" b="b"/>
              <a:pathLst>
                <a:path w="21542" h="21571" extrusionOk="0">
                  <a:moveTo>
                    <a:pt x="10812" y="0"/>
                  </a:moveTo>
                  <a:cubicBezTo>
                    <a:pt x="10737" y="0"/>
                    <a:pt x="10661" y="30"/>
                    <a:pt x="10603" y="88"/>
                  </a:cubicBezTo>
                  <a:cubicBezTo>
                    <a:pt x="10488" y="203"/>
                    <a:pt x="10488" y="390"/>
                    <a:pt x="10603" y="506"/>
                  </a:cubicBezTo>
                  <a:cubicBezTo>
                    <a:pt x="10719" y="621"/>
                    <a:pt x="10906" y="621"/>
                    <a:pt x="11021" y="506"/>
                  </a:cubicBezTo>
                  <a:cubicBezTo>
                    <a:pt x="11136" y="390"/>
                    <a:pt x="11136" y="203"/>
                    <a:pt x="11021" y="88"/>
                  </a:cubicBezTo>
                  <a:cubicBezTo>
                    <a:pt x="10963" y="30"/>
                    <a:pt x="10888" y="0"/>
                    <a:pt x="10812" y="0"/>
                  </a:cubicBezTo>
                  <a:close/>
                  <a:moveTo>
                    <a:pt x="13383" y="449"/>
                  </a:moveTo>
                  <a:cubicBezTo>
                    <a:pt x="13338" y="449"/>
                    <a:pt x="13293" y="466"/>
                    <a:pt x="13258" y="501"/>
                  </a:cubicBezTo>
                  <a:cubicBezTo>
                    <a:pt x="13190" y="570"/>
                    <a:pt x="13190" y="681"/>
                    <a:pt x="13258" y="750"/>
                  </a:cubicBezTo>
                  <a:cubicBezTo>
                    <a:pt x="13327" y="819"/>
                    <a:pt x="13439" y="819"/>
                    <a:pt x="13507" y="750"/>
                  </a:cubicBezTo>
                  <a:cubicBezTo>
                    <a:pt x="13576" y="681"/>
                    <a:pt x="13576" y="570"/>
                    <a:pt x="13507" y="501"/>
                  </a:cubicBezTo>
                  <a:cubicBezTo>
                    <a:pt x="13473" y="466"/>
                    <a:pt x="13429" y="449"/>
                    <a:pt x="13383" y="449"/>
                  </a:cubicBezTo>
                  <a:close/>
                  <a:moveTo>
                    <a:pt x="7981" y="490"/>
                  </a:moveTo>
                  <a:cubicBezTo>
                    <a:pt x="7936" y="490"/>
                    <a:pt x="7890" y="508"/>
                    <a:pt x="7856" y="542"/>
                  </a:cubicBezTo>
                  <a:cubicBezTo>
                    <a:pt x="7787" y="611"/>
                    <a:pt x="7787" y="722"/>
                    <a:pt x="7856" y="791"/>
                  </a:cubicBezTo>
                  <a:cubicBezTo>
                    <a:pt x="7924" y="860"/>
                    <a:pt x="8036" y="860"/>
                    <a:pt x="8104" y="791"/>
                  </a:cubicBezTo>
                  <a:cubicBezTo>
                    <a:pt x="8173" y="722"/>
                    <a:pt x="8173" y="611"/>
                    <a:pt x="8104" y="542"/>
                  </a:cubicBezTo>
                  <a:cubicBezTo>
                    <a:pt x="8070" y="508"/>
                    <a:pt x="8026" y="490"/>
                    <a:pt x="7981" y="490"/>
                  </a:cubicBezTo>
                  <a:close/>
                  <a:moveTo>
                    <a:pt x="15947" y="1363"/>
                  </a:moveTo>
                  <a:cubicBezTo>
                    <a:pt x="15871" y="1363"/>
                    <a:pt x="15796" y="1393"/>
                    <a:pt x="15738" y="1451"/>
                  </a:cubicBezTo>
                  <a:cubicBezTo>
                    <a:pt x="15623" y="1566"/>
                    <a:pt x="15623" y="1753"/>
                    <a:pt x="15738" y="1869"/>
                  </a:cubicBezTo>
                  <a:cubicBezTo>
                    <a:pt x="15854" y="1984"/>
                    <a:pt x="16040" y="1984"/>
                    <a:pt x="16156" y="1869"/>
                  </a:cubicBezTo>
                  <a:cubicBezTo>
                    <a:pt x="16271" y="1753"/>
                    <a:pt x="16271" y="1566"/>
                    <a:pt x="16156" y="1451"/>
                  </a:cubicBezTo>
                  <a:cubicBezTo>
                    <a:pt x="16098" y="1393"/>
                    <a:pt x="16023" y="1363"/>
                    <a:pt x="15947" y="1363"/>
                  </a:cubicBezTo>
                  <a:close/>
                  <a:moveTo>
                    <a:pt x="5513" y="1425"/>
                  </a:moveTo>
                  <a:cubicBezTo>
                    <a:pt x="5437" y="1425"/>
                    <a:pt x="5361" y="1455"/>
                    <a:pt x="5304" y="1512"/>
                  </a:cubicBezTo>
                  <a:cubicBezTo>
                    <a:pt x="5188" y="1628"/>
                    <a:pt x="5188" y="1815"/>
                    <a:pt x="5304" y="1931"/>
                  </a:cubicBezTo>
                  <a:cubicBezTo>
                    <a:pt x="5419" y="2046"/>
                    <a:pt x="5606" y="2046"/>
                    <a:pt x="5721" y="1931"/>
                  </a:cubicBezTo>
                  <a:cubicBezTo>
                    <a:pt x="5837" y="1815"/>
                    <a:pt x="5837" y="1628"/>
                    <a:pt x="5721" y="1512"/>
                  </a:cubicBezTo>
                  <a:cubicBezTo>
                    <a:pt x="5664" y="1455"/>
                    <a:pt x="5588" y="1425"/>
                    <a:pt x="5513" y="1425"/>
                  </a:cubicBezTo>
                  <a:close/>
                  <a:moveTo>
                    <a:pt x="18188" y="3216"/>
                  </a:moveTo>
                  <a:cubicBezTo>
                    <a:pt x="18143" y="3216"/>
                    <a:pt x="18098" y="3233"/>
                    <a:pt x="18063" y="3268"/>
                  </a:cubicBezTo>
                  <a:cubicBezTo>
                    <a:pt x="17995" y="3336"/>
                    <a:pt x="17995" y="3448"/>
                    <a:pt x="18063" y="3517"/>
                  </a:cubicBezTo>
                  <a:cubicBezTo>
                    <a:pt x="18132" y="3585"/>
                    <a:pt x="18243" y="3585"/>
                    <a:pt x="18312" y="3517"/>
                  </a:cubicBezTo>
                  <a:cubicBezTo>
                    <a:pt x="18381" y="3448"/>
                    <a:pt x="18381" y="3336"/>
                    <a:pt x="18312" y="3268"/>
                  </a:cubicBezTo>
                  <a:cubicBezTo>
                    <a:pt x="18278" y="3233"/>
                    <a:pt x="18233" y="3216"/>
                    <a:pt x="18188" y="3216"/>
                  </a:cubicBezTo>
                  <a:close/>
                  <a:moveTo>
                    <a:pt x="3300" y="3257"/>
                  </a:moveTo>
                  <a:cubicBezTo>
                    <a:pt x="3255" y="3257"/>
                    <a:pt x="3209" y="3274"/>
                    <a:pt x="3175" y="3309"/>
                  </a:cubicBezTo>
                  <a:cubicBezTo>
                    <a:pt x="3106" y="3378"/>
                    <a:pt x="3106" y="3489"/>
                    <a:pt x="3175" y="3558"/>
                  </a:cubicBezTo>
                  <a:cubicBezTo>
                    <a:pt x="3243" y="3627"/>
                    <a:pt x="3355" y="3627"/>
                    <a:pt x="3423" y="3558"/>
                  </a:cubicBezTo>
                  <a:cubicBezTo>
                    <a:pt x="3492" y="3489"/>
                    <a:pt x="3492" y="3378"/>
                    <a:pt x="3423" y="3309"/>
                  </a:cubicBezTo>
                  <a:cubicBezTo>
                    <a:pt x="3389" y="3274"/>
                    <a:pt x="3345" y="3257"/>
                    <a:pt x="3300" y="3257"/>
                  </a:cubicBezTo>
                  <a:close/>
                  <a:moveTo>
                    <a:pt x="1636" y="5389"/>
                  </a:moveTo>
                  <a:cubicBezTo>
                    <a:pt x="1560" y="5389"/>
                    <a:pt x="1485" y="5419"/>
                    <a:pt x="1427" y="5477"/>
                  </a:cubicBezTo>
                  <a:cubicBezTo>
                    <a:pt x="1311" y="5593"/>
                    <a:pt x="1311" y="5779"/>
                    <a:pt x="1427" y="5895"/>
                  </a:cubicBezTo>
                  <a:cubicBezTo>
                    <a:pt x="1542" y="6011"/>
                    <a:pt x="1729" y="6011"/>
                    <a:pt x="1844" y="5895"/>
                  </a:cubicBezTo>
                  <a:cubicBezTo>
                    <a:pt x="1960" y="5779"/>
                    <a:pt x="1960" y="5593"/>
                    <a:pt x="1844" y="5477"/>
                  </a:cubicBezTo>
                  <a:cubicBezTo>
                    <a:pt x="1787" y="5419"/>
                    <a:pt x="1711" y="5389"/>
                    <a:pt x="1636" y="5389"/>
                  </a:cubicBezTo>
                  <a:close/>
                  <a:moveTo>
                    <a:pt x="19989" y="5492"/>
                  </a:moveTo>
                  <a:cubicBezTo>
                    <a:pt x="19913" y="5492"/>
                    <a:pt x="19838" y="5522"/>
                    <a:pt x="19780" y="5580"/>
                  </a:cubicBezTo>
                  <a:cubicBezTo>
                    <a:pt x="19665" y="5696"/>
                    <a:pt x="19665" y="5883"/>
                    <a:pt x="19780" y="5998"/>
                  </a:cubicBezTo>
                  <a:cubicBezTo>
                    <a:pt x="19895" y="6114"/>
                    <a:pt x="20082" y="6114"/>
                    <a:pt x="20198" y="5998"/>
                  </a:cubicBezTo>
                  <a:cubicBezTo>
                    <a:pt x="20313" y="5883"/>
                    <a:pt x="20313" y="5696"/>
                    <a:pt x="20198" y="5580"/>
                  </a:cubicBezTo>
                  <a:cubicBezTo>
                    <a:pt x="20140" y="5522"/>
                    <a:pt x="20064" y="5492"/>
                    <a:pt x="19989" y="5492"/>
                  </a:cubicBezTo>
                  <a:close/>
                  <a:moveTo>
                    <a:pt x="578" y="8089"/>
                  </a:moveTo>
                  <a:cubicBezTo>
                    <a:pt x="532" y="8089"/>
                    <a:pt x="487" y="8106"/>
                    <a:pt x="452" y="8141"/>
                  </a:cubicBezTo>
                  <a:cubicBezTo>
                    <a:pt x="384" y="8209"/>
                    <a:pt x="384" y="8321"/>
                    <a:pt x="452" y="8390"/>
                  </a:cubicBezTo>
                  <a:cubicBezTo>
                    <a:pt x="521" y="8458"/>
                    <a:pt x="633" y="8458"/>
                    <a:pt x="701" y="8390"/>
                  </a:cubicBezTo>
                  <a:cubicBezTo>
                    <a:pt x="770" y="8321"/>
                    <a:pt x="770" y="8209"/>
                    <a:pt x="701" y="8141"/>
                  </a:cubicBezTo>
                  <a:cubicBezTo>
                    <a:pt x="667" y="8106"/>
                    <a:pt x="623" y="8089"/>
                    <a:pt x="578" y="8089"/>
                  </a:cubicBezTo>
                  <a:close/>
                  <a:moveTo>
                    <a:pt x="20952" y="8089"/>
                  </a:moveTo>
                  <a:cubicBezTo>
                    <a:pt x="20907" y="8089"/>
                    <a:pt x="20861" y="8106"/>
                    <a:pt x="20827" y="8141"/>
                  </a:cubicBezTo>
                  <a:cubicBezTo>
                    <a:pt x="20758" y="8209"/>
                    <a:pt x="20758" y="8321"/>
                    <a:pt x="20827" y="8390"/>
                  </a:cubicBezTo>
                  <a:cubicBezTo>
                    <a:pt x="20895" y="8458"/>
                    <a:pt x="21007" y="8458"/>
                    <a:pt x="21075" y="8390"/>
                  </a:cubicBezTo>
                  <a:cubicBezTo>
                    <a:pt x="21144" y="8321"/>
                    <a:pt x="21144" y="8209"/>
                    <a:pt x="21075" y="8141"/>
                  </a:cubicBezTo>
                  <a:cubicBezTo>
                    <a:pt x="21041" y="8106"/>
                    <a:pt x="20997" y="8089"/>
                    <a:pt x="20952" y="8089"/>
                  </a:cubicBezTo>
                  <a:close/>
                  <a:moveTo>
                    <a:pt x="295" y="10510"/>
                  </a:moveTo>
                  <a:cubicBezTo>
                    <a:pt x="220" y="10510"/>
                    <a:pt x="144" y="10540"/>
                    <a:pt x="86" y="10598"/>
                  </a:cubicBezTo>
                  <a:cubicBezTo>
                    <a:pt x="-29" y="10713"/>
                    <a:pt x="-29" y="10900"/>
                    <a:pt x="86" y="11016"/>
                  </a:cubicBezTo>
                  <a:cubicBezTo>
                    <a:pt x="202" y="11131"/>
                    <a:pt x="389" y="11131"/>
                    <a:pt x="504" y="11016"/>
                  </a:cubicBezTo>
                  <a:cubicBezTo>
                    <a:pt x="620" y="10900"/>
                    <a:pt x="620" y="10713"/>
                    <a:pt x="504" y="10598"/>
                  </a:cubicBezTo>
                  <a:cubicBezTo>
                    <a:pt x="446" y="10540"/>
                    <a:pt x="371" y="10510"/>
                    <a:pt x="295" y="10510"/>
                  </a:cubicBezTo>
                  <a:close/>
                  <a:moveTo>
                    <a:pt x="21247" y="10531"/>
                  </a:moveTo>
                  <a:cubicBezTo>
                    <a:pt x="21171" y="10531"/>
                    <a:pt x="21096" y="10560"/>
                    <a:pt x="21038" y="10618"/>
                  </a:cubicBezTo>
                  <a:cubicBezTo>
                    <a:pt x="20922" y="10734"/>
                    <a:pt x="20922" y="10921"/>
                    <a:pt x="21038" y="11036"/>
                  </a:cubicBezTo>
                  <a:cubicBezTo>
                    <a:pt x="21153" y="11152"/>
                    <a:pt x="21340" y="11152"/>
                    <a:pt x="21456" y="11036"/>
                  </a:cubicBezTo>
                  <a:cubicBezTo>
                    <a:pt x="21571" y="10921"/>
                    <a:pt x="21571" y="10734"/>
                    <a:pt x="21456" y="10618"/>
                  </a:cubicBezTo>
                  <a:cubicBezTo>
                    <a:pt x="21398" y="10560"/>
                    <a:pt x="21322" y="10531"/>
                    <a:pt x="21247" y="10531"/>
                  </a:cubicBezTo>
                  <a:close/>
                  <a:moveTo>
                    <a:pt x="20910" y="13334"/>
                  </a:moveTo>
                  <a:cubicBezTo>
                    <a:pt x="20865" y="13334"/>
                    <a:pt x="20820" y="13351"/>
                    <a:pt x="20785" y="13385"/>
                  </a:cubicBezTo>
                  <a:cubicBezTo>
                    <a:pt x="20717" y="13454"/>
                    <a:pt x="20717" y="13565"/>
                    <a:pt x="20785" y="13634"/>
                  </a:cubicBezTo>
                  <a:cubicBezTo>
                    <a:pt x="20854" y="13703"/>
                    <a:pt x="20965" y="13703"/>
                    <a:pt x="21034" y="13634"/>
                  </a:cubicBezTo>
                  <a:cubicBezTo>
                    <a:pt x="21103" y="13565"/>
                    <a:pt x="21103" y="13454"/>
                    <a:pt x="21034" y="13385"/>
                  </a:cubicBezTo>
                  <a:cubicBezTo>
                    <a:pt x="21000" y="13351"/>
                    <a:pt x="20955" y="13334"/>
                    <a:pt x="20910" y="13334"/>
                  </a:cubicBezTo>
                  <a:close/>
                  <a:moveTo>
                    <a:pt x="681" y="13457"/>
                  </a:moveTo>
                  <a:cubicBezTo>
                    <a:pt x="636" y="13457"/>
                    <a:pt x="590" y="13475"/>
                    <a:pt x="556" y="13509"/>
                  </a:cubicBezTo>
                  <a:cubicBezTo>
                    <a:pt x="487" y="13578"/>
                    <a:pt x="487" y="13689"/>
                    <a:pt x="556" y="13758"/>
                  </a:cubicBezTo>
                  <a:cubicBezTo>
                    <a:pt x="624" y="13827"/>
                    <a:pt x="736" y="13827"/>
                    <a:pt x="804" y="13758"/>
                  </a:cubicBezTo>
                  <a:cubicBezTo>
                    <a:pt x="873" y="13689"/>
                    <a:pt x="873" y="13578"/>
                    <a:pt x="804" y="13509"/>
                  </a:cubicBezTo>
                  <a:cubicBezTo>
                    <a:pt x="770" y="13475"/>
                    <a:pt x="726" y="13457"/>
                    <a:pt x="681" y="13457"/>
                  </a:cubicBezTo>
                  <a:close/>
                  <a:moveTo>
                    <a:pt x="1656" y="15631"/>
                  </a:moveTo>
                  <a:cubicBezTo>
                    <a:pt x="1581" y="15631"/>
                    <a:pt x="1505" y="15661"/>
                    <a:pt x="1447" y="15718"/>
                  </a:cubicBezTo>
                  <a:cubicBezTo>
                    <a:pt x="1332" y="15834"/>
                    <a:pt x="1332" y="16021"/>
                    <a:pt x="1447" y="16137"/>
                  </a:cubicBezTo>
                  <a:cubicBezTo>
                    <a:pt x="1563" y="16252"/>
                    <a:pt x="1750" y="16252"/>
                    <a:pt x="1865" y="16137"/>
                  </a:cubicBezTo>
                  <a:cubicBezTo>
                    <a:pt x="1981" y="16021"/>
                    <a:pt x="1981" y="15834"/>
                    <a:pt x="1865" y="15718"/>
                  </a:cubicBezTo>
                  <a:cubicBezTo>
                    <a:pt x="1807" y="15661"/>
                    <a:pt x="1732" y="15631"/>
                    <a:pt x="1656" y="15631"/>
                  </a:cubicBezTo>
                  <a:close/>
                  <a:moveTo>
                    <a:pt x="19865" y="15672"/>
                  </a:moveTo>
                  <a:cubicBezTo>
                    <a:pt x="19789" y="15672"/>
                    <a:pt x="19714" y="15702"/>
                    <a:pt x="19656" y="15760"/>
                  </a:cubicBezTo>
                  <a:cubicBezTo>
                    <a:pt x="19541" y="15875"/>
                    <a:pt x="19541" y="16062"/>
                    <a:pt x="19656" y="16178"/>
                  </a:cubicBezTo>
                  <a:cubicBezTo>
                    <a:pt x="19772" y="16293"/>
                    <a:pt x="19958" y="16293"/>
                    <a:pt x="20074" y="16178"/>
                  </a:cubicBezTo>
                  <a:cubicBezTo>
                    <a:pt x="20189" y="16062"/>
                    <a:pt x="20189" y="15875"/>
                    <a:pt x="20074" y="15760"/>
                  </a:cubicBezTo>
                  <a:cubicBezTo>
                    <a:pt x="20016" y="15702"/>
                    <a:pt x="19941" y="15672"/>
                    <a:pt x="19865" y="15672"/>
                  </a:cubicBezTo>
                  <a:close/>
                  <a:moveTo>
                    <a:pt x="18209" y="18000"/>
                  </a:moveTo>
                  <a:cubicBezTo>
                    <a:pt x="18164" y="18000"/>
                    <a:pt x="18118" y="18017"/>
                    <a:pt x="18084" y="18052"/>
                  </a:cubicBezTo>
                  <a:cubicBezTo>
                    <a:pt x="18015" y="18120"/>
                    <a:pt x="18015" y="18232"/>
                    <a:pt x="18084" y="18301"/>
                  </a:cubicBezTo>
                  <a:cubicBezTo>
                    <a:pt x="18153" y="18370"/>
                    <a:pt x="18264" y="18369"/>
                    <a:pt x="18333" y="18301"/>
                  </a:cubicBezTo>
                  <a:cubicBezTo>
                    <a:pt x="18401" y="18232"/>
                    <a:pt x="18401" y="18120"/>
                    <a:pt x="18333" y="18052"/>
                  </a:cubicBezTo>
                  <a:cubicBezTo>
                    <a:pt x="18298" y="18017"/>
                    <a:pt x="18254" y="18000"/>
                    <a:pt x="18209" y="18000"/>
                  </a:cubicBezTo>
                  <a:close/>
                  <a:moveTo>
                    <a:pt x="3444" y="18124"/>
                  </a:moveTo>
                  <a:cubicBezTo>
                    <a:pt x="3399" y="18124"/>
                    <a:pt x="3353" y="18141"/>
                    <a:pt x="3319" y="18176"/>
                  </a:cubicBezTo>
                  <a:cubicBezTo>
                    <a:pt x="3250" y="18244"/>
                    <a:pt x="3250" y="18356"/>
                    <a:pt x="3319" y="18425"/>
                  </a:cubicBezTo>
                  <a:cubicBezTo>
                    <a:pt x="3388" y="18493"/>
                    <a:pt x="3499" y="18493"/>
                    <a:pt x="3568" y="18425"/>
                  </a:cubicBezTo>
                  <a:cubicBezTo>
                    <a:pt x="3636" y="18356"/>
                    <a:pt x="3636" y="18244"/>
                    <a:pt x="3568" y="18176"/>
                  </a:cubicBezTo>
                  <a:cubicBezTo>
                    <a:pt x="3533" y="18141"/>
                    <a:pt x="3489" y="18124"/>
                    <a:pt x="3444" y="18124"/>
                  </a:cubicBezTo>
                  <a:close/>
                  <a:moveTo>
                    <a:pt x="16174" y="19492"/>
                  </a:moveTo>
                  <a:cubicBezTo>
                    <a:pt x="16098" y="19492"/>
                    <a:pt x="16023" y="19522"/>
                    <a:pt x="15965" y="19580"/>
                  </a:cubicBezTo>
                  <a:cubicBezTo>
                    <a:pt x="15850" y="19695"/>
                    <a:pt x="15850" y="19882"/>
                    <a:pt x="15965" y="19998"/>
                  </a:cubicBezTo>
                  <a:cubicBezTo>
                    <a:pt x="16081" y="20113"/>
                    <a:pt x="16267" y="20113"/>
                    <a:pt x="16383" y="19998"/>
                  </a:cubicBezTo>
                  <a:cubicBezTo>
                    <a:pt x="16498" y="19882"/>
                    <a:pt x="16498" y="19695"/>
                    <a:pt x="16383" y="19580"/>
                  </a:cubicBezTo>
                  <a:cubicBezTo>
                    <a:pt x="16325" y="19522"/>
                    <a:pt x="16250" y="19492"/>
                    <a:pt x="16174" y="19492"/>
                  </a:cubicBezTo>
                  <a:close/>
                  <a:moveTo>
                    <a:pt x="5574" y="19595"/>
                  </a:moveTo>
                  <a:cubicBezTo>
                    <a:pt x="5499" y="19595"/>
                    <a:pt x="5423" y="19625"/>
                    <a:pt x="5366" y="19683"/>
                  </a:cubicBezTo>
                  <a:cubicBezTo>
                    <a:pt x="5250" y="19798"/>
                    <a:pt x="5250" y="19985"/>
                    <a:pt x="5366" y="20101"/>
                  </a:cubicBezTo>
                  <a:cubicBezTo>
                    <a:pt x="5481" y="20217"/>
                    <a:pt x="5668" y="20217"/>
                    <a:pt x="5783" y="20101"/>
                  </a:cubicBezTo>
                  <a:cubicBezTo>
                    <a:pt x="5899" y="19985"/>
                    <a:pt x="5899" y="19798"/>
                    <a:pt x="5783" y="19683"/>
                  </a:cubicBezTo>
                  <a:cubicBezTo>
                    <a:pt x="5725" y="19625"/>
                    <a:pt x="5650" y="19595"/>
                    <a:pt x="5574" y="19595"/>
                  </a:cubicBezTo>
                  <a:close/>
                  <a:moveTo>
                    <a:pt x="8043" y="20767"/>
                  </a:moveTo>
                  <a:cubicBezTo>
                    <a:pt x="7997" y="20767"/>
                    <a:pt x="7952" y="20784"/>
                    <a:pt x="7917" y="20818"/>
                  </a:cubicBezTo>
                  <a:cubicBezTo>
                    <a:pt x="7849" y="20887"/>
                    <a:pt x="7849" y="20999"/>
                    <a:pt x="7917" y="21068"/>
                  </a:cubicBezTo>
                  <a:cubicBezTo>
                    <a:pt x="7986" y="21136"/>
                    <a:pt x="8098" y="21136"/>
                    <a:pt x="8166" y="21068"/>
                  </a:cubicBezTo>
                  <a:cubicBezTo>
                    <a:pt x="8235" y="20999"/>
                    <a:pt x="8235" y="20887"/>
                    <a:pt x="8166" y="20818"/>
                  </a:cubicBezTo>
                  <a:cubicBezTo>
                    <a:pt x="8132" y="20784"/>
                    <a:pt x="8088" y="20767"/>
                    <a:pt x="8043" y="20767"/>
                  </a:cubicBezTo>
                  <a:close/>
                  <a:moveTo>
                    <a:pt x="13528" y="20767"/>
                  </a:moveTo>
                  <a:cubicBezTo>
                    <a:pt x="13483" y="20767"/>
                    <a:pt x="13437" y="20784"/>
                    <a:pt x="13403" y="20818"/>
                  </a:cubicBezTo>
                  <a:cubicBezTo>
                    <a:pt x="13334" y="20887"/>
                    <a:pt x="13334" y="20999"/>
                    <a:pt x="13403" y="21068"/>
                  </a:cubicBezTo>
                  <a:cubicBezTo>
                    <a:pt x="13472" y="21136"/>
                    <a:pt x="13583" y="21136"/>
                    <a:pt x="13652" y="21068"/>
                  </a:cubicBezTo>
                  <a:cubicBezTo>
                    <a:pt x="13720" y="20999"/>
                    <a:pt x="13720" y="20887"/>
                    <a:pt x="13652" y="20818"/>
                  </a:cubicBezTo>
                  <a:cubicBezTo>
                    <a:pt x="13617" y="20784"/>
                    <a:pt x="13573" y="20767"/>
                    <a:pt x="13528" y="20767"/>
                  </a:cubicBezTo>
                  <a:close/>
                  <a:moveTo>
                    <a:pt x="10833" y="20979"/>
                  </a:moveTo>
                  <a:cubicBezTo>
                    <a:pt x="10757" y="20979"/>
                    <a:pt x="10682" y="21008"/>
                    <a:pt x="10624" y="21066"/>
                  </a:cubicBezTo>
                  <a:cubicBezTo>
                    <a:pt x="10509" y="21182"/>
                    <a:pt x="10509" y="21369"/>
                    <a:pt x="10624" y="21484"/>
                  </a:cubicBezTo>
                  <a:cubicBezTo>
                    <a:pt x="10740" y="21600"/>
                    <a:pt x="10926" y="21600"/>
                    <a:pt x="11042" y="21484"/>
                  </a:cubicBezTo>
                  <a:cubicBezTo>
                    <a:pt x="11157" y="21369"/>
                    <a:pt x="11157" y="21182"/>
                    <a:pt x="11042" y="21066"/>
                  </a:cubicBezTo>
                  <a:cubicBezTo>
                    <a:pt x="10984" y="21008"/>
                    <a:pt x="10909" y="20979"/>
                    <a:pt x="10833" y="20979"/>
                  </a:cubicBezTo>
                  <a:close/>
                </a:path>
              </a:pathLst>
            </a:custGeom>
            <a:solidFill>
              <a:schemeClr val="accent5"/>
            </a:solidFill>
            <a:ln w="12700" cap="flat">
              <a:noFill/>
              <a:miter lim="400000"/>
            </a:ln>
            <a:effectLst/>
          </p:spPr>
          <p:txBody>
            <a:bodyPr wrap="square" lIns="0" tIns="0" rIns="0" bIns="0" numCol="1" anchor="ctr">
              <a:noAutofit/>
            </a:bodyPr>
            <a:lstStyle/>
            <a:p>
              <a:endParaRPr/>
            </a:p>
          </p:txBody>
        </p:sp>
        <p:sp>
          <p:nvSpPr>
            <p:cNvPr id="50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155692" y="1350539"/>
              <a:ext cx="641852"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12</a:t>
              </a:r>
            </a:p>
          </p:txBody>
        </p:sp>
        <p:sp>
          <p:nvSpPr>
            <p:cNvPr id="50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523059" y="1689205"/>
              <a:ext cx="641852"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1</a:t>
              </a:r>
            </a:p>
          </p:txBody>
        </p:sp>
        <p:sp>
          <p:nvSpPr>
            <p:cNvPr id="50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687225" y="2827972"/>
              <a:ext cx="641852"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dirty="0">
                  <a:solidFill>
                    <a:schemeClr val="tx2"/>
                  </a:solidFill>
                </a:rPr>
                <a:t>2</a:t>
              </a:r>
            </a:p>
          </p:txBody>
        </p:sp>
        <p:sp>
          <p:nvSpPr>
            <p:cNvPr id="50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030125" y="4252489"/>
              <a:ext cx="641852"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3</a:t>
              </a:r>
            </a:p>
          </p:txBody>
        </p:sp>
        <p:sp>
          <p:nvSpPr>
            <p:cNvPr id="50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725325" y="5558472"/>
              <a:ext cx="641852"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4</a:t>
              </a:r>
            </a:p>
          </p:txBody>
        </p:sp>
        <p:sp>
          <p:nvSpPr>
            <p:cNvPr id="50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624659" y="6697239"/>
              <a:ext cx="641852"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5</a:t>
              </a:r>
            </a:p>
          </p:txBody>
        </p:sp>
        <p:sp>
          <p:nvSpPr>
            <p:cNvPr id="50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172625" y="7082473"/>
              <a:ext cx="641852"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6</a:t>
              </a:r>
            </a:p>
          </p:txBody>
        </p:sp>
        <p:sp>
          <p:nvSpPr>
            <p:cNvPr id="50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29058" y="6697239"/>
              <a:ext cx="641853"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7</a:t>
              </a:r>
            </a:p>
          </p:txBody>
        </p:sp>
        <p:sp>
          <p:nvSpPr>
            <p:cNvPr id="50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94525" y="5558472"/>
              <a:ext cx="641853"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8</a:t>
              </a:r>
            </a:p>
          </p:txBody>
        </p:sp>
        <p:sp>
          <p:nvSpPr>
            <p:cNvPr id="50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226225" y="4252489"/>
              <a:ext cx="641853"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9</a:t>
              </a:r>
            </a:p>
          </p:txBody>
        </p:sp>
        <p:sp>
          <p:nvSpPr>
            <p:cNvPr id="51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66491" y="2827972"/>
              <a:ext cx="641853"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10</a:t>
              </a:r>
            </a:p>
          </p:txBody>
        </p:sp>
        <p:sp>
          <p:nvSpPr>
            <p:cNvPr id="51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33291" y="1689205"/>
              <a:ext cx="641853"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11</a:t>
              </a:r>
            </a:p>
          </p:txBody>
        </p:sp>
        <p:sp>
          <p:nvSpPr>
            <p:cNvPr id="512" name="Line"/>
            <p:cNvSpPr/>
            <p:nvPr/>
          </p:nvSpPr>
          <p:spPr>
            <a:xfrm>
              <a:off x="4479935" y="3858743"/>
              <a:ext cx="570736" cy="41208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5133" y="151"/>
                    <a:pt x="10089" y="2628"/>
                    <a:pt x="14109" y="7053"/>
                  </a:cubicBezTo>
                  <a:cubicBezTo>
                    <a:pt x="17542" y="10832"/>
                    <a:pt x="20138" y="15873"/>
                    <a:pt x="21600" y="21600"/>
                  </a:cubicBezTo>
                </a:path>
              </a:pathLst>
            </a:custGeom>
            <a:noFill/>
            <a:ln w="25400" cap="flat">
              <a:solidFill>
                <a:schemeClr val="accent5"/>
              </a:solidFill>
              <a:prstDash val="solid"/>
              <a:round/>
              <a:tailEnd type="triangle" w="med" len="med"/>
            </a:ln>
            <a:effectLst/>
          </p:spPr>
          <p:txBody>
            <a:bodyPr wrap="square" lIns="45718" tIns="45718" rIns="45718" bIns="45718" numCol="1" anchor="t">
              <a:noAutofit/>
            </a:bodyPr>
            <a:lstStyle/>
            <a:p>
              <a:endParaRPr/>
            </a:p>
          </p:txBody>
        </p:sp>
        <p:sp>
          <p:nvSpPr>
            <p:cNvPr id="513" name="Line"/>
            <p:cNvSpPr/>
            <p:nvPr/>
          </p:nvSpPr>
          <p:spPr>
            <a:xfrm>
              <a:off x="4482052" y="3528476"/>
              <a:ext cx="955301" cy="1665714"/>
            </a:xfrm>
            <a:custGeom>
              <a:avLst/>
              <a:gdLst/>
              <a:ahLst/>
              <a:cxnLst>
                <a:cxn ang="0">
                  <a:pos x="wd2" y="hd2"/>
                </a:cxn>
                <a:cxn ang="5400000">
                  <a:pos x="wd2" y="hd2"/>
                </a:cxn>
                <a:cxn ang="10800000">
                  <a:pos x="wd2" y="hd2"/>
                </a:cxn>
                <a:cxn ang="16200000">
                  <a:pos x="wd2" y="hd2"/>
                </a:cxn>
              </a:cxnLst>
              <a:rect l="0" t="0" r="r" b="b"/>
              <a:pathLst>
                <a:path w="20075" h="21600" extrusionOk="0">
                  <a:moveTo>
                    <a:pt x="0" y="0"/>
                  </a:moveTo>
                  <a:cubicBezTo>
                    <a:pt x="8466" y="78"/>
                    <a:pt x="15973" y="3377"/>
                    <a:pt x="18860" y="8289"/>
                  </a:cubicBezTo>
                  <a:cubicBezTo>
                    <a:pt x="21600" y="12951"/>
                    <a:pt x="19618" y="18173"/>
                    <a:pt x="13808" y="21600"/>
                  </a:cubicBezTo>
                </a:path>
              </a:pathLst>
            </a:custGeom>
            <a:noFill/>
            <a:ln w="25400" cap="flat">
              <a:solidFill>
                <a:schemeClr val="accent5"/>
              </a:solidFill>
              <a:prstDash val="solid"/>
              <a:round/>
              <a:tailEnd type="triangle" w="med" len="med"/>
            </a:ln>
            <a:effectLst/>
          </p:spPr>
          <p:txBody>
            <a:bodyPr wrap="square" lIns="45718" tIns="45718" rIns="45718" bIns="45718" numCol="1" anchor="t">
              <a:noAutofit/>
            </a:bodyPr>
            <a:lstStyle/>
            <a:p>
              <a:endParaRPr/>
            </a:p>
          </p:txBody>
        </p:sp>
        <p:sp>
          <p:nvSpPr>
            <p:cNvPr id="514" name="Line"/>
            <p:cNvSpPr/>
            <p:nvPr/>
          </p:nvSpPr>
          <p:spPr>
            <a:xfrm>
              <a:off x="4487855" y="3187616"/>
              <a:ext cx="1276977" cy="2582518"/>
            </a:xfrm>
            <a:custGeom>
              <a:avLst/>
              <a:gdLst/>
              <a:ahLst/>
              <a:cxnLst>
                <a:cxn ang="0">
                  <a:pos x="wd2" y="hd2"/>
                </a:cxn>
                <a:cxn ang="5400000">
                  <a:pos x="wd2" y="hd2"/>
                </a:cxn>
                <a:cxn ang="10800000">
                  <a:pos x="wd2" y="hd2"/>
                </a:cxn>
                <a:cxn ang="16200000">
                  <a:pos x="wd2" y="hd2"/>
                </a:cxn>
              </a:cxnLst>
              <a:rect l="0" t="0" r="r" b="b"/>
              <a:pathLst>
                <a:path w="20893" h="21600" extrusionOk="0">
                  <a:moveTo>
                    <a:pt x="0" y="0"/>
                  </a:moveTo>
                  <a:cubicBezTo>
                    <a:pt x="12114" y="111"/>
                    <a:pt x="21600" y="5364"/>
                    <a:pt x="20852" y="11546"/>
                  </a:cubicBezTo>
                  <a:cubicBezTo>
                    <a:pt x="20170" y="17182"/>
                    <a:pt x="11049" y="21580"/>
                    <a:pt x="2" y="21600"/>
                  </a:cubicBezTo>
                </a:path>
              </a:pathLst>
            </a:custGeom>
            <a:noFill/>
            <a:ln w="25400" cap="flat">
              <a:solidFill>
                <a:schemeClr val="accent5"/>
              </a:solidFill>
              <a:prstDash val="solid"/>
              <a:round/>
              <a:tailEnd type="triangle" w="med" len="med"/>
            </a:ln>
            <a:effectLst/>
          </p:spPr>
          <p:txBody>
            <a:bodyPr wrap="square" lIns="45718" tIns="45718" rIns="45718" bIns="45718" numCol="1" anchor="t">
              <a:noAutofit/>
            </a:bodyPr>
            <a:lstStyle/>
            <a:p>
              <a:endParaRPr/>
            </a:p>
          </p:txBody>
        </p:sp>
        <p:sp>
          <p:nvSpPr>
            <p:cNvPr id="515" name="Line"/>
            <p:cNvSpPr/>
            <p:nvPr/>
          </p:nvSpPr>
          <p:spPr>
            <a:xfrm>
              <a:off x="3494316" y="2845625"/>
              <a:ext cx="2605249" cy="3256647"/>
            </a:xfrm>
            <a:custGeom>
              <a:avLst/>
              <a:gdLst/>
              <a:ahLst/>
              <a:cxnLst>
                <a:cxn ang="0">
                  <a:pos x="wd2" y="hd2"/>
                </a:cxn>
                <a:cxn ang="5400000">
                  <a:pos x="wd2" y="hd2"/>
                </a:cxn>
                <a:cxn ang="10800000">
                  <a:pos x="wd2" y="hd2"/>
                </a:cxn>
                <a:cxn ang="16200000">
                  <a:pos x="wd2" y="hd2"/>
                </a:cxn>
              </a:cxnLst>
              <a:rect l="0" t="0" r="r" b="b"/>
              <a:pathLst>
                <a:path w="20924" h="19427" extrusionOk="0">
                  <a:moveTo>
                    <a:pt x="7989" y="0"/>
                  </a:moveTo>
                  <a:cubicBezTo>
                    <a:pt x="12201" y="68"/>
                    <a:pt x="15817" y="1565"/>
                    <a:pt x="18151" y="3796"/>
                  </a:cubicBezTo>
                  <a:cubicBezTo>
                    <a:pt x="20545" y="6085"/>
                    <a:pt x="21600" y="9155"/>
                    <a:pt x="20470" y="12254"/>
                  </a:cubicBezTo>
                  <a:cubicBezTo>
                    <a:pt x="18055" y="18882"/>
                    <a:pt x="7384" y="21600"/>
                    <a:pt x="0" y="17468"/>
                  </a:cubicBezTo>
                </a:path>
              </a:pathLst>
            </a:custGeom>
            <a:noFill/>
            <a:ln w="25400" cap="flat">
              <a:solidFill>
                <a:schemeClr val="accent5"/>
              </a:solidFill>
              <a:prstDash val="solid"/>
              <a:round/>
              <a:tailEnd type="triangle" w="med" len="med"/>
            </a:ln>
            <a:effectLst/>
          </p:spPr>
          <p:txBody>
            <a:bodyPr wrap="square" lIns="45718" tIns="45718" rIns="45718" bIns="45718" numCol="1" anchor="t">
              <a:noAutofit/>
            </a:bodyPr>
            <a:lstStyle/>
            <a:p>
              <a:endParaRPr/>
            </a:p>
          </p:txBody>
        </p:sp>
        <p:sp>
          <p:nvSpPr>
            <p:cNvPr id="516" name="Line"/>
            <p:cNvSpPr/>
            <p:nvPr/>
          </p:nvSpPr>
          <p:spPr>
            <a:xfrm>
              <a:off x="2641918" y="2541536"/>
              <a:ext cx="3778906" cy="3885745"/>
            </a:xfrm>
            <a:custGeom>
              <a:avLst/>
              <a:gdLst/>
              <a:ahLst/>
              <a:cxnLst>
                <a:cxn ang="0">
                  <a:pos x="wd2" y="hd2"/>
                </a:cxn>
                <a:cxn ang="5400000">
                  <a:pos x="wd2" y="hd2"/>
                </a:cxn>
                <a:cxn ang="10800000">
                  <a:pos x="wd2" y="hd2"/>
                </a:cxn>
                <a:cxn ang="16200000">
                  <a:pos x="wd2" y="hd2"/>
                </a:cxn>
              </a:cxnLst>
              <a:rect l="0" t="0" r="r" b="b"/>
              <a:pathLst>
                <a:path w="20964" h="21384" extrusionOk="0">
                  <a:moveTo>
                    <a:pt x="10230" y="0"/>
                  </a:moveTo>
                  <a:cubicBezTo>
                    <a:pt x="14292" y="26"/>
                    <a:pt x="17604" y="2184"/>
                    <a:pt x="19429" y="5220"/>
                  </a:cubicBezTo>
                  <a:cubicBezTo>
                    <a:pt x="21269" y="8281"/>
                    <a:pt x="21600" y="12241"/>
                    <a:pt x="19620" y="15800"/>
                  </a:cubicBezTo>
                  <a:cubicBezTo>
                    <a:pt x="17418" y="19759"/>
                    <a:pt x="13399" y="21600"/>
                    <a:pt x="9485" y="21364"/>
                  </a:cubicBezTo>
                  <a:cubicBezTo>
                    <a:pt x="5445" y="21120"/>
                    <a:pt x="1569" y="18670"/>
                    <a:pt x="0" y="14280"/>
                  </a:cubicBezTo>
                </a:path>
              </a:pathLst>
            </a:custGeom>
            <a:noFill/>
            <a:ln w="25400" cap="flat">
              <a:solidFill>
                <a:schemeClr val="accent5"/>
              </a:solidFill>
              <a:prstDash val="solid"/>
              <a:round/>
              <a:tailEnd type="triangle" w="med" len="med"/>
            </a:ln>
            <a:effectLst/>
          </p:spPr>
          <p:txBody>
            <a:bodyPr wrap="square" lIns="45718" tIns="45718" rIns="45718" bIns="45718" numCol="1" anchor="t">
              <a:noAutofit/>
            </a:bodyPr>
            <a:lstStyle/>
            <a:p>
              <a:endParaRPr/>
            </a:p>
          </p:txBody>
        </p:sp>
        <p:sp>
          <p:nvSpPr>
            <p:cNvPr id="517" name="Line"/>
            <p:cNvSpPr/>
            <p:nvPr/>
          </p:nvSpPr>
          <p:spPr>
            <a:xfrm>
              <a:off x="2233778" y="2240317"/>
              <a:ext cx="4483268" cy="4491172"/>
            </a:xfrm>
            <a:custGeom>
              <a:avLst/>
              <a:gdLst/>
              <a:ahLst/>
              <a:cxnLst>
                <a:cxn ang="0">
                  <a:pos x="wd2" y="hd2"/>
                </a:cxn>
                <a:cxn ang="5400000">
                  <a:pos x="wd2" y="hd2"/>
                </a:cxn>
                <a:cxn ang="10800000">
                  <a:pos x="wd2" y="hd2"/>
                </a:cxn>
                <a:cxn ang="16200000">
                  <a:pos x="wd2" y="hd2"/>
                </a:cxn>
              </a:cxnLst>
              <a:rect l="0" t="0" r="r" b="b"/>
              <a:pathLst>
                <a:path w="21266" h="20616" extrusionOk="0">
                  <a:moveTo>
                    <a:pt x="10692" y="0"/>
                  </a:moveTo>
                  <a:cubicBezTo>
                    <a:pt x="12731" y="25"/>
                    <a:pt x="14560" y="560"/>
                    <a:pt x="16109" y="1455"/>
                  </a:cubicBezTo>
                  <a:cubicBezTo>
                    <a:pt x="17679" y="2362"/>
                    <a:pt x="18965" y="3642"/>
                    <a:pt x="19856" y="5148"/>
                  </a:cubicBezTo>
                  <a:cubicBezTo>
                    <a:pt x="20782" y="6712"/>
                    <a:pt x="21274" y="8512"/>
                    <a:pt x="21266" y="10348"/>
                  </a:cubicBezTo>
                  <a:cubicBezTo>
                    <a:pt x="21258" y="12178"/>
                    <a:pt x="20756" y="14061"/>
                    <a:pt x="19583" y="15806"/>
                  </a:cubicBezTo>
                  <a:cubicBezTo>
                    <a:pt x="16339" y="20628"/>
                    <a:pt x="10773" y="21600"/>
                    <a:pt x="6379" y="19717"/>
                  </a:cubicBezTo>
                  <a:cubicBezTo>
                    <a:pt x="4271" y="18814"/>
                    <a:pt x="2478" y="17264"/>
                    <a:pt x="1337" y="15299"/>
                  </a:cubicBezTo>
                  <a:cubicBezTo>
                    <a:pt x="167" y="13284"/>
                    <a:pt x="-326" y="10823"/>
                    <a:pt x="226" y="8073"/>
                  </a:cubicBezTo>
                </a:path>
              </a:pathLst>
            </a:custGeom>
            <a:noFill/>
            <a:ln w="25400" cap="flat">
              <a:solidFill>
                <a:schemeClr val="accent5"/>
              </a:solidFill>
              <a:prstDash val="solid"/>
              <a:round/>
              <a:tailEnd type="triangle" w="med" len="med"/>
            </a:ln>
            <a:effectLst/>
          </p:spPr>
          <p:txBody>
            <a:bodyPr wrap="square" lIns="45718" tIns="45718" rIns="45718" bIns="45718" numCol="1" anchor="t">
              <a:noAutofit/>
            </a:bodyPr>
            <a:lstStyle/>
            <a:p>
              <a:endParaRPr/>
            </a:p>
          </p:txBody>
        </p:sp>
        <p:sp>
          <p:nvSpPr>
            <p:cNvPr id="518" name="Graphic 18"/>
            <p:cNvSpPr/>
            <p:nvPr/>
          </p:nvSpPr>
          <p:spPr>
            <a:xfrm>
              <a:off x="8350679" y="4357827"/>
              <a:ext cx="265748" cy="206845"/>
            </a:xfrm>
            <a:custGeom>
              <a:avLst/>
              <a:gdLst/>
              <a:ahLst/>
              <a:cxnLst>
                <a:cxn ang="0">
                  <a:pos x="wd2" y="hd2"/>
                </a:cxn>
                <a:cxn ang="5400000">
                  <a:pos x="wd2" y="hd2"/>
                </a:cxn>
                <a:cxn ang="10800000">
                  <a:pos x="wd2" y="hd2"/>
                </a:cxn>
                <a:cxn ang="16200000">
                  <a:pos x="wd2" y="hd2"/>
                </a:cxn>
              </a:cxnLst>
              <a:rect l="0" t="0" r="r" b="b"/>
              <a:pathLst>
                <a:path w="21282" h="21394" extrusionOk="0">
                  <a:moveTo>
                    <a:pt x="8149" y="20982"/>
                  </a:moveTo>
                  <a:cubicBezTo>
                    <a:pt x="7946" y="21246"/>
                    <a:pt x="7669" y="21394"/>
                    <a:pt x="7381" y="21394"/>
                  </a:cubicBezTo>
                  <a:cubicBezTo>
                    <a:pt x="7093" y="21394"/>
                    <a:pt x="6816" y="21246"/>
                    <a:pt x="6613" y="20982"/>
                  </a:cubicBezTo>
                  <a:lnTo>
                    <a:pt x="478" y="13038"/>
                  </a:lnTo>
                  <a:cubicBezTo>
                    <a:pt x="-159" y="12213"/>
                    <a:pt x="-159" y="10877"/>
                    <a:pt x="478" y="10054"/>
                  </a:cubicBezTo>
                  <a:lnTo>
                    <a:pt x="1246" y="9059"/>
                  </a:lnTo>
                  <a:cubicBezTo>
                    <a:pt x="1883" y="8235"/>
                    <a:pt x="2914" y="8235"/>
                    <a:pt x="3551" y="9059"/>
                  </a:cubicBezTo>
                  <a:lnTo>
                    <a:pt x="7381" y="14018"/>
                  </a:lnTo>
                  <a:lnTo>
                    <a:pt x="17731" y="618"/>
                  </a:lnTo>
                  <a:cubicBezTo>
                    <a:pt x="18368" y="-206"/>
                    <a:pt x="19400" y="-206"/>
                    <a:pt x="20036" y="618"/>
                  </a:cubicBezTo>
                  <a:lnTo>
                    <a:pt x="20804" y="1613"/>
                  </a:lnTo>
                  <a:cubicBezTo>
                    <a:pt x="21441" y="2437"/>
                    <a:pt x="21441" y="3774"/>
                    <a:pt x="20804" y="4597"/>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19" name="Graphic 59"/>
            <p:cNvSpPr/>
            <p:nvPr/>
          </p:nvSpPr>
          <p:spPr>
            <a:xfrm>
              <a:off x="7859548" y="6281836"/>
              <a:ext cx="305586" cy="305569"/>
            </a:xfrm>
            <a:custGeom>
              <a:avLst/>
              <a:gdLst/>
              <a:ahLst/>
              <a:cxnLst>
                <a:cxn ang="0">
                  <a:pos x="wd2" y="hd2"/>
                </a:cxn>
                <a:cxn ang="5400000">
                  <a:pos x="wd2" y="hd2"/>
                </a:cxn>
                <a:cxn ang="10800000">
                  <a:pos x="wd2" y="hd2"/>
                </a:cxn>
                <a:cxn ang="16200000">
                  <a:pos x="wd2" y="hd2"/>
                </a:cxn>
              </a:cxnLst>
              <a:rect l="0" t="0" r="r" b="b"/>
              <a:pathLst>
                <a:path w="21498" h="21589" extrusionOk="0">
                  <a:moveTo>
                    <a:pt x="21301" y="197"/>
                  </a:moveTo>
                  <a:cubicBezTo>
                    <a:pt x="21162" y="57"/>
                    <a:pt x="20971" y="-11"/>
                    <a:pt x="20771" y="2"/>
                  </a:cubicBezTo>
                  <a:cubicBezTo>
                    <a:pt x="16330" y="365"/>
                    <a:pt x="12480" y="1702"/>
                    <a:pt x="9327" y="3976"/>
                  </a:cubicBezTo>
                  <a:cubicBezTo>
                    <a:pt x="9123" y="4123"/>
                    <a:pt x="9018" y="4373"/>
                    <a:pt x="9054" y="4622"/>
                  </a:cubicBezTo>
                  <a:cubicBezTo>
                    <a:pt x="9250" y="5963"/>
                    <a:pt x="8674" y="7547"/>
                    <a:pt x="8098" y="8726"/>
                  </a:cubicBezTo>
                  <a:cubicBezTo>
                    <a:pt x="7863" y="8056"/>
                    <a:pt x="7517" y="7442"/>
                    <a:pt x="7186" y="6946"/>
                  </a:cubicBezTo>
                  <a:cubicBezTo>
                    <a:pt x="7070" y="6772"/>
                    <a:pt x="6880" y="6662"/>
                    <a:pt x="6672" y="6648"/>
                  </a:cubicBezTo>
                  <a:cubicBezTo>
                    <a:pt x="6463" y="6636"/>
                    <a:pt x="6261" y="6720"/>
                    <a:pt x="6123" y="6876"/>
                  </a:cubicBezTo>
                  <a:cubicBezTo>
                    <a:pt x="3428" y="9958"/>
                    <a:pt x="2536" y="13198"/>
                    <a:pt x="3297" y="17006"/>
                  </a:cubicBezTo>
                  <a:lnTo>
                    <a:pt x="262" y="20053"/>
                  </a:lnTo>
                  <a:cubicBezTo>
                    <a:pt x="-88" y="20405"/>
                    <a:pt x="-88" y="20974"/>
                    <a:pt x="262" y="21325"/>
                  </a:cubicBezTo>
                  <a:cubicBezTo>
                    <a:pt x="437" y="21501"/>
                    <a:pt x="666" y="21589"/>
                    <a:pt x="896" y="21589"/>
                  </a:cubicBezTo>
                  <a:cubicBezTo>
                    <a:pt x="1125" y="21589"/>
                    <a:pt x="1354" y="21501"/>
                    <a:pt x="1529" y="21325"/>
                  </a:cubicBezTo>
                  <a:lnTo>
                    <a:pt x="9220" y="13601"/>
                  </a:lnTo>
                  <a:cubicBezTo>
                    <a:pt x="9570" y="13250"/>
                    <a:pt x="10136" y="13250"/>
                    <a:pt x="10486" y="13601"/>
                  </a:cubicBezTo>
                  <a:cubicBezTo>
                    <a:pt x="10837" y="13953"/>
                    <a:pt x="10837" y="14522"/>
                    <a:pt x="10486" y="14874"/>
                  </a:cubicBezTo>
                  <a:lnTo>
                    <a:pt x="6832" y="18543"/>
                  </a:lnTo>
                  <a:cubicBezTo>
                    <a:pt x="6902" y="18544"/>
                    <a:pt x="6973" y="18556"/>
                    <a:pt x="7041" y="18556"/>
                  </a:cubicBezTo>
                  <a:cubicBezTo>
                    <a:pt x="10135" y="18556"/>
                    <a:pt x="12887" y="17263"/>
                    <a:pt x="15528" y="14604"/>
                  </a:cubicBezTo>
                  <a:cubicBezTo>
                    <a:pt x="19272" y="10843"/>
                    <a:pt x="21000" y="6823"/>
                    <a:pt x="21495" y="727"/>
                  </a:cubicBezTo>
                  <a:cubicBezTo>
                    <a:pt x="21512" y="530"/>
                    <a:pt x="21440" y="336"/>
                    <a:pt x="21301" y="197"/>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0" name="Graphic 65"/>
            <p:cNvSpPr/>
            <p:nvPr/>
          </p:nvSpPr>
          <p:spPr>
            <a:xfrm>
              <a:off x="2366874" y="7788895"/>
              <a:ext cx="232372" cy="305585"/>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1" name="Graphic 72"/>
            <p:cNvSpPr/>
            <p:nvPr/>
          </p:nvSpPr>
          <p:spPr>
            <a:xfrm>
              <a:off x="2332776" y="860554"/>
              <a:ext cx="280809" cy="257407"/>
            </a:xfrm>
            <a:custGeom>
              <a:avLst/>
              <a:gdLst/>
              <a:ahLst/>
              <a:cxnLst>
                <a:cxn ang="0">
                  <a:pos x="wd2" y="hd2"/>
                </a:cxn>
                <a:cxn ang="5400000">
                  <a:pos x="wd2" y="hd2"/>
                </a:cxn>
                <a:cxn ang="10800000">
                  <a:pos x="wd2" y="hd2"/>
                </a:cxn>
                <a:cxn ang="16200000">
                  <a:pos x="wd2" y="hd2"/>
                </a:cxn>
              </a:cxnLst>
              <a:rect l="0" t="0" r="r" b="b"/>
              <a:pathLst>
                <a:path w="21600" h="21600" extrusionOk="0">
                  <a:moveTo>
                    <a:pt x="15643" y="0"/>
                  </a:moveTo>
                  <a:cubicBezTo>
                    <a:pt x="13694" y="0"/>
                    <a:pt x="11902" y="1028"/>
                    <a:pt x="10800" y="2703"/>
                  </a:cubicBezTo>
                  <a:cubicBezTo>
                    <a:pt x="9698" y="1028"/>
                    <a:pt x="7906" y="0"/>
                    <a:pt x="5957" y="0"/>
                  </a:cubicBezTo>
                  <a:cubicBezTo>
                    <a:pt x="2673" y="0"/>
                    <a:pt x="0" y="2910"/>
                    <a:pt x="0" y="6487"/>
                  </a:cubicBezTo>
                  <a:cubicBezTo>
                    <a:pt x="0" y="12850"/>
                    <a:pt x="8905" y="20438"/>
                    <a:pt x="9706" y="21107"/>
                  </a:cubicBezTo>
                  <a:cubicBezTo>
                    <a:pt x="9992" y="21421"/>
                    <a:pt x="10386" y="21600"/>
                    <a:pt x="10800" y="21600"/>
                  </a:cubicBezTo>
                  <a:cubicBezTo>
                    <a:pt x="11214" y="21600"/>
                    <a:pt x="11608" y="21421"/>
                    <a:pt x="11894" y="21107"/>
                  </a:cubicBezTo>
                  <a:cubicBezTo>
                    <a:pt x="12695" y="20438"/>
                    <a:pt x="21600" y="12850"/>
                    <a:pt x="21600" y="6487"/>
                  </a:cubicBezTo>
                  <a:cubicBezTo>
                    <a:pt x="21600" y="2910"/>
                    <a:pt x="18927" y="0"/>
                    <a:pt x="15643" y="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2" name="Graphic 76"/>
            <p:cNvSpPr/>
            <p:nvPr/>
          </p:nvSpPr>
          <p:spPr>
            <a:xfrm>
              <a:off x="4367850" y="302124"/>
              <a:ext cx="276197" cy="276193"/>
            </a:xfrm>
            <a:custGeom>
              <a:avLst/>
              <a:gdLst/>
              <a:ahLst/>
              <a:cxnLst>
                <a:cxn ang="0">
                  <a:pos x="wd2" y="hd2"/>
                </a:cxn>
                <a:cxn ang="5400000">
                  <a:pos x="wd2" y="hd2"/>
                </a:cxn>
                <a:cxn ang="10800000">
                  <a:pos x="wd2" y="hd2"/>
                </a:cxn>
                <a:cxn ang="16200000">
                  <a:pos x="wd2" y="hd2"/>
                </a:cxn>
              </a:cxnLst>
              <a:rect l="0" t="0" r="r" b="b"/>
              <a:pathLst>
                <a:path w="21600" h="21537" extrusionOk="0">
                  <a:moveTo>
                    <a:pt x="21263" y="9741"/>
                  </a:moveTo>
                  <a:lnTo>
                    <a:pt x="18900" y="7426"/>
                  </a:lnTo>
                  <a:lnTo>
                    <a:pt x="18900" y="1570"/>
                  </a:lnTo>
                  <a:cubicBezTo>
                    <a:pt x="18900" y="1199"/>
                    <a:pt x="18598" y="897"/>
                    <a:pt x="18225" y="897"/>
                  </a:cubicBezTo>
                  <a:lnTo>
                    <a:pt x="15075" y="897"/>
                  </a:lnTo>
                  <a:cubicBezTo>
                    <a:pt x="14702" y="897"/>
                    <a:pt x="14400" y="1199"/>
                    <a:pt x="14400" y="1570"/>
                  </a:cubicBezTo>
                  <a:lnTo>
                    <a:pt x="14400" y="3067"/>
                  </a:lnTo>
                  <a:lnTo>
                    <a:pt x="11257" y="178"/>
                  </a:lnTo>
                  <a:cubicBezTo>
                    <a:pt x="10995" y="-63"/>
                    <a:pt x="10590" y="-59"/>
                    <a:pt x="10333" y="187"/>
                  </a:cubicBezTo>
                  <a:lnTo>
                    <a:pt x="333" y="9745"/>
                  </a:lnTo>
                  <a:cubicBezTo>
                    <a:pt x="121" y="9956"/>
                    <a:pt x="0" y="10247"/>
                    <a:pt x="0" y="10544"/>
                  </a:cubicBezTo>
                  <a:cubicBezTo>
                    <a:pt x="0" y="11162"/>
                    <a:pt x="505" y="11666"/>
                    <a:pt x="1125" y="11666"/>
                  </a:cubicBezTo>
                  <a:lnTo>
                    <a:pt x="2700" y="11666"/>
                  </a:lnTo>
                  <a:lnTo>
                    <a:pt x="2700" y="19742"/>
                  </a:lnTo>
                  <a:cubicBezTo>
                    <a:pt x="2700" y="20734"/>
                    <a:pt x="3505" y="21537"/>
                    <a:pt x="4500" y="21537"/>
                  </a:cubicBezTo>
                  <a:lnTo>
                    <a:pt x="17100" y="21537"/>
                  </a:lnTo>
                  <a:cubicBezTo>
                    <a:pt x="18095" y="21537"/>
                    <a:pt x="18900" y="20734"/>
                    <a:pt x="18900" y="19742"/>
                  </a:cubicBezTo>
                  <a:lnTo>
                    <a:pt x="18900" y="11666"/>
                  </a:lnTo>
                  <a:lnTo>
                    <a:pt x="20475" y="11666"/>
                  </a:lnTo>
                  <a:cubicBezTo>
                    <a:pt x="21095" y="11666"/>
                    <a:pt x="21600" y="11162"/>
                    <a:pt x="21600" y="10544"/>
                  </a:cubicBezTo>
                  <a:cubicBezTo>
                    <a:pt x="21600" y="10247"/>
                    <a:pt x="21479" y="9956"/>
                    <a:pt x="21263" y="9741"/>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3" name="Graphic 91"/>
            <p:cNvSpPr/>
            <p:nvPr/>
          </p:nvSpPr>
          <p:spPr>
            <a:xfrm>
              <a:off x="955555" y="6391259"/>
              <a:ext cx="315531" cy="315323"/>
            </a:xfrm>
            <a:custGeom>
              <a:avLst/>
              <a:gdLst/>
              <a:ahLst/>
              <a:cxnLst>
                <a:cxn ang="0">
                  <a:pos x="wd2" y="hd2"/>
                </a:cxn>
                <a:cxn ang="5400000">
                  <a:pos x="wd2" y="hd2"/>
                </a:cxn>
                <a:cxn ang="10800000">
                  <a:pos x="wd2" y="hd2"/>
                </a:cxn>
                <a:cxn ang="16200000">
                  <a:pos x="wd2" y="hd2"/>
                </a:cxn>
              </a:cxnLst>
              <a:rect l="0" t="0" r="r" b="b"/>
              <a:pathLst>
                <a:path w="21575" h="21600" extrusionOk="0">
                  <a:moveTo>
                    <a:pt x="17926" y="0"/>
                  </a:moveTo>
                  <a:cubicBezTo>
                    <a:pt x="17320" y="0"/>
                    <a:pt x="16710" y="207"/>
                    <a:pt x="16269" y="650"/>
                  </a:cubicBezTo>
                  <a:lnTo>
                    <a:pt x="14660" y="2285"/>
                  </a:lnTo>
                  <a:lnTo>
                    <a:pt x="19270" y="6927"/>
                  </a:lnTo>
                  <a:lnTo>
                    <a:pt x="20903" y="5292"/>
                  </a:lnTo>
                  <a:cubicBezTo>
                    <a:pt x="21344" y="4850"/>
                    <a:pt x="21575" y="4258"/>
                    <a:pt x="21575" y="3632"/>
                  </a:cubicBezTo>
                  <a:cubicBezTo>
                    <a:pt x="21575" y="3006"/>
                    <a:pt x="21344" y="2415"/>
                    <a:pt x="20903" y="1972"/>
                  </a:cubicBezTo>
                  <a:lnTo>
                    <a:pt x="19582" y="650"/>
                  </a:lnTo>
                  <a:cubicBezTo>
                    <a:pt x="19140" y="207"/>
                    <a:pt x="18531" y="0"/>
                    <a:pt x="17926" y="0"/>
                  </a:cubicBezTo>
                  <a:close/>
                  <a:moveTo>
                    <a:pt x="13340" y="3608"/>
                  </a:moveTo>
                  <a:lnTo>
                    <a:pt x="1455" y="15514"/>
                  </a:lnTo>
                  <a:cubicBezTo>
                    <a:pt x="1395" y="15575"/>
                    <a:pt x="1355" y="15649"/>
                    <a:pt x="1335" y="15731"/>
                  </a:cubicBezTo>
                  <a:lnTo>
                    <a:pt x="14" y="21023"/>
                  </a:lnTo>
                  <a:cubicBezTo>
                    <a:pt x="-25" y="21182"/>
                    <a:pt x="18" y="21339"/>
                    <a:pt x="134" y="21456"/>
                  </a:cubicBezTo>
                  <a:cubicBezTo>
                    <a:pt x="222" y="21544"/>
                    <a:pt x="348" y="21600"/>
                    <a:pt x="471" y="21600"/>
                  </a:cubicBezTo>
                  <a:cubicBezTo>
                    <a:pt x="508" y="21600"/>
                    <a:pt x="529" y="21585"/>
                    <a:pt x="567" y="21576"/>
                  </a:cubicBezTo>
                  <a:lnTo>
                    <a:pt x="5849" y="20277"/>
                  </a:lnTo>
                  <a:cubicBezTo>
                    <a:pt x="5931" y="20256"/>
                    <a:pt x="6029" y="20193"/>
                    <a:pt x="6089" y="20133"/>
                  </a:cubicBezTo>
                  <a:lnTo>
                    <a:pt x="17950" y="8250"/>
                  </a:lnTo>
                  <a:lnTo>
                    <a:pt x="13340" y="3608"/>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4" name="Graphic 94"/>
            <p:cNvSpPr/>
            <p:nvPr/>
          </p:nvSpPr>
          <p:spPr>
            <a:xfrm>
              <a:off x="4342455" y="8280991"/>
              <a:ext cx="326987" cy="327411"/>
            </a:xfrm>
            <a:custGeom>
              <a:avLst/>
              <a:gdLst/>
              <a:ahLst/>
              <a:cxnLst>
                <a:cxn ang="0">
                  <a:pos x="wd2" y="hd2"/>
                </a:cxn>
                <a:cxn ang="5400000">
                  <a:pos x="wd2" y="hd2"/>
                </a:cxn>
                <a:cxn ang="10800000">
                  <a:pos x="wd2" y="hd2"/>
                </a:cxn>
                <a:cxn ang="16200000">
                  <a:pos x="wd2" y="hd2"/>
                </a:cxn>
              </a:cxnLst>
              <a:rect l="0" t="0" r="r" b="b"/>
              <a:pathLst>
                <a:path w="21361" h="21452" extrusionOk="0">
                  <a:moveTo>
                    <a:pt x="20905" y="6768"/>
                  </a:moveTo>
                  <a:lnTo>
                    <a:pt x="14611" y="443"/>
                  </a:lnTo>
                  <a:cubicBezTo>
                    <a:pt x="14024" y="-148"/>
                    <a:pt x="12997" y="-148"/>
                    <a:pt x="12409" y="443"/>
                  </a:cubicBezTo>
                  <a:lnTo>
                    <a:pt x="11539" y="1317"/>
                  </a:lnTo>
                  <a:cubicBezTo>
                    <a:pt x="10925" y="1935"/>
                    <a:pt x="10714" y="2832"/>
                    <a:pt x="10988" y="3660"/>
                  </a:cubicBezTo>
                  <a:cubicBezTo>
                    <a:pt x="11102" y="4002"/>
                    <a:pt x="11015" y="4373"/>
                    <a:pt x="10760" y="4629"/>
                  </a:cubicBezTo>
                  <a:lnTo>
                    <a:pt x="8210" y="7194"/>
                  </a:lnTo>
                  <a:cubicBezTo>
                    <a:pt x="7999" y="7405"/>
                    <a:pt x="7721" y="7521"/>
                    <a:pt x="7423" y="7521"/>
                  </a:cubicBezTo>
                  <a:lnTo>
                    <a:pt x="6380" y="7521"/>
                  </a:lnTo>
                  <a:cubicBezTo>
                    <a:pt x="5726" y="7521"/>
                    <a:pt x="5111" y="7777"/>
                    <a:pt x="4650" y="8242"/>
                  </a:cubicBezTo>
                  <a:lnTo>
                    <a:pt x="4227" y="8666"/>
                  </a:lnTo>
                  <a:cubicBezTo>
                    <a:pt x="3932" y="8962"/>
                    <a:pt x="3770" y="9355"/>
                    <a:pt x="3770" y="9772"/>
                  </a:cubicBezTo>
                  <a:cubicBezTo>
                    <a:pt x="3770" y="10190"/>
                    <a:pt x="3932" y="10584"/>
                    <a:pt x="4227" y="10879"/>
                  </a:cubicBezTo>
                  <a:lnTo>
                    <a:pt x="6749" y="13413"/>
                  </a:lnTo>
                  <a:lnTo>
                    <a:pt x="261" y="19924"/>
                  </a:lnTo>
                  <a:cubicBezTo>
                    <a:pt x="-87" y="20273"/>
                    <a:pt x="-87" y="20839"/>
                    <a:pt x="260" y="21189"/>
                  </a:cubicBezTo>
                  <a:cubicBezTo>
                    <a:pt x="435" y="21364"/>
                    <a:pt x="662" y="21452"/>
                    <a:pt x="890" y="21452"/>
                  </a:cubicBezTo>
                  <a:cubicBezTo>
                    <a:pt x="1118" y="21452"/>
                    <a:pt x="1345" y="21364"/>
                    <a:pt x="1520" y="21191"/>
                  </a:cubicBezTo>
                  <a:lnTo>
                    <a:pt x="8008" y="14678"/>
                  </a:lnTo>
                  <a:lnTo>
                    <a:pt x="10522" y="17204"/>
                  </a:lnTo>
                  <a:cubicBezTo>
                    <a:pt x="10815" y="17500"/>
                    <a:pt x="11207" y="17663"/>
                    <a:pt x="11623" y="17663"/>
                  </a:cubicBezTo>
                  <a:cubicBezTo>
                    <a:pt x="12038" y="17663"/>
                    <a:pt x="12430" y="17500"/>
                    <a:pt x="12724" y="17204"/>
                  </a:cubicBezTo>
                  <a:lnTo>
                    <a:pt x="13146" y="16779"/>
                  </a:lnTo>
                  <a:cubicBezTo>
                    <a:pt x="13609" y="16314"/>
                    <a:pt x="13864" y="15697"/>
                    <a:pt x="13864" y="15041"/>
                  </a:cubicBezTo>
                  <a:lnTo>
                    <a:pt x="13864" y="13992"/>
                  </a:lnTo>
                  <a:cubicBezTo>
                    <a:pt x="13864" y="13698"/>
                    <a:pt x="13983" y="13410"/>
                    <a:pt x="14190" y="13202"/>
                  </a:cubicBezTo>
                  <a:lnTo>
                    <a:pt x="16741" y="10638"/>
                  </a:lnTo>
                  <a:cubicBezTo>
                    <a:pt x="16994" y="10382"/>
                    <a:pt x="17363" y="10294"/>
                    <a:pt x="17706" y="10409"/>
                  </a:cubicBezTo>
                  <a:cubicBezTo>
                    <a:pt x="18530" y="10685"/>
                    <a:pt x="19423" y="10472"/>
                    <a:pt x="20036" y="9855"/>
                  </a:cubicBezTo>
                  <a:lnTo>
                    <a:pt x="20906" y="8982"/>
                  </a:lnTo>
                  <a:cubicBezTo>
                    <a:pt x="21513" y="8372"/>
                    <a:pt x="21513" y="7379"/>
                    <a:pt x="20905" y="6768"/>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5" name="Graphic 117"/>
            <p:cNvSpPr/>
            <p:nvPr/>
          </p:nvSpPr>
          <p:spPr>
            <a:xfrm>
              <a:off x="7835996" y="2397714"/>
              <a:ext cx="321002" cy="308219"/>
            </a:xfrm>
            <a:custGeom>
              <a:avLst/>
              <a:gdLst/>
              <a:ahLst/>
              <a:cxnLst>
                <a:cxn ang="0">
                  <a:pos x="wd2" y="hd2"/>
                </a:cxn>
                <a:cxn ang="5400000">
                  <a:pos x="wd2" y="hd2"/>
                </a:cxn>
                <a:cxn ang="10800000">
                  <a:pos x="wd2" y="hd2"/>
                </a:cxn>
                <a:cxn ang="16200000">
                  <a:pos x="wd2" y="hd2"/>
                </a:cxn>
              </a:cxnLst>
              <a:rect l="0" t="0" r="r" b="b"/>
              <a:pathLst>
                <a:path w="21430" h="21524" extrusionOk="0">
                  <a:moveTo>
                    <a:pt x="21374" y="8133"/>
                  </a:moveTo>
                  <a:cubicBezTo>
                    <a:pt x="21233" y="7678"/>
                    <a:pt x="20848" y="7356"/>
                    <a:pt x="20394" y="7313"/>
                  </a:cubicBezTo>
                  <a:lnTo>
                    <a:pt x="14208" y="6724"/>
                  </a:lnTo>
                  <a:lnTo>
                    <a:pt x="11763" y="725"/>
                  </a:lnTo>
                  <a:cubicBezTo>
                    <a:pt x="11583" y="284"/>
                    <a:pt x="11172" y="0"/>
                    <a:pt x="10715" y="0"/>
                  </a:cubicBezTo>
                  <a:cubicBezTo>
                    <a:pt x="10258" y="0"/>
                    <a:pt x="9847" y="284"/>
                    <a:pt x="9668" y="725"/>
                  </a:cubicBezTo>
                  <a:lnTo>
                    <a:pt x="7223" y="6724"/>
                  </a:lnTo>
                  <a:lnTo>
                    <a:pt x="1036" y="7313"/>
                  </a:lnTo>
                  <a:cubicBezTo>
                    <a:pt x="582" y="7357"/>
                    <a:pt x="198" y="7679"/>
                    <a:pt x="56" y="8133"/>
                  </a:cubicBezTo>
                  <a:cubicBezTo>
                    <a:pt x="-85" y="8588"/>
                    <a:pt x="45" y="9086"/>
                    <a:pt x="388" y="9402"/>
                  </a:cubicBezTo>
                  <a:lnTo>
                    <a:pt x="5065" y="13699"/>
                  </a:lnTo>
                  <a:lnTo>
                    <a:pt x="3686" y="20064"/>
                  </a:lnTo>
                  <a:cubicBezTo>
                    <a:pt x="3585" y="20532"/>
                    <a:pt x="3758" y="21016"/>
                    <a:pt x="4129" y="21297"/>
                  </a:cubicBezTo>
                  <a:cubicBezTo>
                    <a:pt x="4328" y="21448"/>
                    <a:pt x="4562" y="21524"/>
                    <a:pt x="4797" y="21524"/>
                  </a:cubicBezTo>
                  <a:cubicBezTo>
                    <a:pt x="4998" y="21524"/>
                    <a:pt x="5200" y="21468"/>
                    <a:pt x="5381" y="21355"/>
                  </a:cubicBezTo>
                  <a:lnTo>
                    <a:pt x="10715" y="18012"/>
                  </a:lnTo>
                  <a:lnTo>
                    <a:pt x="16048" y="21355"/>
                  </a:lnTo>
                  <a:cubicBezTo>
                    <a:pt x="16440" y="21600"/>
                    <a:pt x="16932" y="21578"/>
                    <a:pt x="17301" y="21297"/>
                  </a:cubicBezTo>
                  <a:cubicBezTo>
                    <a:pt x="17672" y="21016"/>
                    <a:pt x="17845" y="20532"/>
                    <a:pt x="17744" y="20064"/>
                  </a:cubicBezTo>
                  <a:lnTo>
                    <a:pt x="16365" y="13699"/>
                  </a:lnTo>
                  <a:lnTo>
                    <a:pt x="21042" y="9402"/>
                  </a:lnTo>
                  <a:cubicBezTo>
                    <a:pt x="21385" y="9086"/>
                    <a:pt x="21515" y="8589"/>
                    <a:pt x="21374" y="8133"/>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6" name="Graphic 133"/>
            <p:cNvSpPr/>
            <p:nvPr/>
          </p:nvSpPr>
          <p:spPr>
            <a:xfrm>
              <a:off x="6348128" y="814750"/>
              <a:ext cx="267777" cy="32139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0204" y="0"/>
                    <a:pt x="9725" y="398"/>
                    <a:pt x="9725" y="895"/>
                  </a:cubicBezTo>
                  <a:lnTo>
                    <a:pt x="9725" y="1856"/>
                  </a:lnTo>
                  <a:cubicBezTo>
                    <a:pt x="6066" y="2296"/>
                    <a:pt x="3224" y="4936"/>
                    <a:pt x="3224" y="8103"/>
                  </a:cubicBezTo>
                  <a:lnTo>
                    <a:pt x="3224" y="10614"/>
                  </a:lnTo>
                  <a:cubicBezTo>
                    <a:pt x="3224" y="12396"/>
                    <a:pt x="2298" y="14065"/>
                    <a:pt x="655" y="15223"/>
                  </a:cubicBezTo>
                  <a:cubicBezTo>
                    <a:pt x="235" y="15522"/>
                    <a:pt x="0" y="15963"/>
                    <a:pt x="0" y="16424"/>
                  </a:cubicBezTo>
                  <a:cubicBezTo>
                    <a:pt x="0" y="17293"/>
                    <a:pt x="845" y="17996"/>
                    <a:pt x="1887" y="17996"/>
                  </a:cubicBezTo>
                  <a:lnTo>
                    <a:pt x="19713" y="17996"/>
                  </a:lnTo>
                  <a:cubicBezTo>
                    <a:pt x="20755" y="17996"/>
                    <a:pt x="21600" y="17293"/>
                    <a:pt x="21600" y="16424"/>
                  </a:cubicBezTo>
                  <a:cubicBezTo>
                    <a:pt x="21600" y="15963"/>
                    <a:pt x="21348" y="15530"/>
                    <a:pt x="20918" y="15223"/>
                  </a:cubicBezTo>
                  <a:cubicBezTo>
                    <a:pt x="19285" y="14072"/>
                    <a:pt x="18349" y="12396"/>
                    <a:pt x="18349" y="10614"/>
                  </a:cubicBezTo>
                  <a:lnTo>
                    <a:pt x="18349" y="8103"/>
                  </a:lnTo>
                  <a:cubicBezTo>
                    <a:pt x="18349" y="4936"/>
                    <a:pt x="15533" y="2296"/>
                    <a:pt x="11875" y="1856"/>
                  </a:cubicBezTo>
                  <a:lnTo>
                    <a:pt x="11875" y="895"/>
                  </a:lnTo>
                  <a:cubicBezTo>
                    <a:pt x="11875" y="398"/>
                    <a:pt x="11396" y="0"/>
                    <a:pt x="10800" y="0"/>
                  </a:cubicBezTo>
                  <a:close/>
                  <a:moveTo>
                    <a:pt x="6816" y="18892"/>
                  </a:moveTo>
                  <a:cubicBezTo>
                    <a:pt x="7192" y="20430"/>
                    <a:pt x="8844" y="21600"/>
                    <a:pt x="10800" y="21600"/>
                  </a:cubicBezTo>
                  <a:cubicBezTo>
                    <a:pt x="12756" y="21600"/>
                    <a:pt x="14382" y="20430"/>
                    <a:pt x="14758" y="18892"/>
                  </a:cubicBezTo>
                  <a:lnTo>
                    <a:pt x="6816" y="18892"/>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7" name="Graphic 138"/>
            <p:cNvSpPr/>
            <p:nvPr/>
          </p:nvSpPr>
          <p:spPr>
            <a:xfrm>
              <a:off x="834261" y="2396620"/>
              <a:ext cx="310407" cy="310407"/>
            </a:xfrm>
            <a:custGeom>
              <a:avLst/>
              <a:gdLst/>
              <a:ahLst/>
              <a:cxnLst>
                <a:cxn ang="0">
                  <a:pos x="wd2" y="hd2"/>
                </a:cxn>
                <a:cxn ang="5400000">
                  <a:pos x="wd2" y="hd2"/>
                </a:cxn>
                <a:cxn ang="10800000">
                  <a:pos x="wd2" y="hd2"/>
                </a:cxn>
                <a:cxn ang="16200000">
                  <a:pos x="wd2" y="hd2"/>
                </a:cxn>
              </a:cxnLst>
              <a:rect l="0" t="0" r="r" b="b"/>
              <a:pathLst>
                <a:path w="21600" h="21600" extrusionOk="0">
                  <a:moveTo>
                    <a:pt x="4520" y="0"/>
                  </a:moveTo>
                  <a:cubicBezTo>
                    <a:pt x="4024" y="0"/>
                    <a:pt x="3617" y="383"/>
                    <a:pt x="3616" y="880"/>
                  </a:cubicBezTo>
                  <a:lnTo>
                    <a:pt x="3616" y="2688"/>
                  </a:lnTo>
                  <a:lnTo>
                    <a:pt x="2712" y="2688"/>
                  </a:lnTo>
                  <a:cubicBezTo>
                    <a:pt x="1224" y="2688"/>
                    <a:pt x="0" y="3911"/>
                    <a:pt x="0" y="5400"/>
                  </a:cubicBezTo>
                  <a:lnTo>
                    <a:pt x="0" y="18888"/>
                  </a:lnTo>
                  <a:cubicBezTo>
                    <a:pt x="0" y="20377"/>
                    <a:pt x="1223" y="21600"/>
                    <a:pt x="2712" y="21600"/>
                  </a:cubicBezTo>
                  <a:lnTo>
                    <a:pt x="18912" y="21600"/>
                  </a:lnTo>
                  <a:cubicBezTo>
                    <a:pt x="20401" y="21600"/>
                    <a:pt x="21600" y="20377"/>
                    <a:pt x="21600" y="18888"/>
                  </a:cubicBezTo>
                  <a:lnTo>
                    <a:pt x="21600" y="5400"/>
                  </a:lnTo>
                  <a:cubicBezTo>
                    <a:pt x="21600" y="3911"/>
                    <a:pt x="20401" y="2688"/>
                    <a:pt x="18912" y="2688"/>
                  </a:cubicBezTo>
                  <a:lnTo>
                    <a:pt x="18008" y="2688"/>
                  </a:lnTo>
                  <a:lnTo>
                    <a:pt x="18008" y="880"/>
                  </a:lnTo>
                  <a:cubicBezTo>
                    <a:pt x="18008" y="383"/>
                    <a:pt x="17601" y="0"/>
                    <a:pt x="17104" y="0"/>
                  </a:cubicBezTo>
                  <a:lnTo>
                    <a:pt x="16200" y="0"/>
                  </a:lnTo>
                  <a:cubicBezTo>
                    <a:pt x="15703" y="0"/>
                    <a:pt x="15320" y="383"/>
                    <a:pt x="15320" y="880"/>
                  </a:cubicBezTo>
                  <a:lnTo>
                    <a:pt x="15320" y="2688"/>
                  </a:lnTo>
                  <a:lnTo>
                    <a:pt x="6304" y="2688"/>
                  </a:lnTo>
                  <a:lnTo>
                    <a:pt x="6304" y="880"/>
                  </a:lnTo>
                  <a:cubicBezTo>
                    <a:pt x="6304" y="383"/>
                    <a:pt x="5897" y="0"/>
                    <a:pt x="5400" y="0"/>
                  </a:cubicBezTo>
                  <a:lnTo>
                    <a:pt x="4520" y="0"/>
                  </a:lnTo>
                  <a:close/>
                  <a:moveTo>
                    <a:pt x="1808" y="9041"/>
                  </a:moveTo>
                  <a:lnTo>
                    <a:pt x="19816" y="9041"/>
                  </a:lnTo>
                  <a:lnTo>
                    <a:pt x="19816" y="18888"/>
                  </a:lnTo>
                  <a:cubicBezTo>
                    <a:pt x="19816" y="19384"/>
                    <a:pt x="19408" y="19792"/>
                    <a:pt x="18912" y="19792"/>
                  </a:cubicBezTo>
                  <a:lnTo>
                    <a:pt x="2712" y="19792"/>
                  </a:lnTo>
                  <a:cubicBezTo>
                    <a:pt x="2216" y="19792"/>
                    <a:pt x="1808" y="19384"/>
                    <a:pt x="1808" y="18888"/>
                  </a:cubicBezTo>
                  <a:lnTo>
                    <a:pt x="1808" y="9041"/>
                  </a:lnTo>
                  <a:close/>
                  <a:moveTo>
                    <a:pt x="3396" y="9896"/>
                  </a:moveTo>
                  <a:cubicBezTo>
                    <a:pt x="3024" y="9896"/>
                    <a:pt x="2712" y="10183"/>
                    <a:pt x="2712" y="10556"/>
                  </a:cubicBezTo>
                  <a:lnTo>
                    <a:pt x="2712" y="12828"/>
                  </a:lnTo>
                  <a:cubicBezTo>
                    <a:pt x="2712" y="13201"/>
                    <a:pt x="3024" y="13488"/>
                    <a:pt x="3396" y="13488"/>
                  </a:cubicBezTo>
                  <a:lnTo>
                    <a:pt x="5644" y="13488"/>
                  </a:lnTo>
                  <a:cubicBezTo>
                    <a:pt x="6017" y="13488"/>
                    <a:pt x="6304" y="13201"/>
                    <a:pt x="6304" y="12828"/>
                  </a:cubicBezTo>
                  <a:lnTo>
                    <a:pt x="6304" y="10556"/>
                  </a:lnTo>
                  <a:cubicBezTo>
                    <a:pt x="6304" y="10183"/>
                    <a:pt x="6017" y="9896"/>
                    <a:pt x="5644" y="9896"/>
                  </a:cubicBezTo>
                  <a:lnTo>
                    <a:pt x="3396" y="9896"/>
                  </a:lnTo>
                  <a:close/>
                  <a:moveTo>
                    <a:pt x="9676" y="9896"/>
                  </a:moveTo>
                  <a:cubicBezTo>
                    <a:pt x="9303" y="9896"/>
                    <a:pt x="9016" y="10183"/>
                    <a:pt x="9016" y="10556"/>
                  </a:cubicBezTo>
                  <a:lnTo>
                    <a:pt x="9016" y="12828"/>
                  </a:lnTo>
                  <a:cubicBezTo>
                    <a:pt x="9016" y="13201"/>
                    <a:pt x="9303" y="13488"/>
                    <a:pt x="9676" y="13488"/>
                  </a:cubicBezTo>
                  <a:lnTo>
                    <a:pt x="11924" y="13488"/>
                  </a:lnTo>
                  <a:cubicBezTo>
                    <a:pt x="12297" y="13488"/>
                    <a:pt x="12608" y="13201"/>
                    <a:pt x="12608" y="12828"/>
                  </a:cubicBezTo>
                  <a:lnTo>
                    <a:pt x="12608" y="10556"/>
                  </a:lnTo>
                  <a:cubicBezTo>
                    <a:pt x="12608" y="10183"/>
                    <a:pt x="12297" y="9896"/>
                    <a:pt x="11924" y="9896"/>
                  </a:cubicBezTo>
                  <a:lnTo>
                    <a:pt x="9676" y="9896"/>
                  </a:lnTo>
                  <a:close/>
                  <a:moveTo>
                    <a:pt x="15980" y="9896"/>
                  </a:moveTo>
                  <a:cubicBezTo>
                    <a:pt x="15607" y="9896"/>
                    <a:pt x="15320" y="10183"/>
                    <a:pt x="15320" y="10556"/>
                  </a:cubicBezTo>
                  <a:lnTo>
                    <a:pt x="15320" y="12828"/>
                  </a:lnTo>
                  <a:cubicBezTo>
                    <a:pt x="15320" y="13201"/>
                    <a:pt x="15607" y="13488"/>
                    <a:pt x="15980" y="13488"/>
                  </a:cubicBezTo>
                  <a:lnTo>
                    <a:pt x="18228" y="13488"/>
                  </a:lnTo>
                  <a:cubicBezTo>
                    <a:pt x="18601" y="13488"/>
                    <a:pt x="18912" y="13201"/>
                    <a:pt x="18912" y="12828"/>
                  </a:cubicBezTo>
                  <a:lnTo>
                    <a:pt x="18912" y="10556"/>
                  </a:lnTo>
                  <a:cubicBezTo>
                    <a:pt x="18912" y="10183"/>
                    <a:pt x="18601" y="9896"/>
                    <a:pt x="18228" y="9896"/>
                  </a:cubicBezTo>
                  <a:lnTo>
                    <a:pt x="15980" y="9896"/>
                  </a:lnTo>
                  <a:close/>
                  <a:moveTo>
                    <a:pt x="3396" y="15296"/>
                  </a:moveTo>
                  <a:cubicBezTo>
                    <a:pt x="3024" y="15296"/>
                    <a:pt x="2712" y="15607"/>
                    <a:pt x="2712" y="15980"/>
                  </a:cubicBezTo>
                  <a:lnTo>
                    <a:pt x="2712" y="18228"/>
                  </a:lnTo>
                  <a:cubicBezTo>
                    <a:pt x="2712" y="18601"/>
                    <a:pt x="3024" y="18888"/>
                    <a:pt x="3396" y="18888"/>
                  </a:cubicBezTo>
                  <a:lnTo>
                    <a:pt x="5644" y="18888"/>
                  </a:lnTo>
                  <a:cubicBezTo>
                    <a:pt x="6017" y="18888"/>
                    <a:pt x="6304" y="18601"/>
                    <a:pt x="6304" y="18228"/>
                  </a:cubicBezTo>
                  <a:lnTo>
                    <a:pt x="6304" y="15980"/>
                  </a:lnTo>
                  <a:cubicBezTo>
                    <a:pt x="6304" y="15607"/>
                    <a:pt x="6017" y="15296"/>
                    <a:pt x="5644" y="15296"/>
                  </a:cubicBezTo>
                  <a:lnTo>
                    <a:pt x="3396" y="15296"/>
                  </a:lnTo>
                  <a:close/>
                  <a:moveTo>
                    <a:pt x="9676" y="15296"/>
                  </a:moveTo>
                  <a:cubicBezTo>
                    <a:pt x="9303" y="15296"/>
                    <a:pt x="9016" y="15607"/>
                    <a:pt x="9016" y="15980"/>
                  </a:cubicBezTo>
                  <a:lnTo>
                    <a:pt x="9016" y="18228"/>
                  </a:lnTo>
                  <a:cubicBezTo>
                    <a:pt x="9016" y="18601"/>
                    <a:pt x="9303" y="18888"/>
                    <a:pt x="9676" y="18888"/>
                  </a:cubicBezTo>
                  <a:lnTo>
                    <a:pt x="11924" y="18888"/>
                  </a:lnTo>
                  <a:cubicBezTo>
                    <a:pt x="12297" y="18888"/>
                    <a:pt x="12608" y="18601"/>
                    <a:pt x="12608" y="18228"/>
                  </a:cubicBezTo>
                  <a:lnTo>
                    <a:pt x="12608" y="15980"/>
                  </a:lnTo>
                  <a:cubicBezTo>
                    <a:pt x="12608" y="15607"/>
                    <a:pt x="12297" y="15296"/>
                    <a:pt x="11924" y="15296"/>
                  </a:cubicBezTo>
                  <a:lnTo>
                    <a:pt x="9676" y="15296"/>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8" name="Graphic 155"/>
            <p:cNvSpPr/>
            <p:nvPr/>
          </p:nvSpPr>
          <p:spPr>
            <a:xfrm>
              <a:off x="379765" y="4306024"/>
              <a:ext cx="232839" cy="310451"/>
            </a:xfrm>
            <a:custGeom>
              <a:avLst/>
              <a:gdLst/>
              <a:ahLst/>
              <a:cxnLst>
                <a:cxn ang="0">
                  <a:pos x="wd2" y="hd2"/>
                </a:cxn>
                <a:cxn ang="5400000">
                  <a:pos x="wd2" y="hd2"/>
                </a:cxn>
                <a:cxn ang="10800000">
                  <a:pos x="wd2" y="hd2"/>
                </a:cxn>
                <a:cxn ang="16200000">
                  <a:pos x="wd2" y="hd2"/>
                </a:cxn>
              </a:cxnLst>
              <a:rect l="0" t="0" r="r" b="b"/>
              <a:pathLst>
                <a:path w="21600" h="21600" extrusionOk="0">
                  <a:moveTo>
                    <a:pt x="20400" y="19800"/>
                  </a:moveTo>
                  <a:lnTo>
                    <a:pt x="19200" y="19800"/>
                  </a:lnTo>
                  <a:lnTo>
                    <a:pt x="19200" y="16854"/>
                  </a:lnTo>
                  <a:cubicBezTo>
                    <a:pt x="19200" y="15389"/>
                    <a:pt x="18369" y="13987"/>
                    <a:pt x="16916" y="13008"/>
                  </a:cubicBezTo>
                  <a:lnTo>
                    <a:pt x="14885" y="11637"/>
                  </a:lnTo>
                  <a:cubicBezTo>
                    <a:pt x="14564" y="11420"/>
                    <a:pt x="14388" y="11123"/>
                    <a:pt x="14388" y="10800"/>
                  </a:cubicBezTo>
                  <a:cubicBezTo>
                    <a:pt x="14388" y="10477"/>
                    <a:pt x="14564" y="10180"/>
                    <a:pt x="14885" y="9964"/>
                  </a:cubicBezTo>
                  <a:lnTo>
                    <a:pt x="16916" y="8593"/>
                  </a:lnTo>
                  <a:cubicBezTo>
                    <a:pt x="18369" y="7612"/>
                    <a:pt x="19200" y="6211"/>
                    <a:pt x="19200" y="4746"/>
                  </a:cubicBezTo>
                  <a:lnTo>
                    <a:pt x="19200" y="1800"/>
                  </a:lnTo>
                  <a:lnTo>
                    <a:pt x="20400" y="1800"/>
                  </a:lnTo>
                  <a:cubicBezTo>
                    <a:pt x="21064" y="1800"/>
                    <a:pt x="21600" y="1397"/>
                    <a:pt x="21600" y="900"/>
                  </a:cubicBezTo>
                  <a:cubicBezTo>
                    <a:pt x="21600" y="403"/>
                    <a:pt x="21064" y="0"/>
                    <a:pt x="20400" y="0"/>
                  </a:cubicBezTo>
                  <a:lnTo>
                    <a:pt x="1200" y="0"/>
                  </a:lnTo>
                  <a:cubicBezTo>
                    <a:pt x="536" y="0"/>
                    <a:pt x="0" y="403"/>
                    <a:pt x="0" y="900"/>
                  </a:cubicBezTo>
                  <a:cubicBezTo>
                    <a:pt x="0" y="1397"/>
                    <a:pt x="536" y="1800"/>
                    <a:pt x="1200" y="1800"/>
                  </a:cubicBezTo>
                  <a:lnTo>
                    <a:pt x="2400" y="1800"/>
                  </a:lnTo>
                  <a:lnTo>
                    <a:pt x="2400" y="4746"/>
                  </a:lnTo>
                  <a:cubicBezTo>
                    <a:pt x="2400" y="6211"/>
                    <a:pt x="3231" y="7613"/>
                    <a:pt x="4684" y="8592"/>
                  </a:cubicBezTo>
                  <a:lnTo>
                    <a:pt x="6715" y="9963"/>
                  </a:lnTo>
                  <a:cubicBezTo>
                    <a:pt x="7036" y="10180"/>
                    <a:pt x="7212" y="10477"/>
                    <a:pt x="7212" y="10800"/>
                  </a:cubicBezTo>
                  <a:cubicBezTo>
                    <a:pt x="7212" y="11123"/>
                    <a:pt x="7036" y="11420"/>
                    <a:pt x="6715" y="11636"/>
                  </a:cubicBezTo>
                  <a:lnTo>
                    <a:pt x="4684" y="13007"/>
                  </a:lnTo>
                  <a:cubicBezTo>
                    <a:pt x="3231" y="13988"/>
                    <a:pt x="2400" y="15389"/>
                    <a:pt x="2400" y="16854"/>
                  </a:cubicBezTo>
                  <a:lnTo>
                    <a:pt x="2400" y="19800"/>
                  </a:lnTo>
                  <a:lnTo>
                    <a:pt x="1200" y="19800"/>
                  </a:lnTo>
                  <a:cubicBezTo>
                    <a:pt x="536" y="19800"/>
                    <a:pt x="0" y="20203"/>
                    <a:pt x="0" y="20700"/>
                  </a:cubicBezTo>
                  <a:cubicBezTo>
                    <a:pt x="0" y="21197"/>
                    <a:pt x="536" y="21600"/>
                    <a:pt x="1200" y="21600"/>
                  </a:cubicBezTo>
                  <a:lnTo>
                    <a:pt x="20400" y="21600"/>
                  </a:lnTo>
                  <a:cubicBezTo>
                    <a:pt x="21064" y="21600"/>
                    <a:pt x="21600" y="21197"/>
                    <a:pt x="21600" y="20700"/>
                  </a:cubicBezTo>
                  <a:cubicBezTo>
                    <a:pt x="21600" y="20203"/>
                    <a:pt x="21064" y="19800"/>
                    <a:pt x="20400" y="19800"/>
                  </a:cubicBezTo>
                  <a:close/>
                  <a:moveTo>
                    <a:pt x="6000" y="16946"/>
                  </a:moveTo>
                  <a:cubicBezTo>
                    <a:pt x="6000" y="16285"/>
                    <a:pt x="6343" y="15664"/>
                    <a:pt x="6967" y="15196"/>
                  </a:cubicBezTo>
                  <a:lnTo>
                    <a:pt x="10164" y="12798"/>
                  </a:lnTo>
                  <a:cubicBezTo>
                    <a:pt x="10516" y="12534"/>
                    <a:pt x="11086" y="12534"/>
                    <a:pt x="11437" y="12798"/>
                  </a:cubicBezTo>
                  <a:lnTo>
                    <a:pt x="14634" y="15196"/>
                  </a:lnTo>
                  <a:cubicBezTo>
                    <a:pt x="15258" y="15664"/>
                    <a:pt x="15601" y="16285"/>
                    <a:pt x="15601" y="16946"/>
                  </a:cubicBezTo>
                  <a:lnTo>
                    <a:pt x="15601" y="19800"/>
                  </a:lnTo>
                  <a:lnTo>
                    <a:pt x="6000" y="19800"/>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529" name="Graphic 181"/>
            <p:cNvSpPr/>
            <p:nvPr/>
          </p:nvSpPr>
          <p:spPr>
            <a:xfrm>
              <a:off x="6328865" y="7725353"/>
              <a:ext cx="278942" cy="318791"/>
            </a:xfrm>
            <a:custGeom>
              <a:avLst/>
              <a:gdLst/>
              <a:ahLst/>
              <a:cxnLst>
                <a:cxn ang="0">
                  <a:pos x="wd2" y="hd2"/>
                </a:cxn>
                <a:cxn ang="5400000">
                  <a:pos x="wd2" y="hd2"/>
                </a:cxn>
                <a:cxn ang="10800000">
                  <a:pos x="wd2" y="hd2"/>
                </a:cxn>
                <a:cxn ang="16200000">
                  <a:pos x="wd2" y="hd2"/>
                </a:cxn>
              </a:cxnLst>
              <a:rect l="0" t="0" r="r" b="b"/>
              <a:pathLst>
                <a:path w="21600" h="21600" extrusionOk="0">
                  <a:moveTo>
                    <a:pt x="19125" y="6137"/>
                  </a:moveTo>
                  <a:lnTo>
                    <a:pt x="20784" y="4686"/>
                  </a:lnTo>
                  <a:cubicBezTo>
                    <a:pt x="21187" y="4335"/>
                    <a:pt x="21187" y="3766"/>
                    <a:pt x="20784" y="3414"/>
                  </a:cubicBezTo>
                  <a:cubicBezTo>
                    <a:pt x="20382" y="3062"/>
                    <a:pt x="19732" y="3062"/>
                    <a:pt x="19330" y="3414"/>
                  </a:cubicBezTo>
                  <a:lnTo>
                    <a:pt x="17671" y="4865"/>
                  </a:lnTo>
                  <a:cubicBezTo>
                    <a:pt x="16052" y="3694"/>
                    <a:pt x="14035" y="2929"/>
                    <a:pt x="11829" y="2746"/>
                  </a:cubicBezTo>
                  <a:lnTo>
                    <a:pt x="11829" y="1800"/>
                  </a:lnTo>
                  <a:lnTo>
                    <a:pt x="13886" y="1800"/>
                  </a:lnTo>
                  <a:cubicBezTo>
                    <a:pt x="14454" y="1800"/>
                    <a:pt x="14914" y="1397"/>
                    <a:pt x="14914" y="900"/>
                  </a:cubicBezTo>
                  <a:cubicBezTo>
                    <a:pt x="14914" y="403"/>
                    <a:pt x="14454" y="0"/>
                    <a:pt x="13886" y="0"/>
                  </a:cubicBezTo>
                  <a:lnTo>
                    <a:pt x="7714" y="0"/>
                  </a:lnTo>
                  <a:cubicBezTo>
                    <a:pt x="7146" y="0"/>
                    <a:pt x="6686" y="403"/>
                    <a:pt x="6686" y="900"/>
                  </a:cubicBezTo>
                  <a:cubicBezTo>
                    <a:pt x="6686" y="1397"/>
                    <a:pt x="7146" y="1800"/>
                    <a:pt x="7714" y="1800"/>
                  </a:cubicBezTo>
                  <a:lnTo>
                    <a:pt x="9772" y="1800"/>
                  </a:lnTo>
                  <a:lnTo>
                    <a:pt x="9772" y="2746"/>
                  </a:lnTo>
                  <a:cubicBezTo>
                    <a:pt x="4297" y="3200"/>
                    <a:pt x="0" y="7243"/>
                    <a:pt x="0" y="12150"/>
                  </a:cubicBezTo>
                  <a:cubicBezTo>
                    <a:pt x="0" y="17361"/>
                    <a:pt x="4845" y="21600"/>
                    <a:pt x="10800" y="21600"/>
                  </a:cubicBezTo>
                  <a:cubicBezTo>
                    <a:pt x="16755" y="21600"/>
                    <a:pt x="21600" y="17361"/>
                    <a:pt x="21600" y="12150"/>
                  </a:cubicBezTo>
                  <a:cubicBezTo>
                    <a:pt x="21600" y="9868"/>
                    <a:pt x="20670" y="7772"/>
                    <a:pt x="19125" y="6137"/>
                  </a:cubicBezTo>
                  <a:close/>
                  <a:moveTo>
                    <a:pt x="14503" y="16470"/>
                  </a:moveTo>
                  <a:cubicBezTo>
                    <a:pt x="14318" y="16592"/>
                    <a:pt x="14101" y="16650"/>
                    <a:pt x="13887" y="16650"/>
                  </a:cubicBezTo>
                  <a:cubicBezTo>
                    <a:pt x="13574" y="16650"/>
                    <a:pt x="13266" y="16526"/>
                    <a:pt x="13063" y="16290"/>
                  </a:cubicBezTo>
                  <a:lnTo>
                    <a:pt x="9977" y="12690"/>
                  </a:lnTo>
                  <a:cubicBezTo>
                    <a:pt x="9843" y="12534"/>
                    <a:pt x="9772" y="12345"/>
                    <a:pt x="9772" y="12150"/>
                  </a:cubicBezTo>
                  <a:lnTo>
                    <a:pt x="9772" y="7200"/>
                  </a:lnTo>
                  <a:cubicBezTo>
                    <a:pt x="9772" y="6702"/>
                    <a:pt x="10232" y="6300"/>
                    <a:pt x="10800" y="6300"/>
                  </a:cubicBezTo>
                  <a:cubicBezTo>
                    <a:pt x="11368" y="6300"/>
                    <a:pt x="11829" y="6702"/>
                    <a:pt x="11829" y="7200"/>
                  </a:cubicBezTo>
                  <a:lnTo>
                    <a:pt x="11829" y="11850"/>
                  </a:lnTo>
                  <a:lnTo>
                    <a:pt x="14709" y="15210"/>
                  </a:lnTo>
                  <a:cubicBezTo>
                    <a:pt x="15049" y="15608"/>
                    <a:pt x="14958" y="16172"/>
                    <a:pt x="14503" y="1647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grpSp>
        <p:nvGrpSpPr>
          <p:cNvPr id="533" name="Group"/>
          <p:cNvGrpSpPr/>
          <p:nvPr/>
        </p:nvGrpSpPr>
        <p:grpSpPr>
          <a:xfrm>
            <a:off x="14025291" y="4160404"/>
            <a:ext cx="7166459" cy="5395193"/>
            <a:chOff x="0" y="0"/>
            <a:chExt cx="7166458" cy="5395191"/>
          </a:xfrm>
        </p:grpSpPr>
        <p:sp>
          <p:nvSpPr>
            <p:cNvPr id="53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4168" y="1864590"/>
              <a:ext cx="7112290" cy="3530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532" name="Venn diagram"/>
            <p:cNvSpPr txBox="1"/>
            <p:nvPr/>
          </p:nvSpPr>
          <p:spPr>
            <a:xfrm>
              <a:off x="0" y="0"/>
              <a:ext cx="6993148" cy="151836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4600">
                  <a:latin typeface="Barlow Bold"/>
                  <a:ea typeface="Barlow Bold"/>
                  <a:cs typeface="Barlow Bold"/>
                  <a:sym typeface="Barlow Bold"/>
                </a:defRPr>
              </a:lvl1pPr>
            </a:lstStyle>
            <a:p>
              <a:r>
                <a:rPr dirty="0">
                  <a:solidFill>
                    <a:schemeClr val="tx1"/>
                  </a:solidFill>
                </a:rPr>
                <a:t>Day Time Management Template</a:t>
              </a:r>
            </a:p>
          </p:txBody>
        </p:sp>
      </p:gr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535" name="Circle"/>
          <p:cNvSpPr/>
          <p:nvPr/>
        </p:nvSpPr>
        <p:spPr>
          <a:xfrm>
            <a:off x="7631693" y="2284993"/>
            <a:ext cx="9120614" cy="9120614"/>
          </a:xfrm>
          <a:prstGeom prst="ellipse">
            <a:avLst/>
          </a:prstGeom>
          <a:ln w="25400">
            <a:solidFill>
              <a:schemeClr val="accent5"/>
            </a:solidFill>
            <a:custDash>
              <a:ds d="200000" sp="200000"/>
            </a:custDash>
            <a:miter lim="400000"/>
          </a:ln>
        </p:spPr>
        <p:txBody>
          <a:bodyPr lIns="0" tIns="0" rIns="0" bIns="0" anchor="ctr"/>
          <a:lstStyle/>
          <a:p>
            <a:endParaRPr/>
          </a:p>
        </p:txBody>
      </p:sp>
      <p:sp>
        <p:nvSpPr>
          <p:cNvPr id="536" name="Shape"/>
          <p:cNvSpPr/>
          <p:nvPr/>
        </p:nvSpPr>
        <p:spPr>
          <a:xfrm>
            <a:off x="8794436" y="3447256"/>
            <a:ext cx="3397647" cy="3397648"/>
          </a:xfrm>
          <a:custGeom>
            <a:avLst/>
            <a:gdLst/>
            <a:ahLst/>
            <a:cxnLst>
              <a:cxn ang="0">
                <a:pos x="wd2" y="hd2"/>
              </a:cxn>
              <a:cxn ang="5400000">
                <a:pos x="wd2" y="hd2"/>
              </a:cxn>
              <a:cxn ang="10800000">
                <a:pos x="wd2" y="hd2"/>
              </a:cxn>
              <a:cxn ang="16200000">
                <a:pos x="wd2" y="hd2"/>
              </a:cxn>
            </a:cxnLst>
            <a:rect l="0" t="0" r="r" b="b"/>
            <a:pathLst>
              <a:path w="21600" h="21600" extrusionOk="0">
                <a:moveTo>
                  <a:pt x="20076" y="0"/>
                </a:moveTo>
                <a:cubicBezTo>
                  <a:pt x="15051" y="352"/>
                  <a:pt x="10124" y="2443"/>
                  <a:pt x="6282" y="6285"/>
                </a:cubicBezTo>
                <a:cubicBezTo>
                  <a:pt x="2455" y="10113"/>
                  <a:pt x="364" y="15017"/>
                  <a:pt x="0" y="20023"/>
                </a:cubicBezTo>
                <a:lnTo>
                  <a:pt x="21582" y="21600"/>
                </a:lnTo>
                <a:lnTo>
                  <a:pt x="21600" y="21343"/>
                </a:lnTo>
                <a:lnTo>
                  <a:pt x="20076" y="0"/>
                </a:lnTo>
                <a:close/>
              </a:path>
            </a:pathLst>
          </a:custGeom>
          <a:ln w="25400">
            <a:solidFill>
              <a:schemeClr val="accent1"/>
            </a:solidFill>
          </a:ln>
        </p:spPr>
        <p:txBody>
          <a:bodyPr lIns="0" tIns="0" rIns="0" bIns="0" anchor="ctr"/>
          <a:lstStyle/>
          <a:p>
            <a:endParaRPr/>
          </a:p>
        </p:txBody>
      </p:sp>
      <p:sp>
        <p:nvSpPr>
          <p:cNvPr id="537" name="Shape"/>
          <p:cNvSpPr/>
          <p:nvPr/>
        </p:nvSpPr>
        <p:spPr>
          <a:xfrm>
            <a:off x="12192082" y="3447256"/>
            <a:ext cx="3397251" cy="3397648"/>
          </a:xfrm>
          <a:custGeom>
            <a:avLst/>
            <a:gdLst/>
            <a:ahLst/>
            <a:cxnLst>
              <a:cxn ang="0">
                <a:pos x="wd2" y="hd2"/>
              </a:cxn>
              <a:cxn ang="5400000">
                <a:pos x="wd2" y="hd2"/>
              </a:cxn>
              <a:cxn ang="10800000">
                <a:pos x="wd2" y="hd2"/>
              </a:cxn>
              <a:cxn ang="16200000">
                <a:pos x="wd2" y="hd2"/>
              </a:cxn>
            </a:cxnLst>
            <a:rect l="0" t="0" r="r" b="b"/>
            <a:pathLst>
              <a:path w="21600" h="21600" extrusionOk="0">
                <a:moveTo>
                  <a:pt x="0" y="21343"/>
                </a:moveTo>
                <a:lnTo>
                  <a:pt x="18" y="21600"/>
                </a:lnTo>
                <a:lnTo>
                  <a:pt x="21600" y="20023"/>
                </a:lnTo>
                <a:cubicBezTo>
                  <a:pt x="21236" y="15017"/>
                  <a:pt x="19148" y="10113"/>
                  <a:pt x="15319" y="6285"/>
                </a:cubicBezTo>
                <a:cubicBezTo>
                  <a:pt x="11477" y="2443"/>
                  <a:pt x="6550" y="352"/>
                  <a:pt x="1524" y="0"/>
                </a:cubicBezTo>
                <a:lnTo>
                  <a:pt x="0" y="21343"/>
                </a:lnTo>
                <a:close/>
              </a:path>
            </a:pathLst>
          </a:custGeom>
          <a:ln w="25400">
            <a:solidFill>
              <a:schemeClr val="accent2"/>
            </a:solidFill>
          </a:ln>
        </p:spPr>
        <p:txBody>
          <a:bodyPr lIns="0" tIns="0" rIns="0" bIns="0" anchor="ctr"/>
          <a:lstStyle/>
          <a:p>
            <a:endParaRPr/>
          </a:p>
        </p:txBody>
      </p:sp>
      <p:sp>
        <p:nvSpPr>
          <p:cNvPr id="538" name="Shape"/>
          <p:cNvSpPr/>
          <p:nvPr/>
        </p:nvSpPr>
        <p:spPr>
          <a:xfrm>
            <a:off x="8794436" y="6845696"/>
            <a:ext cx="3394869" cy="3397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577"/>
                </a:lnTo>
                <a:cubicBezTo>
                  <a:pt x="364" y="6584"/>
                  <a:pt x="2457" y="11489"/>
                  <a:pt x="6288" y="15317"/>
                </a:cubicBezTo>
                <a:cubicBezTo>
                  <a:pt x="10124" y="19150"/>
                  <a:pt x="15040" y="21240"/>
                  <a:pt x="20057" y="21600"/>
                </a:cubicBezTo>
                <a:lnTo>
                  <a:pt x="21600" y="0"/>
                </a:lnTo>
                <a:close/>
              </a:path>
            </a:pathLst>
          </a:custGeom>
          <a:ln w="25400">
            <a:solidFill>
              <a:srgbClr val="535353"/>
            </a:solidFill>
          </a:ln>
        </p:spPr>
        <p:txBody>
          <a:bodyPr lIns="0" tIns="0" rIns="0" bIns="0" anchor="ctr"/>
          <a:lstStyle/>
          <a:p>
            <a:endParaRPr/>
          </a:p>
        </p:txBody>
      </p:sp>
      <p:sp>
        <p:nvSpPr>
          <p:cNvPr id="539" name="Shape"/>
          <p:cNvSpPr/>
          <p:nvPr/>
        </p:nvSpPr>
        <p:spPr>
          <a:xfrm>
            <a:off x="12194861" y="6845696"/>
            <a:ext cx="3394472" cy="339725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43" y="21600"/>
                </a:lnTo>
                <a:cubicBezTo>
                  <a:pt x="6561" y="21240"/>
                  <a:pt x="11478" y="19150"/>
                  <a:pt x="15314" y="15317"/>
                </a:cubicBezTo>
                <a:cubicBezTo>
                  <a:pt x="19146" y="11489"/>
                  <a:pt x="21236" y="6584"/>
                  <a:pt x="21600" y="1577"/>
                </a:cubicBezTo>
                <a:lnTo>
                  <a:pt x="0" y="0"/>
                </a:lnTo>
                <a:close/>
              </a:path>
            </a:pathLst>
          </a:custGeom>
          <a:ln w="25400">
            <a:solidFill>
              <a:schemeClr val="accent3"/>
            </a:solidFill>
          </a:ln>
        </p:spPr>
        <p:txBody>
          <a:bodyPr lIns="0" tIns="0" rIns="0" bIns="0" anchor="ctr"/>
          <a:lstStyle/>
          <a:p>
            <a:endParaRPr/>
          </a:p>
        </p:txBody>
      </p:sp>
      <p:sp>
        <p:nvSpPr>
          <p:cNvPr id="540" name="Shape"/>
          <p:cNvSpPr/>
          <p:nvPr/>
        </p:nvSpPr>
        <p:spPr>
          <a:xfrm>
            <a:off x="8056945" y="2700037"/>
            <a:ext cx="3865606" cy="3851672"/>
          </a:xfrm>
          <a:custGeom>
            <a:avLst/>
            <a:gdLst/>
            <a:ahLst/>
            <a:cxnLst>
              <a:cxn ang="0">
                <a:pos x="wd2" y="hd2"/>
              </a:cxn>
              <a:cxn ang="5400000">
                <a:pos x="wd2" y="hd2"/>
              </a:cxn>
              <a:cxn ang="10800000">
                <a:pos x="wd2" y="hd2"/>
              </a:cxn>
              <a:cxn ang="16200000">
                <a:pos x="wd2" y="hd2"/>
              </a:cxn>
            </a:cxnLst>
            <a:rect l="0" t="0" r="r" b="b"/>
            <a:pathLst>
              <a:path w="21427" h="21369" extrusionOk="0">
                <a:moveTo>
                  <a:pt x="19856" y="28"/>
                </a:moveTo>
                <a:cubicBezTo>
                  <a:pt x="20686" y="-146"/>
                  <a:pt x="21458" y="506"/>
                  <a:pt x="21426" y="1354"/>
                </a:cubicBezTo>
                <a:cubicBezTo>
                  <a:pt x="21402" y="1983"/>
                  <a:pt x="20912" y="2494"/>
                  <a:pt x="20285" y="2543"/>
                </a:cubicBezTo>
                <a:cubicBezTo>
                  <a:pt x="15830" y="3122"/>
                  <a:pt x="11686" y="5144"/>
                  <a:pt x="8486" y="8301"/>
                </a:cubicBezTo>
                <a:cubicBezTo>
                  <a:pt x="5257" y="11487"/>
                  <a:pt x="3169" y="15650"/>
                  <a:pt x="2547" y="20146"/>
                </a:cubicBezTo>
                <a:cubicBezTo>
                  <a:pt x="2517" y="20893"/>
                  <a:pt x="1852" y="21454"/>
                  <a:pt x="1111" y="21357"/>
                </a:cubicBezTo>
                <a:cubicBezTo>
                  <a:pt x="359" y="21260"/>
                  <a:pt x="-142" y="20530"/>
                  <a:pt x="36" y="19792"/>
                </a:cubicBezTo>
                <a:cubicBezTo>
                  <a:pt x="772" y="14410"/>
                  <a:pt x="3378" y="9458"/>
                  <a:pt x="7397" y="5807"/>
                </a:cubicBezTo>
                <a:cubicBezTo>
                  <a:pt x="10865" y="2655"/>
                  <a:pt x="15212" y="639"/>
                  <a:pt x="19856" y="28"/>
                </a:cubicBezTo>
                <a:close/>
              </a:path>
            </a:pathLst>
          </a:custGeom>
          <a:solidFill>
            <a:schemeClr val="accent1"/>
          </a:solidFill>
          <a:ln w="12700">
            <a:miter lim="400000"/>
          </a:ln>
        </p:spPr>
        <p:txBody>
          <a:bodyPr lIns="45718" tIns="45718" rIns="45718" bIns="45718"/>
          <a:lstStyle/>
          <a:p>
            <a:endParaRPr/>
          </a:p>
        </p:txBody>
      </p:sp>
      <p:sp>
        <p:nvSpPr>
          <p:cNvPr id="541" name="Shape"/>
          <p:cNvSpPr/>
          <p:nvPr/>
        </p:nvSpPr>
        <p:spPr>
          <a:xfrm>
            <a:off x="8056602" y="7151418"/>
            <a:ext cx="3856448" cy="3834656"/>
          </a:xfrm>
          <a:custGeom>
            <a:avLst/>
            <a:gdLst/>
            <a:ahLst/>
            <a:cxnLst>
              <a:cxn ang="0">
                <a:pos x="wd2" y="hd2"/>
              </a:cxn>
              <a:cxn ang="5400000">
                <a:pos x="wd2" y="hd2"/>
              </a:cxn>
              <a:cxn ang="10800000">
                <a:pos x="wd2" y="hd2"/>
              </a:cxn>
              <a:cxn ang="16200000">
                <a:pos x="wd2" y="hd2"/>
              </a:cxn>
            </a:cxnLst>
            <a:rect l="0" t="0" r="r" b="b"/>
            <a:pathLst>
              <a:path w="21435" h="21490" extrusionOk="0">
                <a:moveTo>
                  <a:pt x="27" y="1556"/>
                </a:moveTo>
                <a:cubicBezTo>
                  <a:pt x="-138" y="749"/>
                  <a:pt x="476" y="-6"/>
                  <a:pt x="1293" y="0"/>
                </a:cubicBezTo>
                <a:cubicBezTo>
                  <a:pt x="1950" y="4"/>
                  <a:pt x="2488" y="526"/>
                  <a:pt x="2519" y="1188"/>
                </a:cubicBezTo>
                <a:cubicBezTo>
                  <a:pt x="3138" y="5575"/>
                  <a:pt x="5126" y="9651"/>
                  <a:pt x="8194" y="12824"/>
                </a:cubicBezTo>
                <a:cubicBezTo>
                  <a:pt x="11403" y="16142"/>
                  <a:pt x="15614" y="18291"/>
                  <a:pt x="20165" y="18933"/>
                </a:cubicBezTo>
                <a:cubicBezTo>
                  <a:pt x="20884" y="18928"/>
                  <a:pt x="21462" y="19530"/>
                  <a:pt x="21434" y="20255"/>
                </a:cubicBezTo>
                <a:cubicBezTo>
                  <a:pt x="21404" y="21024"/>
                  <a:pt x="20715" y="21594"/>
                  <a:pt x="19961" y="21473"/>
                </a:cubicBezTo>
                <a:cubicBezTo>
                  <a:pt x="14610" y="20770"/>
                  <a:pt x="9670" y="18206"/>
                  <a:pt x="5994" y="14223"/>
                </a:cubicBezTo>
                <a:cubicBezTo>
                  <a:pt x="2760" y="10720"/>
                  <a:pt x="677" y="6296"/>
                  <a:pt x="27" y="1556"/>
                </a:cubicBezTo>
                <a:close/>
              </a:path>
            </a:pathLst>
          </a:custGeom>
          <a:solidFill>
            <a:srgbClr val="535353"/>
          </a:solidFill>
          <a:ln w="12700">
            <a:miter lim="400000"/>
          </a:ln>
        </p:spPr>
        <p:txBody>
          <a:bodyPr lIns="45718" tIns="45718" rIns="45718" bIns="45718"/>
          <a:lstStyle/>
          <a:p>
            <a:endParaRPr/>
          </a:p>
        </p:txBody>
      </p:sp>
      <p:sp>
        <p:nvSpPr>
          <p:cNvPr id="542" name="Shape"/>
          <p:cNvSpPr/>
          <p:nvPr/>
        </p:nvSpPr>
        <p:spPr>
          <a:xfrm>
            <a:off x="12497999" y="7149840"/>
            <a:ext cx="3832566" cy="3835663"/>
          </a:xfrm>
          <a:custGeom>
            <a:avLst/>
            <a:gdLst/>
            <a:ahLst/>
            <a:cxnLst>
              <a:cxn ang="0">
                <a:pos x="wd2" y="hd2"/>
              </a:cxn>
              <a:cxn ang="5400000">
                <a:pos x="wd2" y="hd2"/>
              </a:cxn>
              <a:cxn ang="10800000">
                <a:pos x="wd2" y="hd2"/>
              </a:cxn>
              <a:cxn ang="16200000">
                <a:pos x="wd2" y="hd2"/>
              </a:cxn>
            </a:cxnLst>
            <a:rect l="0" t="0" r="r" b="b"/>
            <a:pathLst>
              <a:path w="21471" h="21262" extrusionOk="0">
                <a:moveTo>
                  <a:pt x="18914" y="1166"/>
                </a:moveTo>
                <a:cubicBezTo>
                  <a:pt x="18998" y="328"/>
                  <a:pt x="19856" y="-208"/>
                  <a:pt x="20657" y="76"/>
                </a:cubicBezTo>
                <a:cubicBezTo>
                  <a:pt x="21208" y="272"/>
                  <a:pt x="21543" y="824"/>
                  <a:pt x="21459" y="1397"/>
                </a:cubicBezTo>
                <a:cubicBezTo>
                  <a:pt x="20836" y="6106"/>
                  <a:pt x="18755" y="10510"/>
                  <a:pt x="15503" y="14004"/>
                </a:cubicBezTo>
                <a:cubicBezTo>
                  <a:pt x="11844" y="17935"/>
                  <a:pt x="6921" y="20490"/>
                  <a:pt x="1573" y="21233"/>
                </a:cubicBezTo>
                <a:cubicBezTo>
                  <a:pt x="806" y="21392"/>
                  <a:pt x="72" y="20852"/>
                  <a:pt x="5" y="20081"/>
                </a:cubicBezTo>
                <a:cubicBezTo>
                  <a:pt x="-57" y="19366"/>
                  <a:pt x="488" y="18742"/>
                  <a:pt x="1212" y="18700"/>
                </a:cubicBezTo>
                <a:cubicBezTo>
                  <a:pt x="6065" y="18005"/>
                  <a:pt x="10517" y="15646"/>
                  <a:pt x="13793" y="12036"/>
                </a:cubicBezTo>
                <a:cubicBezTo>
                  <a:pt x="16552" y="8995"/>
                  <a:pt x="18334" y="5211"/>
                  <a:pt x="18914" y="1166"/>
                </a:cubicBezTo>
                <a:close/>
              </a:path>
            </a:pathLst>
          </a:custGeom>
          <a:solidFill>
            <a:schemeClr val="accent3"/>
          </a:solidFill>
          <a:ln w="12700">
            <a:miter lim="400000"/>
          </a:ln>
        </p:spPr>
        <p:txBody>
          <a:bodyPr lIns="45718" tIns="45718" rIns="45718" bIns="45718"/>
          <a:lstStyle/>
          <a:p>
            <a:endParaRPr/>
          </a:p>
        </p:txBody>
      </p:sp>
      <p:sp>
        <p:nvSpPr>
          <p:cNvPr id="543" name="Shape"/>
          <p:cNvSpPr/>
          <p:nvPr/>
        </p:nvSpPr>
        <p:spPr>
          <a:xfrm>
            <a:off x="12484722" y="2700166"/>
            <a:ext cx="3849379" cy="3862457"/>
          </a:xfrm>
          <a:custGeom>
            <a:avLst/>
            <a:gdLst/>
            <a:ahLst/>
            <a:cxnLst>
              <a:cxn ang="0">
                <a:pos x="wd2" y="hd2"/>
              </a:cxn>
              <a:cxn ang="5400000">
                <a:pos x="wd2" y="hd2"/>
              </a:cxn>
              <a:cxn ang="10800000">
                <a:pos x="wd2" y="hd2"/>
              </a:cxn>
              <a:cxn ang="16200000">
                <a:pos x="wd2" y="hd2"/>
              </a:cxn>
            </a:cxnLst>
            <a:rect l="0" t="0" r="r" b="b"/>
            <a:pathLst>
              <a:path w="21345" h="21386" extrusionOk="0">
                <a:moveTo>
                  <a:pt x="1518" y="27"/>
                </a:moveTo>
                <a:cubicBezTo>
                  <a:pt x="851" y="-113"/>
                  <a:pt x="194" y="302"/>
                  <a:pt x="36" y="963"/>
                </a:cubicBezTo>
                <a:cubicBezTo>
                  <a:pt x="-147" y="1723"/>
                  <a:pt x="386" y="2469"/>
                  <a:pt x="1165" y="2543"/>
                </a:cubicBezTo>
                <a:cubicBezTo>
                  <a:pt x="5921" y="3216"/>
                  <a:pt x="10297" y="5511"/>
                  <a:pt x="13552" y="9037"/>
                </a:cubicBezTo>
                <a:cubicBezTo>
                  <a:pt x="16406" y="12130"/>
                  <a:pt x="18249" y="16018"/>
                  <a:pt x="18835" y="20183"/>
                </a:cubicBezTo>
                <a:cubicBezTo>
                  <a:pt x="18869" y="20933"/>
                  <a:pt x="19548" y="21487"/>
                  <a:pt x="20291" y="21371"/>
                </a:cubicBezTo>
                <a:cubicBezTo>
                  <a:pt x="20986" y="21262"/>
                  <a:pt x="21453" y="20601"/>
                  <a:pt x="21323" y="19910"/>
                </a:cubicBezTo>
                <a:cubicBezTo>
                  <a:pt x="20707" y="15149"/>
                  <a:pt x="18615" y="10699"/>
                  <a:pt x="15341" y="7184"/>
                </a:cubicBezTo>
                <a:cubicBezTo>
                  <a:pt x="11700" y="3275"/>
                  <a:pt x="6815" y="746"/>
                  <a:pt x="1518" y="27"/>
                </a:cubicBezTo>
                <a:close/>
              </a:path>
            </a:pathLst>
          </a:custGeom>
          <a:solidFill>
            <a:schemeClr val="accent2"/>
          </a:solidFill>
          <a:ln w="12700">
            <a:miter lim="400000"/>
          </a:ln>
        </p:spPr>
        <p:txBody>
          <a:bodyPr lIns="45718" tIns="45718" rIns="45718" bIns="45718"/>
          <a:lstStyle/>
          <a:p>
            <a:endParaRPr/>
          </a:p>
        </p:txBody>
      </p:sp>
      <p:sp>
        <p:nvSpPr>
          <p:cNvPr id="544" name="Shape"/>
          <p:cNvSpPr/>
          <p:nvPr/>
        </p:nvSpPr>
        <p:spPr>
          <a:xfrm>
            <a:off x="8794436" y="3447256"/>
            <a:ext cx="3397647" cy="3397648"/>
          </a:xfrm>
          <a:custGeom>
            <a:avLst/>
            <a:gdLst/>
            <a:ahLst/>
            <a:cxnLst>
              <a:cxn ang="0">
                <a:pos x="wd2" y="hd2"/>
              </a:cxn>
              <a:cxn ang="5400000">
                <a:pos x="wd2" y="hd2"/>
              </a:cxn>
              <a:cxn ang="10800000">
                <a:pos x="wd2" y="hd2"/>
              </a:cxn>
              <a:cxn ang="16200000">
                <a:pos x="wd2" y="hd2"/>
              </a:cxn>
            </a:cxnLst>
            <a:rect l="0" t="0" r="r" b="b"/>
            <a:pathLst>
              <a:path w="21600" h="21600" extrusionOk="0">
                <a:moveTo>
                  <a:pt x="20076" y="0"/>
                </a:moveTo>
                <a:cubicBezTo>
                  <a:pt x="15051" y="352"/>
                  <a:pt x="10124" y="2443"/>
                  <a:pt x="6282" y="6285"/>
                </a:cubicBezTo>
                <a:cubicBezTo>
                  <a:pt x="2455" y="10113"/>
                  <a:pt x="364" y="15017"/>
                  <a:pt x="0" y="20023"/>
                </a:cubicBezTo>
                <a:lnTo>
                  <a:pt x="21582" y="21600"/>
                </a:lnTo>
                <a:lnTo>
                  <a:pt x="21600" y="21343"/>
                </a:lnTo>
                <a:lnTo>
                  <a:pt x="20076" y="0"/>
                </a:lnTo>
                <a:close/>
              </a:path>
            </a:pathLst>
          </a:custGeom>
          <a:solidFill>
            <a:schemeClr val="accent1">
              <a:alpha val="60000"/>
            </a:schemeClr>
          </a:solidFill>
          <a:ln w="12700">
            <a:miter lim="400000"/>
          </a:ln>
        </p:spPr>
        <p:txBody>
          <a:bodyPr lIns="0" tIns="0" rIns="0" bIns="0" anchor="ctr"/>
          <a:lstStyle/>
          <a:p>
            <a:endParaRPr/>
          </a:p>
        </p:txBody>
      </p:sp>
      <p:sp>
        <p:nvSpPr>
          <p:cNvPr id="545" name="Shape"/>
          <p:cNvSpPr/>
          <p:nvPr/>
        </p:nvSpPr>
        <p:spPr>
          <a:xfrm>
            <a:off x="12204782" y="3447256"/>
            <a:ext cx="3397251" cy="3397648"/>
          </a:xfrm>
          <a:custGeom>
            <a:avLst/>
            <a:gdLst/>
            <a:ahLst/>
            <a:cxnLst>
              <a:cxn ang="0">
                <a:pos x="wd2" y="hd2"/>
              </a:cxn>
              <a:cxn ang="5400000">
                <a:pos x="wd2" y="hd2"/>
              </a:cxn>
              <a:cxn ang="10800000">
                <a:pos x="wd2" y="hd2"/>
              </a:cxn>
              <a:cxn ang="16200000">
                <a:pos x="wd2" y="hd2"/>
              </a:cxn>
            </a:cxnLst>
            <a:rect l="0" t="0" r="r" b="b"/>
            <a:pathLst>
              <a:path w="21600" h="21600" extrusionOk="0">
                <a:moveTo>
                  <a:pt x="0" y="21343"/>
                </a:moveTo>
                <a:lnTo>
                  <a:pt x="18" y="21600"/>
                </a:lnTo>
                <a:lnTo>
                  <a:pt x="21600" y="20023"/>
                </a:lnTo>
                <a:cubicBezTo>
                  <a:pt x="21236" y="15017"/>
                  <a:pt x="19148" y="10113"/>
                  <a:pt x="15319" y="6285"/>
                </a:cubicBezTo>
                <a:cubicBezTo>
                  <a:pt x="11477" y="2443"/>
                  <a:pt x="6550" y="352"/>
                  <a:pt x="1524" y="0"/>
                </a:cubicBezTo>
                <a:lnTo>
                  <a:pt x="0" y="21343"/>
                </a:lnTo>
                <a:close/>
              </a:path>
            </a:pathLst>
          </a:custGeom>
          <a:solidFill>
            <a:schemeClr val="accent2">
              <a:alpha val="60000"/>
            </a:schemeClr>
          </a:solidFill>
          <a:ln w="12700">
            <a:miter lim="400000"/>
          </a:ln>
        </p:spPr>
        <p:txBody>
          <a:bodyPr lIns="0" tIns="0" rIns="0" bIns="0" anchor="ctr"/>
          <a:lstStyle/>
          <a:p>
            <a:endParaRPr/>
          </a:p>
        </p:txBody>
      </p:sp>
      <p:sp>
        <p:nvSpPr>
          <p:cNvPr id="546" name="Shape"/>
          <p:cNvSpPr/>
          <p:nvPr/>
        </p:nvSpPr>
        <p:spPr>
          <a:xfrm>
            <a:off x="8795825" y="6845696"/>
            <a:ext cx="3394869" cy="339725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577"/>
                </a:lnTo>
                <a:cubicBezTo>
                  <a:pt x="364" y="6584"/>
                  <a:pt x="2457" y="11489"/>
                  <a:pt x="6288" y="15317"/>
                </a:cubicBezTo>
                <a:cubicBezTo>
                  <a:pt x="10124" y="19150"/>
                  <a:pt x="15040" y="21240"/>
                  <a:pt x="20057" y="21600"/>
                </a:cubicBezTo>
                <a:lnTo>
                  <a:pt x="21600" y="0"/>
                </a:lnTo>
                <a:close/>
              </a:path>
            </a:pathLst>
          </a:custGeom>
          <a:solidFill>
            <a:srgbClr val="535353">
              <a:alpha val="60000"/>
            </a:srgbClr>
          </a:solidFill>
          <a:ln w="12700">
            <a:miter lim="400000"/>
          </a:ln>
        </p:spPr>
        <p:txBody>
          <a:bodyPr lIns="0" tIns="0" rIns="0" bIns="0" anchor="ctr"/>
          <a:lstStyle/>
          <a:p>
            <a:endParaRPr/>
          </a:p>
        </p:txBody>
      </p:sp>
      <p:sp>
        <p:nvSpPr>
          <p:cNvPr id="547" name="Shape"/>
          <p:cNvSpPr/>
          <p:nvPr/>
        </p:nvSpPr>
        <p:spPr>
          <a:xfrm>
            <a:off x="12206172" y="6845696"/>
            <a:ext cx="3394472" cy="339725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543" y="21600"/>
                </a:lnTo>
                <a:cubicBezTo>
                  <a:pt x="6561" y="21240"/>
                  <a:pt x="11478" y="19150"/>
                  <a:pt x="15314" y="15317"/>
                </a:cubicBezTo>
                <a:cubicBezTo>
                  <a:pt x="19146" y="11489"/>
                  <a:pt x="21236" y="6584"/>
                  <a:pt x="21600" y="1577"/>
                </a:cubicBezTo>
                <a:lnTo>
                  <a:pt x="0" y="0"/>
                </a:lnTo>
                <a:close/>
              </a:path>
            </a:pathLst>
          </a:custGeom>
          <a:solidFill>
            <a:schemeClr val="accent3">
              <a:alpha val="60000"/>
            </a:schemeClr>
          </a:solidFill>
          <a:ln w="12700">
            <a:miter lim="400000"/>
          </a:ln>
        </p:spPr>
        <p:txBody>
          <a:bodyPr lIns="0" tIns="0" rIns="0" bIns="0" anchor="ctr"/>
          <a:lstStyle/>
          <a:p>
            <a:endParaRPr/>
          </a:p>
        </p:txBody>
      </p:sp>
      <p:sp>
        <p:nvSpPr>
          <p:cNvPr id="54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367672" y="5349614"/>
            <a:ext cx="2451796" cy="939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r">
              <a:defRPr sz="1800">
                <a:solidFill>
                  <a:srgbClr val="F7F5F6"/>
                </a:solidFill>
                <a:latin typeface="Barlow Medium"/>
                <a:ea typeface="Barlow Medium"/>
                <a:cs typeface="Barlow Medium"/>
                <a:sym typeface="Barlow Medium"/>
              </a:defRPr>
            </a:lvl1pPr>
          </a:lstStyle>
          <a:p>
            <a:r>
              <a:rPr dirty="0">
                <a:solidFill>
                  <a:schemeClr val="bg1"/>
                </a:solidFill>
              </a:rPr>
              <a:t>Lorem Ipsum is simply dummy text of the typesetting industry.</a:t>
            </a:r>
          </a:p>
        </p:txBody>
      </p:sp>
      <p:sp>
        <p:nvSpPr>
          <p:cNvPr id="549" name="Graphic 59"/>
          <p:cNvSpPr/>
          <p:nvPr/>
        </p:nvSpPr>
        <p:spPr>
          <a:xfrm>
            <a:off x="11258218" y="8456641"/>
            <a:ext cx="456577" cy="456552"/>
          </a:xfrm>
          <a:custGeom>
            <a:avLst/>
            <a:gdLst/>
            <a:ahLst/>
            <a:cxnLst>
              <a:cxn ang="0">
                <a:pos x="wd2" y="hd2"/>
              </a:cxn>
              <a:cxn ang="5400000">
                <a:pos x="wd2" y="hd2"/>
              </a:cxn>
              <a:cxn ang="10800000">
                <a:pos x="wd2" y="hd2"/>
              </a:cxn>
              <a:cxn ang="16200000">
                <a:pos x="wd2" y="hd2"/>
              </a:cxn>
            </a:cxnLst>
            <a:rect l="0" t="0" r="r" b="b"/>
            <a:pathLst>
              <a:path w="21498" h="21589" extrusionOk="0">
                <a:moveTo>
                  <a:pt x="21301" y="197"/>
                </a:moveTo>
                <a:cubicBezTo>
                  <a:pt x="21162" y="57"/>
                  <a:pt x="20971" y="-11"/>
                  <a:pt x="20771" y="2"/>
                </a:cubicBezTo>
                <a:cubicBezTo>
                  <a:pt x="16330" y="365"/>
                  <a:pt x="12480" y="1702"/>
                  <a:pt x="9327" y="3976"/>
                </a:cubicBezTo>
                <a:cubicBezTo>
                  <a:pt x="9123" y="4123"/>
                  <a:pt x="9018" y="4373"/>
                  <a:pt x="9054" y="4622"/>
                </a:cubicBezTo>
                <a:cubicBezTo>
                  <a:pt x="9250" y="5963"/>
                  <a:pt x="8674" y="7547"/>
                  <a:pt x="8098" y="8726"/>
                </a:cubicBezTo>
                <a:cubicBezTo>
                  <a:pt x="7863" y="8056"/>
                  <a:pt x="7517" y="7442"/>
                  <a:pt x="7186" y="6946"/>
                </a:cubicBezTo>
                <a:cubicBezTo>
                  <a:pt x="7070" y="6772"/>
                  <a:pt x="6880" y="6662"/>
                  <a:pt x="6672" y="6648"/>
                </a:cubicBezTo>
                <a:cubicBezTo>
                  <a:pt x="6463" y="6636"/>
                  <a:pt x="6261" y="6720"/>
                  <a:pt x="6123" y="6876"/>
                </a:cubicBezTo>
                <a:cubicBezTo>
                  <a:pt x="3428" y="9958"/>
                  <a:pt x="2536" y="13198"/>
                  <a:pt x="3297" y="17006"/>
                </a:cubicBezTo>
                <a:lnTo>
                  <a:pt x="262" y="20053"/>
                </a:lnTo>
                <a:cubicBezTo>
                  <a:pt x="-88" y="20405"/>
                  <a:pt x="-88" y="20974"/>
                  <a:pt x="262" y="21325"/>
                </a:cubicBezTo>
                <a:cubicBezTo>
                  <a:pt x="437" y="21501"/>
                  <a:pt x="666" y="21589"/>
                  <a:pt x="896" y="21589"/>
                </a:cubicBezTo>
                <a:cubicBezTo>
                  <a:pt x="1125" y="21589"/>
                  <a:pt x="1354" y="21501"/>
                  <a:pt x="1529" y="21325"/>
                </a:cubicBezTo>
                <a:lnTo>
                  <a:pt x="9220" y="13601"/>
                </a:lnTo>
                <a:cubicBezTo>
                  <a:pt x="9570" y="13250"/>
                  <a:pt x="10136" y="13250"/>
                  <a:pt x="10486" y="13601"/>
                </a:cubicBezTo>
                <a:cubicBezTo>
                  <a:pt x="10837" y="13953"/>
                  <a:pt x="10837" y="14522"/>
                  <a:pt x="10486" y="14874"/>
                </a:cubicBezTo>
                <a:lnTo>
                  <a:pt x="6832" y="18543"/>
                </a:lnTo>
                <a:cubicBezTo>
                  <a:pt x="6902" y="18544"/>
                  <a:pt x="6973" y="18556"/>
                  <a:pt x="7041" y="18556"/>
                </a:cubicBezTo>
                <a:cubicBezTo>
                  <a:pt x="10135" y="18556"/>
                  <a:pt x="12887" y="17263"/>
                  <a:pt x="15528" y="14604"/>
                </a:cubicBezTo>
                <a:cubicBezTo>
                  <a:pt x="19272" y="10843"/>
                  <a:pt x="21000" y="6823"/>
                  <a:pt x="21495" y="727"/>
                </a:cubicBezTo>
                <a:cubicBezTo>
                  <a:pt x="21512" y="530"/>
                  <a:pt x="21440" y="336"/>
                  <a:pt x="21301" y="197"/>
                </a:cubicBezTo>
                <a:close/>
              </a:path>
            </a:pathLst>
          </a:custGeom>
          <a:solidFill>
            <a:srgbClr val="53535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550" name="Graphic 117"/>
          <p:cNvSpPr/>
          <p:nvPr/>
        </p:nvSpPr>
        <p:spPr>
          <a:xfrm>
            <a:off x="11355278" y="4755014"/>
            <a:ext cx="467797" cy="449170"/>
          </a:xfrm>
          <a:custGeom>
            <a:avLst/>
            <a:gdLst/>
            <a:ahLst/>
            <a:cxnLst>
              <a:cxn ang="0">
                <a:pos x="wd2" y="hd2"/>
              </a:cxn>
              <a:cxn ang="5400000">
                <a:pos x="wd2" y="hd2"/>
              </a:cxn>
              <a:cxn ang="10800000">
                <a:pos x="wd2" y="hd2"/>
              </a:cxn>
              <a:cxn ang="16200000">
                <a:pos x="wd2" y="hd2"/>
              </a:cxn>
            </a:cxnLst>
            <a:rect l="0" t="0" r="r" b="b"/>
            <a:pathLst>
              <a:path w="21430" h="21524" extrusionOk="0">
                <a:moveTo>
                  <a:pt x="21374" y="8133"/>
                </a:moveTo>
                <a:cubicBezTo>
                  <a:pt x="21233" y="7678"/>
                  <a:pt x="20848" y="7356"/>
                  <a:pt x="20394" y="7313"/>
                </a:cubicBezTo>
                <a:lnTo>
                  <a:pt x="14208" y="6724"/>
                </a:lnTo>
                <a:lnTo>
                  <a:pt x="11763" y="725"/>
                </a:lnTo>
                <a:cubicBezTo>
                  <a:pt x="11583" y="284"/>
                  <a:pt x="11172" y="0"/>
                  <a:pt x="10715" y="0"/>
                </a:cubicBezTo>
                <a:cubicBezTo>
                  <a:pt x="10258" y="0"/>
                  <a:pt x="9847" y="284"/>
                  <a:pt x="9668" y="725"/>
                </a:cubicBezTo>
                <a:lnTo>
                  <a:pt x="7223" y="6724"/>
                </a:lnTo>
                <a:lnTo>
                  <a:pt x="1036" y="7313"/>
                </a:lnTo>
                <a:cubicBezTo>
                  <a:pt x="582" y="7357"/>
                  <a:pt x="198" y="7679"/>
                  <a:pt x="56" y="8133"/>
                </a:cubicBezTo>
                <a:cubicBezTo>
                  <a:pt x="-85" y="8588"/>
                  <a:pt x="45" y="9086"/>
                  <a:pt x="388" y="9402"/>
                </a:cubicBezTo>
                <a:lnTo>
                  <a:pt x="5065" y="13699"/>
                </a:lnTo>
                <a:lnTo>
                  <a:pt x="3686" y="20064"/>
                </a:lnTo>
                <a:cubicBezTo>
                  <a:pt x="3585" y="20532"/>
                  <a:pt x="3758" y="21016"/>
                  <a:pt x="4129" y="21297"/>
                </a:cubicBezTo>
                <a:cubicBezTo>
                  <a:pt x="4328" y="21448"/>
                  <a:pt x="4562" y="21524"/>
                  <a:pt x="4797" y="21524"/>
                </a:cubicBezTo>
                <a:cubicBezTo>
                  <a:pt x="4998" y="21524"/>
                  <a:pt x="5200" y="21468"/>
                  <a:pt x="5381" y="21355"/>
                </a:cubicBezTo>
                <a:lnTo>
                  <a:pt x="10715" y="18012"/>
                </a:lnTo>
                <a:lnTo>
                  <a:pt x="16048" y="21355"/>
                </a:lnTo>
                <a:cubicBezTo>
                  <a:pt x="16440" y="21600"/>
                  <a:pt x="16932" y="21578"/>
                  <a:pt x="17301" y="21297"/>
                </a:cubicBezTo>
                <a:cubicBezTo>
                  <a:pt x="17672" y="21016"/>
                  <a:pt x="17845" y="20532"/>
                  <a:pt x="17744" y="20064"/>
                </a:cubicBezTo>
                <a:lnTo>
                  <a:pt x="16365" y="13699"/>
                </a:lnTo>
                <a:lnTo>
                  <a:pt x="21042" y="9402"/>
                </a:lnTo>
                <a:cubicBezTo>
                  <a:pt x="21385" y="9086"/>
                  <a:pt x="21515" y="8589"/>
                  <a:pt x="21374" y="8133"/>
                </a:cubicBez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551" name="Graphic 134"/>
          <p:cNvSpPr/>
          <p:nvPr/>
        </p:nvSpPr>
        <p:spPr>
          <a:xfrm>
            <a:off x="12707397" y="8486895"/>
            <a:ext cx="400124" cy="43678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0258" y="0"/>
                  <a:pt x="9823" y="398"/>
                  <a:pt x="9823" y="895"/>
                </a:cubicBezTo>
                <a:lnTo>
                  <a:pt x="9823" y="1856"/>
                </a:lnTo>
                <a:cubicBezTo>
                  <a:pt x="6495" y="2296"/>
                  <a:pt x="3934" y="4936"/>
                  <a:pt x="3934" y="8103"/>
                </a:cubicBezTo>
                <a:lnTo>
                  <a:pt x="3934" y="10614"/>
                </a:lnTo>
                <a:cubicBezTo>
                  <a:pt x="3934" y="12396"/>
                  <a:pt x="3068" y="14065"/>
                  <a:pt x="1574" y="15223"/>
                </a:cubicBezTo>
                <a:cubicBezTo>
                  <a:pt x="1191" y="15522"/>
                  <a:pt x="977" y="15963"/>
                  <a:pt x="977" y="16424"/>
                </a:cubicBezTo>
                <a:cubicBezTo>
                  <a:pt x="977" y="17293"/>
                  <a:pt x="1746" y="17996"/>
                  <a:pt x="2694" y="17996"/>
                </a:cubicBezTo>
                <a:lnTo>
                  <a:pt x="18906" y="17996"/>
                </a:lnTo>
                <a:cubicBezTo>
                  <a:pt x="19854" y="17996"/>
                  <a:pt x="20623" y="17293"/>
                  <a:pt x="20623" y="16424"/>
                </a:cubicBezTo>
                <a:cubicBezTo>
                  <a:pt x="20623" y="15963"/>
                  <a:pt x="20417" y="15530"/>
                  <a:pt x="20026" y="15223"/>
                </a:cubicBezTo>
                <a:cubicBezTo>
                  <a:pt x="18541" y="14072"/>
                  <a:pt x="17690" y="12396"/>
                  <a:pt x="17690" y="10614"/>
                </a:cubicBezTo>
                <a:lnTo>
                  <a:pt x="17690" y="8103"/>
                </a:lnTo>
                <a:cubicBezTo>
                  <a:pt x="17690" y="4936"/>
                  <a:pt x="15104" y="2296"/>
                  <a:pt x="11777" y="1856"/>
                </a:cubicBezTo>
                <a:lnTo>
                  <a:pt x="11777" y="895"/>
                </a:lnTo>
                <a:cubicBezTo>
                  <a:pt x="11777" y="398"/>
                  <a:pt x="11342" y="0"/>
                  <a:pt x="10800" y="0"/>
                </a:cubicBezTo>
                <a:close/>
                <a:moveTo>
                  <a:pt x="4291" y="677"/>
                </a:moveTo>
                <a:cubicBezTo>
                  <a:pt x="4040" y="677"/>
                  <a:pt x="3792" y="763"/>
                  <a:pt x="3600" y="939"/>
                </a:cubicBezTo>
                <a:cubicBezTo>
                  <a:pt x="1280" y="3064"/>
                  <a:pt x="0" y="5884"/>
                  <a:pt x="0" y="8889"/>
                </a:cubicBezTo>
                <a:cubicBezTo>
                  <a:pt x="0" y="9386"/>
                  <a:pt x="435" y="9784"/>
                  <a:pt x="977" y="9784"/>
                </a:cubicBezTo>
                <a:cubicBezTo>
                  <a:pt x="1520" y="9784"/>
                  <a:pt x="1955" y="9386"/>
                  <a:pt x="1955" y="8889"/>
                </a:cubicBezTo>
                <a:cubicBezTo>
                  <a:pt x="1955" y="6364"/>
                  <a:pt x="3035" y="3991"/>
                  <a:pt x="4983" y="2206"/>
                </a:cubicBezTo>
                <a:cubicBezTo>
                  <a:pt x="5367" y="1854"/>
                  <a:pt x="5367" y="1291"/>
                  <a:pt x="4983" y="939"/>
                </a:cubicBezTo>
                <a:cubicBezTo>
                  <a:pt x="4791" y="763"/>
                  <a:pt x="4543" y="677"/>
                  <a:pt x="4291" y="677"/>
                </a:cubicBezTo>
                <a:close/>
                <a:moveTo>
                  <a:pt x="17309" y="677"/>
                </a:moveTo>
                <a:cubicBezTo>
                  <a:pt x="17057" y="677"/>
                  <a:pt x="16809" y="763"/>
                  <a:pt x="16617" y="939"/>
                </a:cubicBezTo>
                <a:cubicBezTo>
                  <a:pt x="16233" y="1291"/>
                  <a:pt x="16233" y="1854"/>
                  <a:pt x="16617" y="2206"/>
                </a:cubicBezTo>
                <a:cubicBezTo>
                  <a:pt x="18566" y="3992"/>
                  <a:pt x="19645" y="6364"/>
                  <a:pt x="19645" y="8889"/>
                </a:cubicBezTo>
                <a:cubicBezTo>
                  <a:pt x="19645" y="9386"/>
                  <a:pt x="20080" y="9784"/>
                  <a:pt x="20623" y="9784"/>
                </a:cubicBezTo>
                <a:cubicBezTo>
                  <a:pt x="21165" y="9784"/>
                  <a:pt x="21600" y="9386"/>
                  <a:pt x="21600" y="8889"/>
                </a:cubicBezTo>
                <a:cubicBezTo>
                  <a:pt x="21600" y="5884"/>
                  <a:pt x="20344" y="3064"/>
                  <a:pt x="18024" y="939"/>
                </a:cubicBezTo>
                <a:cubicBezTo>
                  <a:pt x="17832" y="763"/>
                  <a:pt x="17560" y="677"/>
                  <a:pt x="17309" y="677"/>
                </a:cubicBezTo>
                <a:close/>
                <a:moveTo>
                  <a:pt x="7200" y="18892"/>
                </a:moveTo>
                <a:cubicBezTo>
                  <a:pt x="7542" y="20430"/>
                  <a:pt x="9021" y="21600"/>
                  <a:pt x="10800" y="21600"/>
                </a:cubicBezTo>
                <a:cubicBezTo>
                  <a:pt x="12579" y="21600"/>
                  <a:pt x="14058" y="20430"/>
                  <a:pt x="14400" y="18892"/>
                </a:cubicBezTo>
                <a:lnTo>
                  <a:pt x="7200" y="18892"/>
                </a:lnTo>
                <a:close/>
              </a:path>
            </a:pathLst>
          </a:custGeom>
          <a:solidFill>
            <a:schemeClr val="accent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552" name="Graphic 138"/>
          <p:cNvSpPr/>
          <p:nvPr/>
        </p:nvSpPr>
        <p:spPr>
          <a:xfrm>
            <a:off x="12628412" y="4746718"/>
            <a:ext cx="431278" cy="431765"/>
          </a:xfrm>
          <a:custGeom>
            <a:avLst/>
            <a:gdLst/>
            <a:ahLst/>
            <a:cxnLst>
              <a:cxn ang="0">
                <a:pos x="wd2" y="hd2"/>
              </a:cxn>
              <a:cxn ang="5400000">
                <a:pos x="wd2" y="hd2"/>
              </a:cxn>
              <a:cxn ang="10800000">
                <a:pos x="wd2" y="hd2"/>
              </a:cxn>
              <a:cxn ang="16200000">
                <a:pos x="wd2" y="hd2"/>
              </a:cxn>
            </a:cxnLst>
            <a:rect l="0" t="0" r="r" b="b"/>
            <a:pathLst>
              <a:path w="21600" h="21600" extrusionOk="0">
                <a:moveTo>
                  <a:pt x="4496" y="0"/>
                </a:moveTo>
                <a:cubicBezTo>
                  <a:pt x="3999" y="0"/>
                  <a:pt x="3616" y="407"/>
                  <a:pt x="3616" y="903"/>
                </a:cubicBezTo>
                <a:lnTo>
                  <a:pt x="3616" y="2709"/>
                </a:lnTo>
                <a:lnTo>
                  <a:pt x="2712" y="2709"/>
                </a:lnTo>
                <a:cubicBezTo>
                  <a:pt x="1223" y="2709"/>
                  <a:pt x="0" y="3907"/>
                  <a:pt x="0" y="5394"/>
                </a:cubicBezTo>
                <a:lnTo>
                  <a:pt x="0" y="18891"/>
                </a:lnTo>
                <a:cubicBezTo>
                  <a:pt x="0" y="20378"/>
                  <a:pt x="1223" y="21600"/>
                  <a:pt x="2712" y="21600"/>
                </a:cubicBezTo>
                <a:lnTo>
                  <a:pt x="18912" y="21600"/>
                </a:lnTo>
                <a:cubicBezTo>
                  <a:pt x="20401" y="21600"/>
                  <a:pt x="21600" y="20378"/>
                  <a:pt x="21600" y="18891"/>
                </a:cubicBezTo>
                <a:lnTo>
                  <a:pt x="21600" y="5394"/>
                </a:lnTo>
                <a:cubicBezTo>
                  <a:pt x="21600" y="3907"/>
                  <a:pt x="20401" y="2709"/>
                  <a:pt x="18912" y="2709"/>
                </a:cubicBezTo>
                <a:lnTo>
                  <a:pt x="18008" y="2709"/>
                </a:lnTo>
                <a:lnTo>
                  <a:pt x="18008" y="903"/>
                </a:lnTo>
                <a:cubicBezTo>
                  <a:pt x="18008" y="407"/>
                  <a:pt x="17601" y="0"/>
                  <a:pt x="17104" y="0"/>
                </a:cubicBezTo>
                <a:lnTo>
                  <a:pt x="16200" y="0"/>
                </a:lnTo>
                <a:cubicBezTo>
                  <a:pt x="15703" y="0"/>
                  <a:pt x="15296" y="407"/>
                  <a:pt x="15296" y="903"/>
                </a:cubicBezTo>
                <a:lnTo>
                  <a:pt x="15296" y="2709"/>
                </a:lnTo>
                <a:lnTo>
                  <a:pt x="6304" y="2709"/>
                </a:lnTo>
                <a:lnTo>
                  <a:pt x="6304" y="903"/>
                </a:lnTo>
                <a:cubicBezTo>
                  <a:pt x="6304" y="407"/>
                  <a:pt x="5897" y="0"/>
                  <a:pt x="5400" y="0"/>
                </a:cubicBezTo>
                <a:lnTo>
                  <a:pt x="4496" y="0"/>
                </a:lnTo>
                <a:close/>
                <a:moveTo>
                  <a:pt x="1808" y="9031"/>
                </a:moveTo>
                <a:lnTo>
                  <a:pt x="19816" y="9031"/>
                </a:lnTo>
                <a:lnTo>
                  <a:pt x="19816" y="18891"/>
                </a:lnTo>
                <a:cubicBezTo>
                  <a:pt x="19816" y="19386"/>
                  <a:pt x="19408" y="19794"/>
                  <a:pt x="18912" y="19794"/>
                </a:cubicBezTo>
                <a:lnTo>
                  <a:pt x="2712" y="19794"/>
                </a:lnTo>
                <a:cubicBezTo>
                  <a:pt x="2216" y="19794"/>
                  <a:pt x="1808" y="19386"/>
                  <a:pt x="1808" y="18891"/>
                </a:cubicBezTo>
                <a:lnTo>
                  <a:pt x="1808" y="9031"/>
                </a:lnTo>
                <a:close/>
                <a:moveTo>
                  <a:pt x="3372" y="9909"/>
                </a:moveTo>
                <a:cubicBezTo>
                  <a:pt x="2999" y="9909"/>
                  <a:pt x="2712" y="10196"/>
                  <a:pt x="2712" y="10568"/>
                </a:cubicBezTo>
                <a:lnTo>
                  <a:pt x="2712" y="12814"/>
                </a:lnTo>
                <a:cubicBezTo>
                  <a:pt x="2712" y="13186"/>
                  <a:pt x="2999" y="13497"/>
                  <a:pt x="3372" y="13497"/>
                </a:cubicBezTo>
                <a:lnTo>
                  <a:pt x="5620" y="13497"/>
                </a:lnTo>
                <a:cubicBezTo>
                  <a:pt x="5993" y="13497"/>
                  <a:pt x="6304" y="13186"/>
                  <a:pt x="6304" y="12814"/>
                </a:cubicBezTo>
                <a:lnTo>
                  <a:pt x="6304" y="10568"/>
                </a:lnTo>
                <a:cubicBezTo>
                  <a:pt x="6304" y="10196"/>
                  <a:pt x="5993" y="9909"/>
                  <a:pt x="5620" y="9909"/>
                </a:cubicBezTo>
                <a:lnTo>
                  <a:pt x="3372" y="9909"/>
                </a:lnTo>
                <a:close/>
                <a:moveTo>
                  <a:pt x="9676" y="9909"/>
                </a:moveTo>
                <a:cubicBezTo>
                  <a:pt x="9303" y="9909"/>
                  <a:pt x="9016" y="10196"/>
                  <a:pt x="9016" y="10568"/>
                </a:cubicBezTo>
                <a:lnTo>
                  <a:pt x="9016" y="12814"/>
                </a:lnTo>
                <a:cubicBezTo>
                  <a:pt x="9016" y="13186"/>
                  <a:pt x="9303" y="13497"/>
                  <a:pt x="9676" y="13497"/>
                </a:cubicBezTo>
                <a:lnTo>
                  <a:pt x="11924" y="13497"/>
                </a:lnTo>
                <a:cubicBezTo>
                  <a:pt x="12297" y="13497"/>
                  <a:pt x="12608" y="13186"/>
                  <a:pt x="12608" y="12814"/>
                </a:cubicBezTo>
                <a:lnTo>
                  <a:pt x="12608" y="10568"/>
                </a:lnTo>
                <a:cubicBezTo>
                  <a:pt x="12608" y="10196"/>
                  <a:pt x="12297" y="9909"/>
                  <a:pt x="11924" y="9909"/>
                </a:cubicBezTo>
                <a:lnTo>
                  <a:pt x="9676" y="9909"/>
                </a:lnTo>
                <a:close/>
                <a:moveTo>
                  <a:pt x="15980" y="9909"/>
                </a:moveTo>
                <a:cubicBezTo>
                  <a:pt x="15607" y="9909"/>
                  <a:pt x="15296" y="10196"/>
                  <a:pt x="15296" y="10568"/>
                </a:cubicBezTo>
                <a:lnTo>
                  <a:pt x="15296" y="12814"/>
                </a:lnTo>
                <a:cubicBezTo>
                  <a:pt x="15296" y="13186"/>
                  <a:pt x="15607" y="13497"/>
                  <a:pt x="15980" y="13497"/>
                </a:cubicBezTo>
                <a:lnTo>
                  <a:pt x="18228" y="13497"/>
                </a:lnTo>
                <a:cubicBezTo>
                  <a:pt x="18601" y="13497"/>
                  <a:pt x="18912" y="13186"/>
                  <a:pt x="18912" y="12814"/>
                </a:cubicBezTo>
                <a:lnTo>
                  <a:pt x="18912" y="10568"/>
                </a:lnTo>
                <a:cubicBezTo>
                  <a:pt x="18912" y="10196"/>
                  <a:pt x="18601" y="9909"/>
                  <a:pt x="18228" y="9909"/>
                </a:cubicBezTo>
                <a:lnTo>
                  <a:pt x="15980" y="9909"/>
                </a:lnTo>
                <a:close/>
                <a:moveTo>
                  <a:pt x="3372" y="15303"/>
                </a:moveTo>
                <a:cubicBezTo>
                  <a:pt x="2999" y="15303"/>
                  <a:pt x="2712" y="15590"/>
                  <a:pt x="2712" y="15962"/>
                </a:cubicBezTo>
                <a:lnTo>
                  <a:pt x="2712" y="18207"/>
                </a:lnTo>
                <a:cubicBezTo>
                  <a:pt x="2712" y="18580"/>
                  <a:pt x="2999" y="18891"/>
                  <a:pt x="3372" y="18891"/>
                </a:cubicBezTo>
                <a:lnTo>
                  <a:pt x="5620" y="18891"/>
                </a:lnTo>
                <a:cubicBezTo>
                  <a:pt x="5993" y="18891"/>
                  <a:pt x="6304" y="18580"/>
                  <a:pt x="6304" y="18207"/>
                </a:cubicBezTo>
                <a:lnTo>
                  <a:pt x="6304" y="15962"/>
                </a:lnTo>
                <a:cubicBezTo>
                  <a:pt x="6304" y="15590"/>
                  <a:pt x="5993" y="15303"/>
                  <a:pt x="5620" y="15303"/>
                </a:cubicBezTo>
                <a:lnTo>
                  <a:pt x="3372" y="15303"/>
                </a:lnTo>
                <a:close/>
                <a:moveTo>
                  <a:pt x="9676" y="15303"/>
                </a:moveTo>
                <a:cubicBezTo>
                  <a:pt x="9303" y="15303"/>
                  <a:pt x="9016" y="15590"/>
                  <a:pt x="9016" y="15962"/>
                </a:cubicBezTo>
                <a:lnTo>
                  <a:pt x="9016" y="18207"/>
                </a:lnTo>
                <a:cubicBezTo>
                  <a:pt x="9016" y="18580"/>
                  <a:pt x="9303" y="18891"/>
                  <a:pt x="9676" y="18891"/>
                </a:cubicBezTo>
                <a:lnTo>
                  <a:pt x="11924" y="18891"/>
                </a:lnTo>
                <a:cubicBezTo>
                  <a:pt x="12297" y="18891"/>
                  <a:pt x="12608" y="18580"/>
                  <a:pt x="12608" y="18207"/>
                </a:cubicBezTo>
                <a:lnTo>
                  <a:pt x="12608" y="15962"/>
                </a:lnTo>
                <a:cubicBezTo>
                  <a:pt x="12608" y="15590"/>
                  <a:pt x="12297" y="15303"/>
                  <a:pt x="11924" y="15303"/>
                </a:cubicBezTo>
                <a:lnTo>
                  <a:pt x="9676" y="15303"/>
                </a:lnTo>
                <a:close/>
              </a:path>
            </a:pathLst>
          </a:custGeom>
          <a:solidFill>
            <a:schemeClr val="accent2"/>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55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2601938" y="5349614"/>
            <a:ext cx="2451796" cy="939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1800">
                <a:solidFill>
                  <a:srgbClr val="F7F5F6"/>
                </a:solidFill>
                <a:latin typeface="Barlow Medium"/>
                <a:ea typeface="Barlow Medium"/>
                <a:cs typeface="Barlow Medium"/>
                <a:sym typeface="Barlow Medium"/>
              </a:defRPr>
            </a:lvl1pPr>
          </a:lstStyle>
          <a:p>
            <a:r>
              <a:rPr>
                <a:solidFill>
                  <a:schemeClr val="bg1"/>
                </a:solidFill>
              </a:rPr>
              <a:t>Lorem Ipsum is simply dummy text of the typesetting industry.</a:t>
            </a:r>
          </a:p>
        </p:txBody>
      </p:sp>
      <p:sp>
        <p:nvSpPr>
          <p:cNvPr id="55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348969" y="7347748"/>
            <a:ext cx="2451796" cy="939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r">
              <a:defRPr sz="1800">
                <a:solidFill>
                  <a:srgbClr val="F7F5F6"/>
                </a:solidFill>
                <a:latin typeface="Barlow Medium"/>
                <a:ea typeface="Barlow Medium"/>
                <a:cs typeface="Barlow Medium"/>
                <a:sym typeface="Barlow Medium"/>
              </a:defRPr>
            </a:lvl1pPr>
          </a:lstStyle>
          <a:p>
            <a:r>
              <a:rPr>
                <a:solidFill>
                  <a:schemeClr val="bg1"/>
                </a:solidFill>
              </a:rPr>
              <a:t>Lorem Ipsum is simply dummy text of the typesetting industry.</a:t>
            </a:r>
          </a:p>
        </p:txBody>
      </p:sp>
      <p:sp>
        <p:nvSpPr>
          <p:cNvPr id="5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2583235" y="7347748"/>
            <a:ext cx="2451796" cy="939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1800">
                <a:solidFill>
                  <a:srgbClr val="F7F5F6"/>
                </a:solidFill>
                <a:latin typeface="Barlow Medium"/>
                <a:ea typeface="Barlow Medium"/>
                <a:cs typeface="Barlow Medium"/>
                <a:sym typeface="Barlow Medium"/>
              </a:defRPr>
            </a:lvl1pPr>
          </a:lstStyle>
          <a:p>
            <a:r>
              <a:rPr>
                <a:solidFill>
                  <a:schemeClr val="bg1"/>
                </a:solidFill>
              </a:rPr>
              <a:t>Lorem Ipsum is simply dummy text of the typesetting industry.</a:t>
            </a:r>
          </a:p>
        </p:txBody>
      </p:sp>
      <p:sp>
        <p:nvSpPr>
          <p:cNvPr id="55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615878" y="3201440"/>
            <a:ext cx="4674416" cy="1320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 1500s, when</a:t>
            </a:r>
          </a:p>
        </p:txBody>
      </p:sp>
      <p:sp>
        <p:nvSpPr>
          <p:cNvPr id="55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7106944" y="2608774"/>
            <a:ext cx="4110592"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a:solidFill>
                  <a:schemeClr val="tx1"/>
                </a:solidFill>
              </a:rPr>
              <a:t>Placeholder demo text</a:t>
            </a:r>
          </a:p>
        </p:txBody>
      </p:sp>
      <p:grpSp>
        <p:nvGrpSpPr>
          <p:cNvPr id="561" name="Group"/>
          <p:cNvGrpSpPr/>
          <p:nvPr/>
        </p:nvGrpSpPr>
        <p:grpSpPr>
          <a:xfrm>
            <a:off x="16623511" y="2690166"/>
            <a:ext cx="376859" cy="376859"/>
            <a:chOff x="0" y="0"/>
            <a:chExt cx="376857" cy="376857"/>
          </a:xfrm>
        </p:grpSpPr>
        <p:sp>
          <p:nvSpPr>
            <p:cNvPr id="558" name="Circle"/>
            <p:cNvSpPr/>
            <p:nvPr/>
          </p:nvSpPr>
          <p:spPr>
            <a:xfrm>
              <a:off x="0" y="0"/>
              <a:ext cx="376858" cy="376858"/>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59" name="Shape"/>
            <p:cNvSpPr/>
            <p:nvPr/>
          </p:nvSpPr>
          <p:spPr>
            <a:xfrm>
              <a:off x="158627" y="111003"/>
              <a:ext cx="202909" cy="242481"/>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60" name="Shape"/>
            <p:cNvSpPr/>
            <p:nvPr/>
          </p:nvSpPr>
          <p:spPr>
            <a:xfrm>
              <a:off x="157571" y="110585"/>
              <a:ext cx="54177" cy="148152"/>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566" name="Group"/>
          <p:cNvGrpSpPr/>
          <p:nvPr/>
        </p:nvGrpSpPr>
        <p:grpSpPr>
          <a:xfrm>
            <a:off x="16616586" y="9162933"/>
            <a:ext cx="376859" cy="376859"/>
            <a:chOff x="0" y="0"/>
            <a:chExt cx="376857" cy="376857"/>
          </a:xfrm>
        </p:grpSpPr>
        <p:sp>
          <p:nvSpPr>
            <p:cNvPr id="563" name="Circle"/>
            <p:cNvSpPr/>
            <p:nvPr/>
          </p:nvSpPr>
          <p:spPr>
            <a:xfrm>
              <a:off x="0" y="0"/>
              <a:ext cx="376858" cy="376858"/>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64" name="Shape"/>
            <p:cNvSpPr/>
            <p:nvPr/>
          </p:nvSpPr>
          <p:spPr>
            <a:xfrm>
              <a:off x="142439" y="116158"/>
              <a:ext cx="223011" cy="248271"/>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65" name="Shape"/>
            <p:cNvSpPr/>
            <p:nvPr/>
          </p:nvSpPr>
          <p:spPr>
            <a:xfrm>
              <a:off x="141416" y="102154"/>
              <a:ext cx="101562" cy="149931"/>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56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615878" y="9686907"/>
            <a:ext cx="4674416" cy="1320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 1500s, when</a:t>
            </a:r>
          </a:p>
        </p:txBody>
      </p:sp>
      <p:sp>
        <p:nvSpPr>
          <p:cNvPr id="56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7106944" y="9094241"/>
            <a:ext cx="4110592"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a:solidFill>
                  <a:schemeClr val="tx1"/>
                </a:solidFill>
              </a:rPr>
              <a:t>Placeholder demo text</a:t>
            </a:r>
          </a:p>
        </p:txBody>
      </p:sp>
      <p:grpSp>
        <p:nvGrpSpPr>
          <p:cNvPr id="573" name="Group"/>
          <p:cNvGrpSpPr/>
          <p:nvPr/>
        </p:nvGrpSpPr>
        <p:grpSpPr>
          <a:xfrm>
            <a:off x="7289111" y="9158699"/>
            <a:ext cx="376859" cy="376859"/>
            <a:chOff x="0" y="0"/>
            <a:chExt cx="376857" cy="376857"/>
          </a:xfrm>
        </p:grpSpPr>
        <p:sp>
          <p:nvSpPr>
            <p:cNvPr id="570" name="Circle"/>
            <p:cNvSpPr/>
            <p:nvPr/>
          </p:nvSpPr>
          <p:spPr>
            <a:xfrm>
              <a:off x="0" y="0"/>
              <a:ext cx="376858" cy="376858"/>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71" name="Shape"/>
            <p:cNvSpPr/>
            <p:nvPr/>
          </p:nvSpPr>
          <p:spPr>
            <a:xfrm>
              <a:off x="147304" y="114179"/>
              <a:ext cx="221186" cy="245729"/>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72" name="Shape"/>
            <p:cNvSpPr/>
            <p:nvPr/>
          </p:nvSpPr>
          <p:spPr>
            <a:xfrm>
              <a:off x="143068" y="113209"/>
              <a:ext cx="98258" cy="150439"/>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57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028128" y="9686907"/>
            <a:ext cx="4674416" cy="1320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r">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 1500s, when</a:t>
            </a:r>
          </a:p>
        </p:txBody>
      </p:sp>
      <p:sp>
        <p:nvSpPr>
          <p:cNvPr id="57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078927" y="9094241"/>
            <a:ext cx="4110592"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r">
              <a:defRPr sz="2500">
                <a:solidFill>
                  <a:srgbClr val="535353"/>
                </a:solidFill>
                <a:latin typeface="Barlow SemiBold"/>
                <a:ea typeface="Barlow SemiBold"/>
                <a:cs typeface="Barlow SemiBold"/>
                <a:sym typeface="Barlow SemiBold"/>
              </a:defRPr>
            </a:lvl1pPr>
          </a:lstStyle>
          <a:p>
            <a:r>
              <a:rPr>
                <a:solidFill>
                  <a:schemeClr val="tx1"/>
                </a:solidFill>
              </a:rPr>
              <a:t>Placeholder demo text</a:t>
            </a:r>
          </a:p>
        </p:txBody>
      </p:sp>
      <p:grpSp>
        <p:nvGrpSpPr>
          <p:cNvPr id="580" name="Group"/>
          <p:cNvGrpSpPr/>
          <p:nvPr/>
        </p:nvGrpSpPr>
        <p:grpSpPr>
          <a:xfrm>
            <a:off x="7289112" y="2673232"/>
            <a:ext cx="376858" cy="376859"/>
            <a:chOff x="0" y="0"/>
            <a:chExt cx="376857" cy="376857"/>
          </a:xfrm>
        </p:grpSpPr>
        <p:sp>
          <p:nvSpPr>
            <p:cNvPr id="577" name="Circle"/>
            <p:cNvSpPr/>
            <p:nvPr/>
          </p:nvSpPr>
          <p:spPr>
            <a:xfrm>
              <a:off x="0" y="0"/>
              <a:ext cx="376858" cy="376858"/>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78" name="Shape"/>
            <p:cNvSpPr/>
            <p:nvPr/>
          </p:nvSpPr>
          <p:spPr>
            <a:xfrm>
              <a:off x="135645" y="107262"/>
              <a:ext cx="224913" cy="248904"/>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579" name="Shape"/>
            <p:cNvSpPr/>
            <p:nvPr/>
          </p:nvSpPr>
          <p:spPr>
            <a:xfrm>
              <a:off x="133878" y="106478"/>
              <a:ext cx="111273" cy="148828"/>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58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028128" y="3201440"/>
            <a:ext cx="4674416" cy="1320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r">
              <a:defRPr sz="2000">
                <a:solidFill>
                  <a:srgbClr val="9D9F9D"/>
                </a:solidFill>
                <a:latin typeface="Barlow Medium"/>
                <a:ea typeface="Barlow Medium"/>
                <a:cs typeface="Barlow Medium"/>
                <a:sym typeface="Barlow Medium"/>
              </a:defRPr>
            </a:lvl1pPr>
          </a:lstStyle>
          <a:p>
            <a:r>
              <a:rPr dirty="0">
                <a:solidFill>
                  <a:schemeClr val="tx2"/>
                </a:solidFill>
              </a:rPr>
              <a:t>Lorem Ipsum is simply dummy text of the printing and typesetting industry. Lorem Ipsum has been the industry's standard dummy text ever since the 1500s, when</a:t>
            </a:r>
          </a:p>
        </p:txBody>
      </p:sp>
      <p:sp>
        <p:nvSpPr>
          <p:cNvPr id="58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078927" y="2608774"/>
            <a:ext cx="4110592"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r">
              <a:defRPr sz="2500">
                <a:solidFill>
                  <a:srgbClr val="535353"/>
                </a:solidFill>
                <a:latin typeface="Barlow SemiBold"/>
                <a:ea typeface="Barlow SemiBold"/>
                <a:cs typeface="Barlow SemiBold"/>
                <a:sym typeface="Barlow SemiBold"/>
              </a:defRPr>
            </a:lvl1pPr>
          </a:lstStyle>
          <a:p>
            <a:r>
              <a:rPr dirty="0">
                <a:solidFill>
                  <a:schemeClr val="tx1"/>
                </a:solidFill>
              </a:rPr>
              <a:t>Placeholder demo text</a:t>
            </a:r>
          </a:p>
        </p:txBody>
      </p:sp>
      <p:sp>
        <p:nvSpPr>
          <p:cNvPr id="584" name="Line"/>
          <p:cNvSpPr/>
          <p:nvPr/>
        </p:nvSpPr>
        <p:spPr>
          <a:xfrm flipV="1">
            <a:off x="15629929" y="6848336"/>
            <a:ext cx="7127600" cy="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585" name="Line"/>
          <p:cNvSpPr/>
          <p:nvPr/>
        </p:nvSpPr>
        <p:spPr>
          <a:xfrm flipV="1">
            <a:off x="1659929" y="6845299"/>
            <a:ext cx="7127600" cy="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586" name="Line"/>
          <p:cNvSpPr/>
          <p:nvPr/>
        </p:nvSpPr>
        <p:spPr>
          <a:xfrm flipV="1">
            <a:off x="12200929" y="1759157"/>
            <a:ext cx="0" cy="1338446"/>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587" name="Line"/>
          <p:cNvSpPr/>
          <p:nvPr/>
        </p:nvSpPr>
        <p:spPr>
          <a:xfrm flipV="1">
            <a:off x="12213629" y="10640690"/>
            <a:ext cx="0" cy="1338447"/>
          </a:xfrm>
          <a:prstGeom prst="line">
            <a:avLst/>
          </a:prstGeom>
          <a:ln w="25400">
            <a:solidFill>
              <a:schemeClr val="accent5"/>
            </a:solidFill>
            <a:custDash>
              <a:ds d="200000" sp="200000"/>
            </a:custDash>
            <a:miter lim="400000"/>
          </a:ln>
        </p:spPr>
        <p:txBody>
          <a:bodyPr lIns="45718" tIns="45718" rIns="45718" bIns="45718"/>
          <a:lstStyle/>
          <a:p>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657" name="Group"/>
          <p:cNvGrpSpPr/>
          <p:nvPr/>
        </p:nvGrpSpPr>
        <p:grpSpPr>
          <a:xfrm>
            <a:off x="3379120" y="2527200"/>
            <a:ext cx="17625760" cy="8610800"/>
            <a:chOff x="0" y="0"/>
            <a:chExt cx="17625759" cy="8610799"/>
          </a:xfrm>
        </p:grpSpPr>
        <p:sp>
          <p:nvSpPr>
            <p:cNvPr id="589" name="Shape"/>
            <p:cNvSpPr/>
            <p:nvPr/>
          </p:nvSpPr>
          <p:spPr>
            <a:xfrm>
              <a:off x="5422823" y="575576"/>
              <a:ext cx="6768739" cy="3271784"/>
            </a:xfrm>
            <a:custGeom>
              <a:avLst/>
              <a:gdLst/>
              <a:ahLst/>
              <a:cxnLst>
                <a:cxn ang="0">
                  <a:pos x="wd2" y="hd2"/>
                </a:cxn>
                <a:cxn ang="5400000">
                  <a:pos x="wd2" y="hd2"/>
                </a:cxn>
                <a:cxn ang="10800000">
                  <a:pos x="wd2" y="hd2"/>
                </a:cxn>
                <a:cxn ang="16200000">
                  <a:pos x="wd2" y="hd2"/>
                </a:cxn>
              </a:cxnLst>
              <a:rect l="0" t="0" r="r" b="b"/>
              <a:pathLst>
                <a:path w="21600" h="21460" extrusionOk="0">
                  <a:moveTo>
                    <a:pt x="18329" y="56"/>
                  </a:moveTo>
                  <a:cubicBezTo>
                    <a:pt x="17863" y="604"/>
                    <a:pt x="17413" y="1204"/>
                    <a:pt x="16979" y="1853"/>
                  </a:cubicBezTo>
                  <a:cubicBezTo>
                    <a:pt x="16580" y="2451"/>
                    <a:pt x="16195" y="3090"/>
                    <a:pt x="15820" y="3749"/>
                  </a:cubicBezTo>
                  <a:cubicBezTo>
                    <a:pt x="15460" y="4381"/>
                    <a:pt x="15107" y="5032"/>
                    <a:pt x="14719" y="5571"/>
                  </a:cubicBezTo>
                  <a:cubicBezTo>
                    <a:pt x="14310" y="6139"/>
                    <a:pt x="13867" y="6577"/>
                    <a:pt x="13407" y="6933"/>
                  </a:cubicBezTo>
                  <a:cubicBezTo>
                    <a:pt x="12514" y="7624"/>
                    <a:pt x="11561" y="7998"/>
                    <a:pt x="10590" y="7958"/>
                  </a:cubicBezTo>
                  <a:cubicBezTo>
                    <a:pt x="9675" y="7921"/>
                    <a:pt x="8783" y="7519"/>
                    <a:pt x="7959" y="6743"/>
                  </a:cubicBezTo>
                  <a:cubicBezTo>
                    <a:pt x="7193" y="6023"/>
                    <a:pt x="6498" y="4989"/>
                    <a:pt x="5844" y="3871"/>
                  </a:cubicBezTo>
                  <a:cubicBezTo>
                    <a:pt x="5459" y="3213"/>
                    <a:pt x="5086" y="2524"/>
                    <a:pt x="4692" y="1891"/>
                  </a:cubicBezTo>
                  <a:cubicBezTo>
                    <a:pt x="4254" y="1189"/>
                    <a:pt x="3791" y="557"/>
                    <a:pt x="3306" y="0"/>
                  </a:cubicBezTo>
                  <a:lnTo>
                    <a:pt x="0" y="11663"/>
                  </a:lnTo>
                  <a:cubicBezTo>
                    <a:pt x="238" y="11933"/>
                    <a:pt x="470" y="12227"/>
                    <a:pt x="694" y="12544"/>
                  </a:cubicBezTo>
                  <a:cubicBezTo>
                    <a:pt x="881" y="12807"/>
                    <a:pt x="1062" y="13087"/>
                    <a:pt x="1236" y="13385"/>
                  </a:cubicBezTo>
                  <a:cubicBezTo>
                    <a:pt x="1522" y="13876"/>
                    <a:pt x="1788" y="14416"/>
                    <a:pt x="2067" y="14927"/>
                  </a:cubicBezTo>
                  <a:cubicBezTo>
                    <a:pt x="2352" y="15448"/>
                    <a:pt x="2650" y="15937"/>
                    <a:pt x="2960" y="16391"/>
                  </a:cubicBezTo>
                  <a:cubicBezTo>
                    <a:pt x="3668" y="17427"/>
                    <a:pt x="4431" y="18271"/>
                    <a:pt x="5221" y="18978"/>
                  </a:cubicBezTo>
                  <a:cubicBezTo>
                    <a:pt x="6822" y="20411"/>
                    <a:pt x="8520" y="21272"/>
                    <a:pt x="10282" y="21433"/>
                  </a:cubicBezTo>
                  <a:cubicBezTo>
                    <a:pt x="12112" y="21600"/>
                    <a:pt x="13916" y="20999"/>
                    <a:pt x="15606" y="19696"/>
                  </a:cubicBezTo>
                  <a:cubicBezTo>
                    <a:pt x="17233" y="18442"/>
                    <a:pt x="18747" y="16544"/>
                    <a:pt x="20066" y="14136"/>
                  </a:cubicBezTo>
                  <a:cubicBezTo>
                    <a:pt x="20327" y="13660"/>
                    <a:pt x="20580" y="13164"/>
                    <a:pt x="20852" y="12715"/>
                  </a:cubicBezTo>
                  <a:cubicBezTo>
                    <a:pt x="21088" y="12325"/>
                    <a:pt x="21338" y="11971"/>
                    <a:pt x="21600" y="11657"/>
                  </a:cubicBezTo>
                  <a:lnTo>
                    <a:pt x="18329" y="56"/>
                  </a:lnTo>
                  <a:close/>
                </a:path>
              </a:pathLst>
            </a:custGeom>
            <a:solidFill>
              <a:schemeClr val="accent2"/>
            </a:solidFill>
            <a:ln w="12700" cap="flat">
              <a:noFill/>
              <a:miter lim="400000"/>
            </a:ln>
            <a:effectLst/>
          </p:spPr>
          <p:txBody>
            <a:bodyPr wrap="square" lIns="45718" tIns="45718" rIns="45718" bIns="45718" numCol="1" anchor="t">
              <a:noAutofit/>
            </a:bodyPr>
            <a:lstStyle/>
            <a:p>
              <a:endParaRPr/>
            </a:p>
          </p:txBody>
        </p:sp>
        <p:sp>
          <p:nvSpPr>
            <p:cNvPr id="590" name="Shape"/>
            <p:cNvSpPr/>
            <p:nvPr/>
          </p:nvSpPr>
          <p:spPr>
            <a:xfrm>
              <a:off x="2132443" y="2426"/>
              <a:ext cx="4344501" cy="2370017"/>
            </a:xfrm>
            <a:custGeom>
              <a:avLst/>
              <a:gdLst/>
              <a:ahLst/>
              <a:cxnLst>
                <a:cxn ang="0">
                  <a:pos x="wd2" y="hd2"/>
                </a:cxn>
                <a:cxn ang="5400000">
                  <a:pos x="wd2" y="hd2"/>
                </a:cxn>
                <a:cxn ang="10800000">
                  <a:pos x="wd2" y="hd2"/>
                </a:cxn>
                <a:cxn ang="16200000">
                  <a:pos x="wd2" y="hd2"/>
                </a:cxn>
              </a:cxnLst>
              <a:rect l="0" t="0" r="r" b="b"/>
              <a:pathLst>
                <a:path w="21600" h="21581" extrusionOk="0">
                  <a:moveTo>
                    <a:pt x="0" y="5291"/>
                  </a:moveTo>
                  <a:cubicBezTo>
                    <a:pt x="3269" y="1842"/>
                    <a:pt x="6973" y="19"/>
                    <a:pt x="10746" y="0"/>
                  </a:cubicBezTo>
                  <a:cubicBezTo>
                    <a:pt x="14554" y="-19"/>
                    <a:pt x="18298" y="1803"/>
                    <a:pt x="21600" y="5281"/>
                  </a:cubicBezTo>
                  <a:lnTo>
                    <a:pt x="16435" y="21480"/>
                  </a:lnTo>
                  <a:cubicBezTo>
                    <a:pt x="14673" y="19595"/>
                    <a:pt x="12664" y="18626"/>
                    <a:pt x="10624" y="18679"/>
                  </a:cubicBezTo>
                  <a:cubicBezTo>
                    <a:pt x="8655" y="18729"/>
                    <a:pt x="6728" y="19731"/>
                    <a:pt x="5038" y="21581"/>
                  </a:cubicBezTo>
                  <a:lnTo>
                    <a:pt x="0" y="5291"/>
                  </a:ln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sp>
          <p:nvSpPr>
            <p:cNvPr id="591" name="Shape"/>
            <p:cNvSpPr/>
            <p:nvPr/>
          </p:nvSpPr>
          <p:spPr>
            <a:xfrm>
              <a:off x="0" y="572183"/>
              <a:ext cx="3164309" cy="373193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14" y="16822"/>
                    <a:pt x="1635" y="12146"/>
                    <a:pt x="4673" y="8121"/>
                  </a:cubicBezTo>
                  <a:cubicBezTo>
                    <a:pt x="7194" y="4781"/>
                    <a:pt x="10616" y="1998"/>
                    <a:pt x="14656" y="0"/>
                  </a:cubicBezTo>
                  <a:lnTo>
                    <a:pt x="21600" y="10366"/>
                  </a:lnTo>
                  <a:cubicBezTo>
                    <a:pt x="19653" y="11344"/>
                    <a:pt x="17986" y="12675"/>
                    <a:pt x="16717" y="14264"/>
                  </a:cubicBezTo>
                  <a:cubicBezTo>
                    <a:pt x="14995" y="16422"/>
                    <a:pt x="14071" y="18967"/>
                    <a:pt x="14066" y="21573"/>
                  </a:cubicBezTo>
                  <a:lnTo>
                    <a:pt x="0" y="21600"/>
                  </a:lnTo>
                  <a:close/>
                </a:path>
              </a:pathLst>
            </a:custGeom>
            <a:solidFill>
              <a:srgbClr val="535353"/>
            </a:solidFill>
            <a:ln w="12700" cap="flat">
              <a:noFill/>
              <a:miter lim="400000"/>
            </a:ln>
            <a:effectLst/>
          </p:spPr>
          <p:txBody>
            <a:bodyPr wrap="square" lIns="45718" tIns="45718" rIns="45718" bIns="45718" numCol="1" anchor="t">
              <a:noAutofit/>
            </a:bodyPr>
            <a:lstStyle/>
            <a:p>
              <a:endParaRPr/>
            </a:p>
          </p:txBody>
        </p:sp>
        <p:sp>
          <p:nvSpPr>
            <p:cNvPr id="592" name="Shape"/>
            <p:cNvSpPr/>
            <p:nvPr/>
          </p:nvSpPr>
          <p:spPr>
            <a:xfrm>
              <a:off x="2150" y="4281398"/>
              <a:ext cx="3191715" cy="3774340"/>
            </a:xfrm>
            <a:custGeom>
              <a:avLst/>
              <a:gdLst/>
              <a:ahLst/>
              <a:cxnLst>
                <a:cxn ang="0">
                  <a:pos x="wd2" y="hd2"/>
                </a:cxn>
                <a:cxn ang="5400000">
                  <a:pos x="wd2" y="hd2"/>
                </a:cxn>
                <a:cxn ang="10800000">
                  <a:pos x="wd2" y="hd2"/>
                </a:cxn>
                <a:cxn ang="16200000">
                  <a:pos x="wd2" y="hd2"/>
                </a:cxn>
              </a:cxnLst>
              <a:rect l="0" t="0" r="r" b="b"/>
              <a:pathLst>
                <a:path w="21564" h="21600" extrusionOk="0">
                  <a:moveTo>
                    <a:pt x="14744" y="21600"/>
                  </a:moveTo>
                  <a:lnTo>
                    <a:pt x="21564" y="11336"/>
                  </a:lnTo>
                  <a:cubicBezTo>
                    <a:pt x="19053" y="10135"/>
                    <a:pt x="17002" y="8349"/>
                    <a:pt x="15656" y="6189"/>
                  </a:cubicBezTo>
                  <a:cubicBezTo>
                    <a:pt x="14475" y="4295"/>
                    <a:pt x="13878" y="2180"/>
                    <a:pt x="13920" y="39"/>
                  </a:cubicBezTo>
                  <a:lnTo>
                    <a:pt x="1" y="0"/>
                  </a:lnTo>
                  <a:cubicBezTo>
                    <a:pt x="-36" y="3938"/>
                    <a:pt x="1046" y="7826"/>
                    <a:pt x="3156" y="11336"/>
                  </a:cubicBezTo>
                  <a:cubicBezTo>
                    <a:pt x="5747" y="15646"/>
                    <a:pt x="9776" y="19215"/>
                    <a:pt x="14744" y="21600"/>
                  </a:cubicBezTo>
                  <a:close/>
                </a:path>
              </a:pathLst>
            </a:custGeom>
            <a:solidFill>
              <a:schemeClr val="accent3"/>
            </a:solidFill>
            <a:ln w="12700" cap="flat">
              <a:noFill/>
              <a:miter lim="400000"/>
            </a:ln>
            <a:effectLst/>
          </p:spPr>
          <p:txBody>
            <a:bodyPr wrap="square" lIns="45718" tIns="45718" rIns="45718" bIns="45718" numCol="1" anchor="t">
              <a:noAutofit/>
            </a:bodyPr>
            <a:lstStyle/>
            <a:p>
              <a:endParaRPr/>
            </a:p>
          </p:txBody>
        </p:sp>
        <p:sp>
          <p:nvSpPr>
            <p:cNvPr id="593" name="Shape"/>
            <p:cNvSpPr/>
            <p:nvPr/>
          </p:nvSpPr>
          <p:spPr>
            <a:xfrm>
              <a:off x="2181242" y="6261472"/>
              <a:ext cx="4219414" cy="2345648"/>
            </a:xfrm>
            <a:custGeom>
              <a:avLst/>
              <a:gdLst/>
              <a:ahLst/>
              <a:cxnLst>
                <a:cxn ang="0">
                  <a:pos x="wd2" y="hd2"/>
                </a:cxn>
                <a:cxn ang="5400000">
                  <a:pos x="wd2" y="hd2"/>
                </a:cxn>
                <a:cxn ang="10800000">
                  <a:pos x="wd2" y="hd2"/>
                </a:cxn>
                <a:cxn ang="16200000">
                  <a:pos x="wd2" y="hd2"/>
                </a:cxn>
              </a:cxnLst>
              <a:rect l="0" t="0" r="r" b="b"/>
              <a:pathLst>
                <a:path w="21600" h="21592" extrusionOk="0">
                  <a:moveTo>
                    <a:pt x="16372" y="233"/>
                  </a:moveTo>
                  <a:lnTo>
                    <a:pt x="21600" y="16676"/>
                  </a:lnTo>
                  <a:cubicBezTo>
                    <a:pt x="18327" y="19893"/>
                    <a:pt x="14657" y="21583"/>
                    <a:pt x="10927" y="21592"/>
                  </a:cubicBezTo>
                  <a:cubicBezTo>
                    <a:pt x="7101" y="21600"/>
                    <a:pt x="3339" y="19841"/>
                    <a:pt x="0" y="16482"/>
                  </a:cubicBezTo>
                  <a:lnTo>
                    <a:pt x="5154" y="0"/>
                  </a:lnTo>
                  <a:cubicBezTo>
                    <a:pt x="6955" y="1818"/>
                    <a:pt x="8992" y="2747"/>
                    <a:pt x="11058" y="2692"/>
                  </a:cubicBezTo>
                  <a:cubicBezTo>
                    <a:pt x="12913" y="2643"/>
                    <a:pt x="14735" y="1800"/>
                    <a:pt x="16372" y="233"/>
                  </a:cubicBezTo>
                  <a:close/>
                </a:path>
              </a:pathLst>
            </a:custGeom>
            <a:solidFill>
              <a:schemeClr val="accent2"/>
            </a:solidFill>
            <a:ln w="12700" cap="flat">
              <a:noFill/>
              <a:miter lim="400000"/>
            </a:ln>
            <a:effectLst/>
          </p:spPr>
          <p:txBody>
            <a:bodyPr wrap="square" lIns="45718" tIns="45718" rIns="45718" bIns="45718" numCol="1" anchor="t">
              <a:noAutofit/>
            </a:bodyPr>
            <a:lstStyle/>
            <a:p>
              <a:endParaRPr/>
            </a:p>
          </p:txBody>
        </p:sp>
        <p:sp>
          <p:nvSpPr>
            <p:cNvPr id="594" name="Shape"/>
            <p:cNvSpPr/>
            <p:nvPr/>
          </p:nvSpPr>
          <p:spPr>
            <a:xfrm>
              <a:off x="5366373" y="4768482"/>
              <a:ext cx="6872839" cy="3317722"/>
            </a:xfrm>
            <a:custGeom>
              <a:avLst/>
              <a:gdLst/>
              <a:ahLst/>
              <a:cxnLst>
                <a:cxn ang="0">
                  <a:pos x="wd2" y="hd2"/>
                </a:cxn>
                <a:cxn ang="5400000">
                  <a:pos x="wd2" y="hd2"/>
                </a:cxn>
                <a:cxn ang="10800000">
                  <a:pos x="wd2" y="hd2"/>
                </a:cxn>
                <a:cxn ang="16200000">
                  <a:pos x="wd2" y="hd2"/>
                </a:cxn>
              </a:cxnLst>
              <a:rect l="0" t="0" r="r" b="b"/>
              <a:pathLst>
                <a:path w="21600" h="21563" extrusionOk="0">
                  <a:moveTo>
                    <a:pt x="18423" y="21526"/>
                  </a:moveTo>
                  <a:cubicBezTo>
                    <a:pt x="17896" y="20872"/>
                    <a:pt x="17386" y="20162"/>
                    <a:pt x="16894" y="19399"/>
                  </a:cubicBezTo>
                  <a:cubicBezTo>
                    <a:pt x="16660" y="19035"/>
                    <a:pt x="16430" y="18658"/>
                    <a:pt x="16209" y="18260"/>
                  </a:cubicBezTo>
                  <a:cubicBezTo>
                    <a:pt x="16003" y="17891"/>
                    <a:pt x="15806" y="17503"/>
                    <a:pt x="15600" y="17136"/>
                  </a:cubicBezTo>
                  <a:cubicBezTo>
                    <a:pt x="14917" y="15915"/>
                    <a:pt x="14144" y="14928"/>
                    <a:pt x="13310" y="14284"/>
                  </a:cubicBezTo>
                  <a:cubicBezTo>
                    <a:pt x="12438" y="13611"/>
                    <a:pt x="11508" y="13319"/>
                    <a:pt x="10565" y="13384"/>
                  </a:cubicBezTo>
                  <a:cubicBezTo>
                    <a:pt x="9663" y="13446"/>
                    <a:pt x="8787" y="13830"/>
                    <a:pt x="7970" y="14579"/>
                  </a:cubicBezTo>
                  <a:cubicBezTo>
                    <a:pt x="7564" y="14951"/>
                    <a:pt x="7177" y="15410"/>
                    <a:pt x="6814" y="15954"/>
                  </a:cubicBezTo>
                  <a:cubicBezTo>
                    <a:pt x="6473" y="16467"/>
                    <a:pt x="6155" y="17053"/>
                    <a:pt x="5834" y="17623"/>
                  </a:cubicBezTo>
                  <a:cubicBezTo>
                    <a:pt x="5439" y="18326"/>
                    <a:pt x="5036" y="19011"/>
                    <a:pt x="4616" y="19651"/>
                  </a:cubicBezTo>
                  <a:cubicBezTo>
                    <a:pt x="4162" y="20343"/>
                    <a:pt x="3690" y="20982"/>
                    <a:pt x="3201" y="21563"/>
                  </a:cubicBezTo>
                  <a:lnTo>
                    <a:pt x="0" y="9917"/>
                  </a:lnTo>
                  <a:cubicBezTo>
                    <a:pt x="261" y="9618"/>
                    <a:pt x="513" y="9291"/>
                    <a:pt x="756" y="8936"/>
                  </a:cubicBezTo>
                  <a:cubicBezTo>
                    <a:pt x="994" y="8590"/>
                    <a:pt x="1222" y="8218"/>
                    <a:pt x="1447" y="7836"/>
                  </a:cubicBezTo>
                  <a:cubicBezTo>
                    <a:pt x="2101" y="6726"/>
                    <a:pt x="2727" y="5532"/>
                    <a:pt x="3422" y="4544"/>
                  </a:cubicBezTo>
                  <a:cubicBezTo>
                    <a:pt x="4141" y="3523"/>
                    <a:pt x="4924" y="2734"/>
                    <a:pt x="5730" y="2082"/>
                  </a:cubicBezTo>
                  <a:cubicBezTo>
                    <a:pt x="7329" y="789"/>
                    <a:pt x="9016" y="42"/>
                    <a:pt x="10753" y="2"/>
                  </a:cubicBezTo>
                  <a:cubicBezTo>
                    <a:pt x="12448" y="-37"/>
                    <a:pt x="14113" y="606"/>
                    <a:pt x="15666" y="1851"/>
                  </a:cubicBezTo>
                  <a:cubicBezTo>
                    <a:pt x="17256" y="3126"/>
                    <a:pt x="18725" y="5030"/>
                    <a:pt x="20015" y="7429"/>
                  </a:cubicBezTo>
                  <a:cubicBezTo>
                    <a:pt x="20255" y="7876"/>
                    <a:pt x="20489" y="8340"/>
                    <a:pt x="20744" y="8751"/>
                  </a:cubicBezTo>
                  <a:cubicBezTo>
                    <a:pt x="21010" y="9180"/>
                    <a:pt x="21297" y="9550"/>
                    <a:pt x="21600" y="9854"/>
                  </a:cubicBezTo>
                  <a:lnTo>
                    <a:pt x="18423" y="21526"/>
                  </a:ln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sp>
          <p:nvSpPr>
            <p:cNvPr id="595" name="Shape"/>
            <p:cNvSpPr/>
            <p:nvPr/>
          </p:nvSpPr>
          <p:spPr>
            <a:xfrm>
              <a:off x="11223063" y="6269101"/>
              <a:ext cx="4189087" cy="2341699"/>
            </a:xfrm>
            <a:custGeom>
              <a:avLst/>
              <a:gdLst/>
              <a:ahLst/>
              <a:cxnLst>
                <a:cxn ang="0">
                  <a:pos x="wd2" y="hd2"/>
                </a:cxn>
                <a:cxn ang="5400000">
                  <a:pos x="wd2" y="hd2"/>
                </a:cxn>
                <a:cxn ang="10800000">
                  <a:pos x="wd2" y="hd2"/>
                </a:cxn>
                <a:cxn ang="16200000">
                  <a:pos x="wd2" y="hd2"/>
                </a:cxn>
              </a:cxnLst>
              <a:rect l="0" t="0" r="r" b="b"/>
              <a:pathLst>
                <a:path w="21600" h="21558" extrusionOk="0">
                  <a:moveTo>
                    <a:pt x="16481" y="0"/>
                  </a:moveTo>
                  <a:lnTo>
                    <a:pt x="21600" y="16551"/>
                  </a:lnTo>
                  <a:cubicBezTo>
                    <a:pt x="18329" y="19793"/>
                    <a:pt x="14654" y="21515"/>
                    <a:pt x="10913" y="21557"/>
                  </a:cubicBezTo>
                  <a:cubicBezTo>
                    <a:pt x="7098" y="21600"/>
                    <a:pt x="3341" y="19897"/>
                    <a:pt x="0" y="16609"/>
                  </a:cubicBezTo>
                  <a:lnTo>
                    <a:pt x="5148" y="37"/>
                  </a:lnTo>
                  <a:cubicBezTo>
                    <a:pt x="6908" y="1785"/>
                    <a:pt x="8893" y="2686"/>
                    <a:pt x="10907" y="2652"/>
                  </a:cubicBezTo>
                  <a:cubicBezTo>
                    <a:pt x="12860" y="2619"/>
                    <a:pt x="14778" y="1707"/>
                    <a:pt x="16481" y="0"/>
                  </a:cubicBezTo>
                  <a:close/>
                </a:path>
              </a:pathLst>
            </a:custGeom>
            <a:solidFill>
              <a:srgbClr val="535353"/>
            </a:solidFill>
            <a:ln w="12700" cap="flat">
              <a:noFill/>
              <a:miter lim="400000"/>
            </a:ln>
            <a:effectLst/>
          </p:spPr>
          <p:txBody>
            <a:bodyPr wrap="square" lIns="45718" tIns="45718" rIns="45718" bIns="45718" numCol="1" anchor="t">
              <a:noAutofit/>
            </a:bodyPr>
            <a:lstStyle/>
            <a:p>
              <a:endParaRPr/>
            </a:p>
          </p:txBody>
        </p:sp>
        <p:sp>
          <p:nvSpPr>
            <p:cNvPr id="596" name="Shape"/>
            <p:cNvSpPr/>
            <p:nvPr/>
          </p:nvSpPr>
          <p:spPr>
            <a:xfrm>
              <a:off x="14411120" y="4309233"/>
              <a:ext cx="3214640" cy="3762354"/>
            </a:xfrm>
            <a:custGeom>
              <a:avLst/>
              <a:gdLst/>
              <a:ahLst/>
              <a:cxnLst>
                <a:cxn ang="0">
                  <a:pos x="wd2" y="hd2"/>
                </a:cxn>
                <a:cxn ang="5400000">
                  <a:pos x="wd2" y="hd2"/>
                </a:cxn>
                <a:cxn ang="10800000">
                  <a:pos x="wd2" y="hd2"/>
                </a:cxn>
                <a:cxn ang="16200000">
                  <a:pos x="wd2" y="hd2"/>
                </a:cxn>
              </a:cxnLst>
              <a:rect l="0" t="0" r="r" b="b"/>
              <a:pathLst>
                <a:path w="21600" h="21600" extrusionOk="0">
                  <a:moveTo>
                    <a:pt x="0" y="11265"/>
                  </a:moveTo>
                  <a:cubicBezTo>
                    <a:pt x="2517" y="10062"/>
                    <a:pt x="4582" y="8273"/>
                    <a:pt x="5955" y="6106"/>
                  </a:cubicBezTo>
                  <a:cubicBezTo>
                    <a:pt x="7143" y="4230"/>
                    <a:pt x="7771" y="2133"/>
                    <a:pt x="7784" y="0"/>
                  </a:cubicBezTo>
                  <a:lnTo>
                    <a:pt x="21600" y="50"/>
                  </a:lnTo>
                  <a:cubicBezTo>
                    <a:pt x="21570" y="4214"/>
                    <a:pt x="20316" y="8304"/>
                    <a:pt x="17952" y="11944"/>
                  </a:cubicBezTo>
                  <a:cubicBezTo>
                    <a:pt x="15320" y="15997"/>
                    <a:pt x="11417" y="19341"/>
                    <a:pt x="6681" y="21600"/>
                  </a:cubicBezTo>
                  <a:lnTo>
                    <a:pt x="0" y="11265"/>
                  </a:lnTo>
                  <a:close/>
                </a:path>
              </a:pathLst>
            </a:custGeom>
            <a:solidFill>
              <a:schemeClr val="accent3"/>
            </a:solidFill>
            <a:ln w="12700" cap="flat">
              <a:noFill/>
              <a:miter lim="400000"/>
            </a:ln>
            <a:effectLst/>
          </p:spPr>
          <p:txBody>
            <a:bodyPr wrap="square" lIns="45718" tIns="45718" rIns="45718" bIns="45718" numCol="1" anchor="t">
              <a:noAutofit/>
            </a:bodyPr>
            <a:lstStyle/>
            <a:p>
              <a:endParaRPr/>
            </a:p>
          </p:txBody>
        </p:sp>
        <p:sp>
          <p:nvSpPr>
            <p:cNvPr id="597" name="Shape"/>
            <p:cNvSpPr/>
            <p:nvPr/>
          </p:nvSpPr>
          <p:spPr>
            <a:xfrm>
              <a:off x="14436728" y="567683"/>
              <a:ext cx="3187953" cy="3769277"/>
            </a:xfrm>
            <a:custGeom>
              <a:avLst/>
              <a:gdLst/>
              <a:ahLst/>
              <a:cxnLst>
                <a:cxn ang="0">
                  <a:pos x="wd2" y="hd2"/>
                </a:cxn>
                <a:cxn ang="5400000">
                  <a:pos x="wd2" y="hd2"/>
                </a:cxn>
                <a:cxn ang="10800000">
                  <a:pos x="wd2" y="hd2"/>
                </a:cxn>
                <a:cxn ang="16200000">
                  <a:pos x="wd2" y="hd2"/>
                </a:cxn>
              </a:cxnLst>
              <a:rect l="0" t="0" r="r" b="b"/>
              <a:pathLst>
                <a:path w="21563" h="21600" extrusionOk="0">
                  <a:moveTo>
                    <a:pt x="6812" y="0"/>
                  </a:moveTo>
                  <a:lnTo>
                    <a:pt x="0" y="10207"/>
                  </a:lnTo>
                  <a:cubicBezTo>
                    <a:pt x="2450" y="11413"/>
                    <a:pt x="4459" y="13170"/>
                    <a:pt x="5803" y="15284"/>
                  </a:cubicBezTo>
                  <a:cubicBezTo>
                    <a:pt x="7030" y="17214"/>
                    <a:pt x="7660" y="19377"/>
                    <a:pt x="7634" y="21570"/>
                  </a:cubicBezTo>
                  <a:lnTo>
                    <a:pt x="21563" y="21600"/>
                  </a:lnTo>
                  <a:cubicBezTo>
                    <a:pt x="21600" y="17158"/>
                    <a:pt x="20218" y="12791"/>
                    <a:pt x="17564" y="8961"/>
                  </a:cubicBezTo>
                  <a:cubicBezTo>
                    <a:pt x="14974" y="5224"/>
                    <a:pt x="11265" y="2132"/>
                    <a:pt x="6812" y="0"/>
                  </a:cubicBezTo>
                  <a:close/>
                </a:path>
              </a:pathLst>
            </a:custGeom>
            <a:solidFill>
              <a:schemeClr val="accent2"/>
            </a:solidFill>
            <a:ln w="12700" cap="flat">
              <a:noFill/>
              <a:miter lim="400000"/>
            </a:ln>
            <a:effectLst/>
          </p:spPr>
          <p:txBody>
            <a:bodyPr wrap="square" lIns="45718" tIns="45718" rIns="45718" bIns="45718" numCol="1" anchor="t">
              <a:noAutofit/>
            </a:bodyPr>
            <a:lstStyle/>
            <a:p>
              <a:endParaRPr/>
            </a:p>
          </p:txBody>
        </p:sp>
        <p:sp>
          <p:nvSpPr>
            <p:cNvPr id="598" name="Shape"/>
            <p:cNvSpPr/>
            <p:nvPr/>
          </p:nvSpPr>
          <p:spPr>
            <a:xfrm>
              <a:off x="11146627" y="0"/>
              <a:ext cx="4322685" cy="2365915"/>
            </a:xfrm>
            <a:custGeom>
              <a:avLst/>
              <a:gdLst/>
              <a:ahLst/>
              <a:cxnLst>
                <a:cxn ang="0">
                  <a:pos x="wd2" y="hd2"/>
                </a:cxn>
                <a:cxn ang="5400000">
                  <a:pos x="wd2" y="hd2"/>
                </a:cxn>
                <a:cxn ang="10800000">
                  <a:pos x="wd2" y="hd2"/>
                </a:cxn>
                <a:cxn ang="16200000">
                  <a:pos x="wd2" y="hd2"/>
                </a:cxn>
              </a:cxnLst>
              <a:rect l="0" t="0" r="r" b="b"/>
              <a:pathLst>
                <a:path w="21600" h="21447" extrusionOk="0">
                  <a:moveTo>
                    <a:pt x="0" y="5338"/>
                  </a:moveTo>
                  <a:cubicBezTo>
                    <a:pt x="3144" y="1995"/>
                    <a:pt x="6706" y="161"/>
                    <a:pt x="10349" y="10"/>
                  </a:cubicBezTo>
                  <a:cubicBezTo>
                    <a:pt x="14293" y="-153"/>
                    <a:pt x="18186" y="1658"/>
                    <a:pt x="21600" y="5245"/>
                  </a:cubicBezTo>
                  <a:lnTo>
                    <a:pt x="16524" y="21447"/>
                  </a:lnTo>
                  <a:cubicBezTo>
                    <a:pt x="14774" y="19594"/>
                    <a:pt x="12782" y="18626"/>
                    <a:pt x="10756" y="18642"/>
                  </a:cubicBezTo>
                  <a:cubicBezTo>
                    <a:pt x="8770" y="18657"/>
                    <a:pt x="6822" y="19618"/>
                    <a:pt x="5105" y="21428"/>
                  </a:cubicBezTo>
                  <a:lnTo>
                    <a:pt x="0" y="5338"/>
                  </a:ln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sp>
          <p:nvSpPr>
            <p:cNvPr id="599" name="Circle"/>
            <p:cNvSpPr/>
            <p:nvPr/>
          </p:nvSpPr>
          <p:spPr>
            <a:xfrm>
              <a:off x="1285164" y="1284077"/>
              <a:ext cx="6042410" cy="6042409"/>
            </a:xfrm>
            <a:prstGeom prst="ellipse">
              <a:avLst/>
            </a:prstGeom>
            <a:solidFill>
              <a:srgbClr val="F7F5F6">
                <a:alpha val="30000"/>
              </a:srgbClr>
            </a:solidFill>
            <a:ln w="12700" cap="flat">
              <a:noFill/>
              <a:miter lim="400000"/>
            </a:ln>
            <a:effectLst/>
          </p:spPr>
          <p:txBody>
            <a:bodyPr wrap="square" lIns="0" tIns="0" rIns="0" bIns="0" numCol="1" anchor="ctr">
              <a:noAutofit/>
            </a:bodyPr>
            <a:lstStyle/>
            <a:p>
              <a:endParaRPr/>
            </a:p>
          </p:txBody>
        </p:sp>
        <p:sp>
          <p:nvSpPr>
            <p:cNvPr id="600" name="Circle"/>
            <p:cNvSpPr/>
            <p:nvPr/>
          </p:nvSpPr>
          <p:spPr>
            <a:xfrm>
              <a:off x="10293753" y="1309595"/>
              <a:ext cx="6042410" cy="6042409"/>
            </a:xfrm>
            <a:prstGeom prst="ellipse">
              <a:avLst/>
            </a:prstGeom>
            <a:solidFill>
              <a:srgbClr val="F7F5F6">
                <a:alpha val="30000"/>
              </a:srgbClr>
            </a:solidFill>
            <a:ln w="12700" cap="flat">
              <a:noFill/>
              <a:miter lim="400000"/>
            </a:ln>
            <a:effectLst/>
          </p:spPr>
          <p:txBody>
            <a:bodyPr wrap="square" lIns="0" tIns="0" rIns="0" bIns="0" numCol="1" anchor="ctr">
              <a:noAutofit/>
            </a:bodyPr>
            <a:lstStyle/>
            <a:p>
              <a:endParaRPr/>
            </a:p>
          </p:txBody>
        </p:sp>
        <p:sp>
          <p:nvSpPr>
            <p:cNvPr id="601" name="Circle"/>
            <p:cNvSpPr/>
            <p:nvPr/>
          </p:nvSpPr>
          <p:spPr>
            <a:xfrm>
              <a:off x="11550571" y="2540894"/>
              <a:ext cx="3528774" cy="3528774"/>
            </a:xfrm>
            <a:prstGeom prst="ellipse">
              <a:avLst/>
            </a:prstGeom>
            <a:solidFill>
              <a:schemeClr val="accent4"/>
            </a:solidFill>
            <a:ln w="12700" cap="flat">
              <a:noFill/>
              <a:miter lim="400000"/>
            </a:ln>
            <a:effectLst/>
          </p:spPr>
          <p:txBody>
            <a:bodyPr wrap="square" lIns="0" tIns="0" rIns="0" bIns="0" numCol="1" anchor="ctr">
              <a:noAutofit/>
            </a:bodyPr>
            <a:lstStyle/>
            <a:p>
              <a:endParaRPr/>
            </a:p>
          </p:txBody>
        </p:sp>
        <p:sp>
          <p:nvSpPr>
            <p:cNvPr id="602" name="Circle"/>
            <p:cNvSpPr/>
            <p:nvPr/>
          </p:nvSpPr>
          <p:spPr>
            <a:xfrm>
              <a:off x="2541982" y="2540894"/>
              <a:ext cx="3528774" cy="3528774"/>
            </a:xfrm>
            <a:prstGeom prst="ellipse">
              <a:avLst/>
            </a:prstGeom>
            <a:solidFill>
              <a:schemeClr val="accent4"/>
            </a:solidFill>
            <a:ln w="12700" cap="flat">
              <a:noFill/>
              <a:miter lim="400000"/>
            </a:ln>
            <a:effectLst/>
          </p:spPr>
          <p:txBody>
            <a:bodyPr wrap="square" lIns="0" tIns="0" rIns="0" bIns="0" numCol="1" anchor="ctr">
              <a:noAutofit/>
            </a:bodyPr>
            <a:lstStyle/>
            <a:p>
              <a:endParaRPr/>
            </a:p>
          </p:txBody>
        </p:sp>
        <p:sp>
          <p:nvSpPr>
            <p:cNvPr id="60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39482" y="2678481"/>
              <a:ext cx="2526621"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Checklist once work done</a:t>
              </a:r>
            </a:p>
          </p:txBody>
        </p:sp>
        <p:sp>
          <p:nvSpPr>
            <p:cNvPr id="60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2270721" y="958834"/>
              <a:ext cx="2088473"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Prioritize the urgent</a:t>
              </a:r>
            </a:p>
          </p:txBody>
        </p:sp>
        <p:sp>
          <p:nvSpPr>
            <p:cNvPr id="60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457623" y="2504914"/>
              <a:ext cx="1146166"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Be on-time</a:t>
              </a:r>
            </a:p>
          </p:txBody>
        </p:sp>
        <p:sp>
          <p:nvSpPr>
            <p:cNvPr id="60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196511" y="5789981"/>
              <a:ext cx="1668387"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Avoid distraction</a:t>
              </a:r>
            </a:p>
          </p:txBody>
        </p:sp>
        <p:sp>
          <p:nvSpPr>
            <p:cNvPr id="60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2483413" y="7383495"/>
              <a:ext cx="1668388"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Schedule accordingly </a:t>
              </a:r>
            </a:p>
          </p:txBody>
        </p:sp>
        <p:sp>
          <p:nvSpPr>
            <p:cNvPr id="60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8022089" y="5751881"/>
              <a:ext cx="1668387"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Remember the deadline</a:t>
              </a:r>
            </a:p>
          </p:txBody>
        </p:sp>
        <p:sp>
          <p:nvSpPr>
            <p:cNvPr id="60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472176" y="7535895"/>
              <a:ext cx="1668387"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Take breaks</a:t>
              </a:r>
            </a:p>
          </p:txBody>
        </p:sp>
        <p:sp>
          <p:nvSpPr>
            <p:cNvPr id="61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87268" y="5751881"/>
              <a:ext cx="1145397"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Never panic</a:t>
              </a:r>
            </a:p>
          </p:txBody>
        </p:sp>
        <p:sp>
          <p:nvSpPr>
            <p:cNvPr id="61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826401" y="2670014"/>
              <a:ext cx="1145397"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dirty="0">
                  <a:solidFill>
                    <a:schemeClr val="bg1"/>
                  </a:solidFill>
                </a:rPr>
                <a:t>Give your best</a:t>
              </a:r>
            </a:p>
          </p:txBody>
        </p:sp>
        <p:sp>
          <p:nvSpPr>
            <p:cNvPr id="61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268912" y="958834"/>
              <a:ext cx="2044074"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Give your Note down the work</a:t>
              </a:r>
            </a:p>
          </p:txBody>
        </p:sp>
        <p:grpSp>
          <p:nvGrpSpPr>
            <p:cNvPr id="616" name="Group"/>
            <p:cNvGrpSpPr/>
            <p:nvPr/>
          </p:nvGrpSpPr>
          <p:grpSpPr>
            <a:xfrm>
              <a:off x="8588228" y="2151469"/>
              <a:ext cx="449304" cy="449305"/>
              <a:chOff x="0" y="0"/>
              <a:chExt cx="449303" cy="449304"/>
            </a:xfrm>
          </p:grpSpPr>
          <p:sp>
            <p:nvSpPr>
              <p:cNvPr id="613" name="Circle"/>
              <p:cNvSpPr/>
              <p:nvPr/>
            </p:nvSpPr>
            <p:spPr>
              <a:xfrm>
                <a:off x="-1" y="-1"/>
                <a:ext cx="449305"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14" name="Shape"/>
              <p:cNvSpPr/>
              <p:nvPr/>
            </p:nvSpPr>
            <p:spPr>
              <a:xfrm>
                <a:off x="189121" y="132342"/>
                <a:ext cx="241916" cy="289097"/>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15" name="Shape"/>
              <p:cNvSpPr/>
              <p:nvPr/>
            </p:nvSpPr>
            <p:spPr>
              <a:xfrm>
                <a:off x="187862" y="131845"/>
                <a:ext cx="64593" cy="176632"/>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20" name="Group"/>
            <p:cNvGrpSpPr/>
            <p:nvPr/>
          </p:nvGrpSpPr>
          <p:grpSpPr>
            <a:xfrm>
              <a:off x="13092952" y="428948"/>
              <a:ext cx="449306" cy="449306"/>
              <a:chOff x="0" y="0"/>
              <a:chExt cx="449304" cy="449304"/>
            </a:xfrm>
          </p:grpSpPr>
          <p:sp>
            <p:nvSpPr>
              <p:cNvPr id="617" name="Circle"/>
              <p:cNvSpPr/>
              <p:nvPr/>
            </p:nvSpPr>
            <p:spPr>
              <a:xfrm>
                <a:off x="-1" y="-1"/>
                <a:ext cx="449306"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18" name="Shape"/>
              <p:cNvSpPr/>
              <p:nvPr/>
            </p:nvSpPr>
            <p:spPr>
              <a:xfrm>
                <a:off x="169821" y="138488"/>
                <a:ext cx="265883" cy="295998"/>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19" name="Shape"/>
              <p:cNvSpPr/>
              <p:nvPr/>
            </p:nvSpPr>
            <p:spPr>
              <a:xfrm>
                <a:off x="168601" y="121792"/>
                <a:ext cx="121087" cy="178754"/>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24" name="Group"/>
            <p:cNvGrpSpPr/>
            <p:nvPr/>
          </p:nvGrpSpPr>
          <p:grpSpPr>
            <a:xfrm>
              <a:off x="15793786" y="2024915"/>
              <a:ext cx="449306" cy="449306"/>
              <a:chOff x="0" y="0"/>
              <a:chExt cx="449304" cy="449304"/>
            </a:xfrm>
          </p:grpSpPr>
          <p:sp>
            <p:nvSpPr>
              <p:cNvPr id="621" name="Circle"/>
              <p:cNvSpPr/>
              <p:nvPr/>
            </p:nvSpPr>
            <p:spPr>
              <a:xfrm>
                <a:off x="-1" y="-1"/>
                <a:ext cx="449306"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22" name="Shape"/>
              <p:cNvSpPr/>
              <p:nvPr/>
            </p:nvSpPr>
            <p:spPr>
              <a:xfrm>
                <a:off x="175620" y="136128"/>
                <a:ext cx="263707" cy="292970"/>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23" name="Shape"/>
              <p:cNvSpPr/>
              <p:nvPr/>
            </p:nvSpPr>
            <p:spPr>
              <a:xfrm>
                <a:off x="170571" y="134973"/>
                <a:ext cx="117147" cy="179359"/>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28" name="Group"/>
            <p:cNvGrpSpPr/>
            <p:nvPr/>
          </p:nvGrpSpPr>
          <p:grpSpPr>
            <a:xfrm>
              <a:off x="15806052" y="5301515"/>
              <a:ext cx="449304" cy="449306"/>
              <a:chOff x="0" y="0"/>
              <a:chExt cx="449303" cy="449304"/>
            </a:xfrm>
          </p:grpSpPr>
          <p:sp>
            <p:nvSpPr>
              <p:cNvPr id="625" name="Circle"/>
              <p:cNvSpPr/>
              <p:nvPr/>
            </p:nvSpPr>
            <p:spPr>
              <a:xfrm>
                <a:off x="-1" y="-1"/>
                <a:ext cx="449305"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26" name="Shape"/>
              <p:cNvSpPr/>
              <p:nvPr/>
            </p:nvSpPr>
            <p:spPr>
              <a:xfrm>
                <a:off x="161720" y="127881"/>
                <a:ext cx="268149" cy="296754"/>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27" name="Shape"/>
              <p:cNvSpPr/>
              <p:nvPr/>
            </p:nvSpPr>
            <p:spPr>
              <a:xfrm>
                <a:off x="159613" y="126947"/>
                <a:ext cx="132664" cy="177438"/>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32" name="Group"/>
            <p:cNvGrpSpPr/>
            <p:nvPr/>
          </p:nvGrpSpPr>
          <p:grpSpPr>
            <a:xfrm>
              <a:off x="13090304" y="6880549"/>
              <a:ext cx="449306" cy="449305"/>
              <a:chOff x="0" y="0"/>
              <a:chExt cx="449304" cy="449304"/>
            </a:xfrm>
          </p:grpSpPr>
          <p:sp>
            <p:nvSpPr>
              <p:cNvPr id="629" name="Circle"/>
              <p:cNvSpPr/>
              <p:nvPr/>
            </p:nvSpPr>
            <p:spPr>
              <a:xfrm>
                <a:off x="-1" y="-1"/>
                <a:ext cx="449306"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30" name="Shape"/>
              <p:cNvSpPr/>
              <p:nvPr/>
            </p:nvSpPr>
            <p:spPr>
              <a:xfrm>
                <a:off x="176467" y="131602"/>
                <a:ext cx="264139" cy="294465"/>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31" name="Shape"/>
              <p:cNvSpPr/>
              <p:nvPr/>
            </p:nvSpPr>
            <p:spPr>
              <a:xfrm>
                <a:off x="175385" y="130442"/>
                <a:ext cx="116498" cy="179438"/>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36" name="Group"/>
            <p:cNvGrpSpPr/>
            <p:nvPr/>
          </p:nvGrpSpPr>
          <p:grpSpPr>
            <a:xfrm>
              <a:off x="8588227" y="5204149"/>
              <a:ext cx="449306" cy="449305"/>
              <a:chOff x="0" y="0"/>
              <a:chExt cx="449304" cy="449304"/>
            </a:xfrm>
          </p:grpSpPr>
          <p:sp>
            <p:nvSpPr>
              <p:cNvPr id="633" name="Circle"/>
              <p:cNvSpPr/>
              <p:nvPr/>
            </p:nvSpPr>
            <p:spPr>
              <a:xfrm>
                <a:off x="-1" y="-1"/>
                <a:ext cx="449306"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34" name="Shape"/>
              <p:cNvSpPr/>
              <p:nvPr/>
            </p:nvSpPr>
            <p:spPr>
              <a:xfrm>
                <a:off x="183562" y="144056"/>
                <a:ext cx="250357" cy="283551"/>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35" name="Shape"/>
              <p:cNvSpPr/>
              <p:nvPr/>
            </p:nvSpPr>
            <p:spPr>
              <a:xfrm>
                <a:off x="170505" y="129469"/>
                <a:ext cx="117159" cy="181385"/>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40" name="Group"/>
            <p:cNvGrpSpPr/>
            <p:nvPr/>
          </p:nvGrpSpPr>
          <p:grpSpPr>
            <a:xfrm>
              <a:off x="4068167" y="7024482"/>
              <a:ext cx="449306" cy="449306"/>
              <a:chOff x="0" y="0"/>
              <a:chExt cx="449304" cy="449304"/>
            </a:xfrm>
          </p:grpSpPr>
          <p:sp>
            <p:nvSpPr>
              <p:cNvPr id="637" name="Circle"/>
              <p:cNvSpPr/>
              <p:nvPr/>
            </p:nvSpPr>
            <p:spPr>
              <a:xfrm>
                <a:off x="-1" y="-1"/>
                <a:ext cx="449306"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38" name="Shape"/>
              <p:cNvSpPr/>
              <p:nvPr/>
            </p:nvSpPr>
            <p:spPr>
              <a:xfrm>
                <a:off x="176173" y="137823"/>
                <a:ext cx="264050" cy="291735"/>
              </a:xfrm>
              <a:custGeom>
                <a:avLst/>
                <a:gdLst/>
                <a:ahLst/>
                <a:cxnLst>
                  <a:cxn ang="0">
                    <a:pos x="wd2" y="hd2"/>
                  </a:cxn>
                  <a:cxn ang="5400000">
                    <a:pos x="wd2" y="hd2"/>
                  </a:cxn>
                  <a:cxn ang="10800000">
                    <a:pos x="wd2" y="hd2"/>
                  </a:cxn>
                  <a:cxn ang="16200000">
                    <a:pos x="wd2" y="hd2"/>
                  </a:cxn>
                </a:cxnLst>
                <a:rect l="0" t="0" r="r" b="b"/>
                <a:pathLst>
                  <a:path w="21600" h="21600" extrusionOk="0">
                    <a:moveTo>
                      <a:pt x="21600" y="11035"/>
                    </a:moveTo>
                    <a:lnTo>
                      <a:pt x="9377" y="0"/>
                    </a:lnTo>
                    <a:lnTo>
                      <a:pt x="1479" y="1277"/>
                    </a:lnTo>
                    <a:lnTo>
                      <a:pt x="0" y="3228"/>
                    </a:lnTo>
                    <a:lnTo>
                      <a:pt x="4875" y="7698"/>
                    </a:lnTo>
                    <a:lnTo>
                      <a:pt x="1930" y="12899"/>
                    </a:lnTo>
                    <a:lnTo>
                      <a:pt x="11512" y="21600"/>
                    </a:lnTo>
                    <a:cubicBezTo>
                      <a:pt x="14086" y="20552"/>
                      <a:pt x="16358" y="18978"/>
                      <a:pt x="18150" y="17003"/>
                    </a:cubicBezTo>
                    <a:cubicBezTo>
                      <a:pt x="19740" y="15249"/>
                      <a:pt x="20915" y="13218"/>
                      <a:pt x="21600" y="11035"/>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39" name="Shape"/>
              <p:cNvSpPr/>
              <p:nvPr/>
            </p:nvSpPr>
            <p:spPr>
              <a:xfrm>
                <a:off x="174998" y="136047"/>
                <a:ext cx="116962" cy="177211"/>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44" name="Group"/>
            <p:cNvGrpSpPr/>
            <p:nvPr/>
          </p:nvGrpSpPr>
          <p:grpSpPr>
            <a:xfrm>
              <a:off x="1335314" y="5216849"/>
              <a:ext cx="449304" cy="449305"/>
              <a:chOff x="0" y="0"/>
              <a:chExt cx="449303" cy="449304"/>
            </a:xfrm>
          </p:grpSpPr>
          <p:sp>
            <p:nvSpPr>
              <p:cNvPr id="641" name="Circle"/>
              <p:cNvSpPr/>
              <p:nvPr/>
            </p:nvSpPr>
            <p:spPr>
              <a:xfrm>
                <a:off x="-1" y="-1"/>
                <a:ext cx="449305"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42" name="Shape"/>
              <p:cNvSpPr/>
              <p:nvPr/>
            </p:nvSpPr>
            <p:spPr>
              <a:xfrm>
                <a:off x="187509" y="145252"/>
                <a:ext cx="247419" cy="282483"/>
              </a:xfrm>
              <a:custGeom>
                <a:avLst/>
                <a:gdLst/>
                <a:ahLst/>
                <a:cxnLst>
                  <a:cxn ang="0">
                    <a:pos x="wd2" y="hd2"/>
                  </a:cxn>
                  <a:cxn ang="5400000">
                    <a:pos x="wd2" y="hd2"/>
                  </a:cxn>
                  <a:cxn ang="10800000">
                    <a:pos x="wd2" y="hd2"/>
                  </a:cxn>
                  <a:cxn ang="16200000">
                    <a:pos x="wd2" y="hd2"/>
                  </a:cxn>
                </a:cxnLst>
                <a:rect l="0" t="0" r="r" b="b"/>
                <a:pathLst>
                  <a:path w="21600" h="21600" extrusionOk="0">
                    <a:moveTo>
                      <a:pt x="21600" y="12057"/>
                    </a:moveTo>
                    <a:lnTo>
                      <a:pt x="7834" y="0"/>
                    </a:lnTo>
                    <a:lnTo>
                      <a:pt x="2428" y="76"/>
                    </a:lnTo>
                    <a:lnTo>
                      <a:pt x="1013" y="2102"/>
                    </a:lnTo>
                    <a:lnTo>
                      <a:pt x="1125" y="6808"/>
                    </a:lnTo>
                    <a:lnTo>
                      <a:pt x="0" y="11377"/>
                    </a:lnTo>
                    <a:lnTo>
                      <a:pt x="11661" y="21600"/>
                    </a:lnTo>
                    <a:cubicBezTo>
                      <a:pt x="14131" y="20578"/>
                      <a:pt x="16326" y="19111"/>
                      <a:pt x="18104" y="17295"/>
                    </a:cubicBezTo>
                    <a:cubicBezTo>
                      <a:pt x="19619" y="15747"/>
                      <a:pt x="20803" y="13973"/>
                      <a:pt x="21600" y="1205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43" name="Shape"/>
              <p:cNvSpPr/>
              <p:nvPr/>
            </p:nvSpPr>
            <p:spPr>
              <a:xfrm>
                <a:off x="173095" y="128962"/>
                <a:ext cx="117631" cy="182393"/>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48" name="Group"/>
            <p:cNvGrpSpPr/>
            <p:nvPr/>
          </p:nvGrpSpPr>
          <p:grpSpPr>
            <a:xfrm>
              <a:off x="1174448" y="2162698"/>
              <a:ext cx="449304" cy="449306"/>
              <a:chOff x="0" y="0"/>
              <a:chExt cx="449303" cy="449304"/>
            </a:xfrm>
          </p:grpSpPr>
          <p:sp>
            <p:nvSpPr>
              <p:cNvPr id="645" name="Circle"/>
              <p:cNvSpPr/>
              <p:nvPr/>
            </p:nvSpPr>
            <p:spPr>
              <a:xfrm>
                <a:off x="-1" y="-1"/>
                <a:ext cx="449305"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46" name="Shape"/>
              <p:cNvSpPr/>
              <p:nvPr/>
            </p:nvSpPr>
            <p:spPr>
              <a:xfrm>
                <a:off x="184296" y="140375"/>
                <a:ext cx="250239" cy="286072"/>
              </a:xfrm>
              <a:custGeom>
                <a:avLst/>
                <a:gdLst/>
                <a:ahLst/>
                <a:cxnLst>
                  <a:cxn ang="0">
                    <a:pos x="wd2" y="hd2"/>
                  </a:cxn>
                  <a:cxn ang="5400000">
                    <a:pos x="wd2" y="hd2"/>
                  </a:cxn>
                  <a:cxn ang="10800000">
                    <a:pos x="wd2" y="hd2"/>
                  </a:cxn>
                  <a:cxn ang="16200000">
                    <a:pos x="wd2" y="hd2"/>
                  </a:cxn>
                </a:cxnLst>
                <a:rect l="0" t="0" r="r" b="b"/>
                <a:pathLst>
                  <a:path w="21600" h="21600" extrusionOk="0">
                    <a:moveTo>
                      <a:pt x="21600" y="12403"/>
                    </a:moveTo>
                    <a:lnTo>
                      <a:pt x="7458" y="32"/>
                    </a:lnTo>
                    <a:lnTo>
                      <a:pt x="3114" y="0"/>
                    </a:lnTo>
                    <a:cubicBezTo>
                      <a:pt x="2369" y="927"/>
                      <a:pt x="1732" y="1918"/>
                      <a:pt x="1214" y="2956"/>
                    </a:cubicBezTo>
                    <a:cubicBezTo>
                      <a:pt x="677" y="4032"/>
                      <a:pt x="271" y="5153"/>
                      <a:pt x="0" y="6302"/>
                    </a:cubicBezTo>
                    <a:lnTo>
                      <a:pt x="2181" y="8473"/>
                    </a:lnTo>
                    <a:lnTo>
                      <a:pt x="185" y="11262"/>
                    </a:lnTo>
                    <a:lnTo>
                      <a:pt x="12004" y="21600"/>
                    </a:lnTo>
                    <a:cubicBezTo>
                      <a:pt x="14376" y="20598"/>
                      <a:pt x="16486" y="19178"/>
                      <a:pt x="18203" y="17430"/>
                    </a:cubicBezTo>
                    <a:cubicBezTo>
                      <a:pt x="19664" y="15942"/>
                      <a:pt x="20814" y="14240"/>
                      <a:pt x="21600" y="12403"/>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47" name="Shape"/>
              <p:cNvSpPr/>
              <p:nvPr/>
            </p:nvSpPr>
            <p:spPr>
              <a:xfrm>
                <a:off x="170715" y="125026"/>
                <a:ext cx="116859" cy="181279"/>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653" name="Group"/>
            <p:cNvGrpSpPr/>
            <p:nvPr/>
          </p:nvGrpSpPr>
          <p:grpSpPr>
            <a:xfrm>
              <a:off x="4066296" y="454348"/>
              <a:ext cx="449306" cy="449306"/>
              <a:chOff x="0" y="0"/>
              <a:chExt cx="449304" cy="449304"/>
            </a:xfrm>
          </p:grpSpPr>
          <p:sp>
            <p:nvSpPr>
              <p:cNvPr id="649" name="Circle"/>
              <p:cNvSpPr/>
              <p:nvPr/>
            </p:nvSpPr>
            <p:spPr>
              <a:xfrm>
                <a:off x="-1" y="-1"/>
                <a:ext cx="449306" cy="449306"/>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50" name="Shape"/>
              <p:cNvSpPr/>
              <p:nvPr/>
            </p:nvSpPr>
            <p:spPr>
              <a:xfrm>
                <a:off x="114956" y="132873"/>
                <a:ext cx="331097" cy="309778"/>
              </a:xfrm>
              <a:custGeom>
                <a:avLst/>
                <a:gdLst/>
                <a:ahLst/>
                <a:cxnLst>
                  <a:cxn ang="0">
                    <a:pos x="wd2" y="hd2"/>
                  </a:cxn>
                  <a:cxn ang="5400000">
                    <a:pos x="wd2" y="hd2"/>
                  </a:cxn>
                  <a:cxn ang="10800000">
                    <a:pos x="wd2" y="hd2"/>
                  </a:cxn>
                  <a:cxn ang="16200000">
                    <a:pos x="wd2" y="hd2"/>
                  </a:cxn>
                </a:cxnLst>
                <a:rect l="0" t="0" r="r" b="b"/>
                <a:pathLst>
                  <a:path w="21600" h="21600" extrusionOk="0">
                    <a:moveTo>
                      <a:pt x="21600" y="9036"/>
                    </a:moveTo>
                    <a:lnTo>
                      <a:pt x="13879" y="820"/>
                    </a:lnTo>
                    <a:lnTo>
                      <a:pt x="10779" y="1006"/>
                    </a:lnTo>
                    <a:lnTo>
                      <a:pt x="7639" y="3916"/>
                    </a:lnTo>
                    <a:lnTo>
                      <a:pt x="3975" y="0"/>
                    </a:lnTo>
                    <a:lnTo>
                      <a:pt x="0" y="2436"/>
                    </a:lnTo>
                    <a:lnTo>
                      <a:pt x="2787" y="5414"/>
                    </a:lnTo>
                    <a:lnTo>
                      <a:pt x="1865" y="12132"/>
                    </a:lnTo>
                    <a:lnTo>
                      <a:pt x="10714" y="21600"/>
                    </a:lnTo>
                    <a:cubicBezTo>
                      <a:pt x="13745" y="20784"/>
                      <a:pt x="16453" y="18958"/>
                      <a:pt x="18446" y="16385"/>
                    </a:cubicBezTo>
                    <a:cubicBezTo>
                      <a:pt x="20083" y="14274"/>
                      <a:pt x="21170" y="11739"/>
                      <a:pt x="21600" y="9036"/>
                    </a:cubicBezTo>
                    <a:close/>
                  </a:path>
                </a:pathLst>
              </a:custGeom>
              <a:solidFill>
                <a:srgbClr val="545454">
                  <a:alpha val="11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51" name="Shape"/>
              <p:cNvSpPr/>
              <p:nvPr/>
            </p:nvSpPr>
            <p:spPr>
              <a:xfrm>
                <a:off x="222682" y="129015"/>
                <a:ext cx="120635" cy="182284"/>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52" name="Shape"/>
              <p:cNvSpPr/>
              <p:nvPr/>
            </p:nvSpPr>
            <p:spPr>
              <a:xfrm>
                <a:off x="112979" y="131845"/>
                <a:ext cx="64592" cy="176632"/>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654" name="Graphic 134"/>
            <p:cNvSpPr/>
            <p:nvPr/>
          </p:nvSpPr>
          <p:spPr>
            <a:xfrm>
              <a:off x="13077604" y="3962596"/>
              <a:ext cx="526371" cy="574592"/>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10258" y="0"/>
                    <a:pt x="9823" y="398"/>
                    <a:pt x="9823" y="895"/>
                  </a:cubicBezTo>
                  <a:lnTo>
                    <a:pt x="9823" y="1856"/>
                  </a:lnTo>
                  <a:cubicBezTo>
                    <a:pt x="6495" y="2296"/>
                    <a:pt x="3934" y="4936"/>
                    <a:pt x="3934" y="8103"/>
                  </a:cubicBezTo>
                  <a:lnTo>
                    <a:pt x="3934" y="10614"/>
                  </a:lnTo>
                  <a:cubicBezTo>
                    <a:pt x="3934" y="12396"/>
                    <a:pt x="3068" y="14065"/>
                    <a:pt x="1574" y="15223"/>
                  </a:cubicBezTo>
                  <a:cubicBezTo>
                    <a:pt x="1191" y="15522"/>
                    <a:pt x="977" y="15963"/>
                    <a:pt x="977" y="16424"/>
                  </a:cubicBezTo>
                  <a:cubicBezTo>
                    <a:pt x="977" y="17293"/>
                    <a:pt x="1746" y="17996"/>
                    <a:pt x="2694" y="17996"/>
                  </a:cubicBezTo>
                  <a:lnTo>
                    <a:pt x="18906" y="17996"/>
                  </a:lnTo>
                  <a:cubicBezTo>
                    <a:pt x="19854" y="17996"/>
                    <a:pt x="20623" y="17293"/>
                    <a:pt x="20623" y="16424"/>
                  </a:cubicBezTo>
                  <a:cubicBezTo>
                    <a:pt x="20623" y="15963"/>
                    <a:pt x="20417" y="15530"/>
                    <a:pt x="20026" y="15223"/>
                  </a:cubicBezTo>
                  <a:cubicBezTo>
                    <a:pt x="18541" y="14072"/>
                    <a:pt x="17690" y="12396"/>
                    <a:pt x="17690" y="10614"/>
                  </a:cubicBezTo>
                  <a:lnTo>
                    <a:pt x="17690" y="8103"/>
                  </a:lnTo>
                  <a:cubicBezTo>
                    <a:pt x="17690" y="4936"/>
                    <a:pt x="15104" y="2296"/>
                    <a:pt x="11777" y="1856"/>
                  </a:cubicBezTo>
                  <a:lnTo>
                    <a:pt x="11777" y="895"/>
                  </a:lnTo>
                  <a:cubicBezTo>
                    <a:pt x="11777" y="398"/>
                    <a:pt x="11342" y="0"/>
                    <a:pt x="10800" y="0"/>
                  </a:cubicBezTo>
                  <a:close/>
                  <a:moveTo>
                    <a:pt x="4291" y="677"/>
                  </a:moveTo>
                  <a:cubicBezTo>
                    <a:pt x="4040" y="677"/>
                    <a:pt x="3792" y="763"/>
                    <a:pt x="3600" y="939"/>
                  </a:cubicBezTo>
                  <a:cubicBezTo>
                    <a:pt x="1280" y="3064"/>
                    <a:pt x="0" y="5884"/>
                    <a:pt x="0" y="8889"/>
                  </a:cubicBezTo>
                  <a:cubicBezTo>
                    <a:pt x="0" y="9386"/>
                    <a:pt x="435" y="9784"/>
                    <a:pt x="977" y="9784"/>
                  </a:cubicBezTo>
                  <a:cubicBezTo>
                    <a:pt x="1520" y="9784"/>
                    <a:pt x="1955" y="9386"/>
                    <a:pt x="1955" y="8889"/>
                  </a:cubicBezTo>
                  <a:cubicBezTo>
                    <a:pt x="1955" y="6364"/>
                    <a:pt x="3035" y="3991"/>
                    <a:pt x="4983" y="2206"/>
                  </a:cubicBezTo>
                  <a:cubicBezTo>
                    <a:pt x="5367" y="1854"/>
                    <a:pt x="5367" y="1291"/>
                    <a:pt x="4983" y="939"/>
                  </a:cubicBezTo>
                  <a:cubicBezTo>
                    <a:pt x="4791" y="763"/>
                    <a:pt x="4543" y="677"/>
                    <a:pt x="4291" y="677"/>
                  </a:cubicBezTo>
                  <a:close/>
                  <a:moveTo>
                    <a:pt x="17309" y="677"/>
                  </a:moveTo>
                  <a:cubicBezTo>
                    <a:pt x="17057" y="677"/>
                    <a:pt x="16809" y="763"/>
                    <a:pt x="16617" y="939"/>
                  </a:cubicBezTo>
                  <a:cubicBezTo>
                    <a:pt x="16233" y="1291"/>
                    <a:pt x="16233" y="1854"/>
                    <a:pt x="16617" y="2206"/>
                  </a:cubicBezTo>
                  <a:cubicBezTo>
                    <a:pt x="18566" y="3992"/>
                    <a:pt x="19645" y="6364"/>
                    <a:pt x="19645" y="8889"/>
                  </a:cubicBezTo>
                  <a:cubicBezTo>
                    <a:pt x="19645" y="9386"/>
                    <a:pt x="20080" y="9784"/>
                    <a:pt x="20623" y="9784"/>
                  </a:cubicBezTo>
                  <a:cubicBezTo>
                    <a:pt x="21165" y="9784"/>
                    <a:pt x="21600" y="9386"/>
                    <a:pt x="21600" y="8889"/>
                  </a:cubicBezTo>
                  <a:cubicBezTo>
                    <a:pt x="21600" y="5884"/>
                    <a:pt x="20344" y="3064"/>
                    <a:pt x="18024" y="939"/>
                  </a:cubicBezTo>
                  <a:cubicBezTo>
                    <a:pt x="17832" y="763"/>
                    <a:pt x="17560" y="677"/>
                    <a:pt x="17309" y="677"/>
                  </a:cubicBezTo>
                  <a:close/>
                  <a:moveTo>
                    <a:pt x="7200" y="18892"/>
                  </a:moveTo>
                  <a:cubicBezTo>
                    <a:pt x="7542" y="20430"/>
                    <a:pt x="9021" y="21600"/>
                    <a:pt x="10800" y="21600"/>
                  </a:cubicBezTo>
                  <a:cubicBezTo>
                    <a:pt x="12579" y="21600"/>
                    <a:pt x="14058" y="20430"/>
                    <a:pt x="14400" y="18892"/>
                  </a:cubicBezTo>
                  <a:lnTo>
                    <a:pt x="7200" y="18892"/>
                  </a:lnTo>
                  <a:close/>
                </a:path>
              </a:pathLst>
            </a:custGeom>
            <a:solidFill>
              <a:schemeClr val="accent5"/>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6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172125" y="3683099"/>
              <a:ext cx="2268489" cy="1244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500">
                  <a:solidFill>
                    <a:srgbClr val="535353"/>
                  </a:solidFill>
                  <a:latin typeface="Barlow SemiBold"/>
                  <a:ea typeface="Barlow SemiBold"/>
                  <a:cs typeface="Barlow SemiBold"/>
                  <a:sym typeface="Barlow SemiBold"/>
                </a:defRPr>
              </a:pPr>
              <a:r>
                <a:rPr dirty="0">
                  <a:solidFill>
                    <a:schemeClr val="tx1"/>
                  </a:solidFill>
                  <a:latin typeface="Barlow Bold"/>
                  <a:ea typeface="Barlow Bold"/>
                  <a:cs typeface="Barlow Bold"/>
                  <a:sym typeface="Barlow Bold"/>
                </a:rPr>
                <a:t>10</a:t>
              </a:r>
              <a:r>
                <a:rPr dirty="0">
                  <a:solidFill>
                    <a:schemeClr val="tx1"/>
                  </a:solidFill>
                </a:rPr>
                <a:t> Tips for Time Management</a:t>
              </a:r>
            </a:p>
          </p:txBody>
        </p:sp>
        <p:sp>
          <p:nvSpPr>
            <p:cNvPr id="656" name="Circle"/>
            <p:cNvSpPr/>
            <p:nvPr/>
          </p:nvSpPr>
          <p:spPr>
            <a:xfrm>
              <a:off x="11994674" y="2982467"/>
              <a:ext cx="2645865" cy="2645866"/>
            </a:xfrm>
            <a:prstGeom prst="ellipse">
              <a:avLst/>
            </a:prstGeom>
            <a:noFill/>
            <a:ln w="25400" cap="flat">
              <a:solidFill>
                <a:schemeClr val="accent5"/>
              </a:solidFill>
              <a:custDash>
                <a:ds d="200000" sp="200000"/>
              </a:custDash>
              <a:miter lim="400000"/>
            </a:ln>
            <a:effectLst/>
          </p:spPr>
          <p:txBody>
            <a:bodyPr wrap="square" lIns="0" tIns="0" rIns="0" bIns="0" numCol="1" anchor="ctr">
              <a:noAutofit/>
            </a:bodyPr>
            <a:lstStyle/>
            <a:p>
              <a:endParaRPr/>
            </a:p>
          </p:txBody>
        </p:sp>
      </p:grpSp>
      <p:sp>
        <p:nvSpPr>
          <p:cNvPr id="658" name="Line"/>
          <p:cNvSpPr/>
          <p:nvPr/>
        </p:nvSpPr>
        <p:spPr>
          <a:xfrm>
            <a:off x="185427" y="6839869"/>
            <a:ext cx="3047969" cy="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659" name="Line"/>
          <p:cNvSpPr/>
          <p:nvPr/>
        </p:nvSpPr>
        <p:spPr>
          <a:xfrm>
            <a:off x="21233561" y="6865269"/>
            <a:ext cx="3047968" cy="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660" name="Line"/>
          <p:cNvSpPr/>
          <p:nvPr/>
        </p:nvSpPr>
        <p:spPr>
          <a:xfrm>
            <a:off x="12191999" y="9616935"/>
            <a:ext cx="0" cy="3692726"/>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661" name="Line"/>
          <p:cNvSpPr/>
          <p:nvPr/>
        </p:nvSpPr>
        <p:spPr>
          <a:xfrm>
            <a:off x="12191999" y="337469"/>
            <a:ext cx="0" cy="3692725"/>
          </a:xfrm>
          <a:prstGeom prst="line">
            <a:avLst/>
          </a:prstGeom>
          <a:ln w="25400">
            <a:solidFill>
              <a:schemeClr val="accent5"/>
            </a:solidFill>
            <a:custDash>
              <a:ds d="200000" sp="200000"/>
            </a:custDash>
            <a:miter lim="400000"/>
          </a:ln>
        </p:spPr>
        <p:txBody>
          <a:bodyPr lIns="45718" tIns="45718" rIns="45718" bIns="45718"/>
          <a:lstStyle/>
          <a:p>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663" name="Shape"/>
          <p:cNvSpPr/>
          <p:nvPr/>
        </p:nvSpPr>
        <p:spPr>
          <a:xfrm>
            <a:off x="3192218" y="6239271"/>
            <a:ext cx="5081201" cy="3241584"/>
          </a:xfrm>
          <a:custGeom>
            <a:avLst/>
            <a:gdLst/>
            <a:ahLst/>
            <a:cxnLst>
              <a:cxn ang="0">
                <a:pos x="wd2" y="hd2"/>
              </a:cxn>
              <a:cxn ang="5400000">
                <a:pos x="wd2" y="hd2"/>
              </a:cxn>
              <a:cxn ang="10800000">
                <a:pos x="wd2" y="hd2"/>
              </a:cxn>
              <a:cxn ang="16200000">
                <a:pos x="wd2" y="hd2"/>
              </a:cxn>
            </a:cxnLst>
            <a:rect l="0" t="0" r="r" b="b"/>
            <a:pathLst>
              <a:path w="21562" h="21566" extrusionOk="0">
                <a:moveTo>
                  <a:pt x="17495" y="920"/>
                </a:moveTo>
                <a:cubicBezTo>
                  <a:pt x="16920" y="751"/>
                  <a:pt x="16345" y="578"/>
                  <a:pt x="15772" y="401"/>
                </a:cubicBezTo>
                <a:cubicBezTo>
                  <a:pt x="15196" y="224"/>
                  <a:pt x="14619" y="42"/>
                  <a:pt x="14033" y="5"/>
                </a:cubicBezTo>
                <a:cubicBezTo>
                  <a:pt x="13704" y="-15"/>
                  <a:pt x="13371" y="12"/>
                  <a:pt x="13059" y="183"/>
                </a:cubicBezTo>
                <a:cubicBezTo>
                  <a:pt x="12841" y="303"/>
                  <a:pt x="12635" y="500"/>
                  <a:pt x="12534" y="826"/>
                </a:cubicBezTo>
                <a:cubicBezTo>
                  <a:pt x="12469" y="1035"/>
                  <a:pt x="12458" y="1272"/>
                  <a:pt x="12489" y="1499"/>
                </a:cubicBezTo>
                <a:cubicBezTo>
                  <a:pt x="12521" y="1737"/>
                  <a:pt x="12597" y="1953"/>
                  <a:pt x="12672" y="2166"/>
                </a:cubicBezTo>
                <a:cubicBezTo>
                  <a:pt x="12782" y="2478"/>
                  <a:pt x="12892" y="2794"/>
                  <a:pt x="12962" y="3131"/>
                </a:cubicBezTo>
                <a:cubicBezTo>
                  <a:pt x="13029" y="3457"/>
                  <a:pt x="13059" y="3797"/>
                  <a:pt x="13052" y="4143"/>
                </a:cubicBezTo>
                <a:cubicBezTo>
                  <a:pt x="13038" y="4845"/>
                  <a:pt x="12874" y="5526"/>
                  <a:pt x="12554" y="6018"/>
                </a:cubicBezTo>
                <a:cubicBezTo>
                  <a:pt x="12141" y="6654"/>
                  <a:pt x="11569" y="6855"/>
                  <a:pt x="11018" y="6902"/>
                </a:cubicBezTo>
                <a:cubicBezTo>
                  <a:pt x="10475" y="6949"/>
                  <a:pt x="9903" y="6856"/>
                  <a:pt x="9423" y="6360"/>
                </a:cubicBezTo>
                <a:cubicBezTo>
                  <a:pt x="9161" y="6089"/>
                  <a:pt x="8955" y="5716"/>
                  <a:pt x="8818" y="5289"/>
                </a:cubicBezTo>
                <a:cubicBezTo>
                  <a:pt x="8676" y="4850"/>
                  <a:pt x="8607" y="4354"/>
                  <a:pt x="8624" y="3850"/>
                </a:cubicBezTo>
                <a:cubicBezTo>
                  <a:pt x="8646" y="3224"/>
                  <a:pt x="8801" y="2637"/>
                  <a:pt x="8987" y="2083"/>
                </a:cubicBezTo>
                <a:cubicBezTo>
                  <a:pt x="9085" y="1790"/>
                  <a:pt x="9194" y="1489"/>
                  <a:pt x="9176" y="1158"/>
                </a:cubicBezTo>
                <a:cubicBezTo>
                  <a:pt x="9158" y="806"/>
                  <a:pt x="9004" y="518"/>
                  <a:pt x="8810" y="335"/>
                </a:cubicBezTo>
                <a:cubicBezTo>
                  <a:pt x="8549" y="89"/>
                  <a:pt x="8238" y="37"/>
                  <a:pt x="7934" y="31"/>
                </a:cubicBezTo>
                <a:cubicBezTo>
                  <a:pt x="7296" y="18"/>
                  <a:pt x="6665" y="190"/>
                  <a:pt x="6038" y="371"/>
                </a:cubicBezTo>
                <a:cubicBezTo>
                  <a:pt x="5410" y="552"/>
                  <a:pt x="4783" y="743"/>
                  <a:pt x="4158" y="943"/>
                </a:cubicBezTo>
                <a:cubicBezTo>
                  <a:pt x="4203" y="1783"/>
                  <a:pt x="4252" y="2623"/>
                  <a:pt x="4305" y="3462"/>
                </a:cubicBezTo>
                <a:cubicBezTo>
                  <a:pt x="4358" y="4296"/>
                  <a:pt x="4415" y="5131"/>
                  <a:pt x="4414" y="5970"/>
                </a:cubicBezTo>
                <a:cubicBezTo>
                  <a:pt x="4413" y="6354"/>
                  <a:pt x="4401" y="6738"/>
                  <a:pt x="4367" y="7118"/>
                </a:cubicBezTo>
                <a:cubicBezTo>
                  <a:pt x="4335" y="7481"/>
                  <a:pt x="4282" y="7844"/>
                  <a:pt x="4153" y="8150"/>
                </a:cubicBezTo>
                <a:cubicBezTo>
                  <a:pt x="4020" y="8467"/>
                  <a:pt x="3818" y="8693"/>
                  <a:pt x="3587" y="8804"/>
                </a:cubicBezTo>
                <a:cubicBezTo>
                  <a:pt x="3321" y="8932"/>
                  <a:pt x="3037" y="8900"/>
                  <a:pt x="2773" y="8766"/>
                </a:cubicBezTo>
                <a:cubicBezTo>
                  <a:pt x="2385" y="8570"/>
                  <a:pt x="2047" y="8163"/>
                  <a:pt x="1645" y="8051"/>
                </a:cubicBezTo>
                <a:cubicBezTo>
                  <a:pt x="1391" y="7980"/>
                  <a:pt x="1130" y="8033"/>
                  <a:pt x="891" y="8186"/>
                </a:cubicBezTo>
                <a:cubicBezTo>
                  <a:pt x="662" y="8332"/>
                  <a:pt x="460" y="8564"/>
                  <a:pt x="313" y="8874"/>
                </a:cubicBezTo>
                <a:cubicBezTo>
                  <a:pt x="123" y="9274"/>
                  <a:pt x="39" y="9766"/>
                  <a:pt x="11" y="10262"/>
                </a:cubicBezTo>
                <a:cubicBezTo>
                  <a:pt x="-16" y="10736"/>
                  <a:pt x="6" y="11213"/>
                  <a:pt x="68" y="11679"/>
                </a:cubicBezTo>
                <a:cubicBezTo>
                  <a:pt x="141" y="12226"/>
                  <a:pt x="273" y="12766"/>
                  <a:pt x="544" y="13129"/>
                </a:cubicBezTo>
                <a:cubicBezTo>
                  <a:pt x="765" y="13426"/>
                  <a:pt x="1050" y="13564"/>
                  <a:pt x="1340" y="13596"/>
                </a:cubicBezTo>
                <a:cubicBezTo>
                  <a:pt x="1620" y="13627"/>
                  <a:pt x="1895" y="13564"/>
                  <a:pt x="2148" y="13379"/>
                </a:cubicBezTo>
                <a:cubicBezTo>
                  <a:pt x="2364" y="13223"/>
                  <a:pt x="2556" y="12981"/>
                  <a:pt x="2778" y="12847"/>
                </a:cubicBezTo>
                <a:cubicBezTo>
                  <a:pt x="2952" y="12742"/>
                  <a:pt x="3139" y="12705"/>
                  <a:pt x="3325" y="12731"/>
                </a:cubicBezTo>
                <a:cubicBezTo>
                  <a:pt x="3511" y="12758"/>
                  <a:pt x="3693" y="12848"/>
                  <a:pt x="3848" y="13013"/>
                </a:cubicBezTo>
                <a:cubicBezTo>
                  <a:pt x="4109" y="13292"/>
                  <a:pt x="4264" y="13744"/>
                  <a:pt x="4355" y="14219"/>
                </a:cubicBezTo>
                <a:cubicBezTo>
                  <a:pt x="4445" y="14686"/>
                  <a:pt x="4475" y="15175"/>
                  <a:pt x="4446" y="15660"/>
                </a:cubicBezTo>
                <a:lnTo>
                  <a:pt x="4149" y="20654"/>
                </a:lnTo>
                <a:cubicBezTo>
                  <a:pt x="5034" y="20950"/>
                  <a:pt x="5927" y="21182"/>
                  <a:pt x="6825" y="21348"/>
                </a:cubicBezTo>
                <a:cubicBezTo>
                  <a:pt x="7101" y="21400"/>
                  <a:pt x="7376" y="21445"/>
                  <a:pt x="7652" y="21490"/>
                </a:cubicBezTo>
                <a:cubicBezTo>
                  <a:pt x="7925" y="21534"/>
                  <a:pt x="8203" y="21578"/>
                  <a:pt x="8471" y="21483"/>
                </a:cubicBezTo>
                <a:cubicBezTo>
                  <a:pt x="8783" y="21372"/>
                  <a:pt x="9065" y="21065"/>
                  <a:pt x="9147" y="20586"/>
                </a:cubicBezTo>
                <a:cubicBezTo>
                  <a:pt x="9198" y="20289"/>
                  <a:pt x="9187" y="19957"/>
                  <a:pt x="9088" y="19691"/>
                </a:cubicBezTo>
                <a:cubicBezTo>
                  <a:pt x="8911" y="19209"/>
                  <a:pt x="8755" y="18721"/>
                  <a:pt x="8657" y="18194"/>
                </a:cubicBezTo>
                <a:cubicBezTo>
                  <a:pt x="8563" y="17686"/>
                  <a:pt x="8578" y="17144"/>
                  <a:pt x="8699" y="16651"/>
                </a:cubicBezTo>
                <a:cubicBezTo>
                  <a:pt x="8784" y="16152"/>
                  <a:pt x="8967" y="15714"/>
                  <a:pt x="9218" y="15395"/>
                </a:cubicBezTo>
                <a:cubicBezTo>
                  <a:pt x="9479" y="15063"/>
                  <a:pt x="9802" y="14874"/>
                  <a:pt x="10139" y="14769"/>
                </a:cubicBezTo>
                <a:cubicBezTo>
                  <a:pt x="10516" y="14651"/>
                  <a:pt x="10904" y="14641"/>
                  <a:pt x="11284" y="14740"/>
                </a:cubicBezTo>
                <a:cubicBezTo>
                  <a:pt x="11730" y="14856"/>
                  <a:pt x="12153" y="15116"/>
                  <a:pt x="12482" y="15571"/>
                </a:cubicBezTo>
                <a:cubicBezTo>
                  <a:pt x="12766" y="15964"/>
                  <a:pt x="12973" y="16492"/>
                  <a:pt x="13023" y="17095"/>
                </a:cubicBezTo>
                <a:cubicBezTo>
                  <a:pt x="13054" y="17459"/>
                  <a:pt x="13024" y="17827"/>
                  <a:pt x="12971" y="18185"/>
                </a:cubicBezTo>
                <a:cubicBezTo>
                  <a:pt x="12915" y="18557"/>
                  <a:pt x="12833" y="18920"/>
                  <a:pt x="12718" y="19257"/>
                </a:cubicBezTo>
                <a:cubicBezTo>
                  <a:pt x="12588" y="19634"/>
                  <a:pt x="12415" y="20002"/>
                  <a:pt x="12438" y="20431"/>
                </a:cubicBezTo>
                <a:cubicBezTo>
                  <a:pt x="12466" y="20935"/>
                  <a:pt x="12740" y="21293"/>
                  <a:pt x="13055" y="21449"/>
                </a:cubicBezTo>
                <a:cubicBezTo>
                  <a:pt x="13329" y="21585"/>
                  <a:pt x="13620" y="21580"/>
                  <a:pt x="13905" y="21543"/>
                </a:cubicBezTo>
                <a:cubicBezTo>
                  <a:pt x="14208" y="21504"/>
                  <a:pt x="14508" y="21430"/>
                  <a:pt x="14807" y="21355"/>
                </a:cubicBezTo>
                <a:cubicBezTo>
                  <a:pt x="15714" y="21130"/>
                  <a:pt x="16621" y="20898"/>
                  <a:pt x="17526" y="20659"/>
                </a:cubicBezTo>
                <a:cubicBezTo>
                  <a:pt x="17309" y="18891"/>
                  <a:pt x="17212" y="17091"/>
                  <a:pt x="17238" y="15291"/>
                </a:cubicBezTo>
                <a:cubicBezTo>
                  <a:pt x="17251" y="14365"/>
                  <a:pt x="17345" y="13367"/>
                  <a:pt x="17847" y="12914"/>
                </a:cubicBezTo>
                <a:cubicBezTo>
                  <a:pt x="18128" y="12660"/>
                  <a:pt x="18451" y="12669"/>
                  <a:pt x="18754" y="12840"/>
                </a:cubicBezTo>
                <a:cubicBezTo>
                  <a:pt x="19009" y="12983"/>
                  <a:pt x="19241" y="13241"/>
                  <a:pt x="19492" y="13400"/>
                </a:cubicBezTo>
                <a:cubicBezTo>
                  <a:pt x="20100" y="13784"/>
                  <a:pt x="20803" y="13580"/>
                  <a:pt x="21212" y="12793"/>
                </a:cubicBezTo>
                <a:cubicBezTo>
                  <a:pt x="21534" y="12173"/>
                  <a:pt x="21584" y="11341"/>
                  <a:pt x="21554" y="10542"/>
                </a:cubicBezTo>
                <a:cubicBezTo>
                  <a:pt x="21523" y="9740"/>
                  <a:pt x="21405" y="8912"/>
                  <a:pt x="21008" y="8409"/>
                </a:cubicBezTo>
                <a:cubicBezTo>
                  <a:pt x="20670" y="7980"/>
                  <a:pt x="20217" y="7899"/>
                  <a:pt x="19801" y="8097"/>
                </a:cubicBezTo>
                <a:cubicBezTo>
                  <a:pt x="19443" y="8267"/>
                  <a:pt x="19130" y="8637"/>
                  <a:pt x="18775" y="8818"/>
                </a:cubicBezTo>
                <a:cubicBezTo>
                  <a:pt x="18477" y="8970"/>
                  <a:pt x="18165" y="8987"/>
                  <a:pt x="17885" y="8757"/>
                </a:cubicBezTo>
                <a:cubicBezTo>
                  <a:pt x="17346" y="8313"/>
                  <a:pt x="17232" y="7262"/>
                  <a:pt x="17212" y="6286"/>
                </a:cubicBezTo>
                <a:cubicBezTo>
                  <a:pt x="17174" y="4486"/>
                  <a:pt x="17269" y="2685"/>
                  <a:pt x="17495" y="920"/>
                </a:cubicBezTo>
                <a:close/>
              </a:path>
            </a:pathLst>
          </a:custGeom>
          <a:ln w="25400">
            <a:solidFill>
              <a:schemeClr val="accent1"/>
            </a:solidFill>
          </a:ln>
        </p:spPr>
        <p:txBody>
          <a:bodyPr lIns="45718" tIns="45718" rIns="45718" bIns="45718"/>
          <a:lstStyle/>
          <a:p>
            <a:endParaRPr/>
          </a:p>
        </p:txBody>
      </p:sp>
      <p:sp>
        <p:nvSpPr>
          <p:cNvPr id="664" name="Shape"/>
          <p:cNvSpPr/>
          <p:nvPr/>
        </p:nvSpPr>
        <p:spPr>
          <a:xfrm rot="5400000">
            <a:off x="6587174" y="6239088"/>
            <a:ext cx="4753753" cy="3270513"/>
          </a:xfrm>
          <a:custGeom>
            <a:avLst/>
            <a:gdLst/>
            <a:ahLst/>
            <a:cxnLst>
              <a:cxn ang="0">
                <a:pos x="wd2" y="hd2"/>
              </a:cxn>
              <a:cxn ang="5400000">
                <a:pos x="wd2" y="hd2"/>
              </a:cxn>
              <a:cxn ang="10800000">
                <a:pos x="wd2" y="hd2"/>
              </a:cxn>
              <a:cxn ang="16200000">
                <a:pos x="wd2" y="hd2"/>
              </a:cxn>
            </a:cxnLst>
            <a:rect l="0" t="0" r="r" b="b"/>
            <a:pathLst>
              <a:path w="21559" h="21563" extrusionOk="0">
                <a:moveTo>
                  <a:pt x="17304" y="553"/>
                </a:moveTo>
                <a:cubicBezTo>
                  <a:pt x="16889" y="434"/>
                  <a:pt x="16471" y="335"/>
                  <a:pt x="16051" y="257"/>
                </a:cubicBezTo>
                <a:cubicBezTo>
                  <a:pt x="15455" y="145"/>
                  <a:pt x="14856" y="75"/>
                  <a:pt x="14256" y="22"/>
                </a:cubicBezTo>
                <a:cubicBezTo>
                  <a:pt x="13879" y="-12"/>
                  <a:pt x="13493" y="-36"/>
                  <a:pt x="13145" y="181"/>
                </a:cubicBezTo>
                <a:cubicBezTo>
                  <a:pt x="12895" y="337"/>
                  <a:pt x="12685" y="611"/>
                  <a:pt x="12589" y="980"/>
                </a:cubicBezTo>
                <a:cubicBezTo>
                  <a:pt x="12535" y="1185"/>
                  <a:pt x="12522" y="1408"/>
                  <a:pt x="12548" y="1624"/>
                </a:cubicBezTo>
                <a:cubicBezTo>
                  <a:pt x="12577" y="1867"/>
                  <a:pt x="12656" y="2090"/>
                  <a:pt x="12736" y="2308"/>
                </a:cubicBezTo>
                <a:cubicBezTo>
                  <a:pt x="12850" y="2620"/>
                  <a:pt x="12970" y="2931"/>
                  <a:pt x="13046" y="3264"/>
                </a:cubicBezTo>
                <a:cubicBezTo>
                  <a:pt x="13119" y="3587"/>
                  <a:pt x="13150" y="3924"/>
                  <a:pt x="13142" y="4267"/>
                </a:cubicBezTo>
                <a:cubicBezTo>
                  <a:pt x="13127" y="4963"/>
                  <a:pt x="12952" y="5638"/>
                  <a:pt x="12610" y="6125"/>
                </a:cubicBezTo>
                <a:cubicBezTo>
                  <a:pt x="12169" y="6755"/>
                  <a:pt x="11557" y="6954"/>
                  <a:pt x="10969" y="7002"/>
                </a:cubicBezTo>
                <a:cubicBezTo>
                  <a:pt x="10388" y="7048"/>
                  <a:pt x="9776" y="6956"/>
                  <a:pt x="9264" y="6464"/>
                </a:cubicBezTo>
                <a:cubicBezTo>
                  <a:pt x="8984" y="6195"/>
                  <a:pt x="8765" y="5826"/>
                  <a:pt x="8617" y="5402"/>
                </a:cubicBezTo>
                <a:cubicBezTo>
                  <a:pt x="8465" y="4968"/>
                  <a:pt x="8390" y="4477"/>
                  <a:pt x="8410" y="3976"/>
                </a:cubicBezTo>
                <a:cubicBezTo>
                  <a:pt x="8436" y="3357"/>
                  <a:pt x="8609" y="2781"/>
                  <a:pt x="8798" y="2226"/>
                </a:cubicBezTo>
                <a:cubicBezTo>
                  <a:pt x="8897" y="1934"/>
                  <a:pt x="9002" y="1635"/>
                  <a:pt x="9000" y="1309"/>
                </a:cubicBezTo>
                <a:cubicBezTo>
                  <a:pt x="8998" y="953"/>
                  <a:pt x="8870" y="627"/>
                  <a:pt x="8674" y="411"/>
                </a:cubicBezTo>
                <a:cubicBezTo>
                  <a:pt x="8402" y="111"/>
                  <a:pt x="8050" y="62"/>
                  <a:pt x="7709" y="49"/>
                </a:cubicBezTo>
                <a:cubicBezTo>
                  <a:pt x="7041" y="22"/>
                  <a:pt x="6373" y="103"/>
                  <a:pt x="5708" y="191"/>
                </a:cubicBezTo>
                <a:cubicBezTo>
                  <a:pt x="5173" y="261"/>
                  <a:pt x="4638" y="337"/>
                  <a:pt x="4104" y="418"/>
                </a:cubicBezTo>
                <a:cubicBezTo>
                  <a:pt x="4290" y="1470"/>
                  <a:pt x="4441" y="2535"/>
                  <a:pt x="4558" y="3609"/>
                </a:cubicBezTo>
                <a:cubicBezTo>
                  <a:pt x="4647" y="4426"/>
                  <a:pt x="4716" y="5249"/>
                  <a:pt x="4717" y="6077"/>
                </a:cubicBezTo>
                <a:cubicBezTo>
                  <a:pt x="4718" y="6458"/>
                  <a:pt x="4704" y="6839"/>
                  <a:pt x="4667" y="7216"/>
                </a:cubicBezTo>
                <a:cubicBezTo>
                  <a:pt x="4633" y="7575"/>
                  <a:pt x="4577" y="7935"/>
                  <a:pt x="4439" y="8238"/>
                </a:cubicBezTo>
                <a:cubicBezTo>
                  <a:pt x="4297" y="8552"/>
                  <a:pt x="4080" y="8777"/>
                  <a:pt x="3833" y="8887"/>
                </a:cubicBezTo>
                <a:cubicBezTo>
                  <a:pt x="3549" y="9013"/>
                  <a:pt x="3246" y="8981"/>
                  <a:pt x="2964" y="8848"/>
                </a:cubicBezTo>
                <a:cubicBezTo>
                  <a:pt x="2549" y="8654"/>
                  <a:pt x="2188" y="8251"/>
                  <a:pt x="1758" y="8140"/>
                </a:cubicBezTo>
                <a:cubicBezTo>
                  <a:pt x="1486" y="8070"/>
                  <a:pt x="1207" y="8122"/>
                  <a:pt x="952" y="8274"/>
                </a:cubicBezTo>
                <a:cubicBezTo>
                  <a:pt x="708" y="8418"/>
                  <a:pt x="492" y="8649"/>
                  <a:pt x="334" y="8956"/>
                </a:cubicBezTo>
                <a:cubicBezTo>
                  <a:pt x="131" y="9352"/>
                  <a:pt x="42" y="9839"/>
                  <a:pt x="12" y="10331"/>
                </a:cubicBezTo>
                <a:cubicBezTo>
                  <a:pt x="-17" y="10801"/>
                  <a:pt x="7" y="11274"/>
                  <a:pt x="73" y="11735"/>
                </a:cubicBezTo>
                <a:cubicBezTo>
                  <a:pt x="151" y="12278"/>
                  <a:pt x="292" y="12812"/>
                  <a:pt x="581" y="13172"/>
                </a:cubicBezTo>
                <a:cubicBezTo>
                  <a:pt x="817" y="13466"/>
                  <a:pt x="1122" y="13603"/>
                  <a:pt x="1432" y="13635"/>
                </a:cubicBezTo>
                <a:cubicBezTo>
                  <a:pt x="1732" y="13666"/>
                  <a:pt x="2025" y="13603"/>
                  <a:pt x="2296" y="13420"/>
                </a:cubicBezTo>
                <a:cubicBezTo>
                  <a:pt x="2527" y="13265"/>
                  <a:pt x="2732" y="13026"/>
                  <a:pt x="2969" y="12893"/>
                </a:cubicBezTo>
                <a:cubicBezTo>
                  <a:pt x="3155" y="12788"/>
                  <a:pt x="3355" y="12752"/>
                  <a:pt x="3554" y="12778"/>
                </a:cubicBezTo>
                <a:cubicBezTo>
                  <a:pt x="3753" y="12805"/>
                  <a:pt x="3946" y="12895"/>
                  <a:pt x="4112" y="13057"/>
                </a:cubicBezTo>
                <a:cubicBezTo>
                  <a:pt x="4394" y="13332"/>
                  <a:pt x="4569" y="13775"/>
                  <a:pt x="4655" y="14253"/>
                </a:cubicBezTo>
                <a:cubicBezTo>
                  <a:pt x="4739" y="14716"/>
                  <a:pt x="4739" y="15198"/>
                  <a:pt x="4724" y="15676"/>
                </a:cubicBezTo>
                <a:cubicBezTo>
                  <a:pt x="4694" y="16595"/>
                  <a:pt x="4605" y="17506"/>
                  <a:pt x="4494" y="18409"/>
                </a:cubicBezTo>
                <a:cubicBezTo>
                  <a:pt x="4382" y="19318"/>
                  <a:pt x="4246" y="20222"/>
                  <a:pt x="4086" y="21120"/>
                </a:cubicBezTo>
                <a:cubicBezTo>
                  <a:pt x="4823" y="21342"/>
                  <a:pt x="5571" y="21480"/>
                  <a:pt x="6323" y="21531"/>
                </a:cubicBezTo>
                <a:cubicBezTo>
                  <a:pt x="6673" y="21556"/>
                  <a:pt x="7023" y="21561"/>
                  <a:pt x="7374" y="21563"/>
                </a:cubicBezTo>
                <a:cubicBezTo>
                  <a:pt x="7667" y="21564"/>
                  <a:pt x="7963" y="21562"/>
                  <a:pt x="8246" y="21451"/>
                </a:cubicBezTo>
                <a:cubicBezTo>
                  <a:pt x="8575" y="21322"/>
                  <a:pt x="8879" y="21033"/>
                  <a:pt x="8969" y="20563"/>
                </a:cubicBezTo>
                <a:cubicBezTo>
                  <a:pt x="9026" y="20269"/>
                  <a:pt x="9011" y="19939"/>
                  <a:pt x="8906" y="19675"/>
                </a:cubicBezTo>
                <a:cubicBezTo>
                  <a:pt x="8717" y="19198"/>
                  <a:pt x="8548" y="18715"/>
                  <a:pt x="8445" y="18191"/>
                </a:cubicBezTo>
                <a:cubicBezTo>
                  <a:pt x="8345" y="17681"/>
                  <a:pt x="8365" y="17139"/>
                  <a:pt x="8480" y="16636"/>
                </a:cubicBezTo>
                <a:cubicBezTo>
                  <a:pt x="8590" y="16158"/>
                  <a:pt x="8781" y="15731"/>
                  <a:pt x="9045" y="15418"/>
                </a:cubicBezTo>
                <a:cubicBezTo>
                  <a:pt x="9323" y="15088"/>
                  <a:pt x="9669" y="14901"/>
                  <a:pt x="10029" y="14798"/>
                </a:cubicBezTo>
                <a:cubicBezTo>
                  <a:pt x="10432" y="14681"/>
                  <a:pt x="10847" y="14671"/>
                  <a:pt x="11253" y="14768"/>
                </a:cubicBezTo>
                <a:cubicBezTo>
                  <a:pt x="11729" y="14883"/>
                  <a:pt x="12181" y="15141"/>
                  <a:pt x="12534" y="15593"/>
                </a:cubicBezTo>
                <a:cubicBezTo>
                  <a:pt x="12837" y="15982"/>
                  <a:pt x="13058" y="16505"/>
                  <a:pt x="13112" y="17102"/>
                </a:cubicBezTo>
                <a:cubicBezTo>
                  <a:pt x="13145" y="17464"/>
                  <a:pt x="13113" y="17828"/>
                  <a:pt x="13055" y="18183"/>
                </a:cubicBezTo>
                <a:cubicBezTo>
                  <a:pt x="12996" y="18552"/>
                  <a:pt x="12909" y="18911"/>
                  <a:pt x="12785" y="19245"/>
                </a:cubicBezTo>
                <a:cubicBezTo>
                  <a:pt x="12647" y="19618"/>
                  <a:pt x="12461" y="19984"/>
                  <a:pt x="12487" y="20408"/>
                </a:cubicBezTo>
                <a:cubicBezTo>
                  <a:pt x="12517" y="20907"/>
                  <a:pt x="12810" y="21260"/>
                  <a:pt x="13146" y="21418"/>
                </a:cubicBezTo>
                <a:cubicBezTo>
                  <a:pt x="13431" y="21552"/>
                  <a:pt x="13734" y="21557"/>
                  <a:pt x="14034" y="21553"/>
                </a:cubicBezTo>
                <a:cubicBezTo>
                  <a:pt x="14361" y="21548"/>
                  <a:pt x="14687" y="21533"/>
                  <a:pt x="15013" y="21506"/>
                </a:cubicBezTo>
                <a:cubicBezTo>
                  <a:pt x="15803" y="21439"/>
                  <a:pt x="16588" y="21298"/>
                  <a:pt x="17366" y="21085"/>
                </a:cubicBezTo>
                <a:cubicBezTo>
                  <a:pt x="17056" y="19196"/>
                  <a:pt x="16912" y="17257"/>
                  <a:pt x="16938" y="15315"/>
                </a:cubicBezTo>
                <a:cubicBezTo>
                  <a:pt x="16951" y="14397"/>
                  <a:pt x="17052" y="13408"/>
                  <a:pt x="17589" y="12959"/>
                </a:cubicBezTo>
                <a:cubicBezTo>
                  <a:pt x="17889" y="12707"/>
                  <a:pt x="18234" y="12717"/>
                  <a:pt x="18558" y="12886"/>
                </a:cubicBezTo>
                <a:cubicBezTo>
                  <a:pt x="18831" y="13028"/>
                  <a:pt x="19078" y="13283"/>
                  <a:pt x="19347" y="13441"/>
                </a:cubicBezTo>
                <a:cubicBezTo>
                  <a:pt x="19996" y="13821"/>
                  <a:pt x="20748" y="13619"/>
                  <a:pt x="21185" y="12839"/>
                </a:cubicBezTo>
                <a:cubicBezTo>
                  <a:pt x="21529" y="12225"/>
                  <a:pt x="21583" y="11401"/>
                  <a:pt x="21551" y="10609"/>
                </a:cubicBezTo>
                <a:cubicBezTo>
                  <a:pt x="21518" y="9813"/>
                  <a:pt x="21391" y="8993"/>
                  <a:pt x="20967" y="8494"/>
                </a:cubicBezTo>
                <a:cubicBezTo>
                  <a:pt x="20606" y="8070"/>
                  <a:pt x="20122" y="7989"/>
                  <a:pt x="19677" y="8186"/>
                </a:cubicBezTo>
                <a:cubicBezTo>
                  <a:pt x="19295" y="8354"/>
                  <a:pt x="18960" y="8721"/>
                  <a:pt x="18581" y="8900"/>
                </a:cubicBezTo>
                <a:cubicBezTo>
                  <a:pt x="18263" y="9051"/>
                  <a:pt x="17929" y="9067"/>
                  <a:pt x="17630" y="8839"/>
                </a:cubicBezTo>
                <a:cubicBezTo>
                  <a:pt x="17054" y="8399"/>
                  <a:pt x="16932" y="7359"/>
                  <a:pt x="16910" y="6390"/>
                </a:cubicBezTo>
                <a:cubicBezTo>
                  <a:pt x="16866" y="4428"/>
                  <a:pt x="16999" y="2466"/>
                  <a:pt x="17304" y="553"/>
                </a:cubicBezTo>
                <a:close/>
              </a:path>
            </a:pathLst>
          </a:custGeom>
          <a:ln w="25400">
            <a:solidFill>
              <a:schemeClr val="accent2"/>
            </a:solidFill>
          </a:ln>
        </p:spPr>
        <p:txBody>
          <a:bodyPr lIns="45718" tIns="45718" rIns="45718" bIns="45718"/>
          <a:lstStyle/>
          <a:p>
            <a:endParaRPr/>
          </a:p>
        </p:txBody>
      </p:sp>
      <p:sp>
        <p:nvSpPr>
          <p:cNvPr id="665" name="Shape"/>
          <p:cNvSpPr/>
          <p:nvPr/>
        </p:nvSpPr>
        <p:spPr>
          <a:xfrm>
            <a:off x="9646280" y="6239271"/>
            <a:ext cx="5081202" cy="3241584"/>
          </a:xfrm>
          <a:custGeom>
            <a:avLst/>
            <a:gdLst/>
            <a:ahLst/>
            <a:cxnLst>
              <a:cxn ang="0">
                <a:pos x="wd2" y="hd2"/>
              </a:cxn>
              <a:cxn ang="5400000">
                <a:pos x="wd2" y="hd2"/>
              </a:cxn>
              <a:cxn ang="10800000">
                <a:pos x="wd2" y="hd2"/>
              </a:cxn>
              <a:cxn ang="16200000">
                <a:pos x="wd2" y="hd2"/>
              </a:cxn>
            </a:cxnLst>
            <a:rect l="0" t="0" r="r" b="b"/>
            <a:pathLst>
              <a:path w="21562" h="21566" extrusionOk="0">
                <a:moveTo>
                  <a:pt x="17495" y="920"/>
                </a:moveTo>
                <a:cubicBezTo>
                  <a:pt x="16920" y="751"/>
                  <a:pt x="16345" y="578"/>
                  <a:pt x="15772" y="401"/>
                </a:cubicBezTo>
                <a:cubicBezTo>
                  <a:pt x="15196" y="224"/>
                  <a:pt x="14619" y="42"/>
                  <a:pt x="14033" y="5"/>
                </a:cubicBezTo>
                <a:cubicBezTo>
                  <a:pt x="13704" y="-15"/>
                  <a:pt x="13371" y="12"/>
                  <a:pt x="13059" y="183"/>
                </a:cubicBezTo>
                <a:cubicBezTo>
                  <a:pt x="12841" y="303"/>
                  <a:pt x="12635" y="500"/>
                  <a:pt x="12534" y="826"/>
                </a:cubicBezTo>
                <a:cubicBezTo>
                  <a:pt x="12469" y="1035"/>
                  <a:pt x="12458" y="1272"/>
                  <a:pt x="12489" y="1499"/>
                </a:cubicBezTo>
                <a:cubicBezTo>
                  <a:pt x="12521" y="1737"/>
                  <a:pt x="12597" y="1953"/>
                  <a:pt x="12672" y="2166"/>
                </a:cubicBezTo>
                <a:cubicBezTo>
                  <a:pt x="12782" y="2478"/>
                  <a:pt x="12892" y="2794"/>
                  <a:pt x="12962" y="3131"/>
                </a:cubicBezTo>
                <a:cubicBezTo>
                  <a:pt x="13029" y="3457"/>
                  <a:pt x="13059" y="3797"/>
                  <a:pt x="13052" y="4143"/>
                </a:cubicBezTo>
                <a:cubicBezTo>
                  <a:pt x="13038" y="4845"/>
                  <a:pt x="12874" y="5526"/>
                  <a:pt x="12554" y="6018"/>
                </a:cubicBezTo>
                <a:cubicBezTo>
                  <a:pt x="12141" y="6654"/>
                  <a:pt x="11569" y="6855"/>
                  <a:pt x="11018" y="6902"/>
                </a:cubicBezTo>
                <a:cubicBezTo>
                  <a:pt x="10475" y="6949"/>
                  <a:pt x="9903" y="6856"/>
                  <a:pt x="9423" y="6360"/>
                </a:cubicBezTo>
                <a:cubicBezTo>
                  <a:pt x="9161" y="6089"/>
                  <a:pt x="8955" y="5716"/>
                  <a:pt x="8818" y="5289"/>
                </a:cubicBezTo>
                <a:cubicBezTo>
                  <a:pt x="8676" y="4850"/>
                  <a:pt x="8607" y="4354"/>
                  <a:pt x="8624" y="3850"/>
                </a:cubicBezTo>
                <a:cubicBezTo>
                  <a:pt x="8646" y="3224"/>
                  <a:pt x="8801" y="2637"/>
                  <a:pt x="8987" y="2083"/>
                </a:cubicBezTo>
                <a:cubicBezTo>
                  <a:pt x="9085" y="1790"/>
                  <a:pt x="9194" y="1489"/>
                  <a:pt x="9176" y="1158"/>
                </a:cubicBezTo>
                <a:cubicBezTo>
                  <a:pt x="9158" y="806"/>
                  <a:pt x="9004" y="518"/>
                  <a:pt x="8810" y="335"/>
                </a:cubicBezTo>
                <a:cubicBezTo>
                  <a:pt x="8549" y="89"/>
                  <a:pt x="8238" y="37"/>
                  <a:pt x="7934" y="31"/>
                </a:cubicBezTo>
                <a:cubicBezTo>
                  <a:pt x="7296" y="18"/>
                  <a:pt x="6665" y="190"/>
                  <a:pt x="6038" y="371"/>
                </a:cubicBezTo>
                <a:cubicBezTo>
                  <a:pt x="5410" y="552"/>
                  <a:pt x="4783" y="743"/>
                  <a:pt x="4158" y="943"/>
                </a:cubicBezTo>
                <a:cubicBezTo>
                  <a:pt x="4203" y="1783"/>
                  <a:pt x="4252" y="2623"/>
                  <a:pt x="4305" y="3462"/>
                </a:cubicBezTo>
                <a:cubicBezTo>
                  <a:pt x="4358" y="4296"/>
                  <a:pt x="4415" y="5131"/>
                  <a:pt x="4414" y="5970"/>
                </a:cubicBezTo>
                <a:cubicBezTo>
                  <a:pt x="4413" y="6354"/>
                  <a:pt x="4401" y="6738"/>
                  <a:pt x="4367" y="7118"/>
                </a:cubicBezTo>
                <a:cubicBezTo>
                  <a:pt x="4335" y="7481"/>
                  <a:pt x="4282" y="7844"/>
                  <a:pt x="4153" y="8150"/>
                </a:cubicBezTo>
                <a:cubicBezTo>
                  <a:pt x="4020" y="8467"/>
                  <a:pt x="3818" y="8693"/>
                  <a:pt x="3587" y="8804"/>
                </a:cubicBezTo>
                <a:cubicBezTo>
                  <a:pt x="3321" y="8932"/>
                  <a:pt x="3037" y="8900"/>
                  <a:pt x="2773" y="8766"/>
                </a:cubicBezTo>
                <a:cubicBezTo>
                  <a:pt x="2385" y="8570"/>
                  <a:pt x="2047" y="8163"/>
                  <a:pt x="1645" y="8051"/>
                </a:cubicBezTo>
                <a:cubicBezTo>
                  <a:pt x="1391" y="7980"/>
                  <a:pt x="1130" y="8033"/>
                  <a:pt x="891" y="8186"/>
                </a:cubicBezTo>
                <a:cubicBezTo>
                  <a:pt x="662" y="8332"/>
                  <a:pt x="460" y="8564"/>
                  <a:pt x="313" y="8874"/>
                </a:cubicBezTo>
                <a:cubicBezTo>
                  <a:pt x="123" y="9274"/>
                  <a:pt x="39" y="9766"/>
                  <a:pt x="11" y="10262"/>
                </a:cubicBezTo>
                <a:cubicBezTo>
                  <a:pt x="-16" y="10736"/>
                  <a:pt x="6" y="11213"/>
                  <a:pt x="68" y="11679"/>
                </a:cubicBezTo>
                <a:cubicBezTo>
                  <a:pt x="141" y="12226"/>
                  <a:pt x="273" y="12766"/>
                  <a:pt x="544" y="13129"/>
                </a:cubicBezTo>
                <a:cubicBezTo>
                  <a:pt x="765" y="13426"/>
                  <a:pt x="1050" y="13564"/>
                  <a:pt x="1340" y="13596"/>
                </a:cubicBezTo>
                <a:cubicBezTo>
                  <a:pt x="1620" y="13627"/>
                  <a:pt x="1895" y="13564"/>
                  <a:pt x="2148" y="13379"/>
                </a:cubicBezTo>
                <a:cubicBezTo>
                  <a:pt x="2364" y="13223"/>
                  <a:pt x="2556" y="12981"/>
                  <a:pt x="2778" y="12847"/>
                </a:cubicBezTo>
                <a:cubicBezTo>
                  <a:pt x="2952" y="12742"/>
                  <a:pt x="3139" y="12705"/>
                  <a:pt x="3325" y="12731"/>
                </a:cubicBezTo>
                <a:cubicBezTo>
                  <a:pt x="3511" y="12758"/>
                  <a:pt x="3693" y="12848"/>
                  <a:pt x="3848" y="13013"/>
                </a:cubicBezTo>
                <a:cubicBezTo>
                  <a:pt x="4109" y="13292"/>
                  <a:pt x="4264" y="13744"/>
                  <a:pt x="4355" y="14219"/>
                </a:cubicBezTo>
                <a:cubicBezTo>
                  <a:pt x="4445" y="14686"/>
                  <a:pt x="4475" y="15175"/>
                  <a:pt x="4446" y="15660"/>
                </a:cubicBezTo>
                <a:lnTo>
                  <a:pt x="4149" y="20654"/>
                </a:lnTo>
                <a:cubicBezTo>
                  <a:pt x="5034" y="20950"/>
                  <a:pt x="5927" y="21182"/>
                  <a:pt x="6825" y="21348"/>
                </a:cubicBezTo>
                <a:cubicBezTo>
                  <a:pt x="7101" y="21400"/>
                  <a:pt x="7376" y="21445"/>
                  <a:pt x="7652" y="21490"/>
                </a:cubicBezTo>
                <a:cubicBezTo>
                  <a:pt x="7925" y="21534"/>
                  <a:pt x="8203" y="21578"/>
                  <a:pt x="8471" y="21483"/>
                </a:cubicBezTo>
                <a:cubicBezTo>
                  <a:pt x="8783" y="21372"/>
                  <a:pt x="9065" y="21065"/>
                  <a:pt x="9147" y="20586"/>
                </a:cubicBezTo>
                <a:cubicBezTo>
                  <a:pt x="9198" y="20289"/>
                  <a:pt x="9187" y="19957"/>
                  <a:pt x="9088" y="19691"/>
                </a:cubicBezTo>
                <a:cubicBezTo>
                  <a:pt x="8911" y="19209"/>
                  <a:pt x="8755" y="18721"/>
                  <a:pt x="8657" y="18194"/>
                </a:cubicBezTo>
                <a:cubicBezTo>
                  <a:pt x="8563" y="17686"/>
                  <a:pt x="8578" y="17144"/>
                  <a:pt x="8699" y="16651"/>
                </a:cubicBezTo>
                <a:cubicBezTo>
                  <a:pt x="8784" y="16152"/>
                  <a:pt x="8967" y="15714"/>
                  <a:pt x="9218" y="15395"/>
                </a:cubicBezTo>
                <a:cubicBezTo>
                  <a:pt x="9479" y="15063"/>
                  <a:pt x="9802" y="14874"/>
                  <a:pt x="10139" y="14769"/>
                </a:cubicBezTo>
                <a:cubicBezTo>
                  <a:pt x="10516" y="14651"/>
                  <a:pt x="10904" y="14641"/>
                  <a:pt x="11284" y="14740"/>
                </a:cubicBezTo>
                <a:cubicBezTo>
                  <a:pt x="11730" y="14856"/>
                  <a:pt x="12153" y="15116"/>
                  <a:pt x="12482" y="15571"/>
                </a:cubicBezTo>
                <a:cubicBezTo>
                  <a:pt x="12766" y="15964"/>
                  <a:pt x="12973" y="16492"/>
                  <a:pt x="13023" y="17095"/>
                </a:cubicBezTo>
                <a:cubicBezTo>
                  <a:pt x="13054" y="17459"/>
                  <a:pt x="13024" y="17827"/>
                  <a:pt x="12971" y="18185"/>
                </a:cubicBezTo>
                <a:cubicBezTo>
                  <a:pt x="12915" y="18557"/>
                  <a:pt x="12833" y="18920"/>
                  <a:pt x="12718" y="19257"/>
                </a:cubicBezTo>
                <a:cubicBezTo>
                  <a:pt x="12588" y="19634"/>
                  <a:pt x="12415" y="20002"/>
                  <a:pt x="12438" y="20431"/>
                </a:cubicBezTo>
                <a:cubicBezTo>
                  <a:pt x="12466" y="20935"/>
                  <a:pt x="12740" y="21293"/>
                  <a:pt x="13055" y="21449"/>
                </a:cubicBezTo>
                <a:cubicBezTo>
                  <a:pt x="13329" y="21585"/>
                  <a:pt x="13620" y="21580"/>
                  <a:pt x="13905" y="21543"/>
                </a:cubicBezTo>
                <a:cubicBezTo>
                  <a:pt x="14208" y="21504"/>
                  <a:pt x="14508" y="21430"/>
                  <a:pt x="14807" y="21355"/>
                </a:cubicBezTo>
                <a:cubicBezTo>
                  <a:pt x="15714" y="21130"/>
                  <a:pt x="16621" y="20898"/>
                  <a:pt x="17526" y="20659"/>
                </a:cubicBezTo>
                <a:cubicBezTo>
                  <a:pt x="17309" y="18891"/>
                  <a:pt x="17212" y="17091"/>
                  <a:pt x="17238" y="15291"/>
                </a:cubicBezTo>
                <a:cubicBezTo>
                  <a:pt x="17251" y="14365"/>
                  <a:pt x="17345" y="13367"/>
                  <a:pt x="17847" y="12914"/>
                </a:cubicBezTo>
                <a:cubicBezTo>
                  <a:pt x="18128" y="12660"/>
                  <a:pt x="18451" y="12669"/>
                  <a:pt x="18754" y="12840"/>
                </a:cubicBezTo>
                <a:cubicBezTo>
                  <a:pt x="19009" y="12983"/>
                  <a:pt x="19241" y="13241"/>
                  <a:pt x="19492" y="13400"/>
                </a:cubicBezTo>
                <a:cubicBezTo>
                  <a:pt x="20100" y="13784"/>
                  <a:pt x="20803" y="13580"/>
                  <a:pt x="21212" y="12793"/>
                </a:cubicBezTo>
                <a:cubicBezTo>
                  <a:pt x="21534" y="12173"/>
                  <a:pt x="21584" y="11341"/>
                  <a:pt x="21554" y="10542"/>
                </a:cubicBezTo>
                <a:cubicBezTo>
                  <a:pt x="21523" y="9740"/>
                  <a:pt x="21405" y="8912"/>
                  <a:pt x="21008" y="8409"/>
                </a:cubicBezTo>
                <a:cubicBezTo>
                  <a:pt x="20670" y="7980"/>
                  <a:pt x="20217" y="7899"/>
                  <a:pt x="19801" y="8097"/>
                </a:cubicBezTo>
                <a:cubicBezTo>
                  <a:pt x="19443" y="8267"/>
                  <a:pt x="19130" y="8637"/>
                  <a:pt x="18775" y="8818"/>
                </a:cubicBezTo>
                <a:cubicBezTo>
                  <a:pt x="18477" y="8970"/>
                  <a:pt x="18165" y="8987"/>
                  <a:pt x="17885" y="8757"/>
                </a:cubicBezTo>
                <a:cubicBezTo>
                  <a:pt x="17346" y="8313"/>
                  <a:pt x="17232" y="7262"/>
                  <a:pt x="17212" y="6286"/>
                </a:cubicBezTo>
                <a:cubicBezTo>
                  <a:pt x="17174" y="4486"/>
                  <a:pt x="17269" y="2685"/>
                  <a:pt x="17495" y="920"/>
                </a:cubicBezTo>
                <a:close/>
              </a:path>
            </a:pathLst>
          </a:custGeom>
          <a:ln w="25400">
            <a:solidFill>
              <a:schemeClr val="accent3"/>
            </a:solidFill>
          </a:ln>
        </p:spPr>
        <p:txBody>
          <a:bodyPr lIns="45718" tIns="45718" rIns="45718" bIns="45718"/>
          <a:lstStyle/>
          <a:p>
            <a:endParaRPr/>
          </a:p>
        </p:txBody>
      </p:sp>
      <p:sp>
        <p:nvSpPr>
          <p:cNvPr id="666" name="Shape"/>
          <p:cNvSpPr/>
          <p:nvPr/>
        </p:nvSpPr>
        <p:spPr>
          <a:xfrm rot="5400000">
            <a:off x="13051474" y="6238399"/>
            <a:ext cx="4753753" cy="3270513"/>
          </a:xfrm>
          <a:custGeom>
            <a:avLst/>
            <a:gdLst/>
            <a:ahLst/>
            <a:cxnLst>
              <a:cxn ang="0">
                <a:pos x="wd2" y="hd2"/>
              </a:cxn>
              <a:cxn ang="5400000">
                <a:pos x="wd2" y="hd2"/>
              </a:cxn>
              <a:cxn ang="10800000">
                <a:pos x="wd2" y="hd2"/>
              </a:cxn>
              <a:cxn ang="16200000">
                <a:pos x="wd2" y="hd2"/>
              </a:cxn>
            </a:cxnLst>
            <a:rect l="0" t="0" r="r" b="b"/>
            <a:pathLst>
              <a:path w="21559" h="21563" extrusionOk="0">
                <a:moveTo>
                  <a:pt x="17304" y="553"/>
                </a:moveTo>
                <a:cubicBezTo>
                  <a:pt x="16889" y="434"/>
                  <a:pt x="16471" y="335"/>
                  <a:pt x="16051" y="257"/>
                </a:cubicBezTo>
                <a:cubicBezTo>
                  <a:pt x="15455" y="145"/>
                  <a:pt x="14856" y="75"/>
                  <a:pt x="14256" y="22"/>
                </a:cubicBezTo>
                <a:cubicBezTo>
                  <a:pt x="13879" y="-12"/>
                  <a:pt x="13493" y="-36"/>
                  <a:pt x="13145" y="181"/>
                </a:cubicBezTo>
                <a:cubicBezTo>
                  <a:pt x="12895" y="337"/>
                  <a:pt x="12685" y="611"/>
                  <a:pt x="12589" y="980"/>
                </a:cubicBezTo>
                <a:cubicBezTo>
                  <a:pt x="12535" y="1185"/>
                  <a:pt x="12522" y="1408"/>
                  <a:pt x="12548" y="1624"/>
                </a:cubicBezTo>
                <a:cubicBezTo>
                  <a:pt x="12577" y="1867"/>
                  <a:pt x="12656" y="2090"/>
                  <a:pt x="12736" y="2308"/>
                </a:cubicBezTo>
                <a:cubicBezTo>
                  <a:pt x="12850" y="2620"/>
                  <a:pt x="12970" y="2931"/>
                  <a:pt x="13046" y="3264"/>
                </a:cubicBezTo>
                <a:cubicBezTo>
                  <a:pt x="13119" y="3587"/>
                  <a:pt x="13150" y="3924"/>
                  <a:pt x="13142" y="4267"/>
                </a:cubicBezTo>
                <a:cubicBezTo>
                  <a:pt x="13127" y="4963"/>
                  <a:pt x="12952" y="5638"/>
                  <a:pt x="12610" y="6125"/>
                </a:cubicBezTo>
                <a:cubicBezTo>
                  <a:pt x="12169" y="6755"/>
                  <a:pt x="11557" y="6954"/>
                  <a:pt x="10969" y="7002"/>
                </a:cubicBezTo>
                <a:cubicBezTo>
                  <a:pt x="10388" y="7048"/>
                  <a:pt x="9776" y="6956"/>
                  <a:pt x="9264" y="6464"/>
                </a:cubicBezTo>
                <a:cubicBezTo>
                  <a:pt x="8984" y="6195"/>
                  <a:pt x="8765" y="5826"/>
                  <a:pt x="8617" y="5402"/>
                </a:cubicBezTo>
                <a:cubicBezTo>
                  <a:pt x="8465" y="4968"/>
                  <a:pt x="8390" y="4477"/>
                  <a:pt x="8410" y="3976"/>
                </a:cubicBezTo>
                <a:cubicBezTo>
                  <a:pt x="8436" y="3357"/>
                  <a:pt x="8609" y="2781"/>
                  <a:pt x="8798" y="2226"/>
                </a:cubicBezTo>
                <a:cubicBezTo>
                  <a:pt x="8897" y="1934"/>
                  <a:pt x="9002" y="1635"/>
                  <a:pt x="9000" y="1309"/>
                </a:cubicBezTo>
                <a:cubicBezTo>
                  <a:pt x="8998" y="953"/>
                  <a:pt x="8870" y="627"/>
                  <a:pt x="8674" y="411"/>
                </a:cubicBezTo>
                <a:cubicBezTo>
                  <a:pt x="8402" y="111"/>
                  <a:pt x="8050" y="62"/>
                  <a:pt x="7709" y="49"/>
                </a:cubicBezTo>
                <a:cubicBezTo>
                  <a:pt x="7041" y="22"/>
                  <a:pt x="6373" y="103"/>
                  <a:pt x="5708" y="191"/>
                </a:cubicBezTo>
                <a:cubicBezTo>
                  <a:pt x="5173" y="261"/>
                  <a:pt x="4638" y="337"/>
                  <a:pt x="4104" y="418"/>
                </a:cubicBezTo>
                <a:cubicBezTo>
                  <a:pt x="4290" y="1470"/>
                  <a:pt x="4441" y="2535"/>
                  <a:pt x="4558" y="3609"/>
                </a:cubicBezTo>
                <a:cubicBezTo>
                  <a:pt x="4647" y="4426"/>
                  <a:pt x="4716" y="5249"/>
                  <a:pt x="4717" y="6077"/>
                </a:cubicBezTo>
                <a:cubicBezTo>
                  <a:pt x="4718" y="6458"/>
                  <a:pt x="4704" y="6839"/>
                  <a:pt x="4667" y="7216"/>
                </a:cubicBezTo>
                <a:cubicBezTo>
                  <a:pt x="4633" y="7575"/>
                  <a:pt x="4577" y="7935"/>
                  <a:pt x="4439" y="8238"/>
                </a:cubicBezTo>
                <a:cubicBezTo>
                  <a:pt x="4297" y="8552"/>
                  <a:pt x="4080" y="8777"/>
                  <a:pt x="3833" y="8887"/>
                </a:cubicBezTo>
                <a:cubicBezTo>
                  <a:pt x="3549" y="9013"/>
                  <a:pt x="3246" y="8981"/>
                  <a:pt x="2964" y="8848"/>
                </a:cubicBezTo>
                <a:cubicBezTo>
                  <a:pt x="2549" y="8654"/>
                  <a:pt x="2188" y="8251"/>
                  <a:pt x="1758" y="8140"/>
                </a:cubicBezTo>
                <a:cubicBezTo>
                  <a:pt x="1486" y="8070"/>
                  <a:pt x="1207" y="8122"/>
                  <a:pt x="952" y="8274"/>
                </a:cubicBezTo>
                <a:cubicBezTo>
                  <a:pt x="708" y="8418"/>
                  <a:pt x="492" y="8649"/>
                  <a:pt x="334" y="8956"/>
                </a:cubicBezTo>
                <a:cubicBezTo>
                  <a:pt x="131" y="9352"/>
                  <a:pt x="42" y="9839"/>
                  <a:pt x="12" y="10331"/>
                </a:cubicBezTo>
                <a:cubicBezTo>
                  <a:pt x="-17" y="10801"/>
                  <a:pt x="7" y="11274"/>
                  <a:pt x="73" y="11735"/>
                </a:cubicBezTo>
                <a:cubicBezTo>
                  <a:pt x="151" y="12278"/>
                  <a:pt x="292" y="12812"/>
                  <a:pt x="581" y="13172"/>
                </a:cubicBezTo>
                <a:cubicBezTo>
                  <a:pt x="817" y="13466"/>
                  <a:pt x="1122" y="13603"/>
                  <a:pt x="1432" y="13635"/>
                </a:cubicBezTo>
                <a:cubicBezTo>
                  <a:pt x="1732" y="13666"/>
                  <a:pt x="2025" y="13603"/>
                  <a:pt x="2296" y="13420"/>
                </a:cubicBezTo>
                <a:cubicBezTo>
                  <a:pt x="2527" y="13265"/>
                  <a:pt x="2732" y="13026"/>
                  <a:pt x="2969" y="12893"/>
                </a:cubicBezTo>
                <a:cubicBezTo>
                  <a:pt x="3155" y="12788"/>
                  <a:pt x="3355" y="12752"/>
                  <a:pt x="3554" y="12778"/>
                </a:cubicBezTo>
                <a:cubicBezTo>
                  <a:pt x="3753" y="12805"/>
                  <a:pt x="3946" y="12895"/>
                  <a:pt x="4112" y="13057"/>
                </a:cubicBezTo>
                <a:cubicBezTo>
                  <a:pt x="4394" y="13332"/>
                  <a:pt x="4569" y="13775"/>
                  <a:pt x="4655" y="14253"/>
                </a:cubicBezTo>
                <a:cubicBezTo>
                  <a:pt x="4739" y="14716"/>
                  <a:pt x="4739" y="15198"/>
                  <a:pt x="4724" y="15676"/>
                </a:cubicBezTo>
                <a:cubicBezTo>
                  <a:pt x="4694" y="16595"/>
                  <a:pt x="4605" y="17506"/>
                  <a:pt x="4494" y="18409"/>
                </a:cubicBezTo>
                <a:cubicBezTo>
                  <a:pt x="4382" y="19318"/>
                  <a:pt x="4246" y="20222"/>
                  <a:pt x="4086" y="21120"/>
                </a:cubicBezTo>
                <a:cubicBezTo>
                  <a:pt x="4823" y="21342"/>
                  <a:pt x="5571" y="21480"/>
                  <a:pt x="6323" y="21531"/>
                </a:cubicBezTo>
                <a:cubicBezTo>
                  <a:pt x="6673" y="21556"/>
                  <a:pt x="7023" y="21561"/>
                  <a:pt x="7374" y="21563"/>
                </a:cubicBezTo>
                <a:cubicBezTo>
                  <a:pt x="7667" y="21564"/>
                  <a:pt x="7963" y="21562"/>
                  <a:pt x="8246" y="21451"/>
                </a:cubicBezTo>
                <a:cubicBezTo>
                  <a:pt x="8575" y="21322"/>
                  <a:pt x="8879" y="21033"/>
                  <a:pt x="8969" y="20563"/>
                </a:cubicBezTo>
                <a:cubicBezTo>
                  <a:pt x="9026" y="20269"/>
                  <a:pt x="9011" y="19939"/>
                  <a:pt x="8906" y="19675"/>
                </a:cubicBezTo>
                <a:cubicBezTo>
                  <a:pt x="8717" y="19198"/>
                  <a:pt x="8548" y="18715"/>
                  <a:pt x="8445" y="18191"/>
                </a:cubicBezTo>
                <a:cubicBezTo>
                  <a:pt x="8345" y="17681"/>
                  <a:pt x="8365" y="17139"/>
                  <a:pt x="8480" y="16636"/>
                </a:cubicBezTo>
                <a:cubicBezTo>
                  <a:pt x="8590" y="16158"/>
                  <a:pt x="8781" y="15731"/>
                  <a:pt x="9045" y="15418"/>
                </a:cubicBezTo>
                <a:cubicBezTo>
                  <a:pt x="9323" y="15088"/>
                  <a:pt x="9669" y="14901"/>
                  <a:pt x="10029" y="14798"/>
                </a:cubicBezTo>
                <a:cubicBezTo>
                  <a:pt x="10432" y="14681"/>
                  <a:pt x="10847" y="14671"/>
                  <a:pt x="11253" y="14768"/>
                </a:cubicBezTo>
                <a:cubicBezTo>
                  <a:pt x="11729" y="14883"/>
                  <a:pt x="12181" y="15141"/>
                  <a:pt x="12534" y="15593"/>
                </a:cubicBezTo>
                <a:cubicBezTo>
                  <a:pt x="12837" y="15982"/>
                  <a:pt x="13058" y="16505"/>
                  <a:pt x="13112" y="17102"/>
                </a:cubicBezTo>
                <a:cubicBezTo>
                  <a:pt x="13145" y="17464"/>
                  <a:pt x="13113" y="17828"/>
                  <a:pt x="13055" y="18183"/>
                </a:cubicBezTo>
                <a:cubicBezTo>
                  <a:pt x="12996" y="18552"/>
                  <a:pt x="12909" y="18911"/>
                  <a:pt x="12785" y="19245"/>
                </a:cubicBezTo>
                <a:cubicBezTo>
                  <a:pt x="12647" y="19618"/>
                  <a:pt x="12461" y="19984"/>
                  <a:pt x="12487" y="20408"/>
                </a:cubicBezTo>
                <a:cubicBezTo>
                  <a:pt x="12517" y="20907"/>
                  <a:pt x="12810" y="21260"/>
                  <a:pt x="13146" y="21418"/>
                </a:cubicBezTo>
                <a:cubicBezTo>
                  <a:pt x="13431" y="21552"/>
                  <a:pt x="13734" y="21557"/>
                  <a:pt x="14034" y="21553"/>
                </a:cubicBezTo>
                <a:cubicBezTo>
                  <a:pt x="14361" y="21548"/>
                  <a:pt x="14687" y="21533"/>
                  <a:pt x="15013" y="21506"/>
                </a:cubicBezTo>
                <a:cubicBezTo>
                  <a:pt x="15803" y="21439"/>
                  <a:pt x="16588" y="21298"/>
                  <a:pt x="17366" y="21085"/>
                </a:cubicBezTo>
                <a:cubicBezTo>
                  <a:pt x="17056" y="19196"/>
                  <a:pt x="16912" y="17257"/>
                  <a:pt x="16938" y="15315"/>
                </a:cubicBezTo>
                <a:cubicBezTo>
                  <a:pt x="16951" y="14397"/>
                  <a:pt x="17052" y="13408"/>
                  <a:pt x="17589" y="12959"/>
                </a:cubicBezTo>
                <a:cubicBezTo>
                  <a:pt x="17889" y="12707"/>
                  <a:pt x="18234" y="12717"/>
                  <a:pt x="18558" y="12886"/>
                </a:cubicBezTo>
                <a:cubicBezTo>
                  <a:pt x="18831" y="13028"/>
                  <a:pt x="19078" y="13283"/>
                  <a:pt x="19347" y="13441"/>
                </a:cubicBezTo>
                <a:cubicBezTo>
                  <a:pt x="19996" y="13821"/>
                  <a:pt x="20748" y="13619"/>
                  <a:pt x="21185" y="12839"/>
                </a:cubicBezTo>
                <a:cubicBezTo>
                  <a:pt x="21529" y="12225"/>
                  <a:pt x="21583" y="11401"/>
                  <a:pt x="21551" y="10609"/>
                </a:cubicBezTo>
                <a:cubicBezTo>
                  <a:pt x="21518" y="9813"/>
                  <a:pt x="21391" y="8993"/>
                  <a:pt x="20967" y="8494"/>
                </a:cubicBezTo>
                <a:cubicBezTo>
                  <a:pt x="20606" y="8070"/>
                  <a:pt x="20122" y="7989"/>
                  <a:pt x="19677" y="8186"/>
                </a:cubicBezTo>
                <a:cubicBezTo>
                  <a:pt x="19295" y="8354"/>
                  <a:pt x="18960" y="8721"/>
                  <a:pt x="18581" y="8900"/>
                </a:cubicBezTo>
                <a:cubicBezTo>
                  <a:pt x="18263" y="9051"/>
                  <a:pt x="17929" y="9067"/>
                  <a:pt x="17630" y="8839"/>
                </a:cubicBezTo>
                <a:cubicBezTo>
                  <a:pt x="17054" y="8399"/>
                  <a:pt x="16932" y="7359"/>
                  <a:pt x="16910" y="6390"/>
                </a:cubicBezTo>
                <a:cubicBezTo>
                  <a:pt x="16866" y="4428"/>
                  <a:pt x="16999" y="2466"/>
                  <a:pt x="17304" y="553"/>
                </a:cubicBezTo>
                <a:close/>
              </a:path>
            </a:pathLst>
          </a:custGeom>
          <a:ln w="25400">
            <a:solidFill>
              <a:srgbClr val="535353"/>
            </a:solidFill>
          </a:ln>
        </p:spPr>
        <p:txBody>
          <a:bodyPr lIns="45718" tIns="45718" rIns="45718" bIns="45718"/>
          <a:lstStyle/>
          <a:p>
            <a:endParaRPr/>
          </a:p>
        </p:txBody>
      </p:sp>
      <p:sp>
        <p:nvSpPr>
          <p:cNvPr id="667" name="Shape"/>
          <p:cNvSpPr/>
          <p:nvPr/>
        </p:nvSpPr>
        <p:spPr>
          <a:xfrm>
            <a:off x="16110580" y="6240163"/>
            <a:ext cx="5081202" cy="3241584"/>
          </a:xfrm>
          <a:custGeom>
            <a:avLst/>
            <a:gdLst/>
            <a:ahLst/>
            <a:cxnLst>
              <a:cxn ang="0">
                <a:pos x="wd2" y="hd2"/>
              </a:cxn>
              <a:cxn ang="5400000">
                <a:pos x="wd2" y="hd2"/>
              </a:cxn>
              <a:cxn ang="10800000">
                <a:pos x="wd2" y="hd2"/>
              </a:cxn>
              <a:cxn ang="16200000">
                <a:pos x="wd2" y="hd2"/>
              </a:cxn>
            </a:cxnLst>
            <a:rect l="0" t="0" r="r" b="b"/>
            <a:pathLst>
              <a:path w="21562" h="21566" extrusionOk="0">
                <a:moveTo>
                  <a:pt x="17495" y="920"/>
                </a:moveTo>
                <a:cubicBezTo>
                  <a:pt x="16920" y="751"/>
                  <a:pt x="16345" y="578"/>
                  <a:pt x="15772" y="401"/>
                </a:cubicBezTo>
                <a:cubicBezTo>
                  <a:pt x="15196" y="224"/>
                  <a:pt x="14619" y="42"/>
                  <a:pt x="14033" y="5"/>
                </a:cubicBezTo>
                <a:cubicBezTo>
                  <a:pt x="13704" y="-15"/>
                  <a:pt x="13371" y="12"/>
                  <a:pt x="13059" y="183"/>
                </a:cubicBezTo>
                <a:cubicBezTo>
                  <a:pt x="12841" y="303"/>
                  <a:pt x="12635" y="500"/>
                  <a:pt x="12534" y="826"/>
                </a:cubicBezTo>
                <a:cubicBezTo>
                  <a:pt x="12469" y="1035"/>
                  <a:pt x="12458" y="1272"/>
                  <a:pt x="12489" y="1499"/>
                </a:cubicBezTo>
                <a:cubicBezTo>
                  <a:pt x="12521" y="1737"/>
                  <a:pt x="12597" y="1953"/>
                  <a:pt x="12672" y="2166"/>
                </a:cubicBezTo>
                <a:cubicBezTo>
                  <a:pt x="12782" y="2478"/>
                  <a:pt x="12892" y="2794"/>
                  <a:pt x="12962" y="3131"/>
                </a:cubicBezTo>
                <a:cubicBezTo>
                  <a:pt x="13029" y="3457"/>
                  <a:pt x="13059" y="3797"/>
                  <a:pt x="13052" y="4143"/>
                </a:cubicBezTo>
                <a:cubicBezTo>
                  <a:pt x="13038" y="4845"/>
                  <a:pt x="12874" y="5526"/>
                  <a:pt x="12554" y="6018"/>
                </a:cubicBezTo>
                <a:cubicBezTo>
                  <a:pt x="12141" y="6654"/>
                  <a:pt x="11569" y="6855"/>
                  <a:pt x="11018" y="6902"/>
                </a:cubicBezTo>
                <a:cubicBezTo>
                  <a:pt x="10475" y="6949"/>
                  <a:pt x="9903" y="6856"/>
                  <a:pt x="9423" y="6360"/>
                </a:cubicBezTo>
                <a:cubicBezTo>
                  <a:pt x="9161" y="6089"/>
                  <a:pt x="8955" y="5716"/>
                  <a:pt x="8818" y="5289"/>
                </a:cubicBezTo>
                <a:cubicBezTo>
                  <a:pt x="8676" y="4850"/>
                  <a:pt x="8607" y="4354"/>
                  <a:pt x="8624" y="3850"/>
                </a:cubicBezTo>
                <a:cubicBezTo>
                  <a:pt x="8646" y="3224"/>
                  <a:pt x="8801" y="2637"/>
                  <a:pt x="8987" y="2083"/>
                </a:cubicBezTo>
                <a:cubicBezTo>
                  <a:pt x="9085" y="1790"/>
                  <a:pt x="9194" y="1489"/>
                  <a:pt x="9176" y="1158"/>
                </a:cubicBezTo>
                <a:cubicBezTo>
                  <a:pt x="9158" y="806"/>
                  <a:pt x="9004" y="518"/>
                  <a:pt x="8810" y="335"/>
                </a:cubicBezTo>
                <a:cubicBezTo>
                  <a:pt x="8549" y="89"/>
                  <a:pt x="8238" y="37"/>
                  <a:pt x="7934" y="31"/>
                </a:cubicBezTo>
                <a:cubicBezTo>
                  <a:pt x="7296" y="18"/>
                  <a:pt x="6665" y="190"/>
                  <a:pt x="6038" y="371"/>
                </a:cubicBezTo>
                <a:cubicBezTo>
                  <a:pt x="5410" y="552"/>
                  <a:pt x="4783" y="743"/>
                  <a:pt x="4158" y="943"/>
                </a:cubicBezTo>
                <a:cubicBezTo>
                  <a:pt x="4203" y="1783"/>
                  <a:pt x="4252" y="2623"/>
                  <a:pt x="4305" y="3462"/>
                </a:cubicBezTo>
                <a:cubicBezTo>
                  <a:pt x="4358" y="4296"/>
                  <a:pt x="4415" y="5131"/>
                  <a:pt x="4414" y="5970"/>
                </a:cubicBezTo>
                <a:cubicBezTo>
                  <a:pt x="4413" y="6354"/>
                  <a:pt x="4401" y="6738"/>
                  <a:pt x="4367" y="7118"/>
                </a:cubicBezTo>
                <a:cubicBezTo>
                  <a:pt x="4335" y="7481"/>
                  <a:pt x="4282" y="7844"/>
                  <a:pt x="4153" y="8150"/>
                </a:cubicBezTo>
                <a:cubicBezTo>
                  <a:pt x="4020" y="8467"/>
                  <a:pt x="3818" y="8693"/>
                  <a:pt x="3587" y="8804"/>
                </a:cubicBezTo>
                <a:cubicBezTo>
                  <a:pt x="3321" y="8932"/>
                  <a:pt x="3037" y="8900"/>
                  <a:pt x="2773" y="8766"/>
                </a:cubicBezTo>
                <a:cubicBezTo>
                  <a:pt x="2385" y="8570"/>
                  <a:pt x="2047" y="8163"/>
                  <a:pt x="1645" y="8051"/>
                </a:cubicBezTo>
                <a:cubicBezTo>
                  <a:pt x="1391" y="7980"/>
                  <a:pt x="1130" y="8033"/>
                  <a:pt x="891" y="8186"/>
                </a:cubicBezTo>
                <a:cubicBezTo>
                  <a:pt x="662" y="8332"/>
                  <a:pt x="460" y="8564"/>
                  <a:pt x="313" y="8874"/>
                </a:cubicBezTo>
                <a:cubicBezTo>
                  <a:pt x="123" y="9274"/>
                  <a:pt x="39" y="9766"/>
                  <a:pt x="11" y="10262"/>
                </a:cubicBezTo>
                <a:cubicBezTo>
                  <a:pt x="-16" y="10736"/>
                  <a:pt x="6" y="11213"/>
                  <a:pt x="68" y="11679"/>
                </a:cubicBezTo>
                <a:cubicBezTo>
                  <a:pt x="141" y="12226"/>
                  <a:pt x="273" y="12766"/>
                  <a:pt x="544" y="13129"/>
                </a:cubicBezTo>
                <a:cubicBezTo>
                  <a:pt x="765" y="13426"/>
                  <a:pt x="1050" y="13564"/>
                  <a:pt x="1340" y="13596"/>
                </a:cubicBezTo>
                <a:cubicBezTo>
                  <a:pt x="1620" y="13627"/>
                  <a:pt x="1895" y="13564"/>
                  <a:pt x="2148" y="13379"/>
                </a:cubicBezTo>
                <a:cubicBezTo>
                  <a:pt x="2364" y="13223"/>
                  <a:pt x="2556" y="12981"/>
                  <a:pt x="2778" y="12847"/>
                </a:cubicBezTo>
                <a:cubicBezTo>
                  <a:pt x="2952" y="12742"/>
                  <a:pt x="3139" y="12705"/>
                  <a:pt x="3325" y="12731"/>
                </a:cubicBezTo>
                <a:cubicBezTo>
                  <a:pt x="3511" y="12758"/>
                  <a:pt x="3693" y="12848"/>
                  <a:pt x="3848" y="13013"/>
                </a:cubicBezTo>
                <a:cubicBezTo>
                  <a:pt x="4109" y="13292"/>
                  <a:pt x="4264" y="13744"/>
                  <a:pt x="4355" y="14219"/>
                </a:cubicBezTo>
                <a:cubicBezTo>
                  <a:pt x="4445" y="14686"/>
                  <a:pt x="4475" y="15175"/>
                  <a:pt x="4446" y="15660"/>
                </a:cubicBezTo>
                <a:lnTo>
                  <a:pt x="4149" y="20654"/>
                </a:lnTo>
                <a:cubicBezTo>
                  <a:pt x="5034" y="20950"/>
                  <a:pt x="5927" y="21182"/>
                  <a:pt x="6825" y="21348"/>
                </a:cubicBezTo>
                <a:cubicBezTo>
                  <a:pt x="7101" y="21400"/>
                  <a:pt x="7376" y="21445"/>
                  <a:pt x="7652" y="21490"/>
                </a:cubicBezTo>
                <a:cubicBezTo>
                  <a:pt x="7925" y="21534"/>
                  <a:pt x="8203" y="21578"/>
                  <a:pt x="8471" y="21483"/>
                </a:cubicBezTo>
                <a:cubicBezTo>
                  <a:pt x="8783" y="21372"/>
                  <a:pt x="9065" y="21065"/>
                  <a:pt x="9147" y="20586"/>
                </a:cubicBezTo>
                <a:cubicBezTo>
                  <a:pt x="9198" y="20289"/>
                  <a:pt x="9187" y="19957"/>
                  <a:pt x="9088" y="19691"/>
                </a:cubicBezTo>
                <a:cubicBezTo>
                  <a:pt x="8911" y="19209"/>
                  <a:pt x="8755" y="18721"/>
                  <a:pt x="8657" y="18194"/>
                </a:cubicBezTo>
                <a:cubicBezTo>
                  <a:pt x="8563" y="17686"/>
                  <a:pt x="8578" y="17144"/>
                  <a:pt x="8699" y="16651"/>
                </a:cubicBezTo>
                <a:cubicBezTo>
                  <a:pt x="8784" y="16152"/>
                  <a:pt x="8967" y="15714"/>
                  <a:pt x="9218" y="15395"/>
                </a:cubicBezTo>
                <a:cubicBezTo>
                  <a:pt x="9479" y="15063"/>
                  <a:pt x="9802" y="14874"/>
                  <a:pt x="10139" y="14769"/>
                </a:cubicBezTo>
                <a:cubicBezTo>
                  <a:pt x="10516" y="14651"/>
                  <a:pt x="10904" y="14641"/>
                  <a:pt x="11284" y="14740"/>
                </a:cubicBezTo>
                <a:cubicBezTo>
                  <a:pt x="11730" y="14856"/>
                  <a:pt x="12153" y="15116"/>
                  <a:pt x="12482" y="15571"/>
                </a:cubicBezTo>
                <a:cubicBezTo>
                  <a:pt x="12766" y="15964"/>
                  <a:pt x="12973" y="16492"/>
                  <a:pt x="13023" y="17095"/>
                </a:cubicBezTo>
                <a:cubicBezTo>
                  <a:pt x="13054" y="17459"/>
                  <a:pt x="13024" y="17827"/>
                  <a:pt x="12971" y="18185"/>
                </a:cubicBezTo>
                <a:cubicBezTo>
                  <a:pt x="12915" y="18557"/>
                  <a:pt x="12833" y="18920"/>
                  <a:pt x="12718" y="19257"/>
                </a:cubicBezTo>
                <a:cubicBezTo>
                  <a:pt x="12588" y="19634"/>
                  <a:pt x="12415" y="20002"/>
                  <a:pt x="12438" y="20431"/>
                </a:cubicBezTo>
                <a:cubicBezTo>
                  <a:pt x="12466" y="20935"/>
                  <a:pt x="12740" y="21293"/>
                  <a:pt x="13055" y="21449"/>
                </a:cubicBezTo>
                <a:cubicBezTo>
                  <a:pt x="13329" y="21585"/>
                  <a:pt x="13620" y="21580"/>
                  <a:pt x="13905" y="21543"/>
                </a:cubicBezTo>
                <a:cubicBezTo>
                  <a:pt x="14208" y="21504"/>
                  <a:pt x="14508" y="21430"/>
                  <a:pt x="14807" y="21355"/>
                </a:cubicBezTo>
                <a:cubicBezTo>
                  <a:pt x="15714" y="21130"/>
                  <a:pt x="16621" y="20898"/>
                  <a:pt x="17526" y="20659"/>
                </a:cubicBezTo>
                <a:cubicBezTo>
                  <a:pt x="17309" y="18891"/>
                  <a:pt x="17212" y="17091"/>
                  <a:pt x="17238" y="15291"/>
                </a:cubicBezTo>
                <a:cubicBezTo>
                  <a:pt x="17251" y="14365"/>
                  <a:pt x="17345" y="13367"/>
                  <a:pt x="17847" y="12914"/>
                </a:cubicBezTo>
                <a:cubicBezTo>
                  <a:pt x="18128" y="12660"/>
                  <a:pt x="18451" y="12669"/>
                  <a:pt x="18754" y="12840"/>
                </a:cubicBezTo>
                <a:cubicBezTo>
                  <a:pt x="19009" y="12983"/>
                  <a:pt x="19241" y="13241"/>
                  <a:pt x="19492" y="13400"/>
                </a:cubicBezTo>
                <a:cubicBezTo>
                  <a:pt x="20100" y="13784"/>
                  <a:pt x="20803" y="13580"/>
                  <a:pt x="21212" y="12793"/>
                </a:cubicBezTo>
                <a:cubicBezTo>
                  <a:pt x="21534" y="12173"/>
                  <a:pt x="21584" y="11341"/>
                  <a:pt x="21554" y="10542"/>
                </a:cubicBezTo>
                <a:cubicBezTo>
                  <a:pt x="21523" y="9740"/>
                  <a:pt x="21405" y="8912"/>
                  <a:pt x="21008" y="8409"/>
                </a:cubicBezTo>
                <a:cubicBezTo>
                  <a:pt x="20670" y="7980"/>
                  <a:pt x="20217" y="7899"/>
                  <a:pt x="19801" y="8097"/>
                </a:cubicBezTo>
                <a:cubicBezTo>
                  <a:pt x="19443" y="8267"/>
                  <a:pt x="19130" y="8637"/>
                  <a:pt x="18775" y="8818"/>
                </a:cubicBezTo>
                <a:cubicBezTo>
                  <a:pt x="18477" y="8970"/>
                  <a:pt x="18165" y="8987"/>
                  <a:pt x="17885" y="8757"/>
                </a:cubicBezTo>
                <a:cubicBezTo>
                  <a:pt x="17346" y="8313"/>
                  <a:pt x="17232" y="7262"/>
                  <a:pt x="17212" y="6286"/>
                </a:cubicBezTo>
                <a:cubicBezTo>
                  <a:pt x="17174" y="4486"/>
                  <a:pt x="17269" y="2685"/>
                  <a:pt x="17495" y="920"/>
                </a:cubicBezTo>
                <a:close/>
              </a:path>
            </a:pathLst>
          </a:custGeom>
          <a:ln w="25400">
            <a:solidFill>
              <a:schemeClr val="accent1"/>
            </a:solidFill>
          </a:ln>
        </p:spPr>
        <p:txBody>
          <a:bodyPr lIns="45718" tIns="45718" rIns="45718" bIns="45718"/>
          <a:lstStyle/>
          <a:p>
            <a:endParaRPr/>
          </a:p>
        </p:txBody>
      </p:sp>
      <p:sp>
        <p:nvSpPr>
          <p:cNvPr id="668" name="Shape"/>
          <p:cNvSpPr/>
          <p:nvPr/>
        </p:nvSpPr>
        <p:spPr>
          <a:xfrm>
            <a:off x="3192218" y="6240508"/>
            <a:ext cx="5081201" cy="3241584"/>
          </a:xfrm>
          <a:custGeom>
            <a:avLst/>
            <a:gdLst/>
            <a:ahLst/>
            <a:cxnLst>
              <a:cxn ang="0">
                <a:pos x="wd2" y="hd2"/>
              </a:cxn>
              <a:cxn ang="5400000">
                <a:pos x="wd2" y="hd2"/>
              </a:cxn>
              <a:cxn ang="10800000">
                <a:pos x="wd2" y="hd2"/>
              </a:cxn>
              <a:cxn ang="16200000">
                <a:pos x="wd2" y="hd2"/>
              </a:cxn>
            </a:cxnLst>
            <a:rect l="0" t="0" r="r" b="b"/>
            <a:pathLst>
              <a:path w="21562" h="21566" extrusionOk="0">
                <a:moveTo>
                  <a:pt x="17495" y="920"/>
                </a:moveTo>
                <a:cubicBezTo>
                  <a:pt x="16920" y="751"/>
                  <a:pt x="16345" y="578"/>
                  <a:pt x="15772" y="401"/>
                </a:cubicBezTo>
                <a:cubicBezTo>
                  <a:pt x="15196" y="224"/>
                  <a:pt x="14619" y="42"/>
                  <a:pt x="14033" y="5"/>
                </a:cubicBezTo>
                <a:cubicBezTo>
                  <a:pt x="13704" y="-15"/>
                  <a:pt x="13371" y="12"/>
                  <a:pt x="13059" y="183"/>
                </a:cubicBezTo>
                <a:cubicBezTo>
                  <a:pt x="12841" y="303"/>
                  <a:pt x="12635" y="500"/>
                  <a:pt x="12534" y="826"/>
                </a:cubicBezTo>
                <a:cubicBezTo>
                  <a:pt x="12469" y="1035"/>
                  <a:pt x="12458" y="1272"/>
                  <a:pt x="12489" y="1499"/>
                </a:cubicBezTo>
                <a:cubicBezTo>
                  <a:pt x="12521" y="1737"/>
                  <a:pt x="12597" y="1953"/>
                  <a:pt x="12672" y="2166"/>
                </a:cubicBezTo>
                <a:cubicBezTo>
                  <a:pt x="12782" y="2478"/>
                  <a:pt x="12892" y="2794"/>
                  <a:pt x="12962" y="3131"/>
                </a:cubicBezTo>
                <a:cubicBezTo>
                  <a:pt x="13029" y="3457"/>
                  <a:pt x="13059" y="3797"/>
                  <a:pt x="13052" y="4143"/>
                </a:cubicBezTo>
                <a:cubicBezTo>
                  <a:pt x="13038" y="4845"/>
                  <a:pt x="12874" y="5526"/>
                  <a:pt x="12554" y="6018"/>
                </a:cubicBezTo>
                <a:cubicBezTo>
                  <a:pt x="12141" y="6654"/>
                  <a:pt x="11569" y="6855"/>
                  <a:pt x="11018" y="6902"/>
                </a:cubicBezTo>
                <a:cubicBezTo>
                  <a:pt x="10475" y="6949"/>
                  <a:pt x="9903" y="6856"/>
                  <a:pt x="9423" y="6360"/>
                </a:cubicBezTo>
                <a:cubicBezTo>
                  <a:pt x="9161" y="6089"/>
                  <a:pt x="8955" y="5716"/>
                  <a:pt x="8818" y="5289"/>
                </a:cubicBezTo>
                <a:cubicBezTo>
                  <a:pt x="8676" y="4850"/>
                  <a:pt x="8607" y="4354"/>
                  <a:pt x="8624" y="3850"/>
                </a:cubicBezTo>
                <a:cubicBezTo>
                  <a:pt x="8646" y="3224"/>
                  <a:pt x="8801" y="2637"/>
                  <a:pt x="8987" y="2083"/>
                </a:cubicBezTo>
                <a:cubicBezTo>
                  <a:pt x="9085" y="1790"/>
                  <a:pt x="9194" y="1489"/>
                  <a:pt x="9176" y="1158"/>
                </a:cubicBezTo>
                <a:cubicBezTo>
                  <a:pt x="9158" y="806"/>
                  <a:pt x="9004" y="518"/>
                  <a:pt x="8810" y="335"/>
                </a:cubicBezTo>
                <a:cubicBezTo>
                  <a:pt x="8549" y="89"/>
                  <a:pt x="8238" y="37"/>
                  <a:pt x="7934" y="31"/>
                </a:cubicBezTo>
                <a:cubicBezTo>
                  <a:pt x="7296" y="18"/>
                  <a:pt x="6665" y="190"/>
                  <a:pt x="6038" y="371"/>
                </a:cubicBezTo>
                <a:cubicBezTo>
                  <a:pt x="5410" y="552"/>
                  <a:pt x="4783" y="743"/>
                  <a:pt x="4158" y="943"/>
                </a:cubicBezTo>
                <a:cubicBezTo>
                  <a:pt x="4203" y="1783"/>
                  <a:pt x="4252" y="2623"/>
                  <a:pt x="4305" y="3462"/>
                </a:cubicBezTo>
                <a:cubicBezTo>
                  <a:pt x="4358" y="4296"/>
                  <a:pt x="4415" y="5131"/>
                  <a:pt x="4414" y="5970"/>
                </a:cubicBezTo>
                <a:cubicBezTo>
                  <a:pt x="4413" y="6354"/>
                  <a:pt x="4401" y="6738"/>
                  <a:pt x="4367" y="7118"/>
                </a:cubicBezTo>
                <a:cubicBezTo>
                  <a:pt x="4335" y="7481"/>
                  <a:pt x="4282" y="7844"/>
                  <a:pt x="4153" y="8150"/>
                </a:cubicBezTo>
                <a:cubicBezTo>
                  <a:pt x="4020" y="8467"/>
                  <a:pt x="3818" y="8693"/>
                  <a:pt x="3587" y="8804"/>
                </a:cubicBezTo>
                <a:cubicBezTo>
                  <a:pt x="3321" y="8932"/>
                  <a:pt x="3037" y="8900"/>
                  <a:pt x="2773" y="8766"/>
                </a:cubicBezTo>
                <a:cubicBezTo>
                  <a:pt x="2385" y="8570"/>
                  <a:pt x="2047" y="8163"/>
                  <a:pt x="1645" y="8051"/>
                </a:cubicBezTo>
                <a:cubicBezTo>
                  <a:pt x="1391" y="7980"/>
                  <a:pt x="1130" y="8033"/>
                  <a:pt x="891" y="8186"/>
                </a:cubicBezTo>
                <a:cubicBezTo>
                  <a:pt x="662" y="8332"/>
                  <a:pt x="460" y="8564"/>
                  <a:pt x="313" y="8874"/>
                </a:cubicBezTo>
                <a:cubicBezTo>
                  <a:pt x="123" y="9274"/>
                  <a:pt x="39" y="9766"/>
                  <a:pt x="11" y="10262"/>
                </a:cubicBezTo>
                <a:cubicBezTo>
                  <a:pt x="-16" y="10736"/>
                  <a:pt x="6" y="11213"/>
                  <a:pt x="68" y="11679"/>
                </a:cubicBezTo>
                <a:cubicBezTo>
                  <a:pt x="141" y="12226"/>
                  <a:pt x="273" y="12766"/>
                  <a:pt x="544" y="13129"/>
                </a:cubicBezTo>
                <a:cubicBezTo>
                  <a:pt x="765" y="13426"/>
                  <a:pt x="1050" y="13564"/>
                  <a:pt x="1340" y="13596"/>
                </a:cubicBezTo>
                <a:cubicBezTo>
                  <a:pt x="1620" y="13627"/>
                  <a:pt x="1895" y="13564"/>
                  <a:pt x="2148" y="13379"/>
                </a:cubicBezTo>
                <a:cubicBezTo>
                  <a:pt x="2364" y="13223"/>
                  <a:pt x="2556" y="12981"/>
                  <a:pt x="2778" y="12847"/>
                </a:cubicBezTo>
                <a:cubicBezTo>
                  <a:pt x="2952" y="12742"/>
                  <a:pt x="3139" y="12705"/>
                  <a:pt x="3325" y="12731"/>
                </a:cubicBezTo>
                <a:cubicBezTo>
                  <a:pt x="3511" y="12758"/>
                  <a:pt x="3693" y="12848"/>
                  <a:pt x="3848" y="13013"/>
                </a:cubicBezTo>
                <a:cubicBezTo>
                  <a:pt x="4109" y="13292"/>
                  <a:pt x="4264" y="13744"/>
                  <a:pt x="4355" y="14219"/>
                </a:cubicBezTo>
                <a:cubicBezTo>
                  <a:pt x="4445" y="14686"/>
                  <a:pt x="4475" y="15175"/>
                  <a:pt x="4446" y="15660"/>
                </a:cubicBezTo>
                <a:lnTo>
                  <a:pt x="4149" y="20654"/>
                </a:lnTo>
                <a:cubicBezTo>
                  <a:pt x="5034" y="20950"/>
                  <a:pt x="5927" y="21182"/>
                  <a:pt x="6825" y="21348"/>
                </a:cubicBezTo>
                <a:cubicBezTo>
                  <a:pt x="7101" y="21400"/>
                  <a:pt x="7376" y="21445"/>
                  <a:pt x="7652" y="21490"/>
                </a:cubicBezTo>
                <a:cubicBezTo>
                  <a:pt x="7925" y="21534"/>
                  <a:pt x="8203" y="21578"/>
                  <a:pt x="8471" y="21483"/>
                </a:cubicBezTo>
                <a:cubicBezTo>
                  <a:pt x="8783" y="21372"/>
                  <a:pt x="9065" y="21065"/>
                  <a:pt x="9147" y="20586"/>
                </a:cubicBezTo>
                <a:cubicBezTo>
                  <a:pt x="9198" y="20289"/>
                  <a:pt x="9187" y="19957"/>
                  <a:pt x="9088" y="19691"/>
                </a:cubicBezTo>
                <a:cubicBezTo>
                  <a:pt x="8911" y="19209"/>
                  <a:pt x="8755" y="18721"/>
                  <a:pt x="8657" y="18194"/>
                </a:cubicBezTo>
                <a:cubicBezTo>
                  <a:pt x="8563" y="17686"/>
                  <a:pt x="8578" y="17144"/>
                  <a:pt x="8699" y="16651"/>
                </a:cubicBezTo>
                <a:cubicBezTo>
                  <a:pt x="8784" y="16152"/>
                  <a:pt x="8967" y="15714"/>
                  <a:pt x="9218" y="15395"/>
                </a:cubicBezTo>
                <a:cubicBezTo>
                  <a:pt x="9479" y="15063"/>
                  <a:pt x="9802" y="14874"/>
                  <a:pt x="10139" y="14769"/>
                </a:cubicBezTo>
                <a:cubicBezTo>
                  <a:pt x="10516" y="14651"/>
                  <a:pt x="10904" y="14641"/>
                  <a:pt x="11284" y="14740"/>
                </a:cubicBezTo>
                <a:cubicBezTo>
                  <a:pt x="11730" y="14856"/>
                  <a:pt x="12153" y="15116"/>
                  <a:pt x="12482" y="15571"/>
                </a:cubicBezTo>
                <a:cubicBezTo>
                  <a:pt x="12766" y="15964"/>
                  <a:pt x="12973" y="16492"/>
                  <a:pt x="13023" y="17095"/>
                </a:cubicBezTo>
                <a:cubicBezTo>
                  <a:pt x="13054" y="17459"/>
                  <a:pt x="13024" y="17827"/>
                  <a:pt x="12971" y="18185"/>
                </a:cubicBezTo>
                <a:cubicBezTo>
                  <a:pt x="12915" y="18557"/>
                  <a:pt x="12833" y="18920"/>
                  <a:pt x="12718" y="19257"/>
                </a:cubicBezTo>
                <a:cubicBezTo>
                  <a:pt x="12588" y="19634"/>
                  <a:pt x="12415" y="20002"/>
                  <a:pt x="12438" y="20431"/>
                </a:cubicBezTo>
                <a:cubicBezTo>
                  <a:pt x="12466" y="20935"/>
                  <a:pt x="12740" y="21293"/>
                  <a:pt x="13055" y="21449"/>
                </a:cubicBezTo>
                <a:cubicBezTo>
                  <a:pt x="13329" y="21585"/>
                  <a:pt x="13620" y="21580"/>
                  <a:pt x="13905" y="21543"/>
                </a:cubicBezTo>
                <a:cubicBezTo>
                  <a:pt x="14208" y="21504"/>
                  <a:pt x="14508" y="21430"/>
                  <a:pt x="14807" y="21355"/>
                </a:cubicBezTo>
                <a:cubicBezTo>
                  <a:pt x="15714" y="21130"/>
                  <a:pt x="16621" y="20898"/>
                  <a:pt x="17526" y="20659"/>
                </a:cubicBezTo>
                <a:cubicBezTo>
                  <a:pt x="17309" y="18891"/>
                  <a:pt x="17212" y="17091"/>
                  <a:pt x="17238" y="15291"/>
                </a:cubicBezTo>
                <a:cubicBezTo>
                  <a:pt x="17251" y="14365"/>
                  <a:pt x="17345" y="13367"/>
                  <a:pt x="17847" y="12914"/>
                </a:cubicBezTo>
                <a:cubicBezTo>
                  <a:pt x="18128" y="12660"/>
                  <a:pt x="18451" y="12669"/>
                  <a:pt x="18754" y="12840"/>
                </a:cubicBezTo>
                <a:cubicBezTo>
                  <a:pt x="19009" y="12983"/>
                  <a:pt x="19241" y="13241"/>
                  <a:pt x="19492" y="13400"/>
                </a:cubicBezTo>
                <a:cubicBezTo>
                  <a:pt x="20100" y="13784"/>
                  <a:pt x="20803" y="13580"/>
                  <a:pt x="21212" y="12793"/>
                </a:cubicBezTo>
                <a:cubicBezTo>
                  <a:pt x="21534" y="12173"/>
                  <a:pt x="21584" y="11341"/>
                  <a:pt x="21554" y="10542"/>
                </a:cubicBezTo>
                <a:cubicBezTo>
                  <a:pt x="21523" y="9740"/>
                  <a:pt x="21405" y="8912"/>
                  <a:pt x="21008" y="8409"/>
                </a:cubicBezTo>
                <a:cubicBezTo>
                  <a:pt x="20670" y="7980"/>
                  <a:pt x="20217" y="7899"/>
                  <a:pt x="19801" y="8097"/>
                </a:cubicBezTo>
                <a:cubicBezTo>
                  <a:pt x="19443" y="8267"/>
                  <a:pt x="19130" y="8637"/>
                  <a:pt x="18775" y="8818"/>
                </a:cubicBezTo>
                <a:cubicBezTo>
                  <a:pt x="18477" y="8970"/>
                  <a:pt x="18165" y="8987"/>
                  <a:pt x="17885" y="8757"/>
                </a:cubicBezTo>
                <a:cubicBezTo>
                  <a:pt x="17346" y="8313"/>
                  <a:pt x="17232" y="7262"/>
                  <a:pt x="17212" y="6286"/>
                </a:cubicBezTo>
                <a:cubicBezTo>
                  <a:pt x="17174" y="4486"/>
                  <a:pt x="17269" y="2685"/>
                  <a:pt x="17495" y="920"/>
                </a:cubicBezTo>
                <a:close/>
              </a:path>
            </a:pathLst>
          </a:custGeom>
          <a:solidFill>
            <a:schemeClr val="accent1">
              <a:alpha val="60000"/>
            </a:schemeClr>
          </a:solidFill>
          <a:ln w="12700">
            <a:miter lim="400000"/>
          </a:ln>
        </p:spPr>
        <p:txBody>
          <a:bodyPr lIns="45718" tIns="45718" rIns="45718" bIns="45718"/>
          <a:lstStyle/>
          <a:p>
            <a:endParaRPr/>
          </a:p>
        </p:txBody>
      </p:sp>
      <p:sp>
        <p:nvSpPr>
          <p:cNvPr id="669" name="Shape"/>
          <p:cNvSpPr/>
          <p:nvPr/>
        </p:nvSpPr>
        <p:spPr>
          <a:xfrm rot="5400000">
            <a:off x="6587174" y="6238744"/>
            <a:ext cx="4753753" cy="3270512"/>
          </a:xfrm>
          <a:custGeom>
            <a:avLst/>
            <a:gdLst/>
            <a:ahLst/>
            <a:cxnLst>
              <a:cxn ang="0">
                <a:pos x="wd2" y="hd2"/>
              </a:cxn>
              <a:cxn ang="5400000">
                <a:pos x="wd2" y="hd2"/>
              </a:cxn>
              <a:cxn ang="10800000">
                <a:pos x="wd2" y="hd2"/>
              </a:cxn>
              <a:cxn ang="16200000">
                <a:pos x="wd2" y="hd2"/>
              </a:cxn>
            </a:cxnLst>
            <a:rect l="0" t="0" r="r" b="b"/>
            <a:pathLst>
              <a:path w="21559" h="21563" extrusionOk="0">
                <a:moveTo>
                  <a:pt x="17304" y="553"/>
                </a:moveTo>
                <a:cubicBezTo>
                  <a:pt x="16889" y="434"/>
                  <a:pt x="16471" y="335"/>
                  <a:pt x="16051" y="257"/>
                </a:cubicBezTo>
                <a:cubicBezTo>
                  <a:pt x="15455" y="145"/>
                  <a:pt x="14856" y="75"/>
                  <a:pt x="14256" y="22"/>
                </a:cubicBezTo>
                <a:cubicBezTo>
                  <a:pt x="13879" y="-12"/>
                  <a:pt x="13493" y="-36"/>
                  <a:pt x="13145" y="181"/>
                </a:cubicBezTo>
                <a:cubicBezTo>
                  <a:pt x="12895" y="337"/>
                  <a:pt x="12685" y="611"/>
                  <a:pt x="12589" y="980"/>
                </a:cubicBezTo>
                <a:cubicBezTo>
                  <a:pt x="12535" y="1185"/>
                  <a:pt x="12522" y="1408"/>
                  <a:pt x="12548" y="1624"/>
                </a:cubicBezTo>
                <a:cubicBezTo>
                  <a:pt x="12577" y="1867"/>
                  <a:pt x="12656" y="2090"/>
                  <a:pt x="12736" y="2308"/>
                </a:cubicBezTo>
                <a:cubicBezTo>
                  <a:pt x="12850" y="2620"/>
                  <a:pt x="12970" y="2931"/>
                  <a:pt x="13046" y="3264"/>
                </a:cubicBezTo>
                <a:cubicBezTo>
                  <a:pt x="13119" y="3587"/>
                  <a:pt x="13150" y="3924"/>
                  <a:pt x="13142" y="4267"/>
                </a:cubicBezTo>
                <a:cubicBezTo>
                  <a:pt x="13127" y="4963"/>
                  <a:pt x="12952" y="5638"/>
                  <a:pt x="12610" y="6125"/>
                </a:cubicBezTo>
                <a:cubicBezTo>
                  <a:pt x="12169" y="6755"/>
                  <a:pt x="11557" y="6954"/>
                  <a:pt x="10969" y="7002"/>
                </a:cubicBezTo>
                <a:cubicBezTo>
                  <a:pt x="10388" y="7048"/>
                  <a:pt x="9776" y="6956"/>
                  <a:pt x="9264" y="6464"/>
                </a:cubicBezTo>
                <a:cubicBezTo>
                  <a:pt x="8984" y="6195"/>
                  <a:pt x="8765" y="5826"/>
                  <a:pt x="8617" y="5402"/>
                </a:cubicBezTo>
                <a:cubicBezTo>
                  <a:pt x="8465" y="4968"/>
                  <a:pt x="8390" y="4477"/>
                  <a:pt x="8410" y="3976"/>
                </a:cubicBezTo>
                <a:cubicBezTo>
                  <a:pt x="8436" y="3357"/>
                  <a:pt x="8609" y="2781"/>
                  <a:pt x="8798" y="2226"/>
                </a:cubicBezTo>
                <a:cubicBezTo>
                  <a:pt x="8897" y="1934"/>
                  <a:pt x="9002" y="1635"/>
                  <a:pt x="9000" y="1309"/>
                </a:cubicBezTo>
                <a:cubicBezTo>
                  <a:pt x="8998" y="953"/>
                  <a:pt x="8870" y="627"/>
                  <a:pt x="8674" y="411"/>
                </a:cubicBezTo>
                <a:cubicBezTo>
                  <a:pt x="8402" y="111"/>
                  <a:pt x="8050" y="62"/>
                  <a:pt x="7709" y="49"/>
                </a:cubicBezTo>
                <a:cubicBezTo>
                  <a:pt x="7041" y="22"/>
                  <a:pt x="6373" y="103"/>
                  <a:pt x="5708" y="191"/>
                </a:cubicBezTo>
                <a:cubicBezTo>
                  <a:pt x="5173" y="261"/>
                  <a:pt x="4638" y="337"/>
                  <a:pt x="4104" y="418"/>
                </a:cubicBezTo>
                <a:cubicBezTo>
                  <a:pt x="4290" y="1470"/>
                  <a:pt x="4441" y="2535"/>
                  <a:pt x="4558" y="3609"/>
                </a:cubicBezTo>
                <a:cubicBezTo>
                  <a:pt x="4647" y="4426"/>
                  <a:pt x="4716" y="5249"/>
                  <a:pt x="4717" y="6077"/>
                </a:cubicBezTo>
                <a:cubicBezTo>
                  <a:pt x="4718" y="6458"/>
                  <a:pt x="4704" y="6839"/>
                  <a:pt x="4667" y="7216"/>
                </a:cubicBezTo>
                <a:cubicBezTo>
                  <a:pt x="4633" y="7575"/>
                  <a:pt x="4577" y="7935"/>
                  <a:pt x="4439" y="8238"/>
                </a:cubicBezTo>
                <a:cubicBezTo>
                  <a:pt x="4297" y="8552"/>
                  <a:pt x="4080" y="8777"/>
                  <a:pt x="3833" y="8887"/>
                </a:cubicBezTo>
                <a:cubicBezTo>
                  <a:pt x="3549" y="9013"/>
                  <a:pt x="3246" y="8981"/>
                  <a:pt x="2964" y="8848"/>
                </a:cubicBezTo>
                <a:cubicBezTo>
                  <a:pt x="2549" y="8654"/>
                  <a:pt x="2188" y="8251"/>
                  <a:pt x="1758" y="8140"/>
                </a:cubicBezTo>
                <a:cubicBezTo>
                  <a:pt x="1486" y="8070"/>
                  <a:pt x="1207" y="8122"/>
                  <a:pt x="952" y="8274"/>
                </a:cubicBezTo>
                <a:cubicBezTo>
                  <a:pt x="708" y="8418"/>
                  <a:pt x="492" y="8649"/>
                  <a:pt x="334" y="8956"/>
                </a:cubicBezTo>
                <a:cubicBezTo>
                  <a:pt x="131" y="9352"/>
                  <a:pt x="42" y="9839"/>
                  <a:pt x="12" y="10331"/>
                </a:cubicBezTo>
                <a:cubicBezTo>
                  <a:pt x="-17" y="10801"/>
                  <a:pt x="7" y="11274"/>
                  <a:pt x="73" y="11735"/>
                </a:cubicBezTo>
                <a:cubicBezTo>
                  <a:pt x="151" y="12278"/>
                  <a:pt x="292" y="12812"/>
                  <a:pt x="581" y="13172"/>
                </a:cubicBezTo>
                <a:cubicBezTo>
                  <a:pt x="817" y="13466"/>
                  <a:pt x="1122" y="13603"/>
                  <a:pt x="1432" y="13635"/>
                </a:cubicBezTo>
                <a:cubicBezTo>
                  <a:pt x="1732" y="13666"/>
                  <a:pt x="2025" y="13603"/>
                  <a:pt x="2296" y="13420"/>
                </a:cubicBezTo>
                <a:cubicBezTo>
                  <a:pt x="2527" y="13265"/>
                  <a:pt x="2732" y="13026"/>
                  <a:pt x="2969" y="12893"/>
                </a:cubicBezTo>
                <a:cubicBezTo>
                  <a:pt x="3155" y="12788"/>
                  <a:pt x="3355" y="12752"/>
                  <a:pt x="3554" y="12778"/>
                </a:cubicBezTo>
                <a:cubicBezTo>
                  <a:pt x="3753" y="12805"/>
                  <a:pt x="3946" y="12895"/>
                  <a:pt x="4112" y="13057"/>
                </a:cubicBezTo>
                <a:cubicBezTo>
                  <a:pt x="4394" y="13332"/>
                  <a:pt x="4569" y="13775"/>
                  <a:pt x="4655" y="14253"/>
                </a:cubicBezTo>
                <a:cubicBezTo>
                  <a:pt x="4739" y="14716"/>
                  <a:pt x="4739" y="15198"/>
                  <a:pt x="4724" y="15676"/>
                </a:cubicBezTo>
                <a:cubicBezTo>
                  <a:pt x="4694" y="16595"/>
                  <a:pt x="4605" y="17506"/>
                  <a:pt x="4494" y="18409"/>
                </a:cubicBezTo>
                <a:cubicBezTo>
                  <a:pt x="4382" y="19318"/>
                  <a:pt x="4246" y="20222"/>
                  <a:pt x="4086" y="21120"/>
                </a:cubicBezTo>
                <a:cubicBezTo>
                  <a:pt x="4823" y="21342"/>
                  <a:pt x="5571" y="21480"/>
                  <a:pt x="6323" y="21531"/>
                </a:cubicBezTo>
                <a:cubicBezTo>
                  <a:pt x="6673" y="21556"/>
                  <a:pt x="7023" y="21561"/>
                  <a:pt x="7374" y="21563"/>
                </a:cubicBezTo>
                <a:cubicBezTo>
                  <a:pt x="7667" y="21564"/>
                  <a:pt x="7963" y="21562"/>
                  <a:pt x="8246" y="21451"/>
                </a:cubicBezTo>
                <a:cubicBezTo>
                  <a:pt x="8575" y="21322"/>
                  <a:pt x="8879" y="21033"/>
                  <a:pt x="8969" y="20563"/>
                </a:cubicBezTo>
                <a:cubicBezTo>
                  <a:pt x="9026" y="20269"/>
                  <a:pt x="9011" y="19939"/>
                  <a:pt x="8906" y="19675"/>
                </a:cubicBezTo>
                <a:cubicBezTo>
                  <a:pt x="8717" y="19198"/>
                  <a:pt x="8548" y="18715"/>
                  <a:pt x="8445" y="18191"/>
                </a:cubicBezTo>
                <a:cubicBezTo>
                  <a:pt x="8345" y="17681"/>
                  <a:pt x="8365" y="17139"/>
                  <a:pt x="8480" y="16636"/>
                </a:cubicBezTo>
                <a:cubicBezTo>
                  <a:pt x="8590" y="16158"/>
                  <a:pt x="8781" y="15731"/>
                  <a:pt x="9045" y="15418"/>
                </a:cubicBezTo>
                <a:cubicBezTo>
                  <a:pt x="9323" y="15088"/>
                  <a:pt x="9669" y="14901"/>
                  <a:pt x="10029" y="14798"/>
                </a:cubicBezTo>
                <a:cubicBezTo>
                  <a:pt x="10432" y="14681"/>
                  <a:pt x="10847" y="14671"/>
                  <a:pt x="11253" y="14768"/>
                </a:cubicBezTo>
                <a:cubicBezTo>
                  <a:pt x="11729" y="14883"/>
                  <a:pt x="12181" y="15141"/>
                  <a:pt x="12534" y="15593"/>
                </a:cubicBezTo>
                <a:cubicBezTo>
                  <a:pt x="12837" y="15982"/>
                  <a:pt x="13058" y="16505"/>
                  <a:pt x="13112" y="17102"/>
                </a:cubicBezTo>
                <a:cubicBezTo>
                  <a:pt x="13145" y="17464"/>
                  <a:pt x="13113" y="17828"/>
                  <a:pt x="13055" y="18183"/>
                </a:cubicBezTo>
                <a:cubicBezTo>
                  <a:pt x="12996" y="18552"/>
                  <a:pt x="12909" y="18911"/>
                  <a:pt x="12785" y="19245"/>
                </a:cubicBezTo>
                <a:cubicBezTo>
                  <a:pt x="12647" y="19618"/>
                  <a:pt x="12461" y="19984"/>
                  <a:pt x="12487" y="20408"/>
                </a:cubicBezTo>
                <a:cubicBezTo>
                  <a:pt x="12517" y="20907"/>
                  <a:pt x="12810" y="21260"/>
                  <a:pt x="13146" y="21418"/>
                </a:cubicBezTo>
                <a:cubicBezTo>
                  <a:pt x="13431" y="21552"/>
                  <a:pt x="13734" y="21557"/>
                  <a:pt x="14034" y="21553"/>
                </a:cubicBezTo>
                <a:cubicBezTo>
                  <a:pt x="14361" y="21548"/>
                  <a:pt x="14687" y="21533"/>
                  <a:pt x="15013" y="21506"/>
                </a:cubicBezTo>
                <a:cubicBezTo>
                  <a:pt x="15803" y="21439"/>
                  <a:pt x="16588" y="21298"/>
                  <a:pt x="17366" y="21085"/>
                </a:cubicBezTo>
                <a:cubicBezTo>
                  <a:pt x="17056" y="19196"/>
                  <a:pt x="16912" y="17257"/>
                  <a:pt x="16938" y="15315"/>
                </a:cubicBezTo>
                <a:cubicBezTo>
                  <a:pt x="16951" y="14397"/>
                  <a:pt x="17052" y="13408"/>
                  <a:pt x="17589" y="12959"/>
                </a:cubicBezTo>
                <a:cubicBezTo>
                  <a:pt x="17889" y="12707"/>
                  <a:pt x="18234" y="12717"/>
                  <a:pt x="18558" y="12886"/>
                </a:cubicBezTo>
                <a:cubicBezTo>
                  <a:pt x="18831" y="13028"/>
                  <a:pt x="19078" y="13283"/>
                  <a:pt x="19347" y="13441"/>
                </a:cubicBezTo>
                <a:cubicBezTo>
                  <a:pt x="19996" y="13821"/>
                  <a:pt x="20748" y="13619"/>
                  <a:pt x="21185" y="12839"/>
                </a:cubicBezTo>
                <a:cubicBezTo>
                  <a:pt x="21529" y="12225"/>
                  <a:pt x="21583" y="11401"/>
                  <a:pt x="21551" y="10609"/>
                </a:cubicBezTo>
                <a:cubicBezTo>
                  <a:pt x="21518" y="9813"/>
                  <a:pt x="21391" y="8993"/>
                  <a:pt x="20967" y="8494"/>
                </a:cubicBezTo>
                <a:cubicBezTo>
                  <a:pt x="20606" y="8070"/>
                  <a:pt x="20122" y="7989"/>
                  <a:pt x="19677" y="8186"/>
                </a:cubicBezTo>
                <a:cubicBezTo>
                  <a:pt x="19295" y="8354"/>
                  <a:pt x="18960" y="8721"/>
                  <a:pt x="18581" y="8900"/>
                </a:cubicBezTo>
                <a:cubicBezTo>
                  <a:pt x="18263" y="9051"/>
                  <a:pt x="17929" y="9067"/>
                  <a:pt x="17630" y="8839"/>
                </a:cubicBezTo>
                <a:cubicBezTo>
                  <a:pt x="17054" y="8399"/>
                  <a:pt x="16932" y="7359"/>
                  <a:pt x="16910" y="6390"/>
                </a:cubicBezTo>
                <a:cubicBezTo>
                  <a:pt x="16866" y="4428"/>
                  <a:pt x="16999" y="2466"/>
                  <a:pt x="17304" y="553"/>
                </a:cubicBezTo>
                <a:close/>
              </a:path>
            </a:pathLst>
          </a:custGeom>
          <a:solidFill>
            <a:schemeClr val="accent2">
              <a:alpha val="60000"/>
            </a:schemeClr>
          </a:solidFill>
          <a:ln w="12700">
            <a:miter lim="400000"/>
          </a:ln>
        </p:spPr>
        <p:txBody>
          <a:bodyPr lIns="45718" tIns="45718" rIns="45718" bIns="45718"/>
          <a:lstStyle/>
          <a:p>
            <a:endParaRPr/>
          </a:p>
        </p:txBody>
      </p:sp>
      <p:sp>
        <p:nvSpPr>
          <p:cNvPr id="670" name="Shape"/>
          <p:cNvSpPr/>
          <p:nvPr/>
        </p:nvSpPr>
        <p:spPr>
          <a:xfrm>
            <a:off x="9646280" y="6239271"/>
            <a:ext cx="5081202" cy="3241584"/>
          </a:xfrm>
          <a:custGeom>
            <a:avLst/>
            <a:gdLst/>
            <a:ahLst/>
            <a:cxnLst>
              <a:cxn ang="0">
                <a:pos x="wd2" y="hd2"/>
              </a:cxn>
              <a:cxn ang="5400000">
                <a:pos x="wd2" y="hd2"/>
              </a:cxn>
              <a:cxn ang="10800000">
                <a:pos x="wd2" y="hd2"/>
              </a:cxn>
              <a:cxn ang="16200000">
                <a:pos x="wd2" y="hd2"/>
              </a:cxn>
            </a:cxnLst>
            <a:rect l="0" t="0" r="r" b="b"/>
            <a:pathLst>
              <a:path w="21562" h="21566" extrusionOk="0">
                <a:moveTo>
                  <a:pt x="17495" y="920"/>
                </a:moveTo>
                <a:cubicBezTo>
                  <a:pt x="16920" y="751"/>
                  <a:pt x="16345" y="578"/>
                  <a:pt x="15772" y="401"/>
                </a:cubicBezTo>
                <a:cubicBezTo>
                  <a:pt x="15196" y="224"/>
                  <a:pt x="14619" y="42"/>
                  <a:pt x="14033" y="5"/>
                </a:cubicBezTo>
                <a:cubicBezTo>
                  <a:pt x="13704" y="-15"/>
                  <a:pt x="13371" y="12"/>
                  <a:pt x="13059" y="183"/>
                </a:cubicBezTo>
                <a:cubicBezTo>
                  <a:pt x="12841" y="303"/>
                  <a:pt x="12635" y="500"/>
                  <a:pt x="12534" y="826"/>
                </a:cubicBezTo>
                <a:cubicBezTo>
                  <a:pt x="12469" y="1035"/>
                  <a:pt x="12458" y="1272"/>
                  <a:pt x="12489" y="1499"/>
                </a:cubicBezTo>
                <a:cubicBezTo>
                  <a:pt x="12521" y="1737"/>
                  <a:pt x="12597" y="1953"/>
                  <a:pt x="12672" y="2166"/>
                </a:cubicBezTo>
                <a:cubicBezTo>
                  <a:pt x="12782" y="2478"/>
                  <a:pt x="12892" y="2794"/>
                  <a:pt x="12962" y="3131"/>
                </a:cubicBezTo>
                <a:cubicBezTo>
                  <a:pt x="13029" y="3457"/>
                  <a:pt x="13059" y="3797"/>
                  <a:pt x="13052" y="4143"/>
                </a:cubicBezTo>
                <a:cubicBezTo>
                  <a:pt x="13038" y="4845"/>
                  <a:pt x="12874" y="5526"/>
                  <a:pt x="12554" y="6018"/>
                </a:cubicBezTo>
                <a:cubicBezTo>
                  <a:pt x="12141" y="6654"/>
                  <a:pt x="11569" y="6855"/>
                  <a:pt x="11018" y="6902"/>
                </a:cubicBezTo>
                <a:cubicBezTo>
                  <a:pt x="10475" y="6949"/>
                  <a:pt x="9903" y="6856"/>
                  <a:pt x="9423" y="6360"/>
                </a:cubicBezTo>
                <a:cubicBezTo>
                  <a:pt x="9161" y="6089"/>
                  <a:pt x="8955" y="5716"/>
                  <a:pt x="8818" y="5289"/>
                </a:cubicBezTo>
                <a:cubicBezTo>
                  <a:pt x="8676" y="4850"/>
                  <a:pt x="8607" y="4354"/>
                  <a:pt x="8624" y="3850"/>
                </a:cubicBezTo>
                <a:cubicBezTo>
                  <a:pt x="8646" y="3224"/>
                  <a:pt x="8801" y="2637"/>
                  <a:pt x="8987" y="2083"/>
                </a:cubicBezTo>
                <a:cubicBezTo>
                  <a:pt x="9085" y="1790"/>
                  <a:pt x="9194" y="1489"/>
                  <a:pt x="9176" y="1158"/>
                </a:cubicBezTo>
                <a:cubicBezTo>
                  <a:pt x="9158" y="806"/>
                  <a:pt x="9004" y="518"/>
                  <a:pt x="8810" y="335"/>
                </a:cubicBezTo>
                <a:cubicBezTo>
                  <a:pt x="8549" y="89"/>
                  <a:pt x="8238" y="37"/>
                  <a:pt x="7934" y="31"/>
                </a:cubicBezTo>
                <a:cubicBezTo>
                  <a:pt x="7296" y="18"/>
                  <a:pt x="6665" y="190"/>
                  <a:pt x="6038" y="371"/>
                </a:cubicBezTo>
                <a:cubicBezTo>
                  <a:pt x="5410" y="552"/>
                  <a:pt x="4783" y="743"/>
                  <a:pt x="4158" y="943"/>
                </a:cubicBezTo>
                <a:cubicBezTo>
                  <a:pt x="4203" y="1783"/>
                  <a:pt x="4252" y="2623"/>
                  <a:pt x="4305" y="3462"/>
                </a:cubicBezTo>
                <a:cubicBezTo>
                  <a:pt x="4358" y="4296"/>
                  <a:pt x="4415" y="5131"/>
                  <a:pt x="4414" y="5970"/>
                </a:cubicBezTo>
                <a:cubicBezTo>
                  <a:pt x="4413" y="6354"/>
                  <a:pt x="4401" y="6738"/>
                  <a:pt x="4367" y="7118"/>
                </a:cubicBezTo>
                <a:cubicBezTo>
                  <a:pt x="4335" y="7481"/>
                  <a:pt x="4282" y="7844"/>
                  <a:pt x="4153" y="8150"/>
                </a:cubicBezTo>
                <a:cubicBezTo>
                  <a:pt x="4020" y="8467"/>
                  <a:pt x="3818" y="8693"/>
                  <a:pt x="3587" y="8804"/>
                </a:cubicBezTo>
                <a:cubicBezTo>
                  <a:pt x="3321" y="8932"/>
                  <a:pt x="3037" y="8900"/>
                  <a:pt x="2773" y="8766"/>
                </a:cubicBezTo>
                <a:cubicBezTo>
                  <a:pt x="2385" y="8570"/>
                  <a:pt x="2047" y="8163"/>
                  <a:pt x="1645" y="8051"/>
                </a:cubicBezTo>
                <a:cubicBezTo>
                  <a:pt x="1391" y="7980"/>
                  <a:pt x="1130" y="8033"/>
                  <a:pt x="891" y="8186"/>
                </a:cubicBezTo>
                <a:cubicBezTo>
                  <a:pt x="662" y="8332"/>
                  <a:pt x="460" y="8564"/>
                  <a:pt x="313" y="8874"/>
                </a:cubicBezTo>
                <a:cubicBezTo>
                  <a:pt x="123" y="9274"/>
                  <a:pt x="39" y="9766"/>
                  <a:pt x="11" y="10262"/>
                </a:cubicBezTo>
                <a:cubicBezTo>
                  <a:pt x="-16" y="10736"/>
                  <a:pt x="6" y="11213"/>
                  <a:pt x="68" y="11679"/>
                </a:cubicBezTo>
                <a:cubicBezTo>
                  <a:pt x="141" y="12226"/>
                  <a:pt x="273" y="12766"/>
                  <a:pt x="544" y="13129"/>
                </a:cubicBezTo>
                <a:cubicBezTo>
                  <a:pt x="765" y="13426"/>
                  <a:pt x="1050" y="13564"/>
                  <a:pt x="1340" y="13596"/>
                </a:cubicBezTo>
                <a:cubicBezTo>
                  <a:pt x="1620" y="13627"/>
                  <a:pt x="1895" y="13564"/>
                  <a:pt x="2148" y="13379"/>
                </a:cubicBezTo>
                <a:cubicBezTo>
                  <a:pt x="2364" y="13223"/>
                  <a:pt x="2556" y="12981"/>
                  <a:pt x="2778" y="12847"/>
                </a:cubicBezTo>
                <a:cubicBezTo>
                  <a:pt x="2952" y="12742"/>
                  <a:pt x="3139" y="12705"/>
                  <a:pt x="3325" y="12731"/>
                </a:cubicBezTo>
                <a:cubicBezTo>
                  <a:pt x="3511" y="12758"/>
                  <a:pt x="3693" y="12848"/>
                  <a:pt x="3848" y="13013"/>
                </a:cubicBezTo>
                <a:cubicBezTo>
                  <a:pt x="4109" y="13292"/>
                  <a:pt x="4264" y="13744"/>
                  <a:pt x="4355" y="14219"/>
                </a:cubicBezTo>
                <a:cubicBezTo>
                  <a:pt x="4445" y="14686"/>
                  <a:pt x="4475" y="15175"/>
                  <a:pt x="4446" y="15660"/>
                </a:cubicBezTo>
                <a:lnTo>
                  <a:pt x="4149" y="20654"/>
                </a:lnTo>
                <a:cubicBezTo>
                  <a:pt x="5034" y="20950"/>
                  <a:pt x="5927" y="21182"/>
                  <a:pt x="6825" y="21348"/>
                </a:cubicBezTo>
                <a:cubicBezTo>
                  <a:pt x="7101" y="21400"/>
                  <a:pt x="7376" y="21445"/>
                  <a:pt x="7652" y="21490"/>
                </a:cubicBezTo>
                <a:cubicBezTo>
                  <a:pt x="7925" y="21534"/>
                  <a:pt x="8203" y="21578"/>
                  <a:pt x="8471" y="21483"/>
                </a:cubicBezTo>
                <a:cubicBezTo>
                  <a:pt x="8783" y="21372"/>
                  <a:pt x="9065" y="21065"/>
                  <a:pt x="9147" y="20586"/>
                </a:cubicBezTo>
                <a:cubicBezTo>
                  <a:pt x="9198" y="20289"/>
                  <a:pt x="9187" y="19957"/>
                  <a:pt x="9088" y="19691"/>
                </a:cubicBezTo>
                <a:cubicBezTo>
                  <a:pt x="8911" y="19209"/>
                  <a:pt x="8755" y="18721"/>
                  <a:pt x="8657" y="18194"/>
                </a:cubicBezTo>
                <a:cubicBezTo>
                  <a:pt x="8563" y="17686"/>
                  <a:pt x="8578" y="17144"/>
                  <a:pt x="8699" y="16651"/>
                </a:cubicBezTo>
                <a:cubicBezTo>
                  <a:pt x="8784" y="16152"/>
                  <a:pt x="8967" y="15714"/>
                  <a:pt x="9218" y="15395"/>
                </a:cubicBezTo>
                <a:cubicBezTo>
                  <a:pt x="9479" y="15063"/>
                  <a:pt x="9802" y="14874"/>
                  <a:pt x="10139" y="14769"/>
                </a:cubicBezTo>
                <a:cubicBezTo>
                  <a:pt x="10516" y="14651"/>
                  <a:pt x="10904" y="14641"/>
                  <a:pt x="11284" y="14740"/>
                </a:cubicBezTo>
                <a:cubicBezTo>
                  <a:pt x="11730" y="14856"/>
                  <a:pt x="12153" y="15116"/>
                  <a:pt x="12482" y="15571"/>
                </a:cubicBezTo>
                <a:cubicBezTo>
                  <a:pt x="12766" y="15964"/>
                  <a:pt x="12973" y="16492"/>
                  <a:pt x="13023" y="17095"/>
                </a:cubicBezTo>
                <a:cubicBezTo>
                  <a:pt x="13054" y="17459"/>
                  <a:pt x="13024" y="17827"/>
                  <a:pt x="12971" y="18185"/>
                </a:cubicBezTo>
                <a:cubicBezTo>
                  <a:pt x="12915" y="18557"/>
                  <a:pt x="12833" y="18920"/>
                  <a:pt x="12718" y="19257"/>
                </a:cubicBezTo>
                <a:cubicBezTo>
                  <a:pt x="12588" y="19634"/>
                  <a:pt x="12415" y="20002"/>
                  <a:pt x="12438" y="20431"/>
                </a:cubicBezTo>
                <a:cubicBezTo>
                  <a:pt x="12466" y="20935"/>
                  <a:pt x="12740" y="21293"/>
                  <a:pt x="13055" y="21449"/>
                </a:cubicBezTo>
                <a:cubicBezTo>
                  <a:pt x="13329" y="21585"/>
                  <a:pt x="13620" y="21580"/>
                  <a:pt x="13905" y="21543"/>
                </a:cubicBezTo>
                <a:cubicBezTo>
                  <a:pt x="14208" y="21504"/>
                  <a:pt x="14508" y="21430"/>
                  <a:pt x="14807" y="21355"/>
                </a:cubicBezTo>
                <a:cubicBezTo>
                  <a:pt x="15714" y="21130"/>
                  <a:pt x="16621" y="20898"/>
                  <a:pt x="17526" y="20659"/>
                </a:cubicBezTo>
                <a:cubicBezTo>
                  <a:pt x="17309" y="18891"/>
                  <a:pt x="17212" y="17091"/>
                  <a:pt x="17238" y="15291"/>
                </a:cubicBezTo>
                <a:cubicBezTo>
                  <a:pt x="17251" y="14365"/>
                  <a:pt x="17345" y="13367"/>
                  <a:pt x="17847" y="12914"/>
                </a:cubicBezTo>
                <a:cubicBezTo>
                  <a:pt x="18128" y="12660"/>
                  <a:pt x="18451" y="12669"/>
                  <a:pt x="18754" y="12840"/>
                </a:cubicBezTo>
                <a:cubicBezTo>
                  <a:pt x="19009" y="12983"/>
                  <a:pt x="19241" y="13241"/>
                  <a:pt x="19492" y="13400"/>
                </a:cubicBezTo>
                <a:cubicBezTo>
                  <a:pt x="20100" y="13784"/>
                  <a:pt x="20803" y="13580"/>
                  <a:pt x="21212" y="12793"/>
                </a:cubicBezTo>
                <a:cubicBezTo>
                  <a:pt x="21534" y="12173"/>
                  <a:pt x="21584" y="11341"/>
                  <a:pt x="21554" y="10542"/>
                </a:cubicBezTo>
                <a:cubicBezTo>
                  <a:pt x="21523" y="9740"/>
                  <a:pt x="21405" y="8912"/>
                  <a:pt x="21008" y="8409"/>
                </a:cubicBezTo>
                <a:cubicBezTo>
                  <a:pt x="20670" y="7980"/>
                  <a:pt x="20217" y="7899"/>
                  <a:pt x="19801" y="8097"/>
                </a:cubicBezTo>
                <a:cubicBezTo>
                  <a:pt x="19443" y="8267"/>
                  <a:pt x="19130" y="8637"/>
                  <a:pt x="18775" y="8818"/>
                </a:cubicBezTo>
                <a:cubicBezTo>
                  <a:pt x="18477" y="8970"/>
                  <a:pt x="18165" y="8987"/>
                  <a:pt x="17885" y="8757"/>
                </a:cubicBezTo>
                <a:cubicBezTo>
                  <a:pt x="17346" y="8313"/>
                  <a:pt x="17232" y="7262"/>
                  <a:pt x="17212" y="6286"/>
                </a:cubicBezTo>
                <a:cubicBezTo>
                  <a:pt x="17174" y="4486"/>
                  <a:pt x="17269" y="2685"/>
                  <a:pt x="17495" y="920"/>
                </a:cubicBezTo>
                <a:close/>
              </a:path>
            </a:pathLst>
          </a:custGeom>
          <a:solidFill>
            <a:schemeClr val="accent3">
              <a:alpha val="60000"/>
            </a:schemeClr>
          </a:solidFill>
          <a:ln w="12700">
            <a:miter lim="400000"/>
          </a:ln>
        </p:spPr>
        <p:txBody>
          <a:bodyPr lIns="45718" tIns="45718" rIns="45718" bIns="45718"/>
          <a:lstStyle/>
          <a:p>
            <a:endParaRPr/>
          </a:p>
        </p:txBody>
      </p:sp>
      <p:sp>
        <p:nvSpPr>
          <p:cNvPr id="671" name="Shape"/>
          <p:cNvSpPr/>
          <p:nvPr/>
        </p:nvSpPr>
        <p:spPr>
          <a:xfrm rot="5400000">
            <a:off x="13051474" y="6224808"/>
            <a:ext cx="4753753" cy="3270512"/>
          </a:xfrm>
          <a:custGeom>
            <a:avLst/>
            <a:gdLst/>
            <a:ahLst/>
            <a:cxnLst>
              <a:cxn ang="0">
                <a:pos x="wd2" y="hd2"/>
              </a:cxn>
              <a:cxn ang="5400000">
                <a:pos x="wd2" y="hd2"/>
              </a:cxn>
              <a:cxn ang="10800000">
                <a:pos x="wd2" y="hd2"/>
              </a:cxn>
              <a:cxn ang="16200000">
                <a:pos x="wd2" y="hd2"/>
              </a:cxn>
            </a:cxnLst>
            <a:rect l="0" t="0" r="r" b="b"/>
            <a:pathLst>
              <a:path w="21559" h="21563" extrusionOk="0">
                <a:moveTo>
                  <a:pt x="17304" y="553"/>
                </a:moveTo>
                <a:cubicBezTo>
                  <a:pt x="16889" y="434"/>
                  <a:pt x="16471" y="335"/>
                  <a:pt x="16051" y="257"/>
                </a:cubicBezTo>
                <a:cubicBezTo>
                  <a:pt x="15455" y="145"/>
                  <a:pt x="14856" y="75"/>
                  <a:pt x="14256" y="22"/>
                </a:cubicBezTo>
                <a:cubicBezTo>
                  <a:pt x="13879" y="-12"/>
                  <a:pt x="13493" y="-36"/>
                  <a:pt x="13145" y="181"/>
                </a:cubicBezTo>
                <a:cubicBezTo>
                  <a:pt x="12895" y="337"/>
                  <a:pt x="12685" y="611"/>
                  <a:pt x="12589" y="980"/>
                </a:cubicBezTo>
                <a:cubicBezTo>
                  <a:pt x="12535" y="1185"/>
                  <a:pt x="12522" y="1408"/>
                  <a:pt x="12548" y="1624"/>
                </a:cubicBezTo>
                <a:cubicBezTo>
                  <a:pt x="12577" y="1867"/>
                  <a:pt x="12656" y="2090"/>
                  <a:pt x="12736" y="2308"/>
                </a:cubicBezTo>
                <a:cubicBezTo>
                  <a:pt x="12850" y="2620"/>
                  <a:pt x="12970" y="2931"/>
                  <a:pt x="13046" y="3264"/>
                </a:cubicBezTo>
                <a:cubicBezTo>
                  <a:pt x="13119" y="3587"/>
                  <a:pt x="13150" y="3924"/>
                  <a:pt x="13142" y="4267"/>
                </a:cubicBezTo>
                <a:cubicBezTo>
                  <a:pt x="13127" y="4963"/>
                  <a:pt x="12952" y="5638"/>
                  <a:pt x="12610" y="6125"/>
                </a:cubicBezTo>
                <a:cubicBezTo>
                  <a:pt x="12169" y="6755"/>
                  <a:pt x="11557" y="6954"/>
                  <a:pt x="10969" y="7002"/>
                </a:cubicBezTo>
                <a:cubicBezTo>
                  <a:pt x="10388" y="7048"/>
                  <a:pt x="9776" y="6956"/>
                  <a:pt x="9264" y="6464"/>
                </a:cubicBezTo>
                <a:cubicBezTo>
                  <a:pt x="8984" y="6195"/>
                  <a:pt x="8765" y="5826"/>
                  <a:pt x="8617" y="5402"/>
                </a:cubicBezTo>
                <a:cubicBezTo>
                  <a:pt x="8465" y="4968"/>
                  <a:pt x="8390" y="4477"/>
                  <a:pt x="8410" y="3976"/>
                </a:cubicBezTo>
                <a:cubicBezTo>
                  <a:pt x="8436" y="3357"/>
                  <a:pt x="8609" y="2781"/>
                  <a:pt x="8798" y="2226"/>
                </a:cubicBezTo>
                <a:cubicBezTo>
                  <a:pt x="8897" y="1934"/>
                  <a:pt x="9002" y="1635"/>
                  <a:pt x="9000" y="1309"/>
                </a:cubicBezTo>
                <a:cubicBezTo>
                  <a:pt x="8998" y="953"/>
                  <a:pt x="8870" y="627"/>
                  <a:pt x="8674" y="411"/>
                </a:cubicBezTo>
                <a:cubicBezTo>
                  <a:pt x="8402" y="111"/>
                  <a:pt x="8050" y="62"/>
                  <a:pt x="7709" y="49"/>
                </a:cubicBezTo>
                <a:cubicBezTo>
                  <a:pt x="7041" y="22"/>
                  <a:pt x="6373" y="103"/>
                  <a:pt x="5708" y="191"/>
                </a:cubicBezTo>
                <a:cubicBezTo>
                  <a:pt x="5173" y="261"/>
                  <a:pt x="4638" y="337"/>
                  <a:pt x="4104" y="418"/>
                </a:cubicBezTo>
                <a:cubicBezTo>
                  <a:pt x="4290" y="1470"/>
                  <a:pt x="4441" y="2535"/>
                  <a:pt x="4558" y="3609"/>
                </a:cubicBezTo>
                <a:cubicBezTo>
                  <a:pt x="4647" y="4426"/>
                  <a:pt x="4716" y="5249"/>
                  <a:pt x="4717" y="6077"/>
                </a:cubicBezTo>
                <a:cubicBezTo>
                  <a:pt x="4718" y="6458"/>
                  <a:pt x="4704" y="6839"/>
                  <a:pt x="4667" y="7216"/>
                </a:cubicBezTo>
                <a:cubicBezTo>
                  <a:pt x="4633" y="7575"/>
                  <a:pt x="4577" y="7935"/>
                  <a:pt x="4439" y="8238"/>
                </a:cubicBezTo>
                <a:cubicBezTo>
                  <a:pt x="4297" y="8552"/>
                  <a:pt x="4080" y="8777"/>
                  <a:pt x="3833" y="8887"/>
                </a:cubicBezTo>
                <a:cubicBezTo>
                  <a:pt x="3549" y="9013"/>
                  <a:pt x="3246" y="8981"/>
                  <a:pt x="2964" y="8848"/>
                </a:cubicBezTo>
                <a:cubicBezTo>
                  <a:pt x="2549" y="8654"/>
                  <a:pt x="2188" y="8251"/>
                  <a:pt x="1758" y="8140"/>
                </a:cubicBezTo>
                <a:cubicBezTo>
                  <a:pt x="1486" y="8070"/>
                  <a:pt x="1207" y="8122"/>
                  <a:pt x="952" y="8274"/>
                </a:cubicBezTo>
                <a:cubicBezTo>
                  <a:pt x="708" y="8418"/>
                  <a:pt x="492" y="8649"/>
                  <a:pt x="334" y="8956"/>
                </a:cubicBezTo>
                <a:cubicBezTo>
                  <a:pt x="131" y="9352"/>
                  <a:pt x="42" y="9839"/>
                  <a:pt x="12" y="10331"/>
                </a:cubicBezTo>
                <a:cubicBezTo>
                  <a:pt x="-17" y="10801"/>
                  <a:pt x="7" y="11274"/>
                  <a:pt x="73" y="11735"/>
                </a:cubicBezTo>
                <a:cubicBezTo>
                  <a:pt x="151" y="12278"/>
                  <a:pt x="292" y="12812"/>
                  <a:pt x="581" y="13172"/>
                </a:cubicBezTo>
                <a:cubicBezTo>
                  <a:pt x="817" y="13466"/>
                  <a:pt x="1122" y="13603"/>
                  <a:pt x="1432" y="13635"/>
                </a:cubicBezTo>
                <a:cubicBezTo>
                  <a:pt x="1732" y="13666"/>
                  <a:pt x="2025" y="13603"/>
                  <a:pt x="2296" y="13420"/>
                </a:cubicBezTo>
                <a:cubicBezTo>
                  <a:pt x="2527" y="13265"/>
                  <a:pt x="2732" y="13026"/>
                  <a:pt x="2969" y="12893"/>
                </a:cubicBezTo>
                <a:cubicBezTo>
                  <a:pt x="3155" y="12788"/>
                  <a:pt x="3355" y="12752"/>
                  <a:pt x="3554" y="12778"/>
                </a:cubicBezTo>
                <a:cubicBezTo>
                  <a:pt x="3753" y="12805"/>
                  <a:pt x="3946" y="12895"/>
                  <a:pt x="4112" y="13057"/>
                </a:cubicBezTo>
                <a:cubicBezTo>
                  <a:pt x="4394" y="13332"/>
                  <a:pt x="4569" y="13775"/>
                  <a:pt x="4655" y="14253"/>
                </a:cubicBezTo>
                <a:cubicBezTo>
                  <a:pt x="4739" y="14716"/>
                  <a:pt x="4739" y="15198"/>
                  <a:pt x="4724" y="15676"/>
                </a:cubicBezTo>
                <a:cubicBezTo>
                  <a:pt x="4694" y="16595"/>
                  <a:pt x="4605" y="17506"/>
                  <a:pt x="4494" y="18409"/>
                </a:cubicBezTo>
                <a:cubicBezTo>
                  <a:pt x="4382" y="19318"/>
                  <a:pt x="4246" y="20222"/>
                  <a:pt x="4086" y="21120"/>
                </a:cubicBezTo>
                <a:cubicBezTo>
                  <a:pt x="4823" y="21342"/>
                  <a:pt x="5571" y="21480"/>
                  <a:pt x="6323" y="21531"/>
                </a:cubicBezTo>
                <a:cubicBezTo>
                  <a:pt x="6673" y="21556"/>
                  <a:pt x="7023" y="21561"/>
                  <a:pt x="7374" y="21563"/>
                </a:cubicBezTo>
                <a:cubicBezTo>
                  <a:pt x="7667" y="21564"/>
                  <a:pt x="7963" y="21562"/>
                  <a:pt x="8246" y="21451"/>
                </a:cubicBezTo>
                <a:cubicBezTo>
                  <a:pt x="8575" y="21322"/>
                  <a:pt x="8879" y="21033"/>
                  <a:pt x="8969" y="20563"/>
                </a:cubicBezTo>
                <a:cubicBezTo>
                  <a:pt x="9026" y="20269"/>
                  <a:pt x="9011" y="19939"/>
                  <a:pt x="8906" y="19675"/>
                </a:cubicBezTo>
                <a:cubicBezTo>
                  <a:pt x="8717" y="19198"/>
                  <a:pt x="8548" y="18715"/>
                  <a:pt x="8445" y="18191"/>
                </a:cubicBezTo>
                <a:cubicBezTo>
                  <a:pt x="8345" y="17681"/>
                  <a:pt x="8365" y="17139"/>
                  <a:pt x="8480" y="16636"/>
                </a:cubicBezTo>
                <a:cubicBezTo>
                  <a:pt x="8590" y="16158"/>
                  <a:pt x="8781" y="15731"/>
                  <a:pt x="9045" y="15418"/>
                </a:cubicBezTo>
                <a:cubicBezTo>
                  <a:pt x="9323" y="15088"/>
                  <a:pt x="9669" y="14901"/>
                  <a:pt x="10029" y="14798"/>
                </a:cubicBezTo>
                <a:cubicBezTo>
                  <a:pt x="10432" y="14681"/>
                  <a:pt x="10847" y="14671"/>
                  <a:pt x="11253" y="14768"/>
                </a:cubicBezTo>
                <a:cubicBezTo>
                  <a:pt x="11729" y="14883"/>
                  <a:pt x="12181" y="15141"/>
                  <a:pt x="12534" y="15593"/>
                </a:cubicBezTo>
                <a:cubicBezTo>
                  <a:pt x="12837" y="15982"/>
                  <a:pt x="13058" y="16505"/>
                  <a:pt x="13112" y="17102"/>
                </a:cubicBezTo>
                <a:cubicBezTo>
                  <a:pt x="13145" y="17464"/>
                  <a:pt x="13113" y="17828"/>
                  <a:pt x="13055" y="18183"/>
                </a:cubicBezTo>
                <a:cubicBezTo>
                  <a:pt x="12996" y="18552"/>
                  <a:pt x="12909" y="18911"/>
                  <a:pt x="12785" y="19245"/>
                </a:cubicBezTo>
                <a:cubicBezTo>
                  <a:pt x="12647" y="19618"/>
                  <a:pt x="12461" y="19984"/>
                  <a:pt x="12487" y="20408"/>
                </a:cubicBezTo>
                <a:cubicBezTo>
                  <a:pt x="12517" y="20907"/>
                  <a:pt x="12810" y="21260"/>
                  <a:pt x="13146" y="21418"/>
                </a:cubicBezTo>
                <a:cubicBezTo>
                  <a:pt x="13431" y="21552"/>
                  <a:pt x="13734" y="21557"/>
                  <a:pt x="14034" y="21553"/>
                </a:cubicBezTo>
                <a:cubicBezTo>
                  <a:pt x="14361" y="21548"/>
                  <a:pt x="14687" y="21533"/>
                  <a:pt x="15013" y="21506"/>
                </a:cubicBezTo>
                <a:cubicBezTo>
                  <a:pt x="15803" y="21439"/>
                  <a:pt x="16588" y="21298"/>
                  <a:pt x="17366" y="21085"/>
                </a:cubicBezTo>
                <a:cubicBezTo>
                  <a:pt x="17056" y="19196"/>
                  <a:pt x="16912" y="17257"/>
                  <a:pt x="16938" y="15315"/>
                </a:cubicBezTo>
                <a:cubicBezTo>
                  <a:pt x="16951" y="14397"/>
                  <a:pt x="17052" y="13408"/>
                  <a:pt x="17589" y="12959"/>
                </a:cubicBezTo>
                <a:cubicBezTo>
                  <a:pt x="17889" y="12707"/>
                  <a:pt x="18234" y="12717"/>
                  <a:pt x="18558" y="12886"/>
                </a:cubicBezTo>
                <a:cubicBezTo>
                  <a:pt x="18831" y="13028"/>
                  <a:pt x="19078" y="13283"/>
                  <a:pt x="19347" y="13441"/>
                </a:cubicBezTo>
                <a:cubicBezTo>
                  <a:pt x="19996" y="13821"/>
                  <a:pt x="20748" y="13619"/>
                  <a:pt x="21185" y="12839"/>
                </a:cubicBezTo>
                <a:cubicBezTo>
                  <a:pt x="21529" y="12225"/>
                  <a:pt x="21583" y="11401"/>
                  <a:pt x="21551" y="10609"/>
                </a:cubicBezTo>
                <a:cubicBezTo>
                  <a:pt x="21518" y="9813"/>
                  <a:pt x="21391" y="8993"/>
                  <a:pt x="20967" y="8494"/>
                </a:cubicBezTo>
                <a:cubicBezTo>
                  <a:pt x="20606" y="8070"/>
                  <a:pt x="20122" y="7989"/>
                  <a:pt x="19677" y="8186"/>
                </a:cubicBezTo>
                <a:cubicBezTo>
                  <a:pt x="19295" y="8354"/>
                  <a:pt x="18960" y="8721"/>
                  <a:pt x="18581" y="8900"/>
                </a:cubicBezTo>
                <a:cubicBezTo>
                  <a:pt x="18263" y="9051"/>
                  <a:pt x="17929" y="9067"/>
                  <a:pt x="17630" y="8839"/>
                </a:cubicBezTo>
                <a:cubicBezTo>
                  <a:pt x="17054" y="8399"/>
                  <a:pt x="16932" y="7359"/>
                  <a:pt x="16910" y="6390"/>
                </a:cubicBezTo>
                <a:cubicBezTo>
                  <a:pt x="16866" y="4428"/>
                  <a:pt x="16999" y="2466"/>
                  <a:pt x="17304" y="553"/>
                </a:cubicBezTo>
                <a:close/>
              </a:path>
            </a:pathLst>
          </a:custGeom>
          <a:solidFill>
            <a:srgbClr val="535353">
              <a:alpha val="60000"/>
            </a:srgbClr>
          </a:solidFill>
          <a:ln w="12700">
            <a:miter lim="400000"/>
          </a:ln>
        </p:spPr>
        <p:txBody>
          <a:bodyPr lIns="45718" tIns="45718" rIns="45718" bIns="45718"/>
          <a:lstStyle/>
          <a:p>
            <a:endParaRPr/>
          </a:p>
        </p:txBody>
      </p:sp>
      <p:sp>
        <p:nvSpPr>
          <p:cNvPr id="672" name="Shape"/>
          <p:cNvSpPr/>
          <p:nvPr/>
        </p:nvSpPr>
        <p:spPr>
          <a:xfrm>
            <a:off x="16110580" y="6240508"/>
            <a:ext cx="5081202" cy="3241584"/>
          </a:xfrm>
          <a:custGeom>
            <a:avLst/>
            <a:gdLst/>
            <a:ahLst/>
            <a:cxnLst>
              <a:cxn ang="0">
                <a:pos x="wd2" y="hd2"/>
              </a:cxn>
              <a:cxn ang="5400000">
                <a:pos x="wd2" y="hd2"/>
              </a:cxn>
              <a:cxn ang="10800000">
                <a:pos x="wd2" y="hd2"/>
              </a:cxn>
              <a:cxn ang="16200000">
                <a:pos x="wd2" y="hd2"/>
              </a:cxn>
            </a:cxnLst>
            <a:rect l="0" t="0" r="r" b="b"/>
            <a:pathLst>
              <a:path w="21562" h="21566" extrusionOk="0">
                <a:moveTo>
                  <a:pt x="17495" y="920"/>
                </a:moveTo>
                <a:cubicBezTo>
                  <a:pt x="16920" y="751"/>
                  <a:pt x="16345" y="578"/>
                  <a:pt x="15772" y="401"/>
                </a:cubicBezTo>
                <a:cubicBezTo>
                  <a:pt x="15196" y="224"/>
                  <a:pt x="14619" y="42"/>
                  <a:pt x="14033" y="5"/>
                </a:cubicBezTo>
                <a:cubicBezTo>
                  <a:pt x="13704" y="-15"/>
                  <a:pt x="13371" y="12"/>
                  <a:pt x="13059" y="183"/>
                </a:cubicBezTo>
                <a:cubicBezTo>
                  <a:pt x="12841" y="303"/>
                  <a:pt x="12635" y="500"/>
                  <a:pt x="12534" y="826"/>
                </a:cubicBezTo>
                <a:cubicBezTo>
                  <a:pt x="12469" y="1035"/>
                  <a:pt x="12458" y="1272"/>
                  <a:pt x="12489" y="1499"/>
                </a:cubicBezTo>
                <a:cubicBezTo>
                  <a:pt x="12521" y="1737"/>
                  <a:pt x="12597" y="1953"/>
                  <a:pt x="12672" y="2166"/>
                </a:cubicBezTo>
                <a:cubicBezTo>
                  <a:pt x="12782" y="2478"/>
                  <a:pt x="12892" y="2794"/>
                  <a:pt x="12962" y="3131"/>
                </a:cubicBezTo>
                <a:cubicBezTo>
                  <a:pt x="13029" y="3457"/>
                  <a:pt x="13059" y="3797"/>
                  <a:pt x="13052" y="4143"/>
                </a:cubicBezTo>
                <a:cubicBezTo>
                  <a:pt x="13038" y="4845"/>
                  <a:pt x="12874" y="5526"/>
                  <a:pt x="12554" y="6018"/>
                </a:cubicBezTo>
                <a:cubicBezTo>
                  <a:pt x="12141" y="6654"/>
                  <a:pt x="11569" y="6855"/>
                  <a:pt x="11018" y="6902"/>
                </a:cubicBezTo>
                <a:cubicBezTo>
                  <a:pt x="10475" y="6949"/>
                  <a:pt x="9903" y="6856"/>
                  <a:pt x="9423" y="6360"/>
                </a:cubicBezTo>
                <a:cubicBezTo>
                  <a:pt x="9161" y="6089"/>
                  <a:pt x="8955" y="5716"/>
                  <a:pt x="8818" y="5289"/>
                </a:cubicBezTo>
                <a:cubicBezTo>
                  <a:pt x="8676" y="4850"/>
                  <a:pt x="8607" y="4354"/>
                  <a:pt x="8624" y="3850"/>
                </a:cubicBezTo>
                <a:cubicBezTo>
                  <a:pt x="8646" y="3224"/>
                  <a:pt x="8801" y="2637"/>
                  <a:pt x="8987" y="2083"/>
                </a:cubicBezTo>
                <a:cubicBezTo>
                  <a:pt x="9085" y="1790"/>
                  <a:pt x="9194" y="1489"/>
                  <a:pt x="9176" y="1158"/>
                </a:cubicBezTo>
                <a:cubicBezTo>
                  <a:pt x="9158" y="806"/>
                  <a:pt x="9004" y="518"/>
                  <a:pt x="8810" y="335"/>
                </a:cubicBezTo>
                <a:cubicBezTo>
                  <a:pt x="8549" y="89"/>
                  <a:pt x="8238" y="37"/>
                  <a:pt x="7934" y="31"/>
                </a:cubicBezTo>
                <a:cubicBezTo>
                  <a:pt x="7296" y="18"/>
                  <a:pt x="6665" y="190"/>
                  <a:pt x="6038" y="371"/>
                </a:cubicBezTo>
                <a:cubicBezTo>
                  <a:pt x="5410" y="552"/>
                  <a:pt x="4783" y="743"/>
                  <a:pt x="4158" y="943"/>
                </a:cubicBezTo>
                <a:cubicBezTo>
                  <a:pt x="4203" y="1783"/>
                  <a:pt x="4252" y="2623"/>
                  <a:pt x="4305" y="3462"/>
                </a:cubicBezTo>
                <a:cubicBezTo>
                  <a:pt x="4358" y="4296"/>
                  <a:pt x="4415" y="5131"/>
                  <a:pt x="4414" y="5970"/>
                </a:cubicBezTo>
                <a:cubicBezTo>
                  <a:pt x="4413" y="6354"/>
                  <a:pt x="4401" y="6738"/>
                  <a:pt x="4367" y="7118"/>
                </a:cubicBezTo>
                <a:cubicBezTo>
                  <a:pt x="4335" y="7481"/>
                  <a:pt x="4282" y="7844"/>
                  <a:pt x="4153" y="8150"/>
                </a:cubicBezTo>
                <a:cubicBezTo>
                  <a:pt x="4020" y="8467"/>
                  <a:pt x="3818" y="8693"/>
                  <a:pt x="3587" y="8804"/>
                </a:cubicBezTo>
                <a:cubicBezTo>
                  <a:pt x="3321" y="8932"/>
                  <a:pt x="3037" y="8900"/>
                  <a:pt x="2773" y="8766"/>
                </a:cubicBezTo>
                <a:cubicBezTo>
                  <a:pt x="2385" y="8570"/>
                  <a:pt x="2047" y="8163"/>
                  <a:pt x="1645" y="8051"/>
                </a:cubicBezTo>
                <a:cubicBezTo>
                  <a:pt x="1391" y="7980"/>
                  <a:pt x="1130" y="8033"/>
                  <a:pt x="891" y="8186"/>
                </a:cubicBezTo>
                <a:cubicBezTo>
                  <a:pt x="662" y="8332"/>
                  <a:pt x="460" y="8564"/>
                  <a:pt x="313" y="8874"/>
                </a:cubicBezTo>
                <a:cubicBezTo>
                  <a:pt x="123" y="9274"/>
                  <a:pt x="39" y="9766"/>
                  <a:pt x="11" y="10262"/>
                </a:cubicBezTo>
                <a:cubicBezTo>
                  <a:pt x="-16" y="10736"/>
                  <a:pt x="6" y="11213"/>
                  <a:pt x="68" y="11679"/>
                </a:cubicBezTo>
                <a:cubicBezTo>
                  <a:pt x="141" y="12226"/>
                  <a:pt x="273" y="12766"/>
                  <a:pt x="544" y="13129"/>
                </a:cubicBezTo>
                <a:cubicBezTo>
                  <a:pt x="765" y="13426"/>
                  <a:pt x="1050" y="13564"/>
                  <a:pt x="1340" y="13596"/>
                </a:cubicBezTo>
                <a:cubicBezTo>
                  <a:pt x="1620" y="13627"/>
                  <a:pt x="1895" y="13564"/>
                  <a:pt x="2148" y="13379"/>
                </a:cubicBezTo>
                <a:cubicBezTo>
                  <a:pt x="2364" y="13223"/>
                  <a:pt x="2556" y="12981"/>
                  <a:pt x="2778" y="12847"/>
                </a:cubicBezTo>
                <a:cubicBezTo>
                  <a:pt x="2952" y="12742"/>
                  <a:pt x="3139" y="12705"/>
                  <a:pt x="3325" y="12731"/>
                </a:cubicBezTo>
                <a:cubicBezTo>
                  <a:pt x="3511" y="12758"/>
                  <a:pt x="3693" y="12848"/>
                  <a:pt x="3848" y="13013"/>
                </a:cubicBezTo>
                <a:cubicBezTo>
                  <a:pt x="4109" y="13292"/>
                  <a:pt x="4264" y="13744"/>
                  <a:pt x="4355" y="14219"/>
                </a:cubicBezTo>
                <a:cubicBezTo>
                  <a:pt x="4445" y="14686"/>
                  <a:pt x="4475" y="15175"/>
                  <a:pt x="4446" y="15660"/>
                </a:cubicBezTo>
                <a:lnTo>
                  <a:pt x="4149" y="20654"/>
                </a:lnTo>
                <a:cubicBezTo>
                  <a:pt x="5034" y="20950"/>
                  <a:pt x="5927" y="21182"/>
                  <a:pt x="6825" y="21348"/>
                </a:cubicBezTo>
                <a:cubicBezTo>
                  <a:pt x="7101" y="21400"/>
                  <a:pt x="7376" y="21445"/>
                  <a:pt x="7652" y="21490"/>
                </a:cubicBezTo>
                <a:cubicBezTo>
                  <a:pt x="7925" y="21534"/>
                  <a:pt x="8203" y="21578"/>
                  <a:pt x="8471" y="21483"/>
                </a:cubicBezTo>
                <a:cubicBezTo>
                  <a:pt x="8783" y="21372"/>
                  <a:pt x="9065" y="21065"/>
                  <a:pt x="9147" y="20586"/>
                </a:cubicBezTo>
                <a:cubicBezTo>
                  <a:pt x="9198" y="20289"/>
                  <a:pt x="9187" y="19957"/>
                  <a:pt x="9088" y="19691"/>
                </a:cubicBezTo>
                <a:cubicBezTo>
                  <a:pt x="8911" y="19209"/>
                  <a:pt x="8755" y="18721"/>
                  <a:pt x="8657" y="18194"/>
                </a:cubicBezTo>
                <a:cubicBezTo>
                  <a:pt x="8563" y="17686"/>
                  <a:pt x="8578" y="17144"/>
                  <a:pt x="8699" y="16651"/>
                </a:cubicBezTo>
                <a:cubicBezTo>
                  <a:pt x="8784" y="16152"/>
                  <a:pt x="8967" y="15714"/>
                  <a:pt x="9218" y="15395"/>
                </a:cubicBezTo>
                <a:cubicBezTo>
                  <a:pt x="9479" y="15063"/>
                  <a:pt x="9802" y="14874"/>
                  <a:pt x="10139" y="14769"/>
                </a:cubicBezTo>
                <a:cubicBezTo>
                  <a:pt x="10516" y="14651"/>
                  <a:pt x="10904" y="14641"/>
                  <a:pt x="11284" y="14740"/>
                </a:cubicBezTo>
                <a:cubicBezTo>
                  <a:pt x="11730" y="14856"/>
                  <a:pt x="12153" y="15116"/>
                  <a:pt x="12482" y="15571"/>
                </a:cubicBezTo>
                <a:cubicBezTo>
                  <a:pt x="12766" y="15964"/>
                  <a:pt x="12973" y="16492"/>
                  <a:pt x="13023" y="17095"/>
                </a:cubicBezTo>
                <a:cubicBezTo>
                  <a:pt x="13054" y="17459"/>
                  <a:pt x="13024" y="17827"/>
                  <a:pt x="12971" y="18185"/>
                </a:cubicBezTo>
                <a:cubicBezTo>
                  <a:pt x="12915" y="18557"/>
                  <a:pt x="12833" y="18920"/>
                  <a:pt x="12718" y="19257"/>
                </a:cubicBezTo>
                <a:cubicBezTo>
                  <a:pt x="12588" y="19634"/>
                  <a:pt x="12415" y="20002"/>
                  <a:pt x="12438" y="20431"/>
                </a:cubicBezTo>
                <a:cubicBezTo>
                  <a:pt x="12466" y="20935"/>
                  <a:pt x="12740" y="21293"/>
                  <a:pt x="13055" y="21449"/>
                </a:cubicBezTo>
                <a:cubicBezTo>
                  <a:pt x="13329" y="21585"/>
                  <a:pt x="13620" y="21580"/>
                  <a:pt x="13905" y="21543"/>
                </a:cubicBezTo>
                <a:cubicBezTo>
                  <a:pt x="14208" y="21504"/>
                  <a:pt x="14508" y="21430"/>
                  <a:pt x="14807" y="21355"/>
                </a:cubicBezTo>
                <a:cubicBezTo>
                  <a:pt x="15714" y="21130"/>
                  <a:pt x="16621" y="20898"/>
                  <a:pt x="17526" y="20659"/>
                </a:cubicBezTo>
                <a:cubicBezTo>
                  <a:pt x="17309" y="18891"/>
                  <a:pt x="17212" y="17091"/>
                  <a:pt x="17238" y="15291"/>
                </a:cubicBezTo>
                <a:cubicBezTo>
                  <a:pt x="17251" y="14365"/>
                  <a:pt x="17345" y="13367"/>
                  <a:pt x="17847" y="12914"/>
                </a:cubicBezTo>
                <a:cubicBezTo>
                  <a:pt x="18128" y="12660"/>
                  <a:pt x="18451" y="12669"/>
                  <a:pt x="18754" y="12840"/>
                </a:cubicBezTo>
                <a:cubicBezTo>
                  <a:pt x="19009" y="12983"/>
                  <a:pt x="19241" y="13241"/>
                  <a:pt x="19492" y="13400"/>
                </a:cubicBezTo>
                <a:cubicBezTo>
                  <a:pt x="20100" y="13784"/>
                  <a:pt x="20803" y="13580"/>
                  <a:pt x="21212" y="12793"/>
                </a:cubicBezTo>
                <a:cubicBezTo>
                  <a:pt x="21534" y="12173"/>
                  <a:pt x="21584" y="11341"/>
                  <a:pt x="21554" y="10542"/>
                </a:cubicBezTo>
                <a:cubicBezTo>
                  <a:pt x="21523" y="9740"/>
                  <a:pt x="21405" y="8912"/>
                  <a:pt x="21008" y="8409"/>
                </a:cubicBezTo>
                <a:cubicBezTo>
                  <a:pt x="20670" y="7980"/>
                  <a:pt x="20217" y="7899"/>
                  <a:pt x="19801" y="8097"/>
                </a:cubicBezTo>
                <a:cubicBezTo>
                  <a:pt x="19443" y="8267"/>
                  <a:pt x="19130" y="8637"/>
                  <a:pt x="18775" y="8818"/>
                </a:cubicBezTo>
                <a:cubicBezTo>
                  <a:pt x="18477" y="8970"/>
                  <a:pt x="18165" y="8987"/>
                  <a:pt x="17885" y="8757"/>
                </a:cubicBezTo>
                <a:cubicBezTo>
                  <a:pt x="17346" y="8313"/>
                  <a:pt x="17232" y="7262"/>
                  <a:pt x="17212" y="6286"/>
                </a:cubicBezTo>
                <a:cubicBezTo>
                  <a:pt x="17174" y="4486"/>
                  <a:pt x="17269" y="2685"/>
                  <a:pt x="17495" y="920"/>
                </a:cubicBezTo>
                <a:close/>
              </a:path>
            </a:pathLst>
          </a:custGeom>
          <a:solidFill>
            <a:schemeClr val="accent1">
              <a:alpha val="60000"/>
            </a:schemeClr>
          </a:solidFill>
          <a:ln w="12700">
            <a:miter lim="400000"/>
          </a:ln>
        </p:spPr>
        <p:txBody>
          <a:bodyPr lIns="45718" tIns="45718" rIns="45718" bIns="45718"/>
          <a:lstStyle/>
          <a:p>
            <a:endParaRPr/>
          </a:p>
        </p:txBody>
      </p:sp>
      <p:sp>
        <p:nvSpPr>
          <p:cNvPr id="673" name="Freeform 273"/>
          <p:cNvSpPr/>
          <p:nvPr/>
        </p:nvSpPr>
        <p:spPr>
          <a:xfrm>
            <a:off x="15159913" y="7587631"/>
            <a:ext cx="558801" cy="5588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9519" y="0"/>
                  <a:pt x="8484" y="1035"/>
                  <a:pt x="8484" y="2317"/>
                </a:cubicBezTo>
                <a:cubicBezTo>
                  <a:pt x="8484" y="3598"/>
                  <a:pt x="9519" y="4633"/>
                  <a:pt x="10800" y="4633"/>
                </a:cubicBezTo>
                <a:cubicBezTo>
                  <a:pt x="12081" y="4633"/>
                  <a:pt x="13116" y="3598"/>
                  <a:pt x="13116" y="2317"/>
                </a:cubicBezTo>
                <a:cubicBezTo>
                  <a:pt x="13117" y="1035"/>
                  <a:pt x="12081" y="0"/>
                  <a:pt x="10800" y="0"/>
                </a:cubicBezTo>
                <a:close/>
                <a:moveTo>
                  <a:pt x="8453" y="5017"/>
                </a:moveTo>
                <a:cubicBezTo>
                  <a:pt x="7467" y="5553"/>
                  <a:pt x="6796" y="6594"/>
                  <a:pt x="6796" y="7793"/>
                </a:cubicBezTo>
                <a:lnTo>
                  <a:pt x="6796" y="8223"/>
                </a:lnTo>
                <a:cubicBezTo>
                  <a:pt x="6796" y="8572"/>
                  <a:pt x="7075" y="8852"/>
                  <a:pt x="7425" y="8852"/>
                </a:cubicBezTo>
                <a:lnTo>
                  <a:pt x="14175" y="8852"/>
                </a:lnTo>
                <a:cubicBezTo>
                  <a:pt x="14524" y="8852"/>
                  <a:pt x="14804" y="8572"/>
                  <a:pt x="14804" y="8223"/>
                </a:cubicBezTo>
                <a:lnTo>
                  <a:pt x="14804" y="7793"/>
                </a:lnTo>
                <a:cubicBezTo>
                  <a:pt x="14804" y="6594"/>
                  <a:pt x="14148" y="5553"/>
                  <a:pt x="13163" y="5017"/>
                </a:cubicBezTo>
                <a:cubicBezTo>
                  <a:pt x="12532" y="5565"/>
                  <a:pt x="11699" y="5906"/>
                  <a:pt x="10800" y="5906"/>
                </a:cubicBezTo>
                <a:cubicBezTo>
                  <a:pt x="9901" y="5906"/>
                  <a:pt x="9083" y="5565"/>
                  <a:pt x="8453" y="5017"/>
                </a:cubicBezTo>
                <a:close/>
                <a:moveTo>
                  <a:pt x="10171" y="10125"/>
                </a:moveTo>
                <a:lnTo>
                  <a:pt x="10171" y="11767"/>
                </a:lnTo>
                <a:cubicBezTo>
                  <a:pt x="10373" y="11714"/>
                  <a:pt x="10581" y="11674"/>
                  <a:pt x="10800" y="11674"/>
                </a:cubicBezTo>
                <a:cubicBezTo>
                  <a:pt x="11018" y="11674"/>
                  <a:pt x="11227" y="11714"/>
                  <a:pt x="11429" y="11767"/>
                </a:cubicBezTo>
                <a:lnTo>
                  <a:pt x="11429" y="10125"/>
                </a:lnTo>
                <a:lnTo>
                  <a:pt x="10171" y="10125"/>
                </a:lnTo>
                <a:close/>
                <a:moveTo>
                  <a:pt x="4004" y="12733"/>
                </a:moveTo>
                <a:cubicBezTo>
                  <a:pt x="2723" y="12733"/>
                  <a:pt x="1688" y="13768"/>
                  <a:pt x="1688" y="15049"/>
                </a:cubicBezTo>
                <a:cubicBezTo>
                  <a:pt x="1688" y="16331"/>
                  <a:pt x="2723" y="17381"/>
                  <a:pt x="4004" y="17381"/>
                </a:cubicBezTo>
                <a:cubicBezTo>
                  <a:pt x="5285" y="17381"/>
                  <a:pt x="6336" y="16331"/>
                  <a:pt x="6336" y="15049"/>
                </a:cubicBezTo>
                <a:cubicBezTo>
                  <a:pt x="6336" y="13768"/>
                  <a:pt x="5285" y="12733"/>
                  <a:pt x="4004" y="12733"/>
                </a:cubicBezTo>
                <a:close/>
                <a:moveTo>
                  <a:pt x="17596" y="12733"/>
                </a:moveTo>
                <a:cubicBezTo>
                  <a:pt x="16315" y="12733"/>
                  <a:pt x="15280" y="13768"/>
                  <a:pt x="15280" y="15049"/>
                </a:cubicBezTo>
                <a:cubicBezTo>
                  <a:pt x="15279" y="16331"/>
                  <a:pt x="16315" y="17381"/>
                  <a:pt x="17596" y="17381"/>
                </a:cubicBezTo>
                <a:cubicBezTo>
                  <a:pt x="18878" y="17381"/>
                  <a:pt x="19913" y="16331"/>
                  <a:pt x="19913" y="15049"/>
                </a:cubicBezTo>
                <a:cubicBezTo>
                  <a:pt x="19912" y="13768"/>
                  <a:pt x="18877" y="12733"/>
                  <a:pt x="17596" y="12733"/>
                </a:cubicBezTo>
                <a:close/>
                <a:moveTo>
                  <a:pt x="10800" y="12948"/>
                </a:moveTo>
                <a:cubicBezTo>
                  <a:pt x="10101" y="12948"/>
                  <a:pt x="9542" y="13507"/>
                  <a:pt x="9542" y="14206"/>
                </a:cubicBezTo>
                <a:cubicBezTo>
                  <a:pt x="9542" y="14905"/>
                  <a:pt x="10101" y="15479"/>
                  <a:pt x="10800" y="15479"/>
                </a:cubicBezTo>
                <a:cubicBezTo>
                  <a:pt x="11499" y="15479"/>
                  <a:pt x="12073" y="14905"/>
                  <a:pt x="12073" y="14206"/>
                </a:cubicBezTo>
                <a:cubicBezTo>
                  <a:pt x="12073" y="13507"/>
                  <a:pt x="11499" y="12948"/>
                  <a:pt x="10800" y="12948"/>
                </a:cubicBezTo>
                <a:close/>
                <a:moveTo>
                  <a:pt x="8683" y="15586"/>
                </a:moveTo>
                <a:lnTo>
                  <a:pt x="7440" y="16952"/>
                </a:lnTo>
                <a:cubicBezTo>
                  <a:pt x="7788" y="17202"/>
                  <a:pt x="8088" y="17494"/>
                  <a:pt x="8345" y="17826"/>
                </a:cubicBezTo>
                <a:lnTo>
                  <a:pt x="9619" y="16445"/>
                </a:lnTo>
                <a:cubicBezTo>
                  <a:pt x="9240" y="16243"/>
                  <a:pt x="8916" y="15944"/>
                  <a:pt x="8683" y="15586"/>
                </a:cubicBezTo>
                <a:close/>
                <a:moveTo>
                  <a:pt x="12917" y="15586"/>
                </a:moveTo>
                <a:cubicBezTo>
                  <a:pt x="12684" y="15944"/>
                  <a:pt x="12375" y="16243"/>
                  <a:pt x="11997" y="16445"/>
                </a:cubicBezTo>
                <a:lnTo>
                  <a:pt x="13255" y="17826"/>
                </a:lnTo>
                <a:cubicBezTo>
                  <a:pt x="13512" y="17494"/>
                  <a:pt x="13812" y="17202"/>
                  <a:pt x="14160" y="16952"/>
                </a:cubicBezTo>
                <a:lnTo>
                  <a:pt x="12917" y="15586"/>
                </a:lnTo>
                <a:close/>
                <a:moveTo>
                  <a:pt x="1657" y="17765"/>
                </a:moveTo>
                <a:cubicBezTo>
                  <a:pt x="671" y="18301"/>
                  <a:pt x="0" y="19342"/>
                  <a:pt x="0" y="20541"/>
                </a:cubicBezTo>
                <a:lnTo>
                  <a:pt x="0" y="20956"/>
                </a:lnTo>
                <a:cubicBezTo>
                  <a:pt x="0" y="21305"/>
                  <a:pt x="279" y="21600"/>
                  <a:pt x="629" y="21600"/>
                </a:cubicBezTo>
                <a:lnTo>
                  <a:pt x="7379" y="21600"/>
                </a:lnTo>
                <a:cubicBezTo>
                  <a:pt x="7728" y="21600"/>
                  <a:pt x="8023" y="21305"/>
                  <a:pt x="8023" y="20956"/>
                </a:cubicBezTo>
                <a:lnTo>
                  <a:pt x="8023" y="20541"/>
                </a:lnTo>
                <a:cubicBezTo>
                  <a:pt x="8023" y="19343"/>
                  <a:pt x="7352" y="18301"/>
                  <a:pt x="6367" y="17765"/>
                </a:cubicBezTo>
                <a:cubicBezTo>
                  <a:pt x="5736" y="18314"/>
                  <a:pt x="4903" y="18639"/>
                  <a:pt x="4004" y="18639"/>
                </a:cubicBezTo>
                <a:cubicBezTo>
                  <a:pt x="3105" y="18639"/>
                  <a:pt x="2287" y="18314"/>
                  <a:pt x="1657" y="17765"/>
                </a:cubicBezTo>
                <a:close/>
                <a:moveTo>
                  <a:pt x="15249" y="17765"/>
                </a:moveTo>
                <a:cubicBezTo>
                  <a:pt x="14263" y="18301"/>
                  <a:pt x="13592" y="19342"/>
                  <a:pt x="13592" y="20541"/>
                </a:cubicBezTo>
                <a:lnTo>
                  <a:pt x="13592" y="20956"/>
                </a:lnTo>
                <a:cubicBezTo>
                  <a:pt x="13592" y="21305"/>
                  <a:pt x="13871" y="21600"/>
                  <a:pt x="14221" y="21600"/>
                </a:cubicBezTo>
                <a:lnTo>
                  <a:pt x="20971" y="21600"/>
                </a:lnTo>
                <a:cubicBezTo>
                  <a:pt x="21320" y="21600"/>
                  <a:pt x="21600" y="21305"/>
                  <a:pt x="21600" y="20956"/>
                </a:cubicBezTo>
                <a:lnTo>
                  <a:pt x="21600" y="20541"/>
                </a:lnTo>
                <a:cubicBezTo>
                  <a:pt x="21600" y="19343"/>
                  <a:pt x="20929" y="18301"/>
                  <a:pt x="19943" y="17765"/>
                </a:cubicBezTo>
                <a:cubicBezTo>
                  <a:pt x="19313" y="18314"/>
                  <a:pt x="18495" y="18639"/>
                  <a:pt x="17596" y="18639"/>
                </a:cubicBezTo>
                <a:cubicBezTo>
                  <a:pt x="16697" y="18639"/>
                  <a:pt x="15879" y="18314"/>
                  <a:pt x="15249" y="17765"/>
                </a:cubicBezTo>
                <a:close/>
              </a:path>
            </a:pathLst>
          </a:custGeom>
          <a:solidFill>
            <a:srgbClr val="53535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674" name="Freeform 454"/>
          <p:cNvSpPr/>
          <p:nvPr/>
        </p:nvSpPr>
        <p:spPr>
          <a:xfrm>
            <a:off x="11915881" y="7587631"/>
            <a:ext cx="558801" cy="5588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9402" y="0"/>
                  <a:pt x="8269" y="1133"/>
                  <a:pt x="8269" y="2531"/>
                </a:cubicBezTo>
                <a:cubicBezTo>
                  <a:pt x="8269" y="3929"/>
                  <a:pt x="9402" y="5062"/>
                  <a:pt x="10800" y="5062"/>
                </a:cubicBezTo>
                <a:cubicBezTo>
                  <a:pt x="12198" y="5062"/>
                  <a:pt x="13331" y="3929"/>
                  <a:pt x="13331" y="2531"/>
                </a:cubicBezTo>
                <a:cubicBezTo>
                  <a:pt x="13331" y="1133"/>
                  <a:pt x="12198" y="0"/>
                  <a:pt x="10800" y="0"/>
                </a:cubicBezTo>
                <a:close/>
                <a:moveTo>
                  <a:pt x="8330" y="5400"/>
                </a:moveTo>
                <a:cubicBezTo>
                  <a:pt x="6930" y="6026"/>
                  <a:pt x="5952" y="7437"/>
                  <a:pt x="5952" y="9066"/>
                </a:cubicBezTo>
                <a:lnTo>
                  <a:pt x="5952" y="10125"/>
                </a:lnTo>
                <a:cubicBezTo>
                  <a:pt x="5952" y="10474"/>
                  <a:pt x="6232" y="10754"/>
                  <a:pt x="6581" y="10754"/>
                </a:cubicBezTo>
                <a:lnTo>
                  <a:pt x="15019" y="10754"/>
                </a:lnTo>
                <a:cubicBezTo>
                  <a:pt x="15368" y="10754"/>
                  <a:pt x="15648" y="10474"/>
                  <a:pt x="15648" y="10125"/>
                </a:cubicBezTo>
                <a:lnTo>
                  <a:pt x="15648" y="9066"/>
                </a:lnTo>
                <a:cubicBezTo>
                  <a:pt x="15648" y="7437"/>
                  <a:pt x="14670" y="6026"/>
                  <a:pt x="13270" y="5400"/>
                </a:cubicBezTo>
                <a:cubicBezTo>
                  <a:pt x="12605" y="5972"/>
                  <a:pt x="11744" y="6320"/>
                  <a:pt x="10800" y="6320"/>
                </a:cubicBezTo>
                <a:cubicBezTo>
                  <a:pt x="9856" y="6320"/>
                  <a:pt x="8995" y="5972"/>
                  <a:pt x="8330" y="5400"/>
                </a:cubicBezTo>
                <a:close/>
                <a:moveTo>
                  <a:pt x="10171" y="12012"/>
                </a:moveTo>
                <a:lnTo>
                  <a:pt x="10171" y="13531"/>
                </a:lnTo>
                <a:lnTo>
                  <a:pt x="2316" y="13531"/>
                </a:lnTo>
                <a:cubicBezTo>
                  <a:pt x="1967" y="13531"/>
                  <a:pt x="1687" y="13825"/>
                  <a:pt x="1687" y="14175"/>
                </a:cubicBezTo>
                <a:lnTo>
                  <a:pt x="1687" y="15694"/>
                </a:lnTo>
                <a:lnTo>
                  <a:pt x="2945" y="15694"/>
                </a:lnTo>
                <a:lnTo>
                  <a:pt x="2945" y="14804"/>
                </a:lnTo>
                <a:lnTo>
                  <a:pt x="10171" y="14804"/>
                </a:lnTo>
                <a:lnTo>
                  <a:pt x="10171" y="15694"/>
                </a:lnTo>
                <a:lnTo>
                  <a:pt x="11429" y="15694"/>
                </a:lnTo>
                <a:lnTo>
                  <a:pt x="11429" y="14804"/>
                </a:lnTo>
                <a:lnTo>
                  <a:pt x="18639" y="14804"/>
                </a:lnTo>
                <a:lnTo>
                  <a:pt x="18639" y="15694"/>
                </a:lnTo>
                <a:lnTo>
                  <a:pt x="19912" y="15694"/>
                </a:lnTo>
                <a:lnTo>
                  <a:pt x="19912" y="14175"/>
                </a:lnTo>
                <a:cubicBezTo>
                  <a:pt x="19912" y="13826"/>
                  <a:pt x="19633" y="13531"/>
                  <a:pt x="19284" y="13531"/>
                </a:cubicBezTo>
                <a:lnTo>
                  <a:pt x="11429" y="13531"/>
                </a:lnTo>
                <a:lnTo>
                  <a:pt x="11429" y="12012"/>
                </a:lnTo>
                <a:lnTo>
                  <a:pt x="10171" y="12012"/>
                </a:lnTo>
                <a:close/>
                <a:moveTo>
                  <a:pt x="629" y="16952"/>
                </a:moveTo>
                <a:cubicBezTo>
                  <a:pt x="279" y="16952"/>
                  <a:pt x="0" y="17231"/>
                  <a:pt x="0" y="17581"/>
                </a:cubicBezTo>
                <a:lnTo>
                  <a:pt x="0" y="20956"/>
                </a:lnTo>
                <a:cubicBezTo>
                  <a:pt x="0" y="21305"/>
                  <a:pt x="279" y="21600"/>
                  <a:pt x="629" y="21600"/>
                </a:cubicBezTo>
                <a:lnTo>
                  <a:pt x="4004" y="21600"/>
                </a:lnTo>
                <a:cubicBezTo>
                  <a:pt x="4353" y="21600"/>
                  <a:pt x="4633" y="21305"/>
                  <a:pt x="4633" y="20956"/>
                </a:cubicBezTo>
                <a:lnTo>
                  <a:pt x="4633" y="17581"/>
                </a:lnTo>
                <a:cubicBezTo>
                  <a:pt x="4633" y="17231"/>
                  <a:pt x="4354" y="16952"/>
                  <a:pt x="4004" y="16952"/>
                </a:cubicBezTo>
                <a:lnTo>
                  <a:pt x="629" y="16952"/>
                </a:lnTo>
                <a:close/>
                <a:moveTo>
                  <a:pt x="9112" y="16952"/>
                </a:moveTo>
                <a:cubicBezTo>
                  <a:pt x="8763" y="16952"/>
                  <a:pt x="8484" y="17231"/>
                  <a:pt x="8484" y="17581"/>
                </a:cubicBezTo>
                <a:lnTo>
                  <a:pt x="8484" y="20956"/>
                </a:lnTo>
                <a:cubicBezTo>
                  <a:pt x="8484" y="21305"/>
                  <a:pt x="8763" y="21600"/>
                  <a:pt x="9112" y="21600"/>
                </a:cubicBezTo>
                <a:lnTo>
                  <a:pt x="12487" y="21600"/>
                </a:lnTo>
                <a:cubicBezTo>
                  <a:pt x="12837" y="21600"/>
                  <a:pt x="13117" y="21305"/>
                  <a:pt x="13116" y="20956"/>
                </a:cubicBezTo>
                <a:lnTo>
                  <a:pt x="13116" y="17581"/>
                </a:lnTo>
                <a:cubicBezTo>
                  <a:pt x="13116" y="17231"/>
                  <a:pt x="12837" y="16952"/>
                  <a:pt x="12487" y="16952"/>
                </a:cubicBezTo>
                <a:lnTo>
                  <a:pt x="9112" y="16952"/>
                </a:lnTo>
                <a:close/>
                <a:moveTo>
                  <a:pt x="17596" y="16952"/>
                </a:moveTo>
                <a:cubicBezTo>
                  <a:pt x="17247" y="16952"/>
                  <a:pt x="16952" y="17231"/>
                  <a:pt x="16952" y="17581"/>
                </a:cubicBezTo>
                <a:lnTo>
                  <a:pt x="16952" y="20956"/>
                </a:lnTo>
                <a:cubicBezTo>
                  <a:pt x="16952" y="21305"/>
                  <a:pt x="17246" y="21600"/>
                  <a:pt x="17596" y="21600"/>
                </a:cubicBezTo>
                <a:lnTo>
                  <a:pt x="20971" y="21600"/>
                </a:lnTo>
                <a:cubicBezTo>
                  <a:pt x="21321" y="21600"/>
                  <a:pt x="21600" y="21305"/>
                  <a:pt x="21600" y="20956"/>
                </a:cubicBezTo>
                <a:lnTo>
                  <a:pt x="21600" y="17581"/>
                </a:lnTo>
                <a:cubicBezTo>
                  <a:pt x="21600" y="17231"/>
                  <a:pt x="21321" y="16952"/>
                  <a:pt x="20971" y="16952"/>
                </a:cubicBezTo>
                <a:lnTo>
                  <a:pt x="17596" y="16952"/>
                </a:lnTo>
                <a:close/>
              </a:path>
            </a:pathLst>
          </a:custGeom>
          <a:solidFill>
            <a:schemeClr val="accent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675" name="Freeform 117"/>
          <p:cNvSpPr/>
          <p:nvPr/>
        </p:nvSpPr>
        <p:spPr>
          <a:xfrm>
            <a:off x="18371780" y="7626922"/>
            <a:ext cx="558801" cy="480219"/>
          </a:xfrm>
          <a:custGeom>
            <a:avLst/>
            <a:gdLst/>
            <a:ahLst/>
            <a:cxnLst>
              <a:cxn ang="0">
                <a:pos x="wd2" y="hd2"/>
              </a:cxn>
              <a:cxn ang="5400000">
                <a:pos x="wd2" y="hd2"/>
              </a:cxn>
              <a:cxn ang="10800000">
                <a:pos x="wd2" y="hd2"/>
              </a:cxn>
              <a:cxn ang="16200000">
                <a:pos x="wd2" y="hd2"/>
              </a:cxn>
            </a:cxnLst>
            <a:rect l="0" t="0" r="r" b="b"/>
            <a:pathLst>
              <a:path w="21600" h="21600" extrusionOk="0">
                <a:moveTo>
                  <a:pt x="2148" y="0"/>
                </a:moveTo>
                <a:cubicBezTo>
                  <a:pt x="1334" y="0"/>
                  <a:pt x="675" y="766"/>
                  <a:pt x="675" y="1714"/>
                </a:cubicBezTo>
                <a:lnTo>
                  <a:pt x="675" y="15709"/>
                </a:lnTo>
                <a:lnTo>
                  <a:pt x="6995" y="15709"/>
                </a:lnTo>
                <a:cubicBezTo>
                  <a:pt x="7268" y="15709"/>
                  <a:pt x="7507" y="15908"/>
                  <a:pt x="7594" y="16209"/>
                </a:cubicBezTo>
                <a:lnTo>
                  <a:pt x="7870" y="17173"/>
                </a:lnTo>
                <a:lnTo>
                  <a:pt x="13715" y="17173"/>
                </a:lnTo>
                <a:lnTo>
                  <a:pt x="13991" y="16209"/>
                </a:lnTo>
                <a:cubicBezTo>
                  <a:pt x="14077" y="15908"/>
                  <a:pt x="14317" y="15709"/>
                  <a:pt x="14589" y="15709"/>
                </a:cubicBezTo>
                <a:lnTo>
                  <a:pt x="20925" y="15709"/>
                </a:lnTo>
                <a:lnTo>
                  <a:pt x="20925" y="1714"/>
                </a:lnTo>
                <a:cubicBezTo>
                  <a:pt x="20925" y="766"/>
                  <a:pt x="20251" y="0"/>
                  <a:pt x="19437" y="0"/>
                </a:cubicBezTo>
                <a:lnTo>
                  <a:pt x="2148" y="0"/>
                </a:lnTo>
                <a:close/>
                <a:moveTo>
                  <a:pt x="3206" y="2196"/>
                </a:moveTo>
                <a:cubicBezTo>
                  <a:pt x="3556" y="2196"/>
                  <a:pt x="3835" y="2539"/>
                  <a:pt x="3835" y="2945"/>
                </a:cubicBezTo>
                <a:cubicBezTo>
                  <a:pt x="3835" y="3352"/>
                  <a:pt x="3556" y="3677"/>
                  <a:pt x="3206" y="3677"/>
                </a:cubicBezTo>
                <a:cubicBezTo>
                  <a:pt x="2857" y="3677"/>
                  <a:pt x="2562" y="3352"/>
                  <a:pt x="2562" y="2945"/>
                </a:cubicBezTo>
                <a:cubicBezTo>
                  <a:pt x="2562" y="2539"/>
                  <a:pt x="2857" y="2196"/>
                  <a:pt x="3206" y="2196"/>
                </a:cubicBezTo>
                <a:close/>
                <a:moveTo>
                  <a:pt x="10800" y="3178"/>
                </a:moveTo>
                <a:cubicBezTo>
                  <a:pt x="12312" y="3178"/>
                  <a:pt x="13531" y="4613"/>
                  <a:pt x="13531" y="6373"/>
                </a:cubicBezTo>
                <a:cubicBezTo>
                  <a:pt x="13531" y="7143"/>
                  <a:pt x="13294" y="7856"/>
                  <a:pt x="12902" y="8408"/>
                </a:cubicBezTo>
                <a:cubicBezTo>
                  <a:pt x="14015" y="8979"/>
                  <a:pt x="14804" y="10277"/>
                  <a:pt x="14804" y="11782"/>
                </a:cubicBezTo>
                <a:lnTo>
                  <a:pt x="14804" y="12764"/>
                </a:lnTo>
                <a:cubicBezTo>
                  <a:pt x="14804" y="13170"/>
                  <a:pt x="14525" y="13496"/>
                  <a:pt x="14175" y="13496"/>
                </a:cubicBezTo>
                <a:lnTo>
                  <a:pt x="7425" y="13496"/>
                </a:lnTo>
                <a:cubicBezTo>
                  <a:pt x="7076" y="13496"/>
                  <a:pt x="6781" y="13170"/>
                  <a:pt x="6781" y="12764"/>
                </a:cubicBezTo>
                <a:lnTo>
                  <a:pt x="6781" y="11782"/>
                </a:lnTo>
                <a:cubicBezTo>
                  <a:pt x="6781" y="10278"/>
                  <a:pt x="7570" y="8979"/>
                  <a:pt x="8683" y="8408"/>
                </a:cubicBezTo>
                <a:cubicBezTo>
                  <a:pt x="8291" y="7856"/>
                  <a:pt x="8054" y="7143"/>
                  <a:pt x="8054" y="6373"/>
                </a:cubicBezTo>
                <a:cubicBezTo>
                  <a:pt x="8054" y="4613"/>
                  <a:pt x="9288" y="3178"/>
                  <a:pt x="10800" y="3178"/>
                </a:cubicBezTo>
                <a:close/>
                <a:moveTo>
                  <a:pt x="10800" y="4659"/>
                </a:moveTo>
                <a:cubicBezTo>
                  <a:pt x="9985" y="4659"/>
                  <a:pt x="9312" y="5424"/>
                  <a:pt x="9312" y="6373"/>
                </a:cubicBezTo>
                <a:cubicBezTo>
                  <a:pt x="9312" y="7322"/>
                  <a:pt x="9985" y="8087"/>
                  <a:pt x="10800" y="8087"/>
                </a:cubicBezTo>
                <a:cubicBezTo>
                  <a:pt x="11615" y="8087"/>
                  <a:pt x="12273" y="7322"/>
                  <a:pt x="12273" y="6373"/>
                </a:cubicBezTo>
                <a:cubicBezTo>
                  <a:pt x="12273" y="5424"/>
                  <a:pt x="11615" y="4659"/>
                  <a:pt x="10800" y="4659"/>
                </a:cubicBezTo>
                <a:close/>
                <a:moveTo>
                  <a:pt x="9956" y="9568"/>
                </a:moveTo>
                <a:cubicBezTo>
                  <a:pt x="8909" y="9568"/>
                  <a:pt x="8054" y="10564"/>
                  <a:pt x="8054" y="11782"/>
                </a:cubicBezTo>
                <a:lnTo>
                  <a:pt x="8054" y="12014"/>
                </a:lnTo>
                <a:lnTo>
                  <a:pt x="13531" y="12014"/>
                </a:lnTo>
                <a:lnTo>
                  <a:pt x="13531" y="11782"/>
                </a:lnTo>
                <a:cubicBezTo>
                  <a:pt x="13531" y="10564"/>
                  <a:pt x="12691" y="9568"/>
                  <a:pt x="11644" y="9568"/>
                </a:cubicBezTo>
                <a:lnTo>
                  <a:pt x="9956" y="9568"/>
                </a:lnTo>
                <a:close/>
                <a:moveTo>
                  <a:pt x="629" y="17173"/>
                </a:moveTo>
                <a:cubicBezTo>
                  <a:pt x="279" y="17173"/>
                  <a:pt x="0" y="17498"/>
                  <a:pt x="0" y="17905"/>
                </a:cubicBezTo>
                <a:cubicBezTo>
                  <a:pt x="0" y="19938"/>
                  <a:pt x="1413" y="21600"/>
                  <a:pt x="3160" y="21600"/>
                </a:cubicBezTo>
                <a:lnTo>
                  <a:pt x="18424" y="21600"/>
                </a:lnTo>
                <a:cubicBezTo>
                  <a:pt x="20172" y="21600"/>
                  <a:pt x="21600" y="19938"/>
                  <a:pt x="21600" y="17905"/>
                </a:cubicBezTo>
                <a:cubicBezTo>
                  <a:pt x="21600" y="17498"/>
                  <a:pt x="21305" y="17173"/>
                  <a:pt x="20956" y="17173"/>
                </a:cubicBezTo>
                <a:lnTo>
                  <a:pt x="15049" y="17173"/>
                </a:lnTo>
                <a:lnTo>
                  <a:pt x="14773" y="18155"/>
                </a:lnTo>
                <a:cubicBezTo>
                  <a:pt x="14687" y="18455"/>
                  <a:pt x="14447" y="18654"/>
                  <a:pt x="14175" y="18655"/>
                </a:cubicBezTo>
                <a:lnTo>
                  <a:pt x="7425" y="18655"/>
                </a:lnTo>
                <a:cubicBezTo>
                  <a:pt x="7153" y="18655"/>
                  <a:pt x="6913" y="18455"/>
                  <a:pt x="6827" y="18155"/>
                </a:cubicBezTo>
                <a:lnTo>
                  <a:pt x="6535" y="17173"/>
                </a:lnTo>
                <a:lnTo>
                  <a:pt x="629" y="17173"/>
                </a:ln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676" name="Freeform 140"/>
          <p:cNvSpPr/>
          <p:nvPr/>
        </p:nvSpPr>
        <p:spPr>
          <a:xfrm>
            <a:off x="5453418" y="7587631"/>
            <a:ext cx="558801" cy="558801"/>
          </a:xfrm>
          <a:custGeom>
            <a:avLst/>
            <a:gdLst/>
            <a:ahLst/>
            <a:cxnLst>
              <a:cxn ang="0">
                <a:pos x="wd2" y="hd2"/>
              </a:cxn>
              <a:cxn ang="5400000">
                <a:pos x="wd2" y="hd2"/>
              </a:cxn>
              <a:cxn ang="10800000">
                <a:pos x="wd2" y="hd2"/>
              </a:cxn>
              <a:cxn ang="16200000">
                <a:pos x="wd2" y="hd2"/>
              </a:cxn>
            </a:cxnLst>
            <a:rect l="0" t="0" r="r" b="b"/>
            <a:pathLst>
              <a:path w="21600" h="21600" extrusionOk="0">
                <a:moveTo>
                  <a:pt x="6366" y="0"/>
                </a:moveTo>
                <a:cubicBezTo>
                  <a:pt x="5667" y="0"/>
                  <a:pt x="5109" y="559"/>
                  <a:pt x="5109" y="1258"/>
                </a:cubicBezTo>
                <a:lnTo>
                  <a:pt x="5109" y="2562"/>
                </a:lnTo>
                <a:lnTo>
                  <a:pt x="3206" y="2562"/>
                </a:lnTo>
                <a:cubicBezTo>
                  <a:pt x="2857" y="2562"/>
                  <a:pt x="2577" y="2857"/>
                  <a:pt x="2577" y="3206"/>
                </a:cubicBezTo>
                <a:lnTo>
                  <a:pt x="2577" y="10156"/>
                </a:lnTo>
                <a:lnTo>
                  <a:pt x="3835" y="10156"/>
                </a:lnTo>
                <a:cubicBezTo>
                  <a:pt x="3835" y="8760"/>
                  <a:pt x="4971" y="7625"/>
                  <a:pt x="6366" y="7624"/>
                </a:cubicBezTo>
                <a:cubicBezTo>
                  <a:pt x="7762" y="7624"/>
                  <a:pt x="8898" y="8760"/>
                  <a:pt x="8898" y="10156"/>
                </a:cubicBezTo>
                <a:lnTo>
                  <a:pt x="10171" y="10156"/>
                </a:lnTo>
                <a:lnTo>
                  <a:pt x="10171" y="8269"/>
                </a:lnTo>
                <a:cubicBezTo>
                  <a:pt x="10171" y="7919"/>
                  <a:pt x="10451" y="7625"/>
                  <a:pt x="10800" y="7624"/>
                </a:cubicBezTo>
                <a:lnTo>
                  <a:pt x="11429" y="7624"/>
                </a:lnTo>
                <a:cubicBezTo>
                  <a:pt x="12128" y="7624"/>
                  <a:pt x="12702" y="7065"/>
                  <a:pt x="12702" y="6367"/>
                </a:cubicBezTo>
                <a:cubicBezTo>
                  <a:pt x="12702" y="5668"/>
                  <a:pt x="12128" y="5093"/>
                  <a:pt x="11429" y="5093"/>
                </a:cubicBezTo>
                <a:lnTo>
                  <a:pt x="10800" y="5093"/>
                </a:lnTo>
                <a:cubicBezTo>
                  <a:pt x="10451" y="5093"/>
                  <a:pt x="10171" y="4814"/>
                  <a:pt x="10171" y="4464"/>
                </a:cubicBezTo>
                <a:lnTo>
                  <a:pt x="10171" y="2562"/>
                </a:lnTo>
                <a:lnTo>
                  <a:pt x="7640" y="2562"/>
                </a:lnTo>
                <a:lnTo>
                  <a:pt x="7640" y="1258"/>
                </a:lnTo>
                <a:cubicBezTo>
                  <a:pt x="7640" y="559"/>
                  <a:pt x="7065" y="0"/>
                  <a:pt x="6366" y="0"/>
                </a:cubicBezTo>
                <a:close/>
                <a:moveTo>
                  <a:pt x="11429" y="2562"/>
                </a:moveTo>
                <a:lnTo>
                  <a:pt x="11429" y="3835"/>
                </a:lnTo>
                <a:cubicBezTo>
                  <a:pt x="12825" y="3835"/>
                  <a:pt x="13960" y="4971"/>
                  <a:pt x="13960" y="6367"/>
                </a:cubicBezTo>
                <a:cubicBezTo>
                  <a:pt x="13960" y="7762"/>
                  <a:pt x="12825" y="8898"/>
                  <a:pt x="11429" y="8898"/>
                </a:cubicBezTo>
                <a:lnTo>
                  <a:pt x="11429" y="10156"/>
                </a:lnTo>
                <a:lnTo>
                  <a:pt x="13331" y="10156"/>
                </a:lnTo>
                <a:cubicBezTo>
                  <a:pt x="13681" y="10156"/>
                  <a:pt x="13960" y="10451"/>
                  <a:pt x="13960" y="10800"/>
                </a:cubicBezTo>
                <a:lnTo>
                  <a:pt x="13960" y="11429"/>
                </a:lnTo>
                <a:cubicBezTo>
                  <a:pt x="13960" y="12128"/>
                  <a:pt x="14534" y="12687"/>
                  <a:pt x="15234" y="12687"/>
                </a:cubicBezTo>
                <a:cubicBezTo>
                  <a:pt x="15933" y="12687"/>
                  <a:pt x="16492" y="12128"/>
                  <a:pt x="16491" y="11429"/>
                </a:cubicBezTo>
                <a:lnTo>
                  <a:pt x="16491" y="10800"/>
                </a:lnTo>
                <a:cubicBezTo>
                  <a:pt x="16491" y="10451"/>
                  <a:pt x="16771" y="10156"/>
                  <a:pt x="17120" y="10156"/>
                </a:cubicBezTo>
                <a:lnTo>
                  <a:pt x="19023" y="10156"/>
                </a:lnTo>
                <a:lnTo>
                  <a:pt x="19023" y="7624"/>
                </a:lnTo>
                <a:lnTo>
                  <a:pt x="20327" y="7624"/>
                </a:lnTo>
                <a:cubicBezTo>
                  <a:pt x="21026" y="7624"/>
                  <a:pt x="21600" y="7066"/>
                  <a:pt x="21600" y="6367"/>
                </a:cubicBezTo>
                <a:cubicBezTo>
                  <a:pt x="21600" y="5668"/>
                  <a:pt x="21026" y="5093"/>
                  <a:pt x="20327" y="5093"/>
                </a:cubicBezTo>
                <a:lnTo>
                  <a:pt x="19023" y="5093"/>
                </a:lnTo>
                <a:lnTo>
                  <a:pt x="19023" y="3206"/>
                </a:lnTo>
                <a:cubicBezTo>
                  <a:pt x="19023" y="2857"/>
                  <a:pt x="18743" y="2562"/>
                  <a:pt x="18394" y="2562"/>
                </a:cubicBezTo>
                <a:lnTo>
                  <a:pt x="11429" y="2562"/>
                </a:lnTo>
                <a:close/>
                <a:moveTo>
                  <a:pt x="6366" y="8898"/>
                </a:moveTo>
                <a:cubicBezTo>
                  <a:pt x="5667" y="8898"/>
                  <a:pt x="5109" y="9457"/>
                  <a:pt x="5109" y="10156"/>
                </a:cubicBezTo>
                <a:lnTo>
                  <a:pt x="5109" y="10800"/>
                </a:lnTo>
                <a:cubicBezTo>
                  <a:pt x="5109" y="11150"/>
                  <a:pt x="4814" y="11429"/>
                  <a:pt x="4464" y="11429"/>
                </a:cubicBezTo>
                <a:lnTo>
                  <a:pt x="2577" y="11429"/>
                </a:lnTo>
                <a:lnTo>
                  <a:pt x="2577" y="13960"/>
                </a:lnTo>
                <a:lnTo>
                  <a:pt x="1258" y="13960"/>
                </a:lnTo>
                <a:cubicBezTo>
                  <a:pt x="559" y="13960"/>
                  <a:pt x="0" y="14519"/>
                  <a:pt x="0" y="15218"/>
                </a:cubicBezTo>
                <a:cubicBezTo>
                  <a:pt x="0" y="15917"/>
                  <a:pt x="559" y="16492"/>
                  <a:pt x="1258" y="16491"/>
                </a:cubicBezTo>
                <a:lnTo>
                  <a:pt x="2577" y="16491"/>
                </a:lnTo>
                <a:lnTo>
                  <a:pt x="2577" y="18394"/>
                </a:lnTo>
                <a:cubicBezTo>
                  <a:pt x="2577" y="18743"/>
                  <a:pt x="2857" y="19023"/>
                  <a:pt x="3206" y="19023"/>
                </a:cubicBezTo>
                <a:lnTo>
                  <a:pt x="10171" y="19023"/>
                </a:lnTo>
                <a:lnTo>
                  <a:pt x="10171" y="17749"/>
                </a:lnTo>
                <a:cubicBezTo>
                  <a:pt x="8775" y="17749"/>
                  <a:pt x="7640" y="16614"/>
                  <a:pt x="7640" y="15218"/>
                </a:cubicBezTo>
                <a:cubicBezTo>
                  <a:pt x="7640" y="13822"/>
                  <a:pt x="8775" y="12687"/>
                  <a:pt x="10171" y="12687"/>
                </a:cubicBezTo>
                <a:lnTo>
                  <a:pt x="10171" y="11429"/>
                </a:lnTo>
                <a:lnTo>
                  <a:pt x="8269" y="11429"/>
                </a:lnTo>
                <a:cubicBezTo>
                  <a:pt x="7919" y="11429"/>
                  <a:pt x="7640" y="11150"/>
                  <a:pt x="7640" y="10800"/>
                </a:cubicBezTo>
                <a:lnTo>
                  <a:pt x="7640" y="10156"/>
                </a:lnTo>
                <a:cubicBezTo>
                  <a:pt x="7640" y="9457"/>
                  <a:pt x="7065" y="8898"/>
                  <a:pt x="6366" y="8898"/>
                </a:cubicBezTo>
                <a:close/>
                <a:moveTo>
                  <a:pt x="11429" y="11429"/>
                </a:moveTo>
                <a:lnTo>
                  <a:pt x="11429" y="13331"/>
                </a:lnTo>
                <a:cubicBezTo>
                  <a:pt x="11429" y="13681"/>
                  <a:pt x="11150" y="13960"/>
                  <a:pt x="10800" y="13960"/>
                </a:cubicBezTo>
                <a:lnTo>
                  <a:pt x="10171" y="13960"/>
                </a:lnTo>
                <a:cubicBezTo>
                  <a:pt x="9472" y="13960"/>
                  <a:pt x="8898" y="14519"/>
                  <a:pt x="8898" y="15218"/>
                </a:cubicBezTo>
                <a:cubicBezTo>
                  <a:pt x="8898" y="15917"/>
                  <a:pt x="9472" y="16492"/>
                  <a:pt x="10171" y="16491"/>
                </a:cubicBezTo>
                <a:lnTo>
                  <a:pt x="10800" y="16491"/>
                </a:lnTo>
                <a:cubicBezTo>
                  <a:pt x="11150" y="16491"/>
                  <a:pt x="11429" y="16771"/>
                  <a:pt x="11429" y="17120"/>
                </a:cubicBezTo>
                <a:lnTo>
                  <a:pt x="11429" y="19023"/>
                </a:lnTo>
                <a:lnTo>
                  <a:pt x="13960" y="19023"/>
                </a:lnTo>
                <a:lnTo>
                  <a:pt x="13960" y="20327"/>
                </a:lnTo>
                <a:cubicBezTo>
                  <a:pt x="13960" y="21026"/>
                  <a:pt x="14534" y="21600"/>
                  <a:pt x="15234" y="21600"/>
                </a:cubicBezTo>
                <a:cubicBezTo>
                  <a:pt x="15933" y="21600"/>
                  <a:pt x="16492" y="21026"/>
                  <a:pt x="16491" y="20327"/>
                </a:cubicBezTo>
                <a:lnTo>
                  <a:pt x="16491" y="19023"/>
                </a:lnTo>
                <a:lnTo>
                  <a:pt x="18394" y="19023"/>
                </a:lnTo>
                <a:cubicBezTo>
                  <a:pt x="18743" y="19023"/>
                  <a:pt x="19023" y="18743"/>
                  <a:pt x="19023" y="18394"/>
                </a:cubicBezTo>
                <a:lnTo>
                  <a:pt x="19023" y="11429"/>
                </a:lnTo>
                <a:lnTo>
                  <a:pt x="17765" y="11429"/>
                </a:lnTo>
                <a:cubicBezTo>
                  <a:pt x="17765" y="12825"/>
                  <a:pt x="16629" y="13960"/>
                  <a:pt x="15234" y="13960"/>
                </a:cubicBezTo>
                <a:cubicBezTo>
                  <a:pt x="13838" y="13960"/>
                  <a:pt x="12702" y="12825"/>
                  <a:pt x="12702" y="11429"/>
                </a:cubicBezTo>
                <a:lnTo>
                  <a:pt x="11429" y="11429"/>
                </a:ln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677" name="Freeform 289"/>
          <p:cNvSpPr/>
          <p:nvPr/>
        </p:nvSpPr>
        <p:spPr>
          <a:xfrm>
            <a:off x="8655050" y="7587631"/>
            <a:ext cx="558800" cy="558801"/>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68" y="0"/>
                  <a:pt x="0" y="4868"/>
                  <a:pt x="0" y="10800"/>
                </a:cubicBezTo>
                <a:cubicBezTo>
                  <a:pt x="0" y="16732"/>
                  <a:pt x="4868" y="21600"/>
                  <a:pt x="10800" y="21600"/>
                </a:cubicBezTo>
                <a:cubicBezTo>
                  <a:pt x="16732" y="21600"/>
                  <a:pt x="21600" y="16732"/>
                  <a:pt x="21600" y="10800"/>
                </a:cubicBezTo>
                <a:cubicBezTo>
                  <a:pt x="21600" y="4868"/>
                  <a:pt x="16732" y="0"/>
                  <a:pt x="10800" y="0"/>
                </a:cubicBezTo>
                <a:close/>
                <a:moveTo>
                  <a:pt x="10800" y="2562"/>
                </a:moveTo>
                <a:cubicBezTo>
                  <a:pt x="11149" y="2562"/>
                  <a:pt x="11444" y="2857"/>
                  <a:pt x="11444" y="3206"/>
                </a:cubicBezTo>
                <a:cubicBezTo>
                  <a:pt x="11444" y="3556"/>
                  <a:pt x="11150" y="3835"/>
                  <a:pt x="10800" y="3835"/>
                </a:cubicBezTo>
                <a:cubicBezTo>
                  <a:pt x="10451" y="3835"/>
                  <a:pt x="10171" y="3556"/>
                  <a:pt x="10171" y="3206"/>
                </a:cubicBezTo>
                <a:cubicBezTo>
                  <a:pt x="10171" y="2857"/>
                  <a:pt x="10451" y="2562"/>
                  <a:pt x="10800" y="2562"/>
                </a:cubicBezTo>
                <a:close/>
                <a:moveTo>
                  <a:pt x="16169" y="4786"/>
                </a:moveTo>
                <a:cubicBezTo>
                  <a:pt x="16331" y="4786"/>
                  <a:pt x="16506" y="4862"/>
                  <a:pt x="16630" y="4986"/>
                </a:cubicBezTo>
                <a:cubicBezTo>
                  <a:pt x="16877" y="5233"/>
                  <a:pt x="16877" y="5629"/>
                  <a:pt x="16630" y="5876"/>
                </a:cubicBezTo>
                <a:cubicBezTo>
                  <a:pt x="16382" y="6123"/>
                  <a:pt x="15972" y="6123"/>
                  <a:pt x="15724" y="5876"/>
                </a:cubicBezTo>
                <a:cubicBezTo>
                  <a:pt x="15477" y="5629"/>
                  <a:pt x="15477" y="5233"/>
                  <a:pt x="15724" y="4986"/>
                </a:cubicBezTo>
                <a:cubicBezTo>
                  <a:pt x="15848" y="4862"/>
                  <a:pt x="16007" y="4786"/>
                  <a:pt x="16169" y="4786"/>
                </a:cubicBezTo>
                <a:close/>
                <a:moveTo>
                  <a:pt x="5738" y="5093"/>
                </a:moveTo>
                <a:cubicBezTo>
                  <a:pt x="5899" y="5093"/>
                  <a:pt x="6059" y="5169"/>
                  <a:pt x="6182" y="5293"/>
                </a:cubicBezTo>
                <a:lnTo>
                  <a:pt x="9987" y="9082"/>
                </a:lnTo>
                <a:cubicBezTo>
                  <a:pt x="10235" y="8963"/>
                  <a:pt x="10508" y="8898"/>
                  <a:pt x="10800" y="8898"/>
                </a:cubicBezTo>
                <a:cubicBezTo>
                  <a:pt x="11624" y="8898"/>
                  <a:pt x="12317" y="9421"/>
                  <a:pt x="12580" y="10156"/>
                </a:cubicBezTo>
                <a:lnTo>
                  <a:pt x="15863" y="10156"/>
                </a:lnTo>
                <a:cubicBezTo>
                  <a:pt x="16212" y="10156"/>
                  <a:pt x="16507" y="10450"/>
                  <a:pt x="16507" y="10800"/>
                </a:cubicBezTo>
                <a:cubicBezTo>
                  <a:pt x="16507" y="11150"/>
                  <a:pt x="16212" y="11429"/>
                  <a:pt x="15863" y="11429"/>
                </a:cubicBezTo>
                <a:lnTo>
                  <a:pt x="12580" y="11429"/>
                </a:lnTo>
                <a:cubicBezTo>
                  <a:pt x="12317" y="12164"/>
                  <a:pt x="11624" y="12687"/>
                  <a:pt x="10800" y="12687"/>
                </a:cubicBezTo>
                <a:cubicBezTo>
                  <a:pt x="10508" y="12687"/>
                  <a:pt x="10235" y="12621"/>
                  <a:pt x="9987" y="12503"/>
                </a:cubicBezTo>
                <a:lnTo>
                  <a:pt x="7456" y="15034"/>
                </a:lnTo>
                <a:cubicBezTo>
                  <a:pt x="7209" y="15281"/>
                  <a:pt x="6813" y="15281"/>
                  <a:pt x="6566" y="15034"/>
                </a:cubicBezTo>
                <a:cubicBezTo>
                  <a:pt x="6319" y="14787"/>
                  <a:pt x="6319" y="14391"/>
                  <a:pt x="6566" y="14144"/>
                </a:cubicBezTo>
                <a:lnTo>
                  <a:pt x="9097" y="11613"/>
                </a:lnTo>
                <a:cubicBezTo>
                  <a:pt x="8979" y="11366"/>
                  <a:pt x="8913" y="11092"/>
                  <a:pt x="8913" y="10800"/>
                </a:cubicBezTo>
                <a:cubicBezTo>
                  <a:pt x="8913" y="10508"/>
                  <a:pt x="8979" y="10235"/>
                  <a:pt x="9097" y="9987"/>
                </a:cubicBezTo>
                <a:lnTo>
                  <a:pt x="5293" y="6182"/>
                </a:lnTo>
                <a:cubicBezTo>
                  <a:pt x="5046" y="5935"/>
                  <a:pt x="5046" y="5540"/>
                  <a:pt x="5293" y="5293"/>
                </a:cubicBezTo>
                <a:cubicBezTo>
                  <a:pt x="5416" y="5169"/>
                  <a:pt x="5576" y="5093"/>
                  <a:pt x="5738" y="5093"/>
                </a:cubicBezTo>
                <a:close/>
                <a:moveTo>
                  <a:pt x="3206" y="10156"/>
                </a:moveTo>
                <a:cubicBezTo>
                  <a:pt x="3556" y="10156"/>
                  <a:pt x="3851" y="10450"/>
                  <a:pt x="3851" y="10800"/>
                </a:cubicBezTo>
                <a:cubicBezTo>
                  <a:pt x="3851" y="11149"/>
                  <a:pt x="3556" y="11429"/>
                  <a:pt x="3206" y="11429"/>
                </a:cubicBezTo>
                <a:cubicBezTo>
                  <a:pt x="2857" y="11429"/>
                  <a:pt x="2577" y="11150"/>
                  <a:pt x="2577" y="10800"/>
                </a:cubicBezTo>
                <a:cubicBezTo>
                  <a:pt x="2577" y="10450"/>
                  <a:pt x="2857" y="10156"/>
                  <a:pt x="3206" y="10156"/>
                </a:cubicBezTo>
                <a:close/>
                <a:moveTo>
                  <a:pt x="10800" y="10156"/>
                </a:moveTo>
                <a:cubicBezTo>
                  <a:pt x="10451" y="10156"/>
                  <a:pt x="10171" y="10451"/>
                  <a:pt x="10171" y="10800"/>
                </a:cubicBezTo>
                <a:cubicBezTo>
                  <a:pt x="10171" y="11150"/>
                  <a:pt x="10451" y="11429"/>
                  <a:pt x="10800" y="11429"/>
                </a:cubicBezTo>
                <a:cubicBezTo>
                  <a:pt x="11150" y="11429"/>
                  <a:pt x="11444" y="11150"/>
                  <a:pt x="11444" y="10800"/>
                </a:cubicBezTo>
                <a:cubicBezTo>
                  <a:pt x="11444" y="10451"/>
                  <a:pt x="11150" y="10156"/>
                  <a:pt x="10800" y="10156"/>
                </a:cubicBezTo>
                <a:close/>
                <a:moveTo>
                  <a:pt x="18394" y="10156"/>
                </a:moveTo>
                <a:cubicBezTo>
                  <a:pt x="18743" y="10156"/>
                  <a:pt x="19038" y="10450"/>
                  <a:pt x="19038" y="10800"/>
                </a:cubicBezTo>
                <a:cubicBezTo>
                  <a:pt x="19038" y="11149"/>
                  <a:pt x="18743" y="11429"/>
                  <a:pt x="18394" y="11429"/>
                </a:cubicBezTo>
                <a:cubicBezTo>
                  <a:pt x="18044" y="11429"/>
                  <a:pt x="17765" y="11150"/>
                  <a:pt x="17765" y="10800"/>
                </a:cubicBezTo>
                <a:cubicBezTo>
                  <a:pt x="17765" y="10450"/>
                  <a:pt x="18044" y="10156"/>
                  <a:pt x="18394" y="10156"/>
                </a:cubicBezTo>
                <a:close/>
                <a:moveTo>
                  <a:pt x="5431" y="15540"/>
                </a:moveTo>
                <a:cubicBezTo>
                  <a:pt x="5593" y="15540"/>
                  <a:pt x="5752" y="15601"/>
                  <a:pt x="5876" y="15724"/>
                </a:cubicBezTo>
                <a:cubicBezTo>
                  <a:pt x="6123" y="15972"/>
                  <a:pt x="6123" y="16367"/>
                  <a:pt x="5876" y="16614"/>
                </a:cubicBezTo>
                <a:cubicBezTo>
                  <a:pt x="5629" y="16861"/>
                  <a:pt x="5233" y="16861"/>
                  <a:pt x="4986" y="16614"/>
                </a:cubicBezTo>
                <a:cubicBezTo>
                  <a:pt x="4739" y="16367"/>
                  <a:pt x="4739" y="15972"/>
                  <a:pt x="4986" y="15724"/>
                </a:cubicBezTo>
                <a:cubicBezTo>
                  <a:pt x="5109" y="15601"/>
                  <a:pt x="5269" y="15540"/>
                  <a:pt x="5431" y="15540"/>
                </a:cubicBezTo>
                <a:close/>
                <a:moveTo>
                  <a:pt x="16169" y="15540"/>
                </a:moveTo>
                <a:cubicBezTo>
                  <a:pt x="16331" y="15540"/>
                  <a:pt x="16506" y="15601"/>
                  <a:pt x="16630" y="15724"/>
                </a:cubicBezTo>
                <a:cubicBezTo>
                  <a:pt x="16877" y="15972"/>
                  <a:pt x="16877" y="16367"/>
                  <a:pt x="16630" y="16614"/>
                </a:cubicBezTo>
                <a:cubicBezTo>
                  <a:pt x="16382" y="16861"/>
                  <a:pt x="15972" y="16861"/>
                  <a:pt x="15724" y="16614"/>
                </a:cubicBezTo>
                <a:cubicBezTo>
                  <a:pt x="15477" y="16367"/>
                  <a:pt x="15477" y="15972"/>
                  <a:pt x="15724" y="15724"/>
                </a:cubicBezTo>
                <a:cubicBezTo>
                  <a:pt x="15848" y="15601"/>
                  <a:pt x="16007" y="15540"/>
                  <a:pt x="16169" y="15540"/>
                </a:cubicBezTo>
                <a:close/>
                <a:moveTo>
                  <a:pt x="10800" y="17749"/>
                </a:moveTo>
                <a:cubicBezTo>
                  <a:pt x="11149" y="17749"/>
                  <a:pt x="11444" y="18044"/>
                  <a:pt x="11444" y="18394"/>
                </a:cubicBezTo>
                <a:cubicBezTo>
                  <a:pt x="11444" y="18743"/>
                  <a:pt x="11150" y="19023"/>
                  <a:pt x="10800" y="19023"/>
                </a:cubicBezTo>
                <a:cubicBezTo>
                  <a:pt x="10451" y="19023"/>
                  <a:pt x="10171" y="18743"/>
                  <a:pt x="10171" y="18394"/>
                </a:cubicBezTo>
                <a:cubicBezTo>
                  <a:pt x="10171" y="18044"/>
                  <a:pt x="10451" y="17749"/>
                  <a:pt x="10800" y="17749"/>
                </a:cubicBezTo>
                <a:close/>
              </a:path>
            </a:pathLst>
          </a:custGeom>
          <a:solidFill>
            <a:schemeClr val="accent2">
              <a:lumOff val="-10235"/>
            </a:scheme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67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233137" y="10746136"/>
            <a:ext cx="2999364" cy="939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a:t>
            </a:r>
          </a:p>
        </p:txBody>
      </p:sp>
      <p:sp>
        <p:nvSpPr>
          <p:cNvPr id="67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570367" y="9958978"/>
            <a:ext cx="2324904"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dirty="0">
                <a:solidFill>
                  <a:schemeClr val="tx1"/>
                </a:solidFill>
              </a:rPr>
              <a:t>Track how you spend your time</a:t>
            </a:r>
          </a:p>
        </p:txBody>
      </p:sp>
      <p:sp>
        <p:nvSpPr>
          <p:cNvPr id="68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434769" y="4176003"/>
            <a:ext cx="2999364" cy="939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9D9F9D"/>
                </a:solidFill>
                <a:latin typeface="Barlow Medium"/>
                <a:ea typeface="Barlow Medium"/>
                <a:cs typeface="Barlow Medium"/>
                <a:sym typeface="Barlow Medium"/>
              </a:defRPr>
            </a:lvl1pPr>
          </a:lstStyle>
          <a:p>
            <a:r>
              <a:rPr dirty="0">
                <a:solidFill>
                  <a:schemeClr val="tx2"/>
                </a:solidFill>
              </a:rPr>
              <a:t>Lorem Ipsum is simply dummy text of the printing and typesetting industry.</a:t>
            </a:r>
          </a:p>
        </p:txBody>
      </p:sp>
      <p:sp>
        <p:nvSpPr>
          <p:cNvPr id="68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44801" y="3388845"/>
            <a:ext cx="2779300"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Maintain a common routine for daily work</a:t>
            </a:r>
          </a:p>
        </p:txBody>
      </p:sp>
      <p:sp>
        <p:nvSpPr>
          <p:cNvPr id="68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859125" y="10746136"/>
            <a:ext cx="2999364" cy="939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a:t>
            </a:r>
          </a:p>
        </p:txBody>
      </p:sp>
      <p:sp>
        <p:nvSpPr>
          <p:cNvPr id="68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056862" y="9958978"/>
            <a:ext cx="2603890"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Allocate a fixed hour for each task</a:t>
            </a:r>
          </a:p>
        </p:txBody>
      </p:sp>
      <p:sp>
        <p:nvSpPr>
          <p:cNvPr id="68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928669" y="4176003"/>
            <a:ext cx="2999363" cy="939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a:t>
            </a:r>
          </a:p>
        </p:txBody>
      </p:sp>
      <p:sp>
        <p:nvSpPr>
          <p:cNvPr id="68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126406" y="3388845"/>
            <a:ext cx="2603889"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Keep in touch with your remote team</a:t>
            </a:r>
          </a:p>
        </p:txBody>
      </p:sp>
      <p:sp>
        <p:nvSpPr>
          <p:cNvPr id="69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7151500" y="10746136"/>
            <a:ext cx="2999364" cy="939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a:t>
            </a:r>
          </a:p>
        </p:txBody>
      </p:sp>
      <p:sp>
        <p:nvSpPr>
          <p:cNvPr id="69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7349237" y="9958978"/>
            <a:ext cx="2603890"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Shuffle your workplace</a:t>
            </a:r>
          </a:p>
        </p:txBody>
      </p:sp>
      <p:sp>
        <p:nvSpPr>
          <p:cNvPr id="693" name="Venn diagram"/>
          <p:cNvSpPr txBox="1"/>
          <p:nvPr/>
        </p:nvSpPr>
        <p:spPr>
          <a:xfrm>
            <a:off x="5400366" y="17538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dirty="0">
                <a:solidFill>
                  <a:schemeClr val="tx1"/>
                </a:solidFill>
              </a:rPr>
              <a:t>5 Time Management tips for remote employees</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695" name="Shape"/>
          <p:cNvSpPr/>
          <p:nvPr/>
        </p:nvSpPr>
        <p:spPr>
          <a:xfrm>
            <a:off x="15832666" y="9156835"/>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696" name="Shape"/>
          <p:cNvSpPr/>
          <p:nvPr/>
        </p:nvSpPr>
        <p:spPr>
          <a:xfrm>
            <a:off x="15832797" y="9156967"/>
            <a:ext cx="6892133"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chemeClr val="accent1"/>
          </a:solidFill>
          <a:ln w="12700">
            <a:miter lim="400000"/>
          </a:ln>
        </p:spPr>
        <p:txBody>
          <a:bodyPr lIns="0" tIns="0" rIns="0" bIns="0" anchor="ctr"/>
          <a:lstStyle/>
          <a:p>
            <a:endParaRPr/>
          </a:p>
        </p:txBody>
      </p:sp>
      <p:grpSp>
        <p:nvGrpSpPr>
          <p:cNvPr id="700" name="Group"/>
          <p:cNvGrpSpPr/>
          <p:nvPr/>
        </p:nvGrpSpPr>
        <p:grpSpPr>
          <a:xfrm>
            <a:off x="16067884" y="9378199"/>
            <a:ext cx="508658" cy="508658"/>
            <a:chOff x="0" y="0"/>
            <a:chExt cx="508657" cy="508657"/>
          </a:xfrm>
        </p:grpSpPr>
        <p:sp>
          <p:nvSpPr>
            <p:cNvPr id="697"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98" name="Shape"/>
            <p:cNvSpPr/>
            <p:nvPr/>
          </p:nvSpPr>
          <p:spPr>
            <a:xfrm>
              <a:off x="208642" y="158919"/>
              <a:ext cx="283295" cy="323860"/>
            </a:xfrm>
            <a:custGeom>
              <a:avLst/>
              <a:gdLst/>
              <a:ahLst/>
              <a:cxnLst>
                <a:cxn ang="0">
                  <a:pos x="wd2" y="hd2"/>
                </a:cxn>
                <a:cxn ang="5400000">
                  <a:pos x="wd2" y="hd2"/>
                </a:cxn>
                <a:cxn ang="10800000">
                  <a:pos x="wd2" y="hd2"/>
                </a:cxn>
                <a:cxn ang="16200000">
                  <a:pos x="wd2" y="hd2"/>
                </a:cxn>
              </a:cxnLst>
              <a:rect l="0" t="0" r="r" b="b"/>
              <a:pathLst>
                <a:path w="21600" h="21600" extrusionOk="0">
                  <a:moveTo>
                    <a:pt x="21600" y="12403"/>
                  </a:moveTo>
                  <a:lnTo>
                    <a:pt x="7458" y="32"/>
                  </a:lnTo>
                  <a:lnTo>
                    <a:pt x="3114" y="0"/>
                  </a:lnTo>
                  <a:cubicBezTo>
                    <a:pt x="2369" y="927"/>
                    <a:pt x="1732" y="1918"/>
                    <a:pt x="1214" y="2956"/>
                  </a:cubicBezTo>
                  <a:cubicBezTo>
                    <a:pt x="677" y="4032"/>
                    <a:pt x="271" y="5153"/>
                    <a:pt x="0" y="6302"/>
                  </a:cubicBezTo>
                  <a:lnTo>
                    <a:pt x="2181" y="8473"/>
                  </a:lnTo>
                  <a:lnTo>
                    <a:pt x="185" y="11262"/>
                  </a:lnTo>
                  <a:lnTo>
                    <a:pt x="12004" y="21600"/>
                  </a:lnTo>
                  <a:cubicBezTo>
                    <a:pt x="14376" y="20598"/>
                    <a:pt x="16486" y="19178"/>
                    <a:pt x="18203" y="17430"/>
                  </a:cubicBezTo>
                  <a:cubicBezTo>
                    <a:pt x="19664" y="15942"/>
                    <a:pt x="20814" y="14240"/>
                    <a:pt x="21600" y="12403"/>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699" name="Shape"/>
            <p:cNvSpPr/>
            <p:nvPr/>
          </p:nvSpPr>
          <p:spPr>
            <a:xfrm>
              <a:off x="193268" y="141542"/>
              <a:ext cx="132295" cy="205225"/>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701" name="Shape"/>
          <p:cNvSpPr/>
          <p:nvPr/>
        </p:nvSpPr>
        <p:spPr>
          <a:xfrm>
            <a:off x="1642533" y="3496733"/>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02" name="Shape"/>
          <p:cNvSpPr/>
          <p:nvPr/>
        </p:nvSpPr>
        <p:spPr>
          <a:xfrm>
            <a:off x="1642665" y="3496865"/>
            <a:ext cx="6892132"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chemeClr val="accent1"/>
          </a:solidFill>
          <a:ln w="12700">
            <a:miter lim="400000"/>
          </a:ln>
        </p:spPr>
        <p:txBody>
          <a:bodyPr lIns="0" tIns="0" rIns="0" bIns="0" anchor="ctr"/>
          <a:lstStyle/>
          <a:p>
            <a:endParaRPr/>
          </a:p>
        </p:txBody>
      </p:sp>
      <p:grpSp>
        <p:nvGrpSpPr>
          <p:cNvPr id="706" name="Group"/>
          <p:cNvGrpSpPr/>
          <p:nvPr/>
        </p:nvGrpSpPr>
        <p:grpSpPr>
          <a:xfrm>
            <a:off x="1877873" y="3727039"/>
            <a:ext cx="508659" cy="508659"/>
            <a:chOff x="0" y="0"/>
            <a:chExt cx="508657" cy="508657"/>
          </a:xfrm>
        </p:grpSpPr>
        <p:sp>
          <p:nvSpPr>
            <p:cNvPr id="703"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04" name="Shape"/>
            <p:cNvSpPr/>
            <p:nvPr/>
          </p:nvSpPr>
          <p:spPr>
            <a:xfrm>
              <a:off x="214105" y="149825"/>
              <a:ext cx="273873" cy="327284"/>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05" name="Shape"/>
            <p:cNvSpPr/>
            <p:nvPr/>
          </p:nvSpPr>
          <p:spPr>
            <a:xfrm>
              <a:off x="212680" y="149261"/>
              <a:ext cx="73124" cy="19996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707" name="Shape"/>
          <p:cNvSpPr/>
          <p:nvPr/>
        </p:nvSpPr>
        <p:spPr>
          <a:xfrm>
            <a:off x="8737600" y="3496733"/>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08" name="Shape"/>
          <p:cNvSpPr/>
          <p:nvPr/>
        </p:nvSpPr>
        <p:spPr>
          <a:xfrm>
            <a:off x="8737731" y="3496865"/>
            <a:ext cx="6892133"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chemeClr val="accent2"/>
          </a:solidFill>
          <a:ln w="12700">
            <a:miter lim="400000"/>
          </a:ln>
        </p:spPr>
        <p:txBody>
          <a:bodyPr lIns="0" tIns="0" rIns="0" bIns="0" anchor="ctr"/>
          <a:lstStyle/>
          <a:p>
            <a:endParaRPr/>
          </a:p>
        </p:txBody>
      </p:sp>
      <p:sp>
        <p:nvSpPr>
          <p:cNvPr id="709" name="Shape"/>
          <p:cNvSpPr/>
          <p:nvPr/>
        </p:nvSpPr>
        <p:spPr>
          <a:xfrm>
            <a:off x="15832666" y="3496733"/>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10" name="Shape"/>
          <p:cNvSpPr/>
          <p:nvPr/>
        </p:nvSpPr>
        <p:spPr>
          <a:xfrm>
            <a:off x="15832797" y="3496865"/>
            <a:ext cx="6892133"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chemeClr val="accent3"/>
          </a:solidFill>
          <a:ln w="12700">
            <a:miter lim="400000"/>
          </a:ln>
        </p:spPr>
        <p:txBody>
          <a:bodyPr lIns="0" tIns="0" rIns="0" bIns="0" anchor="ctr"/>
          <a:lstStyle/>
          <a:p>
            <a:endParaRPr/>
          </a:p>
        </p:txBody>
      </p:sp>
      <p:sp>
        <p:nvSpPr>
          <p:cNvPr id="711" name="Shape"/>
          <p:cNvSpPr/>
          <p:nvPr/>
        </p:nvSpPr>
        <p:spPr>
          <a:xfrm>
            <a:off x="1642533" y="6326784"/>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12" name="Shape"/>
          <p:cNvSpPr/>
          <p:nvPr/>
        </p:nvSpPr>
        <p:spPr>
          <a:xfrm>
            <a:off x="1642665" y="6326916"/>
            <a:ext cx="6892132"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rgbClr val="535353"/>
          </a:solidFill>
          <a:ln w="12700">
            <a:miter lim="400000"/>
          </a:ln>
        </p:spPr>
        <p:txBody>
          <a:bodyPr lIns="0" tIns="0" rIns="0" bIns="0" anchor="ctr"/>
          <a:lstStyle/>
          <a:p>
            <a:endParaRPr/>
          </a:p>
        </p:txBody>
      </p:sp>
      <p:sp>
        <p:nvSpPr>
          <p:cNvPr id="713" name="Shape"/>
          <p:cNvSpPr/>
          <p:nvPr/>
        </p:nvSpPr>
        <p:spPr>
          <a:xfrm>
            <a:off x="8737600" y="6326784"/>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14" name="Shape"/>
          <p:cNvSpPr/>
          <p:nvPr/>
        </p:nvSpPr>
        <p:spPr>
          <a:xfrm>
            <a:off x="8737731" y="6326916"/>
            <a:ext cx="6892133"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chemeClr val="accent1"/>
          </a:solidFill>
          <a:ln w="12700">
            <a:miter lim="400000"/>
          </a:ln>
        </p:spPr>
        <p:txBody>
          <a:bodyPr lIns="0" tIns="0" rIns="0" bIns="0" anchor="ctr"/>
          <a:lstStyle/>
          <a:p>
            <a:endParaRPr/>
          </a:p>
        </p:txBody>
      </p:sp>
      <p:sp>
        <p:nvSpPr>
          <p:cNvPr id="715" name="Shape"/>
          <p:cNvSpPr/>
          <p:nvPr/>
        </p:nvSpPr>
        <p:spPr>
          <a:xfrm>
            <a:off x="15832666" y="6326784"/>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16" name="Shape"/>
          <p:cNvSpPr/>
          <p:nvPr/>
        </p:nvSpPr>
        <p:spPr>
          <a:xfrm>
            <a:off x="15832797" y="6326916"/>
            <a:ext cx="6892133"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chemeClr val="accent2"/>
          </a:solidFill>
          <a:ln w="12700">
            <a:miter lim="400000"/>
          </a:ln>
        </p:spPr>
        <p:txBody>
          <a:bodyPr lIns="0" tIns="0" rIns="0" bIns="0" anchor="ctr"/>
          <a:lstStyle/>
          <a:p>
            <a:endParaRPr/>
          </a:p>
        </p:txBody>
      </p:sp>
      <p:sp>
        <p:nvSpPr>
          <p:cNvPr id="717" name="Shape"/>
          <p:cNvSpPr/>
          <p:nvPr/>
        </p:nvSpPr>
        <p:spPr>
          <a:xfrm>
            <a:off x="1642533" y="9156835"/>
            <a:ext cx="6892142"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18" name="Shape"/>
          <p:cNvSpPr/>
          <p:nvPr/>
        </p:nvSpPr>
        <p:spPr>
          <a:xfrm>
            <a:off x="1642665" y="9156967"/>
            <a:ext cx="6892132"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chemeClr val="accent3"/>
          </a:solidFill>
          <a:ln w="12700">
            <a:miter lim="400000"/>
          </a:ln>
        </p:spPr>
        <p:txBody>
          <a:bodyPr lIns="0" tIns="0" rIns="0" bIns="0" anchor="ctr"/>
          <a:lstStyle/>
          <a:p>
            <a:endParaRPr/>
          </a:p>
        </p:txBody>
      </p:sp>
      <p:sp>
        <p:nvSpPr>
          <p:cNvPr id="719" name="Shape"/>
          <p:cNvSpPr/>
          <p:nvPr/>
        </p:nvSpPr>
        <p:spPr>
          <a:xfrm>
            <a:off x="8737600" y="9156835"/>
            <a:ext cx="6892143" cy="2644402"/>
          </a:xfrm>
          <a:custGeom>
            <a:avLst/>
            <a:gdLst/>
            <a:ahLst/>
            <a:cxnLst>
              <a:cxn ang="0">
                <a:pos x="wd2" y="hd2"/>
              </a:cxn>
              <a:cxn ang="5400000">
                <a:pos x="wd2" y="hd2"/>
              </a:cxn>
              <a:cxn ang="10800000">
                <a:pos x="wd2" y="hd2"/>
              </a:cxn>
              <a:cxn ang="16200000">
                <a:pos x="wd2" y="hd2"/>
              </a:cxn>
            </a:cxnLst>
            <a:rect l="0" t="0" r="r" b="b"/>
            <a:pathLst>
              <a:path w="21600" h="21600" extrusionOk="0">
                <a:moveTo>
                  <a:pt x="1881" y="0"/>
                </a:moveTo>
                <a:lnTo>
                  <a:pt x="21600" y="27"/>
                </a:lnTo>
                <a:lnTo>
                  <a:pt x="21600" y="16697"/>
                </a:lnTo>
                <a:cubicBezTo>
                  <a:pt x="21600" y="17416"/>
                  <a:pt x="21600" y="17992"/>
                  <a:pt x="21588" y="18459"/>
                </a:cubicBezTo>
                <a:cubicBezTo>
                  <a:pt x="21577" y="18927"/>
                  <a:pt x="21554" y="19287"/>
                  <a:pt x="21508" y="19575"/>
                </a:cubicBezTo>
                <a:cubicBezTo>
                  <a:pt x="21450" y="19989"/>
                  <a:pt x="21358" y="20360"/>
                  <a:pt x="21241" y="20665"/>
                </a:cubicBezTo>
                <a:cubicBezTo>
                  <a:pt x="21124" y="20970"/>
                  <a:pt x="20982" y="21209"/>
                  <a:pt x="20823" y="21360"/>
                </a:cubicBezTo>
                <a:cubicBezTo>
                  <a:pt x="20712" y="21480"/>
                  <a:pt x="20574" y="21540"/>
                  <a:pt x="20395" y="21570"/>
                </a:cubicBezTo>
                <a:cubicBezTo>
                  <a:pt x="20216" y="21600"/>
                  <a:pt x="19995" y="21600"/>
                  <a:pt x="19719" y="21600"/>
                </a:cubicBezTo>
                <a:lnTo>
                  <a:pt x="11" y="21600"/>
                </a:lnTo>
                <a:lnTo>
                  <a:pt x="0" y="4903"/>
                </a:lnTo>
                <a:cubicBezTo>
                  <a:pt x="0" y="4184"/>
                  <a:pt x="0" y="3608"/>
                  <a:pt x="12" y="3141"/>
                </a:cubicBezTo>
                <a:cubicBezTo>
                  <a:pt x="23" y="2673"/>
                  <a:pt x="46" y="2313"/>
                  <a:pt x="92" y="2025"/>
                </a:cubicBezTo>
                <a:cubicBezTo>
                  <a:pt x="150" y="1611"/>
                  <a:pt x="242" y="1240"/>
                  <a:pt x="359" y="935"/>
                </a:cubicBezTo>
                <a:cubicBezTo>
                  <a:pt x="476" y="630"/>
                  <a:pt x="618" y="391"/>
                  <a:pt x="777" y="240"/>
                </a:cubicBezTo>
                <a:cubicBezTo>
                  <a:pt x="888" y="120"/>
                  <a:pt x="1026" y="60"/>
                  <a:pt x="1205" y="30"/>
                </a:cubicBezTo>
                <a:cubicBezTo>
                  <a:pt x="1384" y="0"/>
                  <a:pt x="1605" y="0"/>
                  <a:pt x="1881" y="0"/>
                </a:cubicBezTo>
                <a:close/>
              </a:path>
            </a:pathLst>
          </a:custGeom>
          <a:solidFill>
            <a:schemeClr val="accent4"/>
          </a:solidFill>
          <a:ln w="12700">
            <a:miter lim="400000"/>
          </a:ln>
        </p:spPr>
        <p:txBody>
          <a:bodyPr lIns="0" tIns="0" rIns="0" bIns="0" anchor="ctr"/>
          <a:lstStyle/>
          <a:p>
            <a:endParaRPr/>
          </a:p>
        </p:txBody>
      </p:sp>
      <p:sp>
        <p:nvSpPr>
          <p:cNvPr id="720" name="Shape"/>
          <p:cNvSpPr/>
          <p:nvPr/>
        </p:nvSpPr>
        <p:spPr>
          <a:xfrm>
            <a:off x="8737732" y="9156967"/>
            <a:ext cx="6892132" cy="986235"/>
          </a:xfrm>
          <a:custGeom>
            <a:avLst/>
            <a:gdLst/>
            <a:ahLst/>
            <a:cxnLst>
              <a:cxn ang="0">
                <a:pos x="wd2" y="hd2"/>
              </a:cxn>
              <a:cxn ang="5400000">
                <a:pos x="wd2" y="hd2"/>
              </a:cxn>
              <a:cxn ang="10800000">
                <a:pos x="wd2" y="hd2"/>
              </a:cxn>
              <a:cxn ang="16200000">
                <a:pos x="wd2" y="hd2"/>
              </a:cxn>
            </a:cxnLst>
            <a:rect l="0" t="0" r="r" b="b"/>
            <a:pathLst>
              <a:path w="21600" h="21598" extrusionOk="0">
                <a:moveTo>
                  <a:pt x="1881" y="0"/>
                </a:moveTo>
                <a:cubicBezTo>
                  <a:pt x="1605" y="0"/>
                  <a:pt x="1384" y="-2"/>
                  <a:pt x="1204" y="79"/>
                </a:cubicBezTo>
                <a:cubicBezTo>
                  <a:pt x="1025" y="159"/>
                  <a:pt x="887" y="321"/>
                  <a:pt x="776" y="643"/>
                </a:cubicBezTo>
                <a:cubicBezTo>
                  <a:pt x="617" y="1048"/>
                  <a:pt x="476" y="1686"/>
                  <a:pt x="359" y="2503"/>
                </a:cubicBezTo>
                <a:cubicBezTo>
                  <a:pt x="242" y="3321"/>
                  <a:pt x="150" y="4311"/>
                  <a:pt x="92" y="5424"/>
                </a:cubicBezTo>
                <a:cubicBezTo>
                  <a:pt x="46" y="6195"/>
                  <a:pt x="23" y="7160"/>
                  <a:pt x="12" y="8413"/>
                </a:cubicBezTo>
                <a:cubicBezTo>
                  <a:pt x="0" y="9667"/>
                  <a:pt x="0" y="11213"/>
                  <a:pt x="0" y="13141"/>
                </a:cubicBezTo>
                <a:lnTo>
                  <a:pt x="3" y="21598"/>
                </a:lnTo>
                <a:lnTo>
                  <a:pt x="21600" y="21598"/>
                </a:lnTo>
                <a:lnTo>
                  <a:pt x="21600" y="70"/>
                </a:lnTo>
                <a:lnTo>
                  <a:pt x="1881" y="0"/>
                </a:lnTo>
                <a:close/>
              </a:path>
            </a:pathLst>
          </a:custGeom>
          <a:solidFill>
            <a:srgbClr val="535353"/>
          </a:solidFill>
          <a:ln w="12700">
            <a:miter lim="400000"/>
          </a:ln>
        </p:spPr>
        <p:txBody>
          <a:bodyPr lIns="0" tIns="0" rIns="0" bIns="0" anchor="ctr"/>
          <a:lstStyle/>
          <a:p>
            <a:endParaRPr/>
          </a:p>
        </p:txBody>
      </p:sp>
      <p:grpSp>
        <p:nvGrpSpPr>
          <p:cNvPr id="724" name="Group"/>
          <p:cNvGrpSpPr/>
          <p:nvPr/>
        </p:nvGrpSpPr>
        <p:grpSpPr>
          <a:xfrm>
            <a:off x="8972940" y="3727039"/>
            <a:ext cx="508658" cy="508659"/>
            <a:chOff x="0" y="0"/>
            <a:chExt cx="508657" cy="508657"/>
          </a:xfrm>
        </p:grpSpPr>
        <p:sp>
          <p:nvSpPr>
            <p:cNvPr id="721"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22" name="Shape"/>
            <p:cNvSpPr/>
            <p:nvPr/>
          </p:nvSpPr>
          <p:spPr>
            <a:xfrm>
              <a:off x="192255" y="156782"/>
              <a:ext cx="301005" cy="335099"/>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23" name="Shape"/>
            <p:cNvSpPr/>
            <p:nvPr/>
          </p:nvSpPr>
          <p:spPr>
            <a:xfrm>
              <a:off x="190874" y="137881"/>
              <a:ext cx="137081" cy="202366"/>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728" name="Group"/>
          <p:cNvGrpSpPr/>
          <p:nvPr/>
        </p:nvGrpSpPr>
        <p:grpSpPr>
          <a:xfrm>
            <a:off x="16068006" y="3727039"/>
            <a:ext cx="508658" cy="508659"/>
            <a:chOff x="0" y="0"/>
            <a:chExt cx="508657" cy="508657"/>
          </a:xfrm>
        </p:grpSpPr>
        <p:sp>
          <p:nvSpPr>
            <p:cNvPr id="725"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26" name="Shape"/>
            <p:cNvSpPr/>
            <p:nvPr/>
          </p:nvSpPr>
          <p:spPr>
            <a:xfrm>
              <a:off x="198820" y="154111"/>
              <a:ext cx="298542" cy="331669"/>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27" name="Shape"/>
            <p:cNvSpPr/>
            <p:nvPr/>
          </p:nvSpPr>
          <p:spPr>
            <a:xfrm>
              <a:off x="193103" y="152802"/>
              <a:ext cx="132622" cy="203053"/>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732" name="Group"/>
          <p:cNvGrpSpPr/>
          <p:nvPr/>
        </p:nvGrpSpPr>
        <p:grpSpPr>
          <a:xfrm>
            <a:off x="1877873" y="6557091"/>
            <a:ext cx="508659" cy="508658"/>
            <a:chOff x="0" y="0"/>
            <a:chExt cx="508657" cy="508657"/>
          </a:xfrm>
        </p:grpSpPr>
        <p:sp>
          <p:nvSpPr>
            <p:cNvPr id="729"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30" name="Shape"/>
            <p:cNvSpPr/>
            <p:nvPr/>
          </p:nvSpPr>
          <p:spPr>
            <a:xfrm>
              <a:off x="183084" y="144775"/>
              <a:ext cx="303571" cy="335953"/>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31" name="Shape"/>
            <p:cNvSpPr/>
            <p:nvPr/>
          </p:nvSpPr>
          <p:spPr>
            <a:xfrm>
              <a:off x="180699" y="143717"/>
              <a:ext cx="150189" cy="200877"/>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736" name="Group"/>
          <p:cNvGrpSpPr/>
          <p:nvPr/>
        </p:nvGrpSpPr>
        <p:grpSpPr>
          <a:xfrm>
            <a:off x="8972940" y="6557091"/>
            <a:ext cx="508658" cy="508658"/>
            <a:chOff x="0" y="0"/>
            <a:chExt cx="508657" cy="508657"/>
          </a:xfrm>
        </p:grpSpPr>
        <p:sp>
          <p:nvSpPr>
            <p:cNvPr id="733"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34" name="Shape"/>
            <p:cNvSpPr/>
            <p:nvPr/>
          </p:nvSpPr>
          <p:spPr>
            <a:xfrm>
              <a:off x="199779" y="148987"/>
              <a:ext cx="299031" cy="333362"/>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35" name="Shape"/>
            <p:cNvSpPr/>
            <p:nvPr/>
          </p:nvSpPr>
          <p:spPr>
            <a:xfrm>
              <a:off x="198554" y="147674"/>
              <a:ext cx="131886" cy="203140"/>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740" name="Group"/>
          <p:cNvGrpSpPr/>
          <p:nvPr/>
        </p:nvGrpSpPr>
        <p:grpSpPr>
          <a:xfrm>
            <a:off x="16067884" y="6557091"/>
            <a:ext cx="508658" cy="508658"/>
            <a:chOff x="0" y="0"/>
            <a:chExt cx="508657" cy="508657"/>
          </a:xfrm>
        </p:grpSpPr>
        <p:sp>
          <p:nvSpPr>
            <p:cNvPr id="737"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38" name="Shape"/>
            <p:cNvSpPr/>
            <p:nvPr/>
          </p:nvSpPr>
          <p:spPr>
            <a:xfrm>
              <a:off x="207811" y="163086"/>
              <a:ext cx="283428" cy="321006"/>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39" name="Shape"/>
            <p:cNvSpPr/>
            <p:nvPr/>
          </p:nvSpPr>
          <p:spPr>
            <a:xfrm>
              <a:off x="193029" y="146572"/>
              <a:ext cx="132635" cy="205345"/>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744" name="Group"/>
          <p:cNvGrpSpPr/>
          <p:nvPr/>
        </p:nvGrpSpPr>
        <p:grpSpPr>
          <a:xfrm>
            <a:off x="1877873" y="9378199"/>
            <a:ext cx="508659" cy="508658"/>
            <a:chOff x="0" y="0"/>
            <a:chExt cx="508657" cy="508657"/>
          </a:xfrm>
        </p:grpSpPr>
        <p:sp>
          <p:nvSpPr>
            <p:cNvPr id="741"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42" name="Shape"/>
            <p:cNvSpPr/>
            <p:nvPr/>
          </p:nvSpPr>
          <p:spPr>
            <a:xfrm>
              <a:off x="199446" y="156029"/>
              <a:ext cx="298929" cy="330272"/>
            </a:xfrm>
            <a:custGeom>
              <a:avLst/>
              <a:gdLst/>
              <a:ahLst/>
              <a:cxnLst>
                <a:cxn ang="0">
                  <a:pos x="wd2" y="hd2"/>
                </a:cxn>
                <a:cxn ang="5400000">
                  <a:pos x="wd2" y="hd2"/>
                </a:cxn>
                <a:cxn ang="10800000">
                  <a:pos x="wd2" y="hd2"/>
                </a:cxn>
                <a:cxn ang="16200000">
                  <a:pos x="wd2" y="hd2"/>
                </a:cxn>
              </a:cxnLst>
              <a:rect l="0" t="0" r="r" b="b"/>
              <a:pathLst>
                <a:path w="21600" h="21600" extrusionOk="0">
                  <a:moveTo>
                    <a:pt x="21600" y="11035"/>
                  </a:moveTo>
                  <a:lnTo>
                    <a:pt x="9377" y="0"/>
                  </a:lnTo>
                  <a:lnTo>
                    <a:pt x="1479" y="1277"/>
                  </a:lnTo>
                  <a:lnTo>
                    <a:pt x="0" y="3228"/>
                  </a:lnTo>
                  <a:lnTo>
                    <a:pt x="4875" y="7698"/>
                  </a:lnTo>
                  <a:lnTo>
                    <a:pt x="1930" y="12899"/>
                  </a:lnTo>
                  <a:lnTo>
                    <a:pt x="11512" y="21600"/>
                  </a:lnTo>
                  <a:cubicBezTo>
                    <a:pt x="14086" y="20552"/>
                    <a:pt x="16358" y="18978"/>
                    <a:pt x="18150" y="17003"/>
                  </a:cubicBezTo>
                  <a:cubicBezTo>
                    <a:pt x="19740" y="15249"/>
                    <a:pt x="20915" y="13218"/>
                    <a:pt x="21600" y="11035"/>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43" name="Shape"/>
            <p:cNvSpPr/>
            <p:nvPr/>
          </p:nvSpPr>
          <p:spPr>
            <a:xfrm>
              <a:off x="198115" y="154020"/>
              <a:ext cx="132412" cy="200619"/>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748" name="Group"/>
          <p:cNvGrpSpPr/>
          <p:nvPr/>
        </p:nvGrpSpPr>
        <p:grpSpPr>
          <a:xfrm>
            <a:off x="8972940" y="9378199"/>
            <a:ext cx="508658" cy="508658"/>
            <a:chOff x="0" y="0"/>
            <a:chExt cx="508657" cy="508657"/>
          </a:xfrm>
        </p:grpSpPr>
        <p:sp>
          <p:nvSpPr>
            <p:cNvPr id="745" name="Circle"/>
            <p:cNvSpPr/>
            <p:nvPr/>
          </p:nvSpPr>
          <p:spPr>
            <a:xfrm>
              <a:off x="0" y="0"/>
              <a:ext cx="508658" cy="508658"/>
            </a:xfrm>
            <a:prstGeom prst="ellipse">
              <a:avLst/>
            </a:prstGeom>
            <a:solidFill>
              <a:schemeClr val="accent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46" name="Shape"/>
            <p:cNvSpPr/>
            <p:nvPr/>
          </p:nvSpPr>
          <p:spPr>
            <a:xfrm>
              <a:off x="212280" y="164440"/>
              <a:ext cx="280103" cy="319798"/>
            </a:xfrm>
            <a:custGeom>
              <a:avLst/>
              <a:gdLst/>
              <a:ahLst/>
              <a:cxnLst>
                <a:cxn ang="0">
                  <a:pos x="wd2" y="hd2"/>
                </a:cxn>
                <a:cxn ang="5400000">
                  <a:pos x="wd2" y="hd2"/>
                </a:cxn>
                <a:cxn ang="10800000">
                  <a:pos x="wd2" y="hd2"/>
                </a:cxn>
                <a:cxn ang="16200000">
                  <a:pos x="wd2" y="hd2"/>
                </a:cxn>
              </a:cxnLst>
              <a:rect l="0" t="0" r="r" b="b"/>
              <a:pathLst>
                <a:path w="21600" h="21600" extrusionOk="0">
                  <a:moveTo>
                    <a:pt x="21600" y="12057"/>
                  </a:moveTo>
                  <a:lnTo>
                    <a:pt x="7834" y="0"/>
                  </a:lnTo>
                  <a:lnTo>
                    <a:pt x="2428" y="76"/>
                  </a:lnTo>
                  <a:lnTo>
                    <a:pt x="1013" y="2102"/>
                  </a:lnTo>
                  <a:lnTo>
                    <a:pt x="1125" y="6808"/>
                  </a:lnTo>
                  <a:lnTo>
                    <a:pt x="0" y="11377"/>
                  </a:lnTo>
                  <a:lnTo>
                    <a:pt x="11661" y="21600"/>
                  </a:lnTo>
                  <a:cubicBezTo>
                    <a:pt x="14131" y="20578"/>
                    <a:pt x="16326" y="19111"/>
                    <a:pt x="18104" y="17295"/>
                  </a:cubicBezTo>
                  <a:cubicBezTo>
                    <a:pt x="19619" y="15747"/>
                    <a:pt x="20803" y="13973"/>
                    <a:pt x="21600" y="1205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747" name="Shape"/>
            <p:cNvSpPr/>
            <p:nvPr/>
          </p:nvSpPr>
          <p:spPr>
            <a:xfrm>
              <a:off x="195961" y="145999"/>
              <a:ext cx="133171" cy="206486"/>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749" name="Venn diagram"/>
          <p:cNvSpPr txBox="1"/>
          <p:nvPr/>
        </p:nvSpPr>
        <p:spPr>
          <a:xfrm>
            <a:off x="5400366" y="17538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dirty="0">
                <a:solidFill>
                  <a:schemeClr val="tx1"/>
                </a:solidFill>
              </a:rPr>
              <a:t>Time Management Techniques</a:t>
            </a:r>
          </a:p>
        </p:txBody>
      </p:sp>
      <p:sp>
        <p:nvSpPr>
          <p:cNvPr id="75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248382" y="5064533"/>
            <a:ext cx="5675812" cy="71814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dirty="0">
                <a:solidFill>
                  <a:schemeClr val="tx2"/>
                </a:solidFill>
              </a:rPr>
              <a:t>It clears your mind and makes sure you don’t forget</a:t>
            </a:r>
          </a:p>
        </p:txBody>
      </p:sp>
      <p:sp>
        <p:nvSpPr>
          <p:cNvPr id="75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46247" y="3731454"/>
            <a:ext cx="5675811"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dirty="0">
                <a:solidFill>
                  <a:schemeClr val="bg1"/>
                </a:solidFill>
              </a:rPr>
              <a:t>Create your TO DO list</a:t>
            </a:r>
          </a:p>
        </p:txBody>
      </p:sp>
      <p:sp>
        <p:nvSpPr>
          <p:cNvPr id="75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343449" y="4912133"/>
            <a:ext cx="5675812"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Catalog the steps you need to do to complete a specific task or process</a:t>
            </a:r>
          </a:p>
        </p:txBody>
      </p:sp>
      <p:sp>
        <p:nvSpPr>
          <p:cNvPr id="75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641314" y="3731454"/>
            <a:ext cx="5675811"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Use check lists</a:t>
            </a:r>
          </a:p>
        </p:txBody>
      </p:sp>
      <p:sp>
        <p:nvSpPr>
          <p:cNvPr id="75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438514" y="4912133"/>
            <a:ext cx="5675811"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It stops you getting distracted, and you keep everything you need on hard</a:t>
            </a:r>
          </a:p>
        </p:txBody>
      </p:sp>
      <p:sp>
        <p:nvSpPr>
          <p:cNvPr id="7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736379" y="3731454"/>
            <a:ext cx="567581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De-Clutter your desk</a:t>
            </a:r>
          </a:p>
        </p:txBody>
      </p:sp>
      <p:sp>
        <p:nvSpPr>
          <p:cNvPr id="75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248382" y="7742184"/>
            <a:ext cx="5675812"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Keep on top of clearing out rubbish emails, so you don’t miss the ones that do need a response</a:t>
            </a:r>
          </a:p>
        </p:txBody>
      </p:sp>
      <p:sp>
        <p:nvSpPr>
          <p:cNvPr id="75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46247" y="6561505"/>
            <a:ext cx="5675811"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De-Clutter your computer</a:t>
            </a:r>
          </a:p>
        </p:txBody>
      </p:sp>
      <p:sp>
        <p:nvSpPr>
          <p:cNvPr id="75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343449" y="7742184"/>
            <a:ext cx="5675812"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Concentrate on completing one task at a time before moving onto the text</a:t>
            </a:r>
          </a:p>
        </p:txBody>
      </p:sp>
      <p:sp>
        <p:nvSpPr>
          <p:cNvPr id="75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641314" y="6561505"/>
            <a:ext cx="5675811"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Focus on the task in hand</a:t>
            </a:r>
          </a:p>
        </p:txBody>
      </p:sp>
      <p:sp>
        <p:nvSpPr>
          <p:cNvPr id="76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438514" y="7742184"/>
            <a:ext cx="5675811"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They won’t prey on your mind overnight and prevent sleep</a:t>
            </a:r>
          </a:p>
        </p:txBody>
      </p:sp>
      <p:sp>
        <p:nvSpPr>
          <p:cNvPr id="76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736379" y="6561505"/>
            <a:ext cx="567581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Plan tomorrow’s task today</a:t>
            </a:r>
          </a:p>
        </p:txBody>
      </p:sp>
      <p:sp>
        <p:nvSpPr>
          <p:cNvPr id="76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248382" y="10572235"/>
            <a:ext cx="5675812"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Get a lot more done because you only got so long to do it in</a:t>
            </a:r>
          </a:p>
        </p:txBody>
      </p:sp>
      <p:sp>
        <p:nvSpPr>
          <p:cNvPr id="76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46247" y="9391556"/>
            <a:ext cx="5675811"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Allocate task timeslots</a:t>
            </a:r>
          </a:p>
        </p:txBody>
      </p:sp>
      <p:sp>
        <p:nvSpPr>
          <p:cNvPr id="76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343449" y="10572235"/>
            <a:ext cx="5675812"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Set a specific time of day and amount of time when you interact with internet activities</a:t>
            </a:r>
          </a:p>
        </p:txBody>
      </p:sp>
      <p:sp>
        <p:nvSpPr>
          <p:cNvPr id="76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641314" y="9391556"/>
            <a:ext cx="5675811"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Eliminate online time stealers</a:t>
            </a:r>
          </a:p>
        </p:txBody>
      </p:sp>
      <p:sp>
        <p:nvSpPr>
          <p:cNvPr id="76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438515" y="10572235"/>
            <a:ext cx="5675812"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When working on a project, do not accept phone calls and actively discourage interruptions</a:t>
            </a:r>
          </a:p>
        </p:txBody>
      </p:sp>
      <p:sp>
        <p:nvSpPr>
          <p:cNvPr id="76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736379" y="9391556"/>
            <a:ext cx="567581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F7F5F6"/>
                </a:solidFill>
                <a:latin typeface="Barlow SemiBold"/>
                <a:ea typeface="Barlow SemiBold"/>
                <a:cs typeface="Barlow SemiBold"/>
                <a:sym typeface="Barlow SemiBold"/>
              </a:defRPr>
            </a:lvl1pPr>
          </a:lstStyle>
          <a:p>
            <a:r>
              <a:rPr>
                <a:solidFill>
                  <a:schemeClr val="bg1"/>
                </a:solidFill>
              </a:rPr>
              <a:t>Eliminate Interruptions &amp; phone calls</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796" name="Group"/>
          <p:cNvGrpSpPr/>
          <p:nvPr/>
        </p:nvGrpSpPr>
        <p:grpSpPr>
          <a:xfrm>
            <a:off x="1930856" y="3058129"/>
            <a:ext cx="11392906" cy="7599742"/>
            <a:chOff x="0" y="0"/>
            <a:chExt cx="11392905" cy="7599740"/>
          </a:xfrm>
        </p:grpSpPr>
        <p:sp>
          <p:nvSpPr>
            <p:cNvPr id="769" name="Rectangle"/>
            <p:cNvSpPr/>
            <p:nvPr/>
          </p:nvSpPr>
          <p:spPr>
            <a:xfrm>
              <a:off x="1139179" y="1141976"/>
              <a:ext cx="5039864" cy="3158080"/>
            </a:xfrm>
            <a:prstGeom prst="rect">
              <a:avLst/>
            </a:prstGeom>
            <a:solidFill>
              <a:schemeClr val="accent4"/>
            </a:solidFill>
            <a:ln w="12700" cap="flat">
              <a:noFill/>
              <a:miter lim="400000"/>
            </a:ln>
            <a:effectLst/>
          </p:spPr>
          <p:txBody>
            <a:bodyPr wrap="square" lIns="0" tIns="0" rIns="0" bIns="0" numCol="1" anchor="ctr">
              <a:noAutofit/>
            </a:bodyPr>
            <a:lstStyle/>
            <a:p>
              <a:endParaRPr/>
            </a:p>
          </p:txBody>
        </p:sp>
        <p:sp>
          <p:nvSpPr>
            <p:cNvPr id="770" name="Rectangle"/>
            <p:cNvSpPr/>
            <p:nvPr/>
          </p:nvSpPr>
          <p:spPr>
            <a:xfrm>
              <a:off x="6347037" y="1141976"/>
              <a:ext cx="5039864" cy="3158080"/>
            </a:xfrm>
            <a:prstGeom prst="rect">
              <a:avLst/>
            </a:prstGeom>
            <a:solidFill>
              <a:schemeClr val="accent4"/>
            </a:solidFill>
            <a:ln w="12700" cap="flat">
              <a:noFill/>
              <a:miter lim="400000"/>
            </a:ln>
            <a:effectLst/>
          </p:spPr>
          <p:txBody>
            <a:bodyPr wrap="square" lIns="0" tIns="0" rIns="0" bIns="0" numCol="1" anchor="ctr">
              <a:noAutofit/>
            </a:bodyPr>
            <a:lstStyle/>
            <a:p>
              <a:endParaRPr/>
            </a:p>
          </p:txBody>
        </p:sp>
        <p:sp>
          <p:nvSpPr>
            <p:cNvPr id="771" name="Rectangle"/>
            <p:cNvSpPr/>
            <p:nvPr/>
          </p:nvSpPr>
          <p:spPr>
            <a:xfrm>
              <a:off x="1139179" y="4441661"/>
              <a:ext cx="5039864" cy="3158080"/>
            </a:xfrm>
            <a:prstGeom prst="rect">
              <a:avLst/>
            </a:prstGeom>
            <a:solidFill>
              <a:schemeClr val="accent4"/>
            </a:solidFill>
            <a:ln w="12700" cap="flat">
              <a:noFill/>
              <a:miter lim="400000"/>
            </a:ln>
            <a:effectLst/>
          </p:spPr>
          <p:txBody>
            <a:bodyPr wrap="square" lIns="0" tIns="0" rIns="0" bIns="0" numCol="1" anchor="ctr">
              <a:noAutofit/>
            </a:bodyPr>
            <a:lstStyle/>
            <a:p>
              <a:endParaRPr/>
            </a:p>
          </p:txBody>
        </p:sp>
        <p:sp>
          <p:nvSpPr>
            <p:cNvPr id="772" name="Rectangle"/>
            <p:cNvSpPr/>
            <p:nvPr/>
          </p:nvSpPr>
          <p:spPr>
            <a:xfrm>
              <a:off x="6347037" y="4441661"/>
              <a:ext cx="5039864" cy="3158080"/>
            </a:xfrm>
            <a:prstGeom prst="rect">
              <a:avLst/>
            </a:prstGeom>
            <a:solidFill>
              <a:schemeClr val="accent4"/>
            </a:solidFill>
            <a:ln w="12700" cap="flat">
              <a:noFill/>
              <a:miter lim="400000"/>
            </a:ln>
            <a:effectLst/>
          </p:spPr>
          <p:txBody>
            <a:bodyPr wrap="square" lIns="0" tIns="0" rIns="0" bIns="0" numCol="1" anchor="ctr">
              <a:noAutofit/>
            </a:bodyPr>
            <a:lstStyle/>
            <a:p>
              <a:endParaRPr/>
            </a:p>
          </p:txBody>
        </p:sp>
        <p:sp>
          <p:nvSpPr>
            <p:cNvPr id="773" name="Shape"/>
            <p:cNvSpPr/>
            <p:nvPr/>
          </p:nvSpPr>
          <p:spPr>
            <a:xfrm>
              <a:off x="1146031" y="0"/>
              <a:ext cx="5037869" cy="1000254"/>
            </a:xfrm>
            <a:custGeom>
              <a:avLst/>
              <a:gdLst/>
              <a:ahLst/>
              <a:cxnLst>
                <a:cxn ang="0">
                  <a:pos x="wd2" y="hd2"/>
                </a:cxn>
                <a:cxn ang="5400000">
                  <a:pos x="wd2" y="hd2"/>
                </a:cxn>
                <a:cxn ang="10800000">
                  <a:pos x="wd2" y="hd2"/>
                </a:cxn>
                <a:cxn ang="16200000">
                  <a:pos x="wd2" y="hd2"/>
                </a:cxn>
              </a:cxnLst>
              <a:rect l="0" t="0" r="r" b="b"/>
              <a:pathLst>
                <a:path w="21600" h="21600" extrusionOk="0">
                  <a:moveTo>
                    <a:pt x="1578" y="0"/>
                  </a:moveTo>
                  <a:cubicBezTo>
                    <a:pt x="1115" y="0"/>
                    <a:pt x="837" y="0"/>
                    <a:pt x="651" y="390"/>
                  </a:cubicBezTo>
                  <a:cubicBezTo>
                    <a:pt x="384" y="879"/>
                    <a:pt x="175" y="1936"/>
                    <a:pt x="77" y="3281"/>
                  </a:cubicBezTo>
                  <a:cubicBezTo>
                    <a:pt x="0" y="4213"/>
                    <a:pt x="0" y="5616"/>
                    <a:pt x="0" y="7947"/>
                  </a:cubicBezTo>
                  <a:lnTo>
                    <a:pt x="0" y="21600"/>
                  </a:lnTo>
                  <a:lnTo>
                    <a:pt x="21600" y="21600"/>
                  </a:lnTo>
                  <a:lnTo>
                    <a:pt x="21600" y="7947"/>
                  </a:lnTo>
                  <a:cubicBezTo>
                    <a:pt x="21600" y="5616"/>
                    <a:pt x="21600" y="4213"/>
                    <a:pt x="21523" y="3281"/>
                  </a:cubicBezTo>
                  <a:cubicBezTo>
                    <a:pt x="21425" y="1936"/>
                    <a:pt x="21216" y="879"/>
                    <a:pt x="20949" y="390"/>
                  </a:cubicBezTo>
                  <a:cubicBezTo>
                    <a:pt x="20763" y="0"/>
                    <a:pt x="20487" y="0"/>
                    <a:pt x="20024" y="0"/>
                  </a:cubicBezTo>
                  <a:lnTo>
                    <a:pt x="1578" y="0"/>
                  </a:lnTo>
                  <a:close/>
                </a:path>
              </a:pathLst>
            </a:custGeom>
            <a:solidFill>
              <a:schemeClr val="accent1"/>
            </a:solidFill>
            <a:ln w="12700" cap="flat">
              <a:noFill/>
              <a:miter lim="400000"/>
            </a:ln>
            <a:effectLst/>
          </p:spPr>
          <p:txBody>
            <a:bodyPr wrap="square" lIns="0" tIns="0" rIns="0" bIns="0" numCol="1" anchor="ctr">
              <a:noAutofit/>
            </a:bodyPr>
            <a:lstStyle/>
            <a:p>
              <a:endParaRPr/>
            </a:p>
          </p:txBody>
        </p:sp>
        <p:sp>
          <p:nvSpPr>
            <p:cNvPr id="774" name="Shape"/>
            <p:cNvSpPr/>
            <p:nvPr/>
          </p:nvSpPr>
          <p:spPr>
            <a:xfrm>
              <a:off x="6355037" y="117"/>
              <a:ext cx="5037869" cy="1000255"/>
            </a:xfrm>
            <a:custGeom>
              <a:avLst/>
              <a:gdLst/>
              <a:ahLst/>
              <a:cxnLst>
                <a:cxn ang="0">
                  <a:pos x="wd2" y="hd2"/>
                </a:cxn>
                <a:cxn ang="5400000">
                  <a:pos x="wd2" y="hd2"/>
                </a:cxn>
                <a:cxn ang="10800000">
                  <a:pos x="wd2" y="hd2"/>
                </a:cxn>
                <a:cxn ang="16200000">
                  <a:pos x="wd2" y="hd2"/>
                </a:cxn>
              </a:cxnLst>
              <a:rect l="0" t="0" r="r" b="b"/>
              <a:pathLst>
                <a:path w="21600" h="21600" extrusionOk="0">
                  <a:moveTo>
                    <a:pt x="1578" y="0"/>
                  </a:moveTo>
                  <a:cubicBezTo>
                    <a:pt x="1115" y="0"/>
                    <a:pt x="837" y="0"/>
                    <a:pt x="651" y="390"/>
                  </a:cubicBezTo>
                  <a:cubicBezTo>
                    <a:pt x="384" y="879"/>
                    <a:pt x="175" y="1936"/>
                    <a:pt x="77" y="3281"/>
                  </a:cubicBezTo>
                  <a:cubicBezTo>
                    <a:pt x="0" y="4213"/>
                    <a:pt x="0" y="5616"/>
                    <a:pt x="0" y="7947"/>
                  </a:cubicBezTo>
                  <a:lnTo>
                    <a:pt x="0" y="21600"/>
                  </a:lnTo>
                  <a:lnTo>
                    <a:pt x="21600" y="21600"/>
                  </a:lnTo>
                  <a:lnTo>
                    <a:pt x="21600" y="7947"/>
                  </a:lnTo>
                  <a:cubicBezTo>
                    <a:pt x="21600" y="5616"/>
                    <a:pt x="21600" y="4213"/>
                    <a:pt x="21523" y="3281"/>
                  </a:cubicBezTo>
                  <a:cubicBezTo>
                    <a:pt x="21425" y="1936"/>
                    <a:pt x="21216" y="879"/>
                    <a:pt x="20949" y="390"/>
                  </a:cubicBezTo>
                  <a:cubicBezTo>
                    <a:pt x="20763" y="0"/>
                    <a:pt x="20487" y="0"/>
                    <a:pt x="20024" y="0"/>
                  </a:cubicBezTo>
                  <a:lnTo>
                    <a:pt x="1578" y="0"/>
                  </a:lnTo>
                  <a:close/>
                </a:path>
              </a:pathLst>
            </a:custGeom>
            <a:solidFill>
              <a:schemeClr val="accent2"/>
            </a:solidFill>
            <a:ln w="12700" cap="flat">
              <a:noFill/>
              <a:miter lim="400000"/>
            </a:ln>
            <a:effectLst/>
          </p:spPr>
          <p:txBody>
            <a:bodyPr wrap="square" lIns="0" tIns="0" rIns="0" bIns="0" numCol="1" anchor="ctr">
              <a:noAutofit/>
            </a:bodyPr>
            <a:lstStyle/>
            <a:p>
              <a:endParaRPr/>
            </a:p>
          </p:txBody>
        </p:sp>
        <p:sp>
          <p:nvSpPr>
            <p:cNvPr id="775" name="Shape"/>
            <p:cNvSpPr/>
            <p:nvPr/>
          </p:nvSpPr>
          <p:spPr>
            <a:xfrm rot="16200000">
              <a:off x="-1077390" y="2220747"/>
              <a:ext cx="3155288" cy="1000254"/>
            </a:xfrm>
            <a:custGeom>
              <a:avLst/>
              <a:gdLst/>
              <a:ahLst/>
              <a:cxnLst>
                <a:cxn ang="0">
                  <a:pos x="wd2" y="hd2"/>
                </a:cxn>
                <a:cxn ang="5400000">
                  <a:pos x="wd2" y="hd2"/>
                </a:cxn>
                <a:cxn ang="10800000">
                  <a:pos x="wd2" y="hd2"/>
                </a:cxn>
                <a:cxn ang="16200000">
                  <a:pos x="wd2" y="hd2"/>
                </a:cxn>
              </a:cxnLst>
              <a:rect l="0" t="0" r="r" b="b"/>
              <a:pathLst>
                <a:path w="21600" h="21600" extrusionOk="0">
                  <a:moveTo>
                    <a:pt x="2519" y="0"/>
                  </a:moveTo>
                  <a:cubicBezTo>
                    <a:pt x="2150" y="0"/>
                    <a:pt x="1854" y="0"/>
                    <a:pt x="1613" y="49"/>
                  </a:cubicBezTo>
                  <a:cubicBezTo>
                    <a:pt x="1373" y="98"/>
                    <a:pt x="1188" y="195"/>
                    <a:pt x="1040" y="390"/>
                  </a:cubicBezTo>
                  <a:cubicBezTo>
                    <a:pt x="827" y="634"/>
                    <a:pt x="637" y="1021"/>
                    <a:pt x="480" y="1515"/>
                  </a:cubicBezTo>
                  <a:cubicBezTo>
                    <a:pt x="324" y="2008"/>
                    <a:pt x="201" y="2608"/>
                    <a:pt x="124" y="3281"/>
                  </a:cubicBezTo>
                  <a:cubicBezTo>
                    <a:pt x="62" y="3747"/>
                    <a:pt x="31" y="4331"/>
                    <a:pt x="15" y="5089"/>
                  </a:cubicBezTo>
                  <a:cubicBezTo>
                    <a:pt x="0" y="5848"/>
                    <a:pt x="0" y="6781"/>
                    <a:pt x="0" y="7947"/>
                  </a:cubicBezTo>
                  <a:lnTo>
                    <a:pt x="0" y="21600"/>
                  </a:lnTo>
                  <a:lnTo>
                    <a:pt x="21600" y="21600"/>
                  </a:lnTo>
                  <a:lnTo>
                    <a:pt x="21600" y="7947"/>
                  </a:lnTo>
                  <a:cubicBezTo>
                    <a:pt x="21600" y="6781"/>
                    <a:pt x="21600" y="5848"/>
                    <a:pt x="21584" y="5089"/>
                  </a:cubicBezTo>
                  <a:cubicBezTo>
                    <a:pt x="21569" y="4331"/>
                    <a:pt x="21538" y="3747"/>
                    <a:pt x="21476" y="3281"/>
                  </a:cubicBezTo>
                  <a:cubicBezTo>
                    <a:pt x="21399" y="2608"/>
                    <a:pt x="21276" y="2008"/>
                    <a:pt x="21120" y="1515"/>
                  </a:cubicBezTo>
                  <a:cubicBezTo>
                    <a:pt x="20963" y="1021"/>
                    <a:pt x="20773" y="634"/>
                    <a:pt x="20560" y="390"/>
                  </a:cubicBezTo>
                  <a:cubicBezTo>
                    <a:pt x="20412" y="195"/>
                    <a:pt x="20228" y="98"/>
                    <a:pt x="19988" y="49"/>
                  </a:cubicBezTo>
                  <a:cubicBezTo>
                    <a:pt x="19749" y="0"/>
                    <a:pt x="19454" y="0"/>
                    <a:pt x="19084" y="0"/>
                  </a:cubicBezTo>
                  <a:lnTo>
                    <a:pt x="2519" y="0"/>
                  </a:lnTo>
                  <a:close/>
                </a:path>
              </a:pathLst>
            </a:custGeom>
            <a:solidFill>
              <a:schemeClr val="accent1"/>
            </a:solidFill>
            <a:ln w="12700" cap="flat">
              <a:noFill/>
              <a:miter lim="400000"/>
            </a:ln>
            <a:effectLst/>
          </p:spPr>
          <p:txBody>
            <a:bodyPr wrap="square" lIns="0" tIns="0" rIns="0" bIns="0" numCol="1" anchor="ctr">
              <a:noAutofit/>
            </a:bodyPr>
            <a:lstStyle/>
            <a:p>
              <a:endParaRPr/>
            </a:p>
          </p:txBody>
        </p:sp>
        <p:sp>
          <p:nvSpPr>
            <p:cNvPr id="776" name="Shape"/>
            <p:cNvSpPr/>
            <p:nvPr/>
          </p:nvSpPr>
          <p:spPr>
            <a:xfrm rot="16200000">
              <a:off x="-1077517" y="5520432"/>
              <a:ext cx="3155288" cy="1000254"/>
            </a:xfrm>
            <a:custGeom>
              <a:avLst/>
              <a:gdLst/>
              <a:ahLst/>
              <a:cxnLst>
                <a:cxn ang="0">
                  <a:pos x="wd2" y="hd2"/>
                </a:cxn>
                <a:cxn ang="5400000">
                  <a:pos x="wd2" y="hd2"/>
                </a:cxn>
                <a:cxn ang="10800000">
                  <a:pos x="wd2" y="hd2"/>
                </a:cxn>
                <a:cxn ang="16200000">
                  <a:pos x="wd2" y="hd2"/>
                </a:cxn>
              </a:cxnLst>
              <a:rect l="0" t="0" r="r" b="b"/>
              <a:pathLst>
                <a:path w="21600" h="21600" extrusionOk="0">
                  <a:moveTo>
                    <a:pt x="2519" y="0"/>
                  </a:moveTo>
                  <a:cubicBezTo>
                    <a:pt x="2150" y="0"/>
                    <a:pt x="1854" y="0"/>
                    <a:pt x="1613" y="49"/>
                  </a:cubicBezTo>
                  <a:cubicBezTo>
                    <a:pt x="1373" y="98"/>
                    <a:pt x="1188" y="195"/>
                    <a:pt x="1040" y="390"/>
                  </a:cubicBezTo>
                  <a:cubicBezTo>
                    <a:pt x="827" y="634"/>
                    <a:pt x="637" y="1021"/>
                    <a:pt x="480" y="1515"/>
                  </a:cubicBezTo>
                  <a:cubicBezTo>
                    <a:pt x="324" y="2008"/>
                    <a:pt x="201" y="2608"/>
                    <a:pt x="124" y="3281"/>
                  </a:cubicBezTo>
                  <a:cubicBezTo>
                    <a:pt x="62" y="3747"/>
                    <a:pt x="31" y="4331"/>
                    <a:pt x="15" y="5089"/>
                  </a:cubicBezTo>
                  <a:cubicBezTo>
                    <a:pt x="0" y="5848"/>
                    <a:pt x="0" y="6781"/>
                    <a:pt x="0" y="7947"/>
                  </a:cubicBezTo>
                  <a:lnTo>
                    <a:pt x="0" y="21600"/>
                  </a:lnTo>
                  <a:lnTo>
                    <a:pt x="21600" y="21600"/>
                  </a:lnTo>
                  <a:lnTo>
                    <a:pt x="21600" y="7947"/>
                  </a:lnTo>
                  <a:cubicBezTo>
                    <a:pt x="21600" y="6781"/>
                    <a:pt x="21600" y="5848"/>
                    <a:pt x="21584" y="5089"/>
                  </a:cubicBezTo>
                  <a:cubicBezTo>
                    <a:pt x="21569" y="4331"/>
                    <a:pt x="21538" y="3747"/>
                    <a:pt x="21476" y="3281"/>
                  </a:cubicBezTo>
                  <a:cubicBezTo>
                    <a:pt x="21399" y="2608"/>
                    <a:pt x="21276" y="2008"/>
                    <a:pt x="21120" y="1515"/>
                  </a:cubicBezTo>
                  <a:cubicBezTo>
                    <a:pt x="20963" y="1021"/>
                    <a:pt x="20773" y="634"/>
                    <a:pt x="20560" y="390"/>
                  </a:cubicBezTo>
                  <a:cubicBezTo>
                    <a:pt x="20412" y="195"/>
                    <a:pt x="20228" y="98"/>
                    <a:pt x="19988" y="49"/>
                  </a:cubicBezTo>
                  <a:cubicBezTo>
                    <a:pt x="19749" y="0"/>
                    <a:pt x="19454" y="0"/>
                    <a:pt x="19084" y="0"/>
                  </a:cubicBezTo>
                  <a:lnTo>
                    <a:pt x="2519" y="0"/>
                  </a:lnTo>
                  <a:close/>
                </a:path>
              </a:pathLst>
            </a:custGeom>
            <a:solidFill>
              <a:schemeClr val="accent3"/>
            </a:solidFill>
            <a:ln w="12700" cap="flat">
              <a:noFill/>
              <a:miter lim="400000"/>
            </a:ln>
            <a:effectLst/>
          </p:spPr>
          <p:txBody>
            <a:bodyPr wrap="square" lIns="0" tIns="0" rIns="0" bIns="0" numCol="1" anchor="ctr">
              <a:noAutofit/>
            </a:bodyPr>
            <a:lstStyle/>
            <a:p>
              <a:endParaRPr/>
            </a:p>
          </p:txBody>
        </p:sp>
        <p:sp>
          <p:nvSpPr>
            <p:cNvPr id="77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38842" y="258826"/>
              <a:ext cx="4996138"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SemiBold"/>
                  <a:ea typeface="Barlow SemiBold"/>
                  <a:cs typeface="Barlow SemiBold"/>
                  <a:sym typeface="Barlow SemiBold"/>
                </a:defRPr>
              </a:lvl1pPr>
            </a:lstStyle>
            <a:p>
              <a:r>
                <a:rPr>
                  <a:solidFill>
                    <a:schemeClr val="bg1"/>
                  </a:solidFill>
                </a:rPr>
                <a:t>Urgent</a:t>
              </a:r>
            </a:p>
          </p:txBody>
        </p:sp>
        <p:sp>
          <p:nvSpPr>
            <p:cNvPr id="77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368900" y="258826"/>
              <a:ext cx="4996138"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SemiBold"/>
                  <a:ea typeface="Barlow SemiBold"/>
                  <a:cs typeface="Barlow SemiBold"/>
                  <a:sym typeface="Barlow SemiBold"/>
                </a:defRPr>
              </a:lvl1pPr>
            </a:lstStyle>
            <a:p>
              <a:r>
                <a:rPr>
                  <a:solidFill>
                    <a:schemeClr val="bg1"/>
                  </a:solidFill>
                </a:rPr>
                <a:t>Not Urgent</a:t>
              </a:r>
            </a:p>
          </p:txBody>
        </p:sp>
        <p:sp>
          <p:nvSpPr>
            <p:cNvPr id="77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rot="16200000">
              <a:off x="-1043705" y="2365416"/>
              <a:ext cx="3087919"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SemiBold"/>
                  <a:ea typeface="Barlow SemiBold"/>
                  <a:cs typeface="Barlow SemiBold"/>
                  <a:sym typeface="Barlow SemiBold"/>
                </a:defRPr>
              </a:lvl1pPr>
            </a:lstStyle>
            <a:p>
              <a:r>
                <a:rPr dirty="0">
                  <a:solidFill>
                    <a:schemeClr val="bg1"/>
                  </a:solidFill>
                </a:rPr>
                <a:t>Important</a:t>
              </a:r>
            </a:p>
          </p:txBody>
        </p:sp>
        <p:sp>
          <p:nvSpPr>
            <p:cNvPr id="78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rot="16200000">
              <a:off x="-1043705" y="5764782"/>
              <a:ext cx="3087919"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SemiBold"/>
                  <a:ea typeface="Barlow SemiBold"/>
                  <a:cs typeface="Barlow SemiBold"/>
                  <a:sym typeface="Barlow SemiBold"/>
                </a:defRPr>
              </a:lvl1pPr>
            </a:lstStyle>
            <a:p>
              <a:r>
                <a:rPr>
                  <a:solidFill>
                    <a:schemeClr val="bg1"/>
                  </a:solidFill>
                </a:rPr>
                <a:t>Not Important</a:t>
              </a:r>
            </a:p>
          </p:txBody>
        </p:sp>
        <p:sp>
          <p:nvSpPr>
            <p:cNvPr id="781" name="Graphic 76"/>
            <p:cNvSpPr/>
            <p:nvPr/>
          </p:nvSpPr>
          <p:spPr>
            <a:xfrm>
              <a:off x="2952546" y="350692"/>
              <a:ext cx="242837" cy="298869"/>
            </a:xfrm>
            <a:custGeom>
              <a:avLst/>
              <a:gdLst/>
              <a:ahLst/>
              <a:cxnLst>
                <a:cxn ang="0">
                  <a:pos x="wd2" y="hd2"/>
                </a:cxn>
                <a:cxn ang="5400000">
                  <a:pos x="wd2" y="hd2"/>
                </a:cxn>
                <a:cxn ang="10800000">
                  <a:pos x="wd2" y="hd2"/>
                </a:cxn>
                <a:cxn ang="16200000">
                  <a:pos x="wd2" y="hd2"/>
                </a:cxn>
              </a:cxnLst>
              <a:rect l="0" t="0" r="r" b="b"/>
              <a:pathLst>
                <a:path w="20923" h="21500" extrusionOk="0">
                  <a:moveTo>
                    <a:pt x="13944" y="15082"/>
                  </a:moveTo>
                  <a:cubicBezTo>
                    <a:pt x="14769" y="15903"/>
                    <a:pt x="15087" y="17000"/>
                    <a:pt x="14801" y="18045"/>
                  </a:cubicBezTo>
                  <a:cubicBezTo>
                    <a:pt x="14467" y="18995"/>
                    <a:pt x="13663" y="19782"/>
                    <a:pt x="12591" y="20207"/>
                  </a:cubicBezTo>
                  <a:cubicBezTo>
                    <a:pt x="12249" y="20346"/>
                    <a:pt x="12057" y="20656"/>
                    <a:pt x="12119" y="20969"/>
                  </a:cubicBezTo>
                  <a:cubicBezTo>
                    <a:pt x="12193" y="21289"/>
                    <a:pt x="12538" y="21515"/>
                    <a:pt x="12928" y="21498"/>
                  </a:cubicBezTo>
                  <a:cubicBezTo>
                    <a:pt x="15665" y="21380"/>
                    <a:pt x="18149" y="20123"/>
                    <a:pt x="19541" y="18152"/>
                  </a:cubicBezTo>
                  <a:cubicBezTo>
                    <a:pt x="20865" y="16229"/>
                    <a:pt x="21256" y="13956"/>
                    <a:pt x="20634" y="11800"/>
                  </a:cubicBezTo>
                  <a:cubicBezTo>
                    <a:pt x="20032" y="9698"/>
                    <a:pt x="18774" y="7768"/>
                    <a:pt x="16986" y="6205"/>
                  </a:cubicBezTo>
                  <a:cubicBezTo>
                    <a:pt x="16680" y="5937"/>
                    <a:pt x="16170" y="5926"/>
                    <a:pt x="15848" y="6182"/>
                  </a:cubicBezTo>
                  <a:cubicBezTo>
                    <a:pt x="15797" y="6222"/>
                    <a:pt x="15753" y="6268"/>
                    <a:pt x="15716" y="6318"/>
                  </a:cubicBezTo>
                  <a:cubicBezTo>
                    <a:pt x="15290" y="6864"/>
                    <a:pt x="14755" y="7345"/>
                    <a:pt x="14135" y="7741"/>
                  </a:cubicBezTo>
                  <a:cubicBezTo>
                    <a:pt x="13412" y="4747"/>
                    <a:pt x="11456" y="2060"/>
                    <a:pt x="8606" y="147"/>
                  </a:cubicBezTo>
                  <a:cubicBezTo>
                    <a:pt x="8258" y="-85"/>
                    <a:pt x="7752" y="-38"/>
                    <a:pt x="7475" y="252"/>
                  </a:cubicBezTo>
                  <a:cubicBezTo>
                    <a:pt x="7427" y="302"/>
                    <a:pt x="7388" y="357"/>
                    <a:pt x="7359" y="415"/>
                  </a:cubicBezTo>
                  <a:cubicBezTo>
                    <a:pt x="5389" y="4399"/>
                    <a:pt x="1463" y="7118"/>
                    <a:pt x="237" y="11367"/>
                  </a:cubicBezTo>
                  <a:cubicBezTo>
                    <a:pt x="-344" y="13580"/>
                    <a:pt x="152" y="15895"/>
                    <a:pt x="1617" y="17803"/>
                  </a:cubicBezTo>
                  <a:cubicBezTo>
                    <a:pt x="2985" y="19515"/>
                    <a:pt x="4497" y="20961"/>
                    <a:pt x="6853" y="21478"/>
                  </a:cubicBezTo>
                  <a:cubicBezTo>
                    <a:pt x="6920" y="21492"/>
                    <a:pt x="6990" y="21500"/>
                    <a:pt x="7059" y="21500"/>
                  </a:cubicBezTo>
                  <a:cubicBezTo>
                    <a:pt x="7503" y="21500"/>
                    <a:pt x="7863" y="21199"/>
                    <a:pt x="7863" y="20828"/>
                  </a:cubicBezTo>
                  <a:cubicBezTo>
                    <a:pt x="7863" y="20691"/>
                    <a:pt x="7813" y="20558"/>
                    <a:pt x="7720" y="20445"/>
                  </a:cubicBezTo>
                  <a:cubicBezTo>
                    <a:pt x="6847" y="19396"/>
                    <a:pt x="6069" y="18362"/>
                    <a:pt x="6116" y="17228"/>
                  </a:cubicBezTo>
                  <a:cubicBezTo>
                    <a:pt x="6160" y="16688"/>
                    <a:pt x="6350" y="16163"/>
                    <a:pt x="6670" y="15693"/>
                  </a:cubicBezTo>
                  <a:cubicBezTo>
                    <a:pt x="6925" y="15293"/>
                    <a:pt x="7235" y="14918"/>
                    <a:pt x="7594" y="14578"/>
                  </a:cubicBezTo>
                  <a:cubicBezTo>
                    <a:pt x="7840" y="14346"/>
                    <a:pt x="8108" y="14127"/>
                    <a:pt x="8376" y="13906"/>
                  </a:cubicBezTo>
                  <a:cubicBezTo>
                    <a:pt x="8799" y="13576"/>
                    <a:pt x="9194" y="13220"/>
                    <a:pt x="9557" y="12843"/>
                  </a:cubicBezTo>
                  <a:cubicBezTo>
                    <a:pt x="11283" y="13800"/>
                    <a:pt x="12414" y="15345"/>
                    <a:pt x="12649" y="17064"/>
                  </a:cubicBezTo>
                  <a:cubicBezTo>
                    <a:pt x="13307" y="16526"/>
                    <a:pt x="13759" y="15836"/>
                    <a:pt x="13944" y="15082"/>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sz="3200">
                  <a:solidFill>
                    <a:srgbClr val="FFFFFF"/>
                  </a:solidFill>
                </a:defRPr>
              </a:pPr>
              <a:endParaRPr/>
            </a:p>
          </p:txBody>
        </p:sp>
        <p:sp>
          <p:nvSpPr>
            <p:cNvPr id="782" name="Graphic 76"/>
            <p:cNvSpPr/>
            <p:nvPr/>
          </p:nvSpPr>
          <p:spPr>
            <a:xfrm rot="16200000">
              <a:off x="378836" y="3411392"/>
              <a:ext cx="242837" cy="298869"/>
            </a:xfrm>
            <a:custGeom>
              <a:avLst/>
              <a:gdLst/>
              <a:ahLst/>
              <a:cxnLst>
                <a:cxn ang="0">
                  <a:pos x="wd2" y="hd2"/>
                </a:cxn>
                <a:cxn ang="5400000">
                  <a:pos x="wd2" y="hd2"/>
                </a:cxn>
                <a:cxn ang="10800000">
                  <a:pos x="wd2" y="hd2"/>
                </a:cxn>
                <a:cxn ang="16200000">
                  <a:pos x="wd2" y="hd2"/>
                </a:cxn>
              </a:cxnLst>
              <a:rect l="0" t="0" r="r" b="b"/>
              <a:pathLst>
                <a:path w="20923" h="21500" extrusionOk="0">
                  <a:moveTo>
                    <a:pt x="13944" y="15082"/>
                  </a:moveTo>
                  <a:cubicBezTo>
                    <a:pt x="14769" y="15903"/>
                    <a:pt x="15087" y="17000"/>
                    <a:pt x="14801" y="18045"/>
                  </a:cubicBezTo>
                  <a:cubicBezTo>
                    <a:pt x="14467" y="18995"/>
                    <a:pt x="13663" y="19782"/>
                    <a:pt x="12591" y="20207"/>
                  </a:cubicBezTo>
                  <a:cubicBezTo>
                    <a:pt x="12249" y="20346"/>
                    <a:pt x="12057" y="20656"/>
                    <a:pt x="12119" y="20969"/>
                  </a:cubicBezTo>
                  <a:cubicBezTo>
                    <a:pt x="12193" y="21289"/>
                    <a:pt x="12538" y="21515"/>
                    <a:pt x="12928" y="21498"/>
                  </a:cubicBezTo>
                  <a:cubicBezTo>
                    <a:pt x="15665" y="21380"/>
                    <a:pt x="18149" y="20123"/>
                    <a:pt x="19541" y="18152"/>
                  </a:cubicBezTo>
                  <a:cubicBezTo>
                    <a:pt x="20865" y="16229"/>
                    <a:pt x="21256" y="13956"/>
                    <a:pt x="20634" y="11800"/>
                  </a:cubicBezTo>
                  <a:cubicBezTo>
                    <a:pt x="20032" y="9698"/>
                    <a:pt x="18774" y="7768"/>
                    <a:pt x="16986" y="6205"/>
                  </a:cubicBezTo>
                  <a:cubicBezTo>
                    <a:pt x="16680" y="5937"/>
                    <a:pt x="16170" y="5926"/>
                    <a:pt x="15848" y="6182"/>
                  </a:cubicBezTo>
                  <a:cubicBezTo>
                    <a:pt x="15797" y="6222"/>
                    <a:pt x="15753" y="6268"/>
                    <a:pt x="15716" y="6318"/>
                  </a:cubicBezTo>
                  <a:cubicBezTo>
                    <a:pt x="15290" y="6864"/>
                    <a:pt x="14755" y="7345"/>
                    <a:pt x="14135" y="7741"/>
                  </a:cubicBezTo>
                  <a:cubicBezTo>
                    <a:pt x="13412" y="4747"/>
                    <a:pt x="11456" y="2060"/>
                    <a:pt x="8606" y="147"/>
                  </a:cubicBezTo>
                  <a:cubicBezTo>
                    <a:pt x="8258" y="-85"/>
                    <a:pt x="7752" y="-38"/>
                    <a:pt x="7475" y="252"/>
                  </a:cubicBezTo>
                  <a:cubicBezTo>
                    <a:pt x="7427" y="302"/>
                    <a:pt x="7388" y="357"/>
                    <a:pt x="7359" y="415"/>
                  </a:cubicBezTo>
                  <a:cubicBezTo>
                    <a:pt x="5389" y="4399"/>
                    <a:pt x="1463" y="7118"/>
                    <a:pt x="237" y="11367"/>
                  </a:cubicBezTo>
                  <a:cubicBezTo>
                    <a:pt x="-344" y="13580"/>
                    <a:pt x="152" y="15895"/>
                    <a:pt x="1617" y="17803"/>
                  </a:cubicBezTo>
                  <a:cubicBezTo>
                    <a:pt x="2985" y="19515"/>
                    <a:pt x="4497" y="20961"/>
                    <a:pt x="6853" y="21478"/>
                  </a:cubicBezTo>
                  <a:cubicBezTo>
                    <a:pt x="6920" y="21492"/>
                    <a:pt x="6990" y="21500"/>
                    <a:pt x="7059" y="21500"/>
                  </a:cubicBezTo>
                  <a:cubicBezTo>
                    <a:pt x="7503" y="21500"/>
                    <a:pt x="7863" y="21199"/>
                    <a:pt x="7863" y="20828"/>
                  </a:cubicBezTo>
                  <a:cubicBezTo>
                    <a:pt x="7863" y="20691"/>
                    <a:pt x="7813" y="20558"/>
                    <a:pt x="7720" y="20445"/>
                  </a:cubicBezTo>
                  <a:cubicBezTo>
                    <a:pt x="6847" y="19396"/>
                    <a:pt x="6069" y="18362"/>
                    <a:pt x="6116" y="17228"/>
                  </a:cubicBezTo>
                  <a:cubicBezTo>
                    <a:pt x="6160" y="16688"/>
                    <a:pt x="6350" y="16163"/>
                    <a:pt x="6670" y="15693"/>
                  </a:cubicBezTo>
                  <a:cubicBezTo>
                    <a:pt x="6925" y="15293"/>
                    <a:pt x="7235" y="14918"/>
                    <a:pt x="7594" y="14578"/>
                  </a:cubicBezTo>
                  <a:cubicBezTo>
                    <a:pt x="7840" y="14346"/>
                    <a:pt x="8108" y="14127"/>
                    <a:pt x="8376" y="13906"/>
                  </a:cubicBezTo>
                  <a:cubicBezTo>
                    <a:pt x="8799" y="13576"/>
                    <a:pt x="9194" y="13220"/>
                    <a:pt x="9557" y="12843"/>
                  </a:cubicBezTo>
                  <a:cubicBezTo>
                    <a:pt x="11283" y="13800"/>
                    <a:pt x="12414" y="15345"/>
                    <a:pt x="12649" y="17064"/>
                  </a:cubicBezTo>
                  <a:cubicBezTo>
                    <a:pt x="13307" y="16526"/>
                    <a:pt x="13759" y="15836"/>
                    <a:pt x="13944" y="15082"/>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sz="3200">
                  <a:solidFill>
                    <a:srgbClr val="FFFFFF"/>
                  </a:solidFill>
                </a:defRPr>
              </a:pPr>
              <a:endParaRPr/>
            </a:p>
          </p:txBody>
        </p:sp>
        <p:sp>
          <p:nvSpPr>
            <p:cNvPr id="78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75640" y="2742689"/>
              <a:ext cx="4966943"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9D9F9D"/>
                  </a:solidFill>
                  <a:latin typeface="Barlow Medium"/>
                  <a:ea typeface="Barlow Medium"/>
                  <a:cs typeface="Barlow Medium"/>
                  <a:sym typeface="Barlow Medium"/>
                </a:defRPr>
              </a:pPr>
              <a:r>
                <a:rPr dirty="0">
                  <a:solidFill>
                    <a:schemeClr val="tx2"/>
                  </a:solidFill>
                </a:rPr>
                <a:t>Emergencies</a:t>
              </a:r>
            </a:p>
            <a:p>
              <a:pPr>
                <a:defRPr sz="2000">
                  <a:solidFill>
                    <a:srgbClr val="9D9F9D"/>
                  </a:solidFill>
                  <a:latin typeface="Barlow Medium"/>
                  <a:ea typeface="Barlow Medium"/>
                  <a:cs typeface="Barlow Medium"/>
                  <a:sym typeface="Barlow Medium"/>
                </a:defRPr>
              </a:pPr>
              <a:r>
                <a:rPr dirty="0">
                  <a:solidFill>
                    <a:schemeClr val="tx2"/>
                  </a:solidFill>
                </a:rPr>
                <a:t>Pressing clients</a:t>
              </a:r>
            </a:p>
            <a:p>
              <a:pPr>
                <a:defRPr sz="2000">
                  <a:solidFill>
                    <a:srgbClr val="9D9F9D"/>
                  </a:solidFill>
                  <a:latin typeface="Barlow Medium"/>
                  <a:ea typeface="Barlow Medium"/>
                  <a:cs typeface="Barlow Medium"/>
                  <a:sym typeface="Barlow Medium"/>
                </a:defRPr>
              </a:pPr>
              <a:r>
                <a:rPr dirty="0">
                  <a:solidFill>
                    <a:schemeClr val="tx2"/>
                  </a:solidFill>
                </a:rPr>
                <a:t>Deadline driven projects</a:t>
              </a:r>
            </a:p>
          </p:txBody>
        </p:sp>
        <p:grpSp>
          <p:nvGrpSpPr>
            <p:cNvPr id="788" name="Group"/>
            <p:cNvGrpSpPr/>
            <p:nvPr/>
          </p:nvGrpSpPr>
          <p:grpSpPr>
            <a:xfrm>
              <a:off x="1175640" y="1500758"/>
              <a:ext cx="10165506" cy="887715"/>
              <a:chOff x="0" y="0"/>
              <a:chExt cx="10165505" cy="887714"/>
            </a:xfrm>
          </p:grpSpPr>
          <p:sp>
            <p:nvSpPr>
              <p:cNvPr id="78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0" y="481314"/>
                <a:ext cx="4966942"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chemeClr val="accent1"/>
                    </a:solidFill>
                    <a:latin typeface="Barlow Medium"/>
                    <a:ea typeface="Barlow Medium"/>
                    <a:cs typeface="Barlow Medium"/>
                    <a:sym typeface="Barlow Medium"/>
                  </a:defRPr>
                </a:lvl1pPr>
              </a:lstStyle>
              <a:p>
                <a:r>
                  <a:t>Do it now</a:t>
                </a:r>
              </a:p>
            </p:txBody>
          </p:sp>
          <p:sp>
            <p:nvSpPr>
              <p:cNvPr id="78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0" y="0"/>
                <a:ext cx="4996138"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dirty="0">
                    <a:solidFill>
                      <a:schemeClr val="tx1"/>
                    </a:solidFill>
                  </a:rPr>
                  <a:t>Do</a:t>
                </a:r>
              </a:p>
            </p:txBody>
          </p:sp>
          <p:sp>
            <p:nvSpPr>
              <p:cNvPr id="78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169367" y="0"/>
                <a:ext cx="4996139"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Schedule</a:t>
                </a:r>
              </a:p>
            </p:txBody>
          </p:sp>
          <p:sp>
            <p:nvSpPr>
              <p:cNvPr id="78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164666" y="481314"/>
                <a:ext cx="4966942"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chemeClr val="accent2"/>
                    </a:solidFill>
                    <a:latin typeface="Barlow Medium"/>
                    <a:ea typeface="Barlow Medium"/>
                    <a:cs typeface="Barlow Medium"/>
                    <a:sym typeface="Barlow Medium"/>
                  </a:defRPr>
                </a:lvl1pPr>
              </a:lstStyle>
              <a:p>
                <a:r>
                  <a:t>Decide when to do it</a:t>
                </a:r>
              </a:p>
            </p:txBody>
          </p:sp>
        </p:grpSp>
        <p:sp>
          <p:nvSpPr>
            <p:cNvPr id="78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75640" y="5267138"/>
              <a:ext cx="4966943"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chemeClr val="accent3"/>
                  </a:solidFill>
                  <a:latin typeface="Barlow Medium"/>
                  <a:ea typeface="Barlow Medium"/>
                  <a:cs typeface="Barlow Medium"/>
                  <a:sym typeface="Barlow Medium"/>
                </a:defRPr>
              </a:lvl1pPr>
            </a:lstStyle>
            <a:p>
              <a:r>
                <a:t>Who can do it now?</a:t>
              </a:r>
            </a:p>
          </p:txBody>
        </p:sp>
        <p:sp>
          <p:nvSpPr>
            <p:cNvPr id="79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75640" y="4785824"/>
              <a:ext cx="4996139"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Delegate</a:t>
              </a:r>
            </a:p>
          </p:txBody>
        </p:sp>
        <p:sp>
          <p:nvSpPr>
            <p:cNvPr id="79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345008" y="4785824"/>
              <a:ext cx="4996139"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Schedule</a:t>
              </a:r>
            </a:p>
          </p:txBody>
        </p:sp>
        <p:sp>
          <p:nvSpPr>
            <p:cNvPr id="79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340307" y="5267138"/>
              <a:ext cx="4966942"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Medium"/>
                  <a:ea typeface="Barlow Medium"/>
                  <a:cs typeface="Barlow Medium"/>
                  <a:sym typeface="Barlow Medium"/>
                </a:defRPr>
              </a:lvl1pPr>
            </a:lstStyle>
            <a:p>
              <a:r>
                <a:t>Purge task</a:t>
              </a:r>
            </a:p>
          </p:txBody>
        </p:sp>
        <p:sp>
          <p:nvSpPr>
            <p:cNvPr id="79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359606" y="2742689"/>
              <a:ext cx="4966943"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9D9F9D"/>
                  </a:solidFill>
                  <a:latin typeface="Barlow Medium"/>
                  <a:ea typeface="Barlow Medium"/>
                  <a:cs typeface="Barlow Medium"/>
                  <a:sym typeface="Barlow Medium"/>
                </a:defRPr>
              </a:pPr>
              <a:r>
                <a:rPr>
                  <a:solidFill>
                    <a:schemeClr val="tx2"/>
                  </a:solidFill>
                </a:rPr>
                <a:t>Long-term business planning</a:t>
              </a:r>
            </a:p>
            <a:p>
              <a:pPr>
                <a:defRPr sz="2000">
                  <a:solidFill>
                    <a:srgbClr val="9D9F9D"/>
                  </a:solidFill>
                  <a:latin typeface="Barlow Medium"/>
                  <a:ea typeface="Barlow Medium"/>
                  <a:cs typeface="Barlow Medium"/>
                  <a:sym typeface="Barlow Medium"/>
                </a:defRPr>
              </a:pPr>
              <a:r>
                <a:rPr>
                  <a:solidFill>
                    <a:schemeClr val="tx2"/>
                  </a:solidFill>
                </a:rPr>
                <a:t>Calling back a client</a:t>
              </a:r>
            </a:p>
            <a:p>
              <a:pPr>
                <a:defRPr sz="2000">
                  <a:solidFill>
                    <a:srgbClr val="9D9F9D"/>
                  </a:solidFill>
                  <a:latin typeface="Barlow Medium"/>
                  <a:ea typeface="Barlow Medium"/>
                  <a:cs typeface="Barlow Medium"/>
                  <a:sym typeface="Barlow Medium"/>
                </a:defRPr>
              </a:pPr>
              <a:r>
                <a:rPr>
                  <a:solidFill>
                    <a:schemeClr val="tx2"/>
                  </a:solidFill>
                </a:rPr>
                <a:t>Replying to a specific email</a:t>
              </a:r>
            </a:p>
          </p:txBody>
        </p:sp>
        <p:sp>
          <p:nvSpPr>
            <p:cNvPr id="79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82939" y="6021643"/>
              <a:ext cx="4966942"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9D9F9D"/>
                  </a:solidFill>
                  <a:latin typeface="Barlow Medium"/>
                  <a:ea typeface="Barlow Medium"/>
                  <a:cs typeface="Barlow Medium"/>
                  <a:sym typeface="Barlow Medium"/>
                </a:defRPr>
              </a:pPr>
              <a:r>
                <a:rPr>
                  <a:solidFill>
                    <a:schemeClr val="tx2"/>
                  </a:solidFill>
                </a:rPr>
                <a:t>Booking a trip</a:t>
              </a:r>
            </a:p>
            <a:p>
              <a:pPr>
                <a:defRPr sz="2000">
                  <a:solidFill>
                    <a:srgbClr val="9D9F9D"/>
                  </a:solidFill>
                  <a:latin typeface="Barlow Medium"/>
                  <a:ea typeface="Barlow Medium"/>
                  <a:cs typeface="Barlow Medium"/>
                  <a:sym typeface="Barlow Medium"/>
                </a:defRPr>
              </a:pPr>
              <a:r>
                <a:rPr>
                  <a:solidFill>
                    <a:schemeClr val="tx2"/>
                  </a:solidFill>
                </a:rPr>
                <a:t>Scheduling interviews</a:t>
              </a:r>
            </a:p>
          </p:txBody>
        </p:sp>
        <p:sp>
          <p:nvSpPr>
            <p:cNvPr id="79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366905" y="6021643"/>
              <a:ext cx="4966942"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9D9F9D"/>
                  </a:solidFill>
                  <a:latin typeface="Barlow Medium"/>
                  <a:ea typeface="Barlow Medium"/>
                  <a:cs typeface="Barlow Medium"/>
                  <a:sym typeface="Barlow Medium"/>
                </a:defRPr>
              </a:pPr>
              <a:r>
                <a:rPr>
                  <a:solidFill>
                    <a:schemeClr val="tx2"/>
                  </a:solidFill>
                </a:rPr>
                <a:t>Social media</a:t>
              </a:r>
            </a:p>
            <a:p>
              <a:pPr>
                <a:defRPr sz="2000">
                  <a:solidFill>
                    <a:srgbClr val="9D9F9D"/>
                  </a:solidFill>
                  <a:latin typeface="Barlow Medium"/>
                  <a:ea typeface="Barlow Medium"/>
                  <a:cs typeface="Barlow Medium"/>
                  <a:sym typeface="Barlow Medium"/>
                </a:defRPr>
              </a:pPr>
              <a:r>
                <a:rPr>
                  <a:solidFill>
                    <a:schemeClr val="tx2"/>
                  </a:solidFill>
                </a:rPr>
                <a:t>Working on a dead project</a:t>
              </a:r>
            </a:p>
          </p:txBody>
        </p:sp>
      </p:grpSp>
      <p:grpSp>
        <p:nvGrpSpPr>
          <p:cNvPr id="799" name="Group"/>
          <p:cNvGrpSpPr/>
          <p:nvPr/>
        </p:nvGrpSpPr>
        <p:grpSpPr>
          <a:xfrm>
            <a:off x="15286685" y="4516004"/>
            <a:ext cx="7166459" cy="4718471"/>
            <a:chOff x="0" y="0"/>
            <a:chExt cx="7166458" cy="4718463"/>
          </a:xfrm>
        </p:grpSpPr>
        <p:sp>
          <p:nvSpPr>
            <p:cNvPr id="797"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54168" y="1153390"/>
              <a:ext cx="7112290" cy="356507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798" name="Venn diagram"/>
            <p:cNvSpPr/>
            <p:nvPr/>
          </p:nvSpPr>
          <p:spPr>
            <a:xfrm>
              <a:off x="0" y="0"/>
              <a:ext cx="6993148" cy="810477"/>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4600">
                  <a:latin typeface="Barlow Bold"/>
                  <a:ea typeface="Barlow Bold"/>
                  <a:cs typeface="Barlow Bold"/>
                  <a:sym typeface="Barlow Bold"/>
                </a:defRPr>
              </a:lvl1pPr>
            </a:lstStyle>
            <a:p>
              <a:r>
                <a:rPr dirty="0">
                  <a:solidFill>
                    <a:schemeClr val="tx1"/>
                  </a:solidFill>
                </a:rPr>
                <a:t>The Eisenhower Matrix</a:t>
              </a:r>
            </a:p>
          </p:txBody>
        </p:sp>
      </p:gr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844" name="Group"/>
          <p:cNvGrpSpPr/>
          <p:nvPr/>
        </p:nvGrpSpPr>
        <p:grpSpPr>
          <a:xfrm>
            <a:off x="13203511" y="2771888"/>
            <a:ext cx="8184943" cy="8172223"/>
            <a:chOff x="0" y="0"/>
            <a:chExt cx="8184941" cy="8172222"/>
          </a:xfrm>
        </p:grpSpPr>
        <p:sp>
          <p:nvSpPr>
            <p:cNvPr id="801" name="Circle"/>
            <p:cNvSpPr/>
            <p:nvPr/>
          </p:nvSpPr>
          <p:spPr>
            <a:xfrm>
              <a:off x="1720797" y="1691154"/>
              <a:ext cx="4768749" cy="4768749"/>
            </a:xfrm>
            <a:prstGeom prst="ellipse">
              <a:avLst/>
            </a:prstGeom>
            <a:noFill/>
            <a:ln w="25400" cap="flat">
              <a:solidFill>
                <a:schemeClr val="accent5"/>
              </a:solidFill>
              <a:custDash>
                <a:ds d="200000" sp="200000"/>
              </a:custDash>
              <a:miter lim="400000"/>
            </a:ln>
            <a:effectLst/>
          </p:spPr>
          <p:txBody>
            <a:bodyPr wrap="square" lIns="0" tIns="0" rIns="0" bIns="0" numCol="1" anchor="ctr">
              <a:noAutofit/>
            </a:bodyPr>
            <a:lstStyle/>
            <a:p>
              <a:endParaRPr/>
            </a:p>
          </p:txBody>
        </p:sp>
        <p:grpSp>
          <p:nvGrpSpPr>
            <p:cNvPr id="804" name="Group"/>
            <p:cNvGrpSpPr/>
            <p:nvPr/>
          </p:nvGrpSpPr>
          <p:grpSpPr>
            <a:xfrm>
              <a:off x="0" y="0"/>
              <a:ext cx="2715476" cy="2715456"/>
              <a:chOff x="0" y="0"/>
              <a:chExt cx="2715475" cy="2715455"/>
            </a:xfrm>
          </p:grpSpPr>
          <p:sp>
            <p:nvSpPr>
              <p:cNvPr id="802" name="Circle"/>
              <p:cNvSpPr/>
              <p:nvPr/>
            </p:nvSpPr>
            <p:spPr>
              <a:xfrm>
                <a:off x="0" y="721"/>
                <a:ext cx="2714735" cy="2714735"/>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sp>
            <p:nvSpPr>
              <p:cNvPr id="803" name="Circle"/>
              <p:cNvSpPr/>
              <p:nvPr/>
            </p:nvSpPr>
            <p:spPr>
              <a:xfrm>
                <a:off x="741" y="0"/>
                <a:ext cx="2714735" cy="2714735"/>
              </a:xfrm>
              <a:prstGeom prst="ellipse">
                <a:avLst/>
              </a:prstGeom>
              <a:solidFill>
                <a:schemeClr val="accent3">
                  <a:alpha val="60000"/>
                </a:schemeClr>
              </a:solidFill>
              <a:ln w="12700" cap="flat">
                <a:noFill/>
                <a:miter lim="400000"/>
              </a:ln>
              <a:effectLst/>
            </p:spPr>
            <p:txBody>
              <a:bodyPr wrap="square" lIns="0" tIns="0" rIns="0" bIns="0" numCol="1" anchor="ctr">
                <a:noAutofit/>
              </a:bodyPr>
              <a:lstStyle/>
              <a:p>
                <a:endParaRPr/>
              </a:p>
            </p:txBody>
          </p:sp>
        </p:grpSp>
        <p:grpSp>
          <p:nvGrpSpPr>
            <p:cNvPr id="807" name="Group"/>
            <p:cNvGrpSpPr/>
            <p:nvPr/>
          </p:nvGrpSpPr>
          <p:grpSpPr>
            <a:xfrm>
              <a:off x="2734733" y="0"/>
              <a:ext cx="2715475" cy="2715456"/>
              <a:chOff x="0" y="0"/>
              <a:chExt cx="2715473" cy="2715455"/>
            </a:xfrm>
          </p:grpSpPr>
          <p:sp>
            <p:nvSpPr>
              <p:cNvPr id="805" name="Circle"/>
              <p:cNvSpPr/>
              <p:nvPr/>
            </p:nvSpPr>
            <p:spPr>
              <a:xfrm>
                <a:off x="0" y="721"/>
                <a:ext cx="2714735" cy="2714735"/>
              </a:xfrm>
              <a:prstGeom prst="ellipse">
                <a:avLst/>
              </a:prstGeom>
              <a:noFill/>
              <a:ln w="25400" cap="flat">
                <a:solidFill>
                  <a:schemeClr val="accent2"/>
                </a:solidFill>
                <a:prstDash val="solid"/>
                <a:round/>
              </a:ln>
              <a:effectLst/>
            </p:spPr>
            <p:txBody>
              <a:bodyPr wrap="square" lIns="0" tIns="0" rIns="0" bIns="0" numCol="1" anchor="ctr">
                <a:noAutofit/>
              </a:bodyPr>
              <a:lstStyle/>
              <a:p>
                <a:endParaRPr/>
              </a:p>
            </p:txBody>
          </p:sp>
          <p:sp>
            <p:nvSpPr>
              <p:cNvPr id="806" name="Circle"/>
              <p:cNvSpPr/>
              <p:nvPr/>
            </p:nvSpPr>
            <p:spPr>
              <a:xfrm>
                <a:off x="739" y="0"/>
                <a:ext cx="2714735" cy="2714735"/>
              </a:xfrm>
              <a:prstGeom prst="ellipse">
                <a:avLst/>
              </a:prstGeom>
              <a:solidFill>
                <a:schemeClr val="accent2">
                  <a:alpha val="60000"/>
                </a:schemeClr>
              </a:solidFill>
              <a:ln w="12700" cap="flat">
                <a:noFill/>
                <a:miter lim="400000"/>
              </a:ln>
              <a:effectLst/>
            </p:spPr>
            <p:txBody>
              <a:bodyPr wrap="square" lIns="0" tIns="0" rIns="0" bIns="0" numCol="1" anchor="ctr">
                <a:noAutofit/>
              </a:bodyPr>
              <a:lstStyle/>
              <a:p>
                <a:endParaRPr/>
              </a:p>
            </p:txBody>
          </p:sp>
        </p:grpSp>
        <p:grpSp>
          <p:nvGrpSpPr>
            <p:cNvPr id="810" name="Group"/>
            <p:cNvGrpSpPr/>
            <p:nvPr/>
          </p:nvGrpSpPr>
          <p:grpSpPr>
            <a:xfrm>
              <a:off x="5469466" y="0"/>
              <a:ext cx="2715476" cy="2715456"/>
              <a:chOff x="0" y="0"/>
              <a:chExt cx="2715475" cy="2715455"/>
            </a:xfrm>
          </p:grpSpPr>
          <p:sp>
            <p:nvSpPr>
              <p:cNvPr id="808" name="Circle"/>
              <p:cNvSpPr/>
              <p:nvPr/>
            </p:nvSpPr>
            <p:spPr>
              <a:xfrm>
                <a:off x="0" y="721"/>
                <a:ext cx="2714735" cy="2714735"/>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sp>
            <p:nvSpPr>
              <p:cNvPr id="809" name="Circle"/>
              <p:cNvSpPr/>
              <p:nvPr/>
            </p:nvSpPr>
            <p:spPr>
              <a:xfrm>
                <a:off x="741" y="0"/>
                <a:ext cx="2714735" cy="2714735"/>
              </a:xfrm>
              <a:prstGeom prst="ellipse">
                <a:avLst/>
              </a:prstGeom>
              <a:solidFill>
                <a:schemeClr val="accent1">
                  <a:alpha val="60000"/>
                </a:schemeClr>
              </a:solidFill>
              <a:ln w="12700" cap="flat">
                <a:noFill/>
                <a:miter lim="400000"/>
              </a:ln>
              <a:effectLst/>
            </p:spPr>
            <p:txBody>
              <a:bodyPr wrap="square" lIns="0" tIns="0" rIns="0" bIns="0" numCol="1" anchor="ctr">
                <a:noAutofit/>
              </a:bodyPr>
              <a:lstStyle/>
              <a:p>
                <a:endParaRPr/>
              </a:p>
            </p:txBody>
          </p:sp>
        </p:grpSp>
        <p:grpSp>
          <p:nvGrpSpPr>
            <p:cNvPr id="813" name="Group"/>
            <p:cNvGrpSpPr/>
            <p:nvPr/>
          </p:nvGrpSpPr>
          <p:grpSpPr>
            <a:xfrm>
              <a:off x="0" y="2726266"/>
              <a:ext cx="2715476" cy="2715457"/>
              <a:chOff x="0" y="0"/>
              <a:chExt cx="2715475" cy="2715455"/>
            </a:xfrm>
          </p:grpSpPr>
          <p:sp>
            <p:nvSpPr>
              <p:cNvPr id="811" name="Circle"/>
              <p:cNvSpPr/>
              <p:nvPr/>
            </p:nvSpPr>
            <p:spPr>
              <a:xfrm>
                <a:off x="0" y="721"/>
                <a:ext cx="2714735" cy="2714735"/>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sp>
            <p:nvSpPr>
              <p:cNvPr id="812" name="Circle"/>
              <p:cNvSpPr/>
              <p:nvPr/>
            </p:nvSpPr>
            <p:spPr>
              <a:xfrm>
                <a:off x="741" y="0"/>
                <a:ext cx="2714735" cy="2714735"/>
              </a:xfrm>
              <a:prstGeom prst="ellipse">
                <a:avLst/>
              </a:prstGeom>
              <a:solidFill>
                <a:schemeClr val="accent3">
                  <a:alpha val="80000"/>
                </a:schemeClr>
              </a:solidFill>
              <a:ln w="12700" cap="flat">
                <a:noFill/>
                <a:miter lim="400000"/>
              </a:ln>
              <a:effectLst/>
            </p:spPr>
            <p:txBody>
              <a:bodyPr wrap="square" lIns="0" tIns="0" rIns="0" bIns="0" numCol="1" anchor="ctr">
                <a:noAutofit/>
              </a:bodyPr>
              <a:lstStyle/>
              <a:p>
                <a:endParaRPr/>
              </a:p>
            </p:txBody>
          </p:sp>
        </p:grpSp>
        <p:grpSp>
          <p:nvGrpSpPr>
            <p:cNvPr id="816" name="Group"/>
            <p:cNvGrpSpPr/>
            <p:nvPr/>
          </p:nvGrpSpPr>
          <p:grpSpPr>
            <a:xfrm>
              <a:off x="5469466" y="2726266"/>
              <a:ext cx="2715476" cy="2715457"/>
              <a:chOff x="0" y="0"/>
              <a:chExt cx="2715475" cy="2715455"/>
            </a:xfrm>
          </p:grpSpPr>
          <p:sp>
            <p:nvSpPr>
              <p:cNvPr id="814" name="Circle"/>
              <p:cNvSpPr/>
              <p:nvPr/>
            </p:nvSpPr>
            <p:spPr>
              <a:xfrm>
                <a:off x="0" y="721"/>
                <a:ext cx="2714735" cy="2714735"/>
              </a:xfrm>
              <a:prstGeom prst="ellipse">
                <a:avLst/>
              </a:prstGeom>
              <a:noFill/>
              <a:ln w="25400" cap="flat">
                <a:solidFill>
                  <a:schemeClr val="accent2"/>
                </a:solidFill>
                <a:prstDash val="solid"/>
                <a:round/>
              </a:ln>
              <a:effectLst/>
            </p:spPr>
            <p:txBody>
              <a:bodyPr wrap="square" lIns="0" tIns="0" rIns="0" bIns="0" numCol="1" anchor="ctr">
                <a:noAutofit/>
              </a:bodyPr>
              <a:lstStyle/>
              <a:p>
                <a:endParaRPr/>
              </a:p>
            </p:txBody>
          </p:sp>
          <p:sp>
            <p:nvSpPr>
              <p:cNvPr id="815" name="Circle"/>
              <p:cNvSpPr/>
              <p:nvPr/>
            </p:nvSpPr>
            <p:spPr>
              <a:xfrm>
                <a:off x="741" y="0"/>
                <a:ext cx="2714735" cy="2714735"/>
              </a:xfrm>
              <a:prstGeom prst="ellipse">
                <a:avLst/>
              </a:prstGeom>
              <a:solidFill>
                <a:schemeClr val="accent2">
                  <a:alpha val="60000"/>
                </a:schemeClr>
              </a:solidFill>
              <a:ln w="12700" cap="flat">
                <a:noFill/>
                <a:miter lim="400000"/>
              </a:ln>
              <a:effectLst/>
            </p:spPr>
            <p:txBody>
              <a:bodyPr wrap="square" lIns="0" tIns="0" rIns="0" bIns="0" numCol="1" anchor="ctr">
                <a:noAutofit/>
              </a:bodyPr>
              <a:lstStyle/>
              <a:p>
                <a:endParaRPr/>
              </a:p>
            </p:txBody>
          </p:sp>
        </p:grpSp>
        <p:grpSp>
          <p:nvGrpSpPr>
            <p:cNvPr id="819" name="Group"/>
            <p:cNvGrpSpPr/>
            <p:nvPr/>
          </p:nvGrpSpPr>
          <p:grpSpPr>
            <a:xfrm>
              <a:off x="0" y="5456766"/>
              <a:ext cx="2715476" cy="2715457"/>
              <a:chOff x="0" y="0"/>
              <a:chExt cx="2715475" cy="2715455"/>
            </a:xfrm>
          </p:grpSpPr>
          <p:sp>
            <p:nvSpPr>
              <p:cNvPr id="817" name="Circle"/>
              <p:cNvSpPr/>
              <p:nvPr/>
            </p:nvSpPr>
            <p:spPr>
              <a:xfrm>
                <a:off x="0" y="720"/>
                <a:ext cx="2714735" cy="2714736"/>
              </a:xfrm>
              <a:prstGeom prst="ellipse">
                <a:avLst/>
              </a:prstGeom>
              <a:noFill/>
              <a:ln w="25400" cap="flat">
                <a:solidFill>
                  <a:srgbClr val="535353"/>
                </a:solidFill>
                <a:prstDash val="solid"/>
                <a:round/>
              </a:ln>
              <a:effectLst/>
            </p:spPr>
            <p:txBody>
              <a:bodyPr wrap="square" lIns="0" tIns="0" rIns="0" bIns="0" numCol="1" anchor="ctr">
                <a:noAutofit/>
              </a:bodyPr>
              <a:lstStyle/>
              <a:p>
                <a:endParaRPr/>
              </a:p>
            </p:txBody>
          </p:sp>
          <p:sp>
            <p:nvSpPr>
              <p:cNvPr id="818" name="Circle"/>
              <p:cNvSpPr/>
              <p:nvPr/>
            </p:nvSpPr>
            <p:spPr>
              <a:xfrm>
                <a:off x="741" y="0"/>
                <a:ext cx="2714735" cy="2714735"/>
              </a:xfrm>
              <a:prstGeom prst="ellipse">
                <a:avLst/>
              </a:prstGeom>
              <a:solidFill>
                <a:srgbClr val="535353">
                  <a:alpha val="60000"/>
                </a:srgbClr>
              </a:solidFill>
              <a:ln w="12700" cap="flat">
                <a:noFill/>
                <a:miter lim="400000"/>
              </a:ln>
              <a:effectLst/>
            </p:spPr>
            <p:txBody>
              <a:bodyPr wrap="square" lIns="0" tIns="0" rIns="0" bIns="0" numCol="1" anchor="ctr">
                <a:noAutofit/>
              </a:bodyPr>
              <a:lstStyle/>
              <a:p>
                <a:endParaRPr/>
              </a:p>
            </p:txBody>
          </p:sp>
        </p:grpSp>
        <p:grpSp>
          <p:nvGrpSpPr>
            <p:cNvPr id="822" name="Group"/>
            <p:cNvGrpSpPr/>
            <p:nvPr/>
          </p:nvGrpSpPr>
          <p:grpSpPr>
            <a:xfrm>
              <a:off x="2734733" y="5456766"/>
              <a:ext cx="2715475" cy="2715457"/>
              <a:chOff x="0" y="0"/>
              <a:chExt cx="2715473" cy="2715455"/>
            </a:xfrm>
          </p:grpSpPr>
          <p:sp>
            <p:nvSpPr>
              <p:cNvPr id="820" name="Circle"/>
              <p:cNvSpPr/>
              <p:nvPr/>
            </p:nvSpPr>
            <p:spPr>
              <a:xfrm>
                <a:off x="0" y="720"/>
                <a:ext cx="2714735" cy="2714736"/>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sp>
            <p:nvSpPr>
              <p:cNvPr id="821" name="Circle"/>
              <p:cNvSpPr/>
              <p:nvPr/>
            </p:nvSpPr>
            <p:spPr>
              <a:xfrm>
                <a:off x="739" y="0"/>
                <a:ext cx="2714735" cy="2714735"/>
              </a:xfrm>
              <a:prstGeom prst="ellipse">
                <a:avLst/>
              </a:prstGeom>
              <a:solidFill>
                <a:schemeClr val="accent3">
                  <a:alpha val="80000"/>
                </a:schemeClr>
              </a:solidFill>
              <a:ln w="12700" cap="flat">
                <a:noFill/>
                <a:miter lim="400000"/>
              </a:ln>
              <a:effectLst/>
            </p:spPr>
            <p:txBody>
              <a:bodyPr wrap="square" lIns="0" tIns="0" rIns="0" bIns="0" numCol="1" anchor="ctr">
                <a:noAutofit/>
              </a:bodyPr>
              <a:lstStyle/>
              <a:p>
                <a:endParaRPr/>
              </a:p>
            </p:txBody>
          </p:sp>
        </p:grpSp>
        <p:grpSp>
          <p:nvGrpSpPr>
            <p:cNvPr id="825" name="Group"/>
            <p:cNvGrpSpPr/>
            <p:nvPr/>
          </p:nvGrpSpPr>
          <p:grpSpPr>
            <a:xfrm>
              <a:off x="5469466" y="5456766"/>
              <a:ext cx="2715476" cy="2715457"/>
              <a:chOff x="0" y="0"/>
              <a:chExt cx="2715475" cy="2715455"/>
            </a:xfrm>
          </p:grpSpPr>
          <p:sp>
            <p:nvSpPr>
              <p:cNvPr id="823" name="Circle"/>
              <p:cNvSpPr/>
              <p:nvPr/>
            </p:nvSpPr>
            <p:spPr>
              <a:xfrm>
                <a:off x="0" y="720"/>
                <a:ext cx="2714735" cy="2714736"/>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sp>
            <p:nvSpPr>
              <p:cNvPr id="824" name="Circle"/>
              <p:cNvSpPr/>
              <p:nvPr/>
            </p:nvSpPr>
            <p:spPr>
              <a:xfrm>
                <a:off x="741" y="0"/>
                <a:ext cx="2714735" cy="2714735"/>
              </a:xfrm>
              <a:prstGeom prst="ellipse">
                <a:avLst/>
              </a:prstGeom>
              <a:solidFill>
                <a:schemeClr val="accent3">
                  <a:alpha val="60000"/>
                </a:schemeClr>
              </a:solidFill>
              <a:ln w="12700" cap="flat">
                <a:noFill/>
                <a:miter lim="400000"/>
              </a:ln>
              <a:effectLst/>
            </p:spPr>
            <p:txBody>
              <a:bodyPr wrap="square" lIns="0" tIns="0" rIns="0" bIns="0" numCol="1" anchor="ctr">
                <a:noAutofit/>
              </a:bodyPr>
              <a:lstStyle/>
              <a:p>
                <a:endParaRPr/>
              </a:p>
            </p:txBody>
          </p:sp>
        </p:grpSp>
        <p:sp>
          <p:nvSpPr>
            <p:cNvPr id="826" name="Shape"/>
            <p:cNvSpPr/>
            <p:nvPr/>
          </p:nvSpPr>
          <p:spPr>
            <a:xfrm rot="10800000">
              <a:off x="4930171" y="1122799"/>
              <a:ext cx="823247" cy="485024"/>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27" name="Shape"/>
            <p:cNvSpPr/>
            <p:nvPr/>
          </p:nvSpPr>
          <p:spPr>
            <a:xfrm rot="10800000">
              <a:off x="2203905" y="1115216"/>
              <a:ext cx="823247" cy="485024"/>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28" name="Shape"/>
            <p:cNvSpPr/>
            <p:nvPr/>
          </p:nvSpPr>
          <p:spPr>
            <a:xfrm rot="5400000">
              <a:off x="933843" y="2570599"/>
              <a:ext cx="823247" cy="485024"/>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29" name="Shape"/>
            <p:cNvSpPr/>
            <p:nvPr/>
          </p:nvSpPr>
          <p:spPr>
            <a:xfrm rot="5400000">
              <a:off x="933843" y="5272771"/>
              <a:ext cx="823247" cy="485025"/>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30" name="Shape"/>
            <p:cNvSpPr/>
            <p:nvPr/>
          </p:nvSpPr>
          <p:spPr>
            <a:xfrm rot="5400000">
              <a:off x="6428709" y="2579065"/>
              <a:ext cx="823247" cy="485025"/>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31" name="Shape"/>
            <p:cNvSpPr/>
            <p:nvPr/>
          </p:nvSpPr>
          <p:spPr>
            <a:xfrm rot="5400000">
              <a:off x="6428709" y="5281238"/>
              <a:ext cx="823247" cy="485025"/>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32" name="Shape"/>
            <p:cNvSpPr/>
            <p:nvPr/>
          </p:nvSpPr>
          <p:spPr>
            <a:xfrm rot="10800000">
              <a:off x="4921705" y="6588474"/>
              <a:ext cx="823247" cy="485024"/>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33" name="Shape"/>
            <p:cNvSpPr/>
            <p:nvPr/>
          </p:nvSpPr>
          <p:spPr>
            <a:xfrm rot="10800000">
              <a:off x="2195439" y="6580891"/>
              <a:ext cx="823246" cy="485024"/>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83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970927" y="3461694"/>
              <a:ext cx="2268489" cy="1244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500">
                  <a:solidFill>
                    <a:srgbClr val="535353"/>
                  </a:solidFill>
                  <a:latin typeface="Barlow SemiBold"/>
                  <a:ea typeface="Barlow SemiBold"/>
                  <a:cs typeface="Barlow SemiBold"/>
                  <a:sym typeface="Barlow SemiBold"/>
                </a:defRPr>
              </a:pPr>
              <a:r>
                <a:rPr dirty="0">
                  <a:solidFill>
                    <a:schemeClr val="tx1"/>
                  </a:solidFill>
                </a:rPr>
                <a:t>Covey's Time Management</a:t>
              </a:r>
            </a:p>
            <a:p>
              <a:pPr>
                <a:defRPr sz="2500">
                  <a:solidFill>
                    <a:srgbClr val="535353"/>
                  </a:solidFill>
                  <a:latin typeface="Barlow SemiBold"/>
                  <a:ea typeface="Barlow SemiBold"/>
                  <a:cs typeface="Barlow SemiBold"/>
                  <a:sym typeface="Barlow SemiBold"/>
                </a:defRPr>
              </a:pPr>
              <a:r>
                <a:rPr dirty="0">
                  <a:solidFill>
                    <a:schemeClr val="tx1"/>
                  </a:solidFill>
                </a:rPr>
                <a:t>Matrix</a:t>
              </a:r>
            </a:p>
          </p:txBody>
        </p:sp>
        <p:sp>
          <p:nvSpPr>
            <p:cNvPr id="83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51533" y="849727"/>
              <a:ext cx="201241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dirty="0">
                  <a:solidFill>
                    <a:schemeClr val="bg1"/>
                  </a:solidFill>
                </a:rPr>
                <a:t>Need</a:t>
              </a:r>
            </a:p>
            <a:p>
              <a:pPr>
                <a:defRPr sz="2000">
                  <a:solidFill>
                    <a:srgbClr val="F7F5F6"/>
                  </a:solidFill>
                  <a:latin typeface="Barlow Medium"/>
                  <a:ea typeface="Barlow Medium"/>
                  <a:cs typeface="Barlow Medium"/>
                  <a:sym typeface="Barlow Medium"/>
                </a:defRPr>
              </a:pPr>
              <a:r>
                <a:rPr dirty="0">
                  <a:solidFill>
                    <a:schemeClr val="bg1"/>
                  </a:solidFill>
                </a:rPr>
                <a:t>Not Urgent</a:t>
              </a:r>
            </a:p>
            <a:p>
              <a:pPr>
                <a:defRPr sz="2000">
                  <a:solidFill>
                    <a:srgbClr val="F7F5F6"/>
                  </a:solidFill>
                  <a:latin typeface="Barlow Medium"/>
                  <a:ea typeface="Barlow Medium"/>
                  <a:cs typeface="Barlow Medium"/>
                  <a:sym typeface="Barlow Medium"/>
                </a:defRPr>
              </a:pPr>
              <a:r>
                <a:rPr dirty="0">
                  <a:solidFill>
                    <a:schemeClr val="bg1"/>
                  </a:solidFill>
                </a:rPr>
                <a:t>Not Important</a:t>
              </a:r>
            </a:p>
          </p:txBody>
        </p:sp>
        <p:sp>
          <p:nvSpPr>
            <p:cNvPr id="83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098965" y="849727"/>
              <a:ext cx="201241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a:solidFill>
                    <a:schemeClr val="bg1"/>
                  </a:solidFill>
                </a:rPr>
                <a:t>Need</a:t>
              </a:r>
            </a:p>
            <a:p>
              <a:pPr>
                <a:defRPr sz="2000">
                  <a:solidFill>
                    <a:srgbClr val="F7F5F6"/>
                  </a:solidFill>
                  <a:latin typeface="Barlow Medium"/>
                  <a:ea typeface="Barlow Medium"/>
                  <a:cs typeface="Barlow Medium"/>
                  <a:sym typeface="Barlow Medium"/>
                </a:defRPr>
              </a:pPr>
              <a:r>
                <a:rPr>
                  <a:solidFill>
                    <a:schemeClr val="bg1"/>
                  </a:solidFill>
                </a:rPr>
                <a:t>Not Urgent</a:t>
              </a:r>
            </a:p>
            <a:p>
              <a:pPr>
                <a:defRPr sz="2000">
                  <a:solidFill>
                    <a:srgbClr val="F7F5F6"/>
                  </a:solidFill>
                  <a:latin typeface="Barlow Medium"/>
                  <a:ea typeface="Barlow Medium"/>
                  <a:cs typeface="Barlow Medium"/>
                  <a:sym typeface="Barlow Medium"/>
                </a:defRPr>
              </a:pPr>
              <a:r>
                <a:rPr>
                  <a:solidFill>
                    <a:schemeClr val="bg1"/>
                  </a:solidFill>
                </a:rPr>
                <a:t>Important</a:t>
              </a:r>
            </a:p>
          </p:txBody>
        </p:sp>
        <p:sp>
          <p:nvSpPr>
            <p:cNvPr id="83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814207" y="951327"/>
              <a:ext cx="201241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a:solidFill>
                    <a:schemeClr val="bg1"/>
                  </a:solidFill>
                </a:rPr>
                <a:t>Need</a:t>
              </a:r>
            </a:p>
            <a:p>
              <a:pPr>
                <a:defRPr sz="2000">
                  <a:solidFill>
                    <a:srgbClr val="F7F5F6"/>
                  </a:solidFill>
                  <a:latin typeface="Barlow Medium"/>
                  <a:ea typeface="Barlow Medium"/>
                  <a:cs typeface="Barlow Medium"/>
                  <a:sym typeface="Barlow Medium"/>
                </a:defRPr>
              </a:pPr>
              <a:r>
                <a:rPr>
                  <a:solidFill>
                    <a:schemeClr val="bg1"/>
                  </a:solidFill>
                </a:rPr>
                <a:t>Urgent</a:t>
              </a:r>
            </a:p>
            <a:p>
              <a:pPr>
                <a:defRPr sz="2000">
                  <a:solidFill>
                    <a:srgbClr val="F7F5F6"/>
                  </a:solidFill>
                  <a:latin typeface="Barlow Medium"/>
                  <a:ea typeface="Barlow Medium"/>
                  <a:cs typeface="Barlow Medium"/>
                  <a:sym typeface="Barlow Medium"/>
                </a:defRPr>
              </a:pPr>
              <a:r>
                <a:rPr>
                  <a:solidFill>
                    <a:schemeClr val="bg1"/>
                  </a:solidFill>
                </a:rPr>
                <a:t>Important</a:t>
              </a:r>
            </a:p>
          </p:txBody>
        </p:sp>
        <p:sp>
          <p:nvSpPr>
            <p:cNvPr id="83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814207" y="3567527"/>
              <a:ext cx="201241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a:solidFill>
                    <a:schemeClr val="bg1"/>
                  </a:solidFill>
                </a:rPr>
                <a:t>Want</a:t>
              </a:r>
            </a:p>
            <a:p>
              <a:pPr>
                <a:defRPr sz="2000">
                  <a:solidFill>
                    <a:srgbClr val="F7F5F6"/>
                  </a:solidFill>
                  <a:latin typeface="Barlow Medium"/>
                  <a:ea typeface="Barlow Medium"/>
                  <a:cs typeface="Barlow Medium"/>
                  <a:sym typeface="Barlow Medium"/>
                </a:defRPr>
              </a:pPr>
              <a:r>
                <a:rPr>
                  <a:solidFill>
                    <a:schemeClr val="bg1"/>
                  </a:solidFill>
                </a:rPr>
                <a:t>Urgent</a:t>
              </a:r>
            </a:p>
            <a:p>
              <a:pPr>
                <a:defRPr sz="2000">
                  <a:solidFill>
                    <a:srgbClr val="F7F5F6"/>
                  </a:solidFill>
                  <a:latin typeface="Barlow Medium"/>
                  <a:ea typeface="Barlow Medium"/>
                  <a:cs typeface="Barlow Medium"/>
                  <a:sym typeface="Barlow Medium"/>
                </a:defRPr>
              </a:pPr>
              <a:r>
                <a:rPr>
                  <a:solidFill>
                    <a:schemeClr val="bg1"/>
                  </a:solidFill>
                </a:rPr>
                <a:t>Important</a:t>
              </a:r>
            </a:p>
          </p:txBody>
        </p:sp>
        <p:sp>
          <p:nvSpPr>
            <p:cNvPr id="83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814207" y="6322986"/>
              <a:ext cx="201241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a:solidFill>
                    <a:schemeClr val="bg1"/>
                  </a:solidFill>
                </a:rPr>
                <a:t>Need</a:t>
              </a:r>
            </a:p>
            <a:p>
              <a:pPr>
                <a:defRPr sz="2000">
                  <a:solidFill>
                    <a:srgbClr val="F7F5F6"/>
                  </a:solidFill>
                  <a:latin typeface="Barlow Medium"/>
                  <a:ea typeface="Barlow Medium"/>
                  <a:cs typeface="Barlow Medium"/>
                  <a:sym typeface="Barlow Medium"/>
                </a:defRPr>
              </a:pPr>
              <a:r>
                <a:rPr>
                  <a:solidFill>
                    <a:schemeClr val="bg1"/>
                  </a:solidFill>
                </a:rPr>
                <a:t>Urgent</a:t>
              </a:r>
            </a:p>
            <a:p>
              <a:pPr>
                <a:defRPr sz="2000">
                  <a:solidFill>
                    <a:srgbClr val="F7F5F6"/>
                  </a:solidFill>
                  <a:latin typeface="Barlow Medium"/>
                  <a:ea typeface="Barlow Medium"/>
                  <a:cs typeface="Barlow Medium"/>
                  <a:sym typeface="Barlow Medium"/>
                </a:defRPr>
              </a:pPr>
              <a:r>
                <a:rPr>
                  <a:solidFill>
                    <a:schemeClr val="bg1"/>
                  </a:solidFill>
                </a:rPr>
                <a:t>Not Important</a:t>
              </a:r>
            </a:p>
          </p:txBody>
        </p:sp>
        <p:sp>
          <p:nvSpPr>
            <p:cNvPr id="84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057061" y="6322986"/>
              <a:ext cx="2012410"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a:solidFill>
                    <a:schemeClr val="bg1"/>
                  </a:solidFill>
                </a:rPr>
                <a:t>Want</a:t>
              </a:r>
            </a:p>
            <a:p>
              <a:pPr>
                <a:defRPr sz="2000">
                  <a:solidFill>
                    <a:srgbClr val="F7F5F6"/>
                  </a:solidFill>
                  <a:latin typeface="Barlow Medium"/>
                  <a:ea typeface="Barlow Medium"/>
                  <a:cs typeface="Barlow Medium"/>
                  <a:sym typeface="Barlow Medium"/>
                </a:defRPr>
              </a:pPr>
              <a:r>
                <a:rPr>
                  <a:solidFill>
                    <a:schemeClr val="bg1"/>
                  </a:solidFill>
                </a:rPr>
                <a:t>Not Urgent</a:t>
              </a:r>
            </a:p>
            <a:p>
              <a:pPr>
                <a:defRPr sz="2000">
                  <a:solidFill>
                    <a:srgbClr val="F7F5F6"/>
                  </a:solidFill>
                  <a:latin typeface="Barlow Medium"/>
                  <a:ea typeface="Barlow Medium"/>
                  <a:cs typeface="Barlow Medium"/>
                  <a:sym typeface="Barlow Medium"/>
                </a:defRPr>
              </a:pPr>
              <a:r>
                <a:rPr>
                  <a:solidFill>
                    <a:schemeClr val="bg1"/>
                  </a:solidFill>
                </a:rPr>
                <a:t>Important</a:t>
              </a:r>
            </a:p>
          </p:txBody>
        </p:sp>
        <p:sp>
          <p:nvSpPr>
            <p:cNvPr id="84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99916" y="6322986"/>
              <a:ext cx="201241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a:solidFill>
                    <a:schemeClr val="bg1"/>
                  </a:solidFill>
                </a:rPr>
                <a:t>Want</a:t>
              </a:r>
            </a:p>
            <a:p>
              <a:pPr>
                <a:defRPr sz="2000">
                  <a:solidFill>
                    <a:srgbClr val="F7F5F6"/>
                  </a:solidFill>
                  <a:latin typeface="Barlow Medium"/>
                  <a:ea typeface="Barlow Medium"/>
                  <a:cs typeface="Barlow Medium"/>
                  <a:sym typeface="Barlow Medium"/>
                </a:defRPr>
              </a:pPr>
              <a:r>
                <a:rPr>
                  <a:solidFill>
                    <a:schemeClr val="bg1"/>
                  </a:solidFill>
                </a:rPr>
                <a:t>Not Urgent</a:t>
              </a:r>
            </a:p>
            <a:p>
              <a:pPr>
                <a:defRPr sz="2000">
                  <a:solidFill>
                    <a:srgbClr val="F7F5F6"/>
                  </a:solidFill>
                  <a:latin typeface="Barlow Medium"/>
                  <a:ea typeface="Barlow Medium"/>
                  <a:cs typeface="Barlow Medium"/>
                  <a:sym typeface="Barlow Medium"/>
                </a:defRPr>
              </a:pPr>
              <a:r>
                <a:rPr>
                  <a:solidFill>
                    <a:schemeClr val="bg1"/>
                  </a:solidFill>
                </a:rPr>
                <a:t>Not Important</a:t>
              </a:r>
            </a:p>
          </p:txBody>
        </p:sp>
        <p:sp>
          <p:nvSpPr>
            <p:cNvPr id="84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39261" y="3567527"/>
              <a:ext cx="2012410"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000">
                  <a:solidFill>
                    <a:srgbClr val="F7F5F6"/>
                  </a:solidFill>
                  <a:latin typeface="Barlow Medium"/>
                  <a:ea typeface="Barlow Medium"/>
                  <a:cs typeface="Barlow Medium"/>
                  <a:sym typeface="Barlow Medium"/>
                </a:defRPr>
              </a:pPr>
              <a:r>
                <a:rPr>
                  <a:solidFill>
                    <a:schemeClr val="bg1"/>
                  </a:solidFill>
                </a:rPr>
                <a:t>Want</a:t>
              </a:r>
            </a:p>
            <a:p>
              <a:pPr>
                <a:defRPr sz="2000">
                  <a:solidFill>
                    <a:srgbClr val="F7F5F6"/>
                  </a:solidFill>
                  <a:latin typeface="Barlow Medium"/>
                  <a:ea typeface="Barlow Medium"/>
                  <a:cs typeface="Barlow Medium"/>
                  <a:sym typeface="Barlow Medium"/>
                </a:defRPr>
              </a:pPr>
              <a:r>
                <a:rPr>
                  <a:solidFill>
                    <a:schemeClr val="bg1"/>
                  </a:solidFill>
                </a:rPr>
                <a:t>Urgent</a:t>
              </a:r>
            </a:p>
            <a:p>
              <a:pPr>
                <a:defRPr sz="2000">
                  <a:solidFill>
                    <a:srgbClr val="F7F5F6"/>
                  </a:solidFill>
                  <a:latin typeface="Barlow Medium"/>
                  <a:ea typeface="Barlow Medium"/>
                  <a:cs typeface="Barlow Medium"/>
                  <a:sym typeface="Barlow Medium"/>
                </a:defRPr>
              </a:pPr>
              <a:r>
                <a:rPr>
                  <a:solidFill>
                    <a:schemeClr val="bg1"/>
                  </a:solidFill>
                </a:rPr>
                <a:t>Not Important</a:t>
              </a:r>
            </a:p>
          </p:txBody>
        </p:sp>
        <p:sp>
          <p:nvSpPr>
            <p:cNvPr id="843" name="Graphic 76"/>
            <p:cNvSpPr/>
            <p:nvPr/>
          </p:nvSpPr>
          <p:spPr>
            <a:xfrm>
              <a:off x="6711694" y="550572"/>
              <a:ext cx="242836" cy="298869"/>
            </a:xfrm>
            <a:custGeom>
              <a:avLst/>
              <a:gdLst/>
              <a:ahLst/>
              <a:cxnLst>
                <a:cxn ang="0">
                  <a:pos x="wd2" y="hd2"/>
                </a:cxn>
                <a:cxn ang="5400000">
                  <a:pos x="wd2" y="hd2"/>
                </a:cxn>
                <a:cxn ang="10800000">
                  <a:pos x="wd2" y="hd2"/>
                </a:cxn>
                <a:cxn ang="16200000">
                  <a:pos x="wd2" y="hd2"/>
                </a:cxn>
              </a:cxnLst>
              <a:rect l="0" t="0" r="r" b="b"/>
              <a:pathLst>
                <a:path w="20923" h="21500" extrusionOk="0">
                  <a:moveTo>
                    <a:pt x="13944" y="15082"/>
                  </a:moveTo>
                  <a:cubicBezTo>
                    <a:pt x="14769" y="15903"/>
                    <a:pt x="15087" y="17000"/>
                    <a:pt x="14801" y="18045"/>
                  </a:cubicBezTo>
                  <a:cubicBezTo>
                    <a:pt x="14467" y="18995"/>
                    <a:pt x="13663" y="19782"/>
                    <a:pt x="12591" y="20207"/>
                  </a:cubicBezTo>
                  <a:cubicBezTo>
                    <a:pt x="12249" y="20346"/>
                    <a:pt x="12057" y="20656"/>
                    <a:pt x="12119" y="20969"/>
                  </a:cubicBezTo>
                  <a:cubicBezTo>
                    <a:pt x="12193" y="21289"/>
                    <a:pt x="12538" y="21515"/>
                    <a:pt x="12928" y="21498"/>
                  </a:cubicBezTo>
                  <a:cubicBezTo>
                    <a:pt x="15665" y="21380"/>
                    <a:pt x="18149" y="20123"/>
                    <a:pt x="19541" y="18152"/>
                  </a:cubicBezTo>
                  <a:cubicBezTo>
                    <a:pt x="20865" y="16229"/>
                    <a:pt x="21256" y="13956"/>
                    <a:pt x="20634" y="11800"/>
                  </a:cubicBezTo>
                  <a:cubicBezTo>
                    <a:pt x="20032" y="9698"/>
                    <a:pt x="18774" y="7768"/>
                    <a:pt x="16986" y="6205"/>
                  </a:cubicBezTo>
                  <a:cubicBezTo>
                    <a:pt x="16680" y="5937"/>
                    <a:pt x="16170" y="5926"/>
                    <a:pt x="15848" y="6182"/>
                  </a:cubicBezTo>
                  <a:cubicBezTo>
                    <a:pt x="15797" y="6222"/>
                    <a:pt x="15753" y="6268"/>
                    <a:pt x="15716" y="6318"/>
                  </a:cubicBezTo>
                  <a:cubicBezTo>
                    <a:pt x="15290" y="6864"/>
                    <a:pt x="14755" y="7345"/>
                    <a:pt x="14135" y="7741"/>
                  </a:cubicBezTo>
                  <a:cubicBezTo>
                    <a:pt x="13412" y="4747"/>
                    <a:pt x="11456" y="2060"/>
                    <a:pt x="8606" y="147"/>
                  </a:cubicBezTo>
                  <a:cubicBezTo>
                    <a:pt x="8258" y="-85"/>
                    <a:pt x="7752" y="-38"/>
                    <a:pt x="7475" y="252"/>
                  </a:cubicBezTo>
                  <a:cubicBezTo>
                    <a:pt x="7427" y="302"/>
                    <a:pt x="7388" y="357"/>
                    <a:pt x="7359" y="415"/>
                  </a:cubicBezTo>
                  <a:cubicBezTo>
                    <a:pt x="5389" y="4399"/>
                    <a:pt x="1463" y="7118"/>
                    <a:pt x="237" y="11367"/>
                  </a:cubicBezTo>
                  <a:cubicBezTo>
                    <a:pt x="-344" y="13580"/>
                    <a:pt x="152" y="15895"/>
                    <a:pt x="1617" y="17803"/>
                  </a:cubicBezTo>
                  <a:cubicBezTo>
                    <a:pt x="2985" y="19515"/>
                    <a:pt x="4497" y="20961"/>
                    <a:pt x="6853" y="21478"/>
                  </a:cubicBezTo>
                  <a:cubicBezTo>
                    <a:pt x="6920" y="21492"/>
                    <a:pt x="6990" y="21500"/>
                    <a:pt x="7059" y="21500"/>
                  </a:cubicBezTo>
                  <a:cubicBezTo>
                    <a:pt x="7503" y="21500"/>
                    <a:pt x="7863" y="21199"/>
                    <a:pt x="7863" y="20828"/>
                  </a:cubicBezTo>
                  <a:cubicBezTo>
                    <a:pt x="7863" y="20691"/>
                    <a:pt x="7813" y="20558"/>
                    <a:pt x="7720" y="20445"/>
                  </a:cubicBezTo>
                  <a:cubicBezTo>
                    <a:pt x="6847" y="19396"/>
                    <a:pt x="6069" y="18362"/>
                    <a:pt x="6116" y="17228"/>
                  </a:cubicBezTo>
                  <a:cubicBezTo>
                    <a:pt x="6160" y="16688"/>
                    <a:pt x="6350" y="16163"/>
                    <a:pt x="6670" y="15693"/>
                  </a:cubicBezTo>
                  <a:cubicBezTo>
                    <a:pt x="6925" y="15293"/>
                    <a:pt x="7235" y="14918"/>
                    <a:pt x="7594" y="14578"/>
                  </a:cubicBezTo>
                  <a:cubicBezTo>
                    <a:pt x="7840" y="14346"/>
                    <a:pt x="8108" y="14127"/>
                    <a:pt x="8376" y="13906"/>
                  </a:cubicBezTo>
                  <a:cubicBezTo>
                    <a:pt x="8799" y="13576"/>
                    <a:pt x="9194" y="13220"/>
                    <a:pt x="9557" y="12843"/>
                  </a:cubicBezTo>
                  <a:cubicBezTo>
                    <a:pt x="11283" y="13800"/>
                    <a:pt x="12414" y="15345"/>
                    <a:pt x="12649" y="17064"/>
                  </a:cubicBezTo>
                  <a:cubicBezTo>
                    <a:pt x="13307" y="16526"/>
                    <a:pt x="13759" y="15836"/>
                    <a:pt x="13944" y="15082"/>
                  </a:cubicBezTo>
                  <a:close/>
                </a:path>
              </a:pathLst>
            </a:custGeom>
            <a:solidFill>
              <a:srgbClr val="FFFFFF"/>
            </a:solidFill>
            <a:ln w="12700" cap="flat">
              <a:noFill/>
              <a:miter lim="400000"/>
            </a:ln>
            <a:effectLst/>
          </p:spPr>
          <p:txBody>
            <a:bodyPr wrap="square" lIns="45719" tIns="45719" rIns="45719" bIns="45719" numCol="1" anchor="ctr">
              <a:noAutofit/>
            </a:bodyPr>
            <a:lstStyle/>
            <a:p>
              <a:pPr>
                <a:defRPr sz="3200">
                  <a:solidFill>
                    <a:srgbClr val="FFFFFF"/>
                  </a:solidFill>
                </a:defRPr>
              </a:pPr>
              <a:endParaRPr/>
            </a:p>
          </p:txBody>
        </p:sp>
      </p:grpSp>
      <p:grpSp>
        <p:nvGrpSpPr>
          <p:cNvPr id="847" name="Group"/>
          <p:cNvGrpSpPr/>
          <p:nvPr/>
        </p:nvGrpSpPr>
        <p:grpSpPr>
          <a:xfrm>
            <a:off x="3140761" y="4160404"/>
            <a:ext cx="7166459" cy="5395193"/>
            <a:chOff x="0" y="0"/>
            <a:chExt cx="7166458" cy="5395191"/>
          </a:xfrm>
        </p:grpSpPr>
        <p:sp>
          <p:nvSpPr>
            <p:cNvPr id="84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4168" y="1864590"/>
              <a:ext cx="7112290" cy="3530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846" name="Venn diagram"/>
            <p:cNvSpPr txBox="1"/>
            <p:nvPr/>
          </p:nvSpPr>
          <p:spPr>
            <a:xfrm>
              <a:off x="0" y="0"/>
              <a:ext cx="6993148" cy="151836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sz="4600">
                  <a:latin typeface="Barlow Bold"/>
                  <a:ea typeface="Barlow Bold"/>
                  <a:cs typeface="Barlow Bold"/>
                  <a:sym typeface="Barlow Bold"/>
                </a:defRPr>
              </a:pPr>
              <a:r>
                <a:rPr dirty="0">
                  <a:solidFill>
                    <a:schemeClr val="tx1"/>
                  </a:solidFill>
                </a:rPr>
                <a:t>Time Management </a:t>
              </a:r>
            </a:p>
            <a:p>
              <a:pPr algn="l">
                <a:defRPr sz="4600">
                  <a:latin typeface="Barlow Bold"/>
                  <a:ea typeface="Barlow Bold"/>
                  <a:cs typeface="Barlow Bold"/>
                  <a:sym typeface="Barlow Bold"/>
                </a:defRPr>
              </a:pPr>
              <a:r>
                <a:rPr dirty="0">
                  <a:solidFill>
                    <a:schemeClr val="tx1"/>
                  </a:solidFill>
                </a:rPr>
                <a:t>Covey’s Matrix</a:t>
              </a:r>
            </a:p>
          </p:txBody>
        </p:sp>
      </p:grpSp>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849" name="Venn diagram"/>
          <p:cNvSpPr txBox="1"/>
          <p:nvPr/>
        </p:nvSpPr>
        <p:spPr>
          <a:xfrm>
            <a:off x="5400366" y="16268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a:solidFill>
                  <a:schemeClr val="tx1"/>
                </a:solidFill>
              </a:rPr>
              <a:t>Time Management: Monochronic vs Polychronic</a:t>
            </a:r>
          </a:p>
        </p:txBody>
      </p:sp>
      <p:grpSp>
        <p:nvGrpSpPr>
          <p:cNvPr id="852" name="Group"/>
          <p:cNvGrpSpPr/>
          <p:nvPr/>
        </p:nvGrpSpPr>
        <p:grpSpPr>
          <a:xfrm>
            <a:off x="1659845" y="4540823"/>
            <a:ext cx="21064310" cy="1774512"/>
            <a:chOff x="0" y="0"/>
            <a:chExt cx="21064307" cy="1774510"/>
          </a:xfrm>
        </p:grpSpPr>
        <p:sp>
          <p:nvSpPr>
            <p:cNvPr id="850" name="Shape"/>
            <p:cNvSpPr/>
            <p:nvPr/>
          </p:nvSpPr>
          <p:spPr>
            <a:xfrm>
              <a:off x="-1" y="0"/>
              <a:ext cx="11155879" cy="1772849"/>
            </a:xfrm>
            <a:custGeom>
              <a:avLst/>
              <a:gdLst/>
              <a:ahLst/>
              <a:cxnLst>
                <a:cxn ang="0">
                  <a:pos x="wd2" y="hd2"/>
                </a:cxn>
                <a:cxn ang="5400000">
                  <a:pos x="wd2" y="hd2"/>
                </a:cxn>
                <a:cxn ang="10800000">
                  <a:pos x="wd2" y="hd2"/>
                </a:cxn>
                <a:cxn ang="16200000">
                  <a:pos x="wd2" y="hd2"/>
                </a:cxn>
              </a:cxnLst>
              <a:rect l="0" t="0" r="r" b="b"/>
              <a:pathLst>
                <a:path w="21594" h="21572" extrusionOk="0">
                  <a:moveTo>
                    <a:pt x="1" y="1633"/>
                  </a:moveTo>
                  <a:lnTo>
                    <a:pt x="4" y="19948"/>
                  </a:lnTo>
                  <a:cubicBezTo>
                    <a:pt x="1" y="20411"/>
                    <a:pt x="31" y="20856"/>
                    <a:pt x="86" y="21167"/>
                  </a:cubicBezTo>
                  <a:cubicBezTo>
                    <a:pt x="137" y="21455"/>
                    <a:pt x="204" y="21600"/>
                    <a:pt x="272" y="21567"/>
                  </a:cubicBezTo>
                  <a:lnTo>
                    <a:pt x="19951" y="21540"/>
                  </a:lnTo>
                  <a:cubicBezTo>
                    <a:pt x="20021" y="21550"/>
                    <a:pt x="20088" y="21370"/>
                    <a:pt x="20135" y="21045"/>
                  </a:cubicBezTo>
                  <a:cubicBezTo>
                    <a:pt x="20175" y="20770"/>
                    <a:pt x="20198" y="20410"/>
                    <a:pt x="20198" y="20036"/>
                  </a:cubicBezTo>
                  <a:lnTo>
                    <a:pt x="20197" y="13065"/>
                  </a:lnTo>
                  <a:cubicBezTo>
                    <a:pt x="20376" y="15189"/>
                    <a:pt x="20723" y="15865"/>
                    <a:pt x="21026" y="15390"/>
                  </a:cubicBezTo>
                  <a:cubicBezTo>
                    <a:pt x="21337" y="14904"/>
                    <a:pt x="21597" y="13225"/>
                    <a:pt x="21594" y="10752"/>
                  </a:cubicBezTo>
                  <a:cubicBezTo>
                    <a:pt x="21591" y="8483"/>
                    <a:pt x="21363" y="6895"/>
                    <a:pt x="21080" y="6319"/>
                  </a:cubicBezTo>
                  <a:cubicBezTo>
                    <a:pt x="20765" y="5676"/>
                    <a:pt x="20391" y="6303"/>
                    <a:pt x="20195" y="8494"/>
                  </a:cubicBezTo>
                  <a:lnTo>
                    <a:pt x="20195" y="1670"/>
                  </a:lnTo>
                  <a:cubicBezTo>
                    <a:pt x="20200" y="1284"/>
                    <a:pt x="20182" y="898"/>
                    <a:pt x="20144" y="594"/>
                  </a:cubicBezTo>
                  <a:cubicBezTo>
                    <a:pt x="20096" y="214"/>
                    <a:pt x="20022" y="0"/>
                    <a:pt x="19945" y="18"/>
                  </a:cubicBezTo>
                  <a:lnTo>
                    <a:pt x="221" y="0"/>
                  </a:lnTo>
                  <a:cubicBezTo>
                    <a:pt x="160" y="41"/>
                    <a:pt x="104" y="224"/>
                    <a:pt x="63" y="511"/>
                  </a:cubicBezTo>
                  <a:cubicBezTo>
                    <a:pt x="20" y="819"/>
                    <a:pt x="-3" y="1222"/>
                    <a:pt x="1" y="1633"/>
                  </a:cubicBezTo>
                  <a:close/>
                </a:path>
              </a:pathLst>
            </a:custGeom>
            <a:solidFill>
              <a:schemeClr val="accent4"/>
            </a:solidFill>
            <a:ln w="12700" cap="flat">
              <a:noFill/>
              <a:miter lim="400000"/>
            </a:ln>
            <a:effectLst/>
          </p:spPr>
          <p:txBody>
            <a:bodyPr wrap="square" lIns="45718" tIns="45718" rIns="45718" bIns="45718" numCol="1" anchor="t">
              <a:noAutofit/>
            </a:bodyPr>
            <a:lstStyle/>
            <a:p>
              <a:endParaRPr/>
            </a:p>
          </p:txBody>
        </p:sp>
        <p:sp>
          <p:nvSpPr>
            <p:cNvPr id="851" name="Shape"/>
            <p:cNvSpPr/>
            <p:nvPr/>
          </p:nvSpPr>
          <p:spPr>
            <a:xfrm>
              <a:off x="10615008" y="160"/>
              <a:ext cx="10449300" cy="1774351"/>
            </a:xfrm>
            <a:custGeom>
              <a:avLst/>
              <a:gdLst/>
              <a:ahLst/>
              <a:cxnLst>
                <a:cxn ang="0">
                  <a:pos x="wd2" y="hd2"/>
                </a:cxn>
                <a:cxn ang="5400000">
                  <a:pos x="wd2" y="hd2"/>
                </a:cxn>
                <a:cxn ang="10800000">
                  <a:pos x="wd2" y="hd2"/>
                </a:cxn>
                <a:cxn ang="16200000">
                  <a:pos x="wd2" y="hd2"/>
                </a:cxn>
              </a:cxnLst>
              <a:rect l="0" t="0" r="r" b="b"/>
              <a:pathLst>
                <a:path w="21593" h="21573" extrusionOk="0">
                  <a:moveTo>
                    <a:pt x="275" y="3"/>
                  </a:moveTo>
                  <a:cubicBezTo>
                    <a:pt x="197" y="-27"/>
                    <a:pt x="121" y="157"/>
                    <a:pt x="69" y="502"/>
                  </a:cubicBezTo>
                  <a:cubicBezTo>
                    <a:pt x="24" y="799"/>
                    <a:pt x="1" y="1188"/>
                    <a:pt x="6" y="1583"/>
                  </a:cubicBezTo>
                  <a:lnTo>
                    <a:pt x="6" y="4330"/>
                  </a:lnTo>
                  <a:cubicBezTo>
                    <a:pt x="747" y="2989"/>
                    <a:pt x="1496" y="6259"/>
                    <a:pt x="1493" y="10818"/>
                  </a:cubicBezTo>
                  <a:cubicBezTo>
                    <a:pt x="1490" y="15358"/>
                    <a:pt x="742" y="18588"/>
                    <a:pt x="5" y="17244"/>
                  </a:cubicBezTo>
                  <a:lnTo>
                    <a:pt x="0" y="19974"/>
                  </a:lnTo>
                  <a:cubicBezTo>
                    <a:pt x="-1" y="20366"/>
                    <a:pt x="23" y="20746"/>
                    <a:pt x="67" y="21040"/>
                  </a:cubicBezTo>
                  <a:cubicBezTo>
                    <a:pt x="117" y="21370"/>
                    <a:pt x="188" y="21564"/>
                    <a:pt x="263" y="21573"/>
                  </a:cubicBezTo>
                  <a:lnTo>
                    <a:pt x="21339" y="21528"/>
                  </a:lnTo>
                  <a:cubicBezTo>
                    <a:pt x="21412" y="21503"/>
                    <a:pt x="21481" y="21303"/>
                    <a:pt x="21529" y="20973"/>
                  </a:cubicBezTo>
                  <a:cubicBezTo>
                    <a:pt x="21576" y="20646"/>
                    <a:pt x="21599" y="20219"/>
                    <a:pt x="21592" y="19791"/>
                  </a:cubicBezTo>
                  <a:lnTo>
                    <a:pt x="21588" y="1661"/>
                  </a:lnTo>
                  <a:cubicBezTo>
                    <a:pt x="21593" y="1259"/>
                    <a:pt x="21571" y="863"/>
                    <a:pt x="21526" y="555"/>
                  </a:cubicBezTo>
                  <a:cubicBezTo>
                    <a:pt x="21475" y="196"/>
                    <a:pt x="21398" y="-7"/>
                    <a:pt x="21318" y="4"/>
                  </a:cubicBezTo>
                  <a:lnTo>
                    <a:pt x="275" y="3"/>
                  </a:ln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grpSp>
      <p:sp>
        <p:nvSpPr>
          <p:cNvPr id="853" name="Freeform 91"/>
          <p:cNvSpPr/>
          <p:nvPr/>
        </p:nvSpPr>
        <p:spPr>
          <a:xfrm>
            <a:off x="22020866" y="4790318"/>
            <a:ext cx="426975" cy="406175"/>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85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051782" y="4995448"/>
            <a:ext cx="5675812"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9D9F9D"/>
                </a:solidFill>
                <a:latin typeface="Barlow Medium"/>
                <a:ea typeface="Barlow Medium"/>
                <a:cs typeface="Barlow Medium"/>
                <a:sym typeface="Barlow Medium"/>
              </a:defRPr>
            </a:lvl1pPr>
          </a:lstStyle>
          <a:p>
            <a:r>
              <a:rPr lang="en-GB" dirty="0">
                <a:solidFill>
                  <a:schemeClr val="tx2"/>
                </a:solidFill>
              </a:rPr>
              <a:t>Tasks are focused on and completed one after the other</a:t>
            </a:r>
            <a:endParaRPr dirty="0">
              <a:solidFill>
                <a:schemeClr val="tx2"/>
              </a:solidFill>
            </a:endParaRPr>
          </a:p>
        </p:txBody>
      </p:sp>
      <p:sp>
        <p:nvSpPr>
          <p:cNvPr id="8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846782" y="4995448"/>
            <a:ext cx="5675811"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Many tasks are completed at the same time, which can lead to distraction</a:t>
            </a:r>
          </a:p>
        </p:txBody>
      </p:sp>
      <p:grpSp>
        <p:nvGrpSpPr>
          <p:cNvPr id="858" name="Group"/>
          <p:cNvGrpSpPr/>
          <p:nvPr/>
        </p:nvGrpSpPr>
        <p:grpSpPr>
          <a:xfrm flipH="1">
            <a:off x="1659845" y="6428890"/>
            <a:ext cx="21064310" cy="1774512"/>
            <a:chOff x="0" y="0"/>
            <a:chExt cx="21064307" cy="1774510"/>
          </a:xfrm>
        </p:grpSpPr>
        <p:sp>
          <p:nvSpPr>
            <p:cNvPr id="856" name="Shape"/>
            <p:cNvSpPr/>
            <p:nvPr/>
          </p:nvSpPr>
          <p:spPr>
            <a:xfrm>
              <a:off x="-1" y="0"/>
              <a:ext cx="11155879" cy="1772849"/>
            </a:xfrm>
            <a:custGeom>
              <a:avLst/>
              <a:gdLst/>
              <a:ahLst/>
              <a:cxnLst>
                <a:cxn ang="0">
                  <a:pos x="wd2" y="hd2"/>
                </a:cxn>
                <a:cxn ang="5400000">
                  <a:pos x="wd2" y="hd2"/>
                </a:cxn>
                <a:cxn ang="10800000">
                  <a:pos x="wd2" y="hd2"/>
                </a:cxn>
                <a:cxn ang="16200000">
                  <a:pos x="wd2" y="hd2"/>
                </a:cxn>
              </a:cxnLst>
              <a:rect l="0" t="0" r="r" b="b"/>
              <a:pathLst>
                <a:path w="21594" h="21572" extrusionOk="0">
                  <a:moveTo>
                    <a:pt x="1" y="1633"/>
                  </a:moveTo>
                  <a:lnTo>
                    <a:pt x="4" y="19948"/>
                  </a:lnTo>
                  <a:cubicBezTo>
                    <a:pt x="1" y="20411"/>
                    <a:pt x="31" y="20856"/>
                    <a:pt x="86" y="21167"/>
                  </a:cubicBezTo>
                  <a:cubicBezTo>
                    <a:pt x="137" y="21455"/>
                    <a:pt x="204" y="21600"/>
                    <a:pt x="272" y="21567"/>
                  </a:cubicBezTo>
                  <a:lnTo>
                    <a:pt x="19951" y="21540"/>
                  </a:lnTo>
                  <a:cubicBezTo>
                    <a:pt x="20021" y="21550"/>
                    <a:pt x="20088" y="21370"/>
                    <a:pt x="20135" y="21045"/>
                  </a:cubicBezTo>
                  <a:cubicBezTo>
                    <a:pt x="20175" y="20770"/>
                    <a:pt x="20198" y="20410"/>
                    <a:pt x="20198" y="20036"/>
                  </a:cubicBezTo>
                  <a:lnTo>
                    <a:pt x="20197" y="13065"/>
                  </a:lnTo>
                  <a:cubicBezTo>
                    <a:pt x="20376" y="15189"/>
                    <a:pt x="20723" y="15865"/>
                    <a:pt x="21026" y="15390"/>
                  </a:cubicBezTo>
                  <a:cubicBezTo>
                    <a:pt x="21337" y="14904"/>
                    <a:pt x="21597" y="13225"/>
                    <a:pt x="21594" y="10752"/>
                  </a:cubicBezTo>
                  <a:cubicBezTo>
                    <a:pt x="21591" y="8483"/>
                    <a:pt x="21363" y="6895"/>
                    <a:pt x="21080" y="6319"/>
                  </a:cubicBezTo>
                  <a:cubicBezTo>
                    <a:pt x="20765" y="5676"/>
                    <a:pt x="20391" y="6303"/>
                    <a:pt x="20195" y="8494"/>
                  </a:cubicBezTo>
                  <a:lnTo>
                    <a:pt x="20195" y="1670"/>
                  </a:lnTo>
                  <a:cubicBezTo>
                    <a:pt x="20200" y="1284"/>
                    <a:pt x="20182" y="898"/>
                    <a:pt x="20144" y="594"/>
                  </a:cubicBezTo>
                  <a:cubicBezTo>
                    <a:pt x="20096" y="214"/>
                    <a:pt x="20022" y="0"/>
                    <a:pt x="19945" y="18"/>
                  </a:cubicBezTo>
                  <a:lnTo>
                    <a:pt x="221" y="0"/>
                  </a:lnTo>
                  <a:cubicBezTo>
                    <a:pt x="160" y="41"/>
                    <a:pt x="104" y="224"/>
                    <a:pt x="63" y="511"/>
                  </a:cubicBezTo>
                  <a:cubicBezTo>
                    <a:pt x="20" y="819"/>
                    <a:pt x="-3" y="1222"/>
                    <a:pt x="1" y="1633"/>
                  </a:cubicBezTo>
                  <a:close/>
                </a:path>
              </a:pathLst>
            </a:custGeom>
            <a:solidFill>
              <a:schemeClr val="accent4"/>
            </a:solidFill>
            <a:ln w="12700" cap="flat">
              <a:noFill/>
              <a:miter lim="400000"/>
            </a:ln>
            <a:effectLst/>
          </p:spPr>
          <p:txBody>
            <a:bodyPr wrap="square" lIns="45718" tIns="45718" rIns="45718" bIns="45718" numCol="1" anchor="t">
              <a:noAutofit/>
            </a:bodyPr>
            <a:lstStyle/>
            <a:p>
              <a:endParaRPr/>
            </a:p>
          </p:txBody>
        </p:sp>
        <p:sp>
          <p:nvSpPr>
            <p:cNvPr id="857" name="Shape"/>
            <p:cNvSpPr/>
            <p:nvPr/>
          </p:nvSpPr>
          <p:spPr>
            <a:xfrm>
              <a:off x="10615008" y="160"/>
              <a:ext cx="10449300" cy="1774351"/>
            </a:xfrm>
            <a:custGeom>
              <a:avLst/>
              <a:gdLst/>
              <a:ahLst/>
              <a:cxnLst>
                <a:cxn ang="0">
                  <a:pos x="wd2" y="hd2"/>
                </a:cxn>
                <a:cxn ang="5400000">
                  <a:pos x="wd2" y="hd2"/>
                </a:cxn>
                <a:cxn ang="10800000">
                  <a:pos x="wd2" y="hd2"/>
                </a:cxn>
                <a:cxn ang="16200000">
                  <a:pos x="wd2" y="hd2"/>
                </a:cxn>
              </a:cxnLst>
              <a:rect l="0" t="0" r="r" b="b"/>
              <a:pathLst>
                <a:path w="21593" h="21573" extrusionOk="0">
                  <a:moveTo>
                    <a:pt x="275" y="3"/>
                  </a:moveTo>
                  <a:cubicBezTo>
                    <a:pt x="197" y="-27"/>
                    <a:pt x="121" y="157"/>
                    <a:pt x="69" y="502"/>
                  </a:cubicBezTo>
                  <a:cubicBezTo>
                    <a:pt x="24" y="799"/>
                    <a:pt x="1" y="1188"/>
                    <a:pt x="6" y="1583"/>
                  </a:cubicBezTo>
                  <a:lnTo>
                    <a:pt x="6" y="4330"/>
                  </a:lnTo>
                  <a:cubicBezTo>
                    <a:pt x="747" y="2989"/>
                    <a:pt x="1496" y="6259"/>
                    <a:pt x="1493" y="10818"/>
                  </a:cubicBezTo>
                  <a:cubicBezTo>
                    <a:pt x="1490" y="15358"/>
                    <a:pt x="742" y="18588"/>
                    <a:pt x="5" y="17244"/>
                  </a:cubicBezTo>
                  <a:lnTo>
                    <a:pt x="0" y="19974"/>
                  </a:lnTo>
                  <a:cubicBezTo>
                    <a:pt x="-1" y="20366"/>
                    <a:pt x="23" y="20746"/>
                    <a:pt x="67" y="21040"/>
                  </a:cubicBezTo>
                  <a:cubicBezTo>
                    <a:pt x="117" y="21370"/>
                    <a:pt x="188" y="21564"/>
                    <a:pt x="263" y="21573"/>
                  </a:cubicBezTo>
                  <a:lnTo>
                    <a:pt x="21339" y="21528"/>
                  </a:lnTo>
                  <a:cubicBezTo>
                    <a:pt x="21412" y="21503"/>
                    <a:pt x="21481" y="21303"/>
                    <a:pt x="21529" y="20973"/>
                  </a:cubicBezTo>
                  <a:cubicBezTo>
                    <a:pt x="21576" y="20646"/>
                    <a:pt x="21599" y="20219"/>
                    <a:pt x="21592" y="19791"/>
                  </a:cubicBezTo>
                  <a:lnTo>
                    <a:pt x="21588" y="1661"/>
                  </a:lnTo>
                  <a:cubicBezTo>
                    <a:pt x="21593" y="1259"/>
                    <a:pt x="21571" y="863"/>
                    <a:pt x="21526" y="555"/>
                  </a:cubicBezTo>
                  <a:cubicBezTo>
                    <a:pt x="21475" y="196"/>
                    <a:pt x="21398" y="-7"/>
                    <a:pt x="21318" y="4"/>
                  </a:cubicBezTo>
                  <a:lnTo>
                    <a:pt x="275" y="3"/>
                  </a:lnTo>
                  <a:close/>
                </a:path>
              </a:pathLst>
            </a:custGeom>
            <a:solidFill>
              <a:schemeClr val="accent2"/>
            </a:solidFill>
            <a:ln w="12700" cap="flat">
              <a:noFill/>
              <a:miter lim="400000"/>
            </a:ln>
            <a:effectLst/>
          </p:spPr>
          <p:txBody>
            <a:bodyPr wrap="square" lIns="45718" tIns="45718" rIns="45718" bIns="45718" numCol="1" anchor="t">
              <a:noAutofit/>
            </a:bodyPr>
            <a:lstStyle/>
            <a:p>
              <a:endParaRPr/>
            </a:p>
          </p:txBody>
        </p:sp>
      </p:grpSp>
      <p:grpSp>
        <p:nvGrpSpPr>
          <p:cNvPr id="861" name="Group"/>
          <p:cNvGrpSpPr/>
          <p:nvPr/>
        </p:nvGrpSpPr>
        <p:grpSpPr>
          <a:xfrm>
            <a:off x="1659845" y="8316957"/>
            <a:ext cx="21064310" cy="1774511"/>
            <a:chOff x="0" y="0"/>
            <a:chExt cx="21064307" cy="1774510"/>
          </a:xfrm>
        </p:grpSpPr>
        <p:sp>
          <p:nvSpPr>
            <p:cNvPr id="859" name="Shape"/>
            <p:cNvSpPr/>
            <p:nvPr/>
          </p:nvSpPr>
          <p:spPr>
            <a:xfrm>
              <a:off x="-1" y="0"/>
              <a:ext cx="11155879" cy="1772849"/>
            </a:xfrm>
            <a:custGeom>
              <a:avLst/>
              <a:gdLst/>
              <a:ahLst/>
              <a:cxnLst>
                <a:cxn ang="0">
                  <a:pos x="wd2" y="hd2"/>
                </a:cxn>
                <a:cxn ang="5400000">
                  <a:pos x="wd2" y="hd2"/>
                </a:cxn>
                <a:cxn ang="10800000">
                  <a:pos x="wd2" y="hd2"/>
                </a:cxn>
                <a:cxn ang="16200000">
                  <a:pos x="wd2" y="hd2"/>
                </a:cxn>
              </a:cxnLst>
              <a:rect l="0" t="0" r="r" b="b"/>
              <a:pathLst>
                <a:path w="21594" h="21572" extrusionOk="0">
                  <a:moveTo>
                    <a:pt x="1" y="1633"/>
                  </a:moveTo>
                  <a:lnTo>
                    <a:pt x="4" y="19948"/>
                  </a:lnTo>
                  <a:cubicBezTo>
                    <a:pt x="1" y="20411"/>
                    <a:pt x="31" y="20856"/>
                    <a:pt x="86" y="21167"/>
                  </a:cubicBezTo>
                  <a:cubicBezTo>
                    <a:pt x="137" y="21455"/>
                    <a:pt x="204" y="21600"/>
                    <a:pt x="272" y="21567"/>
                  </a:cubicBezTo>
                  <a:lnTo>
                    <a:pt x="19951" y="21540"/>
                  </a:lnTo>
                  <a:cubicBezTo>
                    <a:pt x="20021" y="21550"/>
                    <a:pt x="20088" y="21370"/>
                    <a:pt x="20135" y="21045"/>
                  </a:cubicBezTo>
                  <a:cubicBezTo>
                    <a:pt x="20175" y="20770"/>
                    <a:pt x="20198" y="20410"/>
                    <a:pt x="20198" y="20036"/>
                  </a:cubicBezTo>
                  <a:lnTo>
                    <a:pt x="20197" y="13065"/>
                  </a:lnTo>
                  <a:cubicBezTo>
                    <a:pt x="20376" y="15189"/>
                    <a:pt x="20723" y="15865"/>
                    <a:pt x="21026" y="15390"/>
                  </a:cubicBezTo>
                  <a:cubicBezTo>
                    <a:pt x="21337" y="14904"/>
                    <a:pt x="21597" y="13225"/>
                    <a:pt x="21594" y="10752"/>
                  </a:cubicBezTo>
                  <a:cubicBezTo>
                    <a:pt x="21591" y="8483"/>
                    <a:pt x="21363" y="6895"/>
                    <a:pt x="21080" y="6319"/>
                  </a:cubicBezTo>
                  <a:cubicBezTo>
                    <a:pt x="20765" y="5676"/>
                    <a:pt x="20391" y="6303"/>
                    <a:pt x="20195" y="8494"/>
                  </a:cubicBezTo>
                  <a:lnTo>
                    <a:pt x="20195" y="1670"/>
                  </a:lnTo>
                  <a:cubicBezTo>
                    <a:pt x="20200" y="1284"/>
                    <a:pt x="20182" y="898"/>
                    <a:pt x="20144" y="594"/>
                  </a:cubicBezTo>
                  <a:cubicBezTo>
                    <a:pt x="20096" y="214"/>
                    <a:pt x="20022" y="0"/>
                    <a:pt x="19945" y="18"/>
                  </a:cubicBezTo>
                  <a:lnTo>
                    <a:pt x="221" y="0"/>
                  </a:lnTo>
                  <a:cubicBezTo>
                    <a:pt x="160" y="41"/>
                    <a:pt x="104" y="224"/>
                    <a:pt x="63" y="511"/>
                  </a:cubicBezTo>
                  <a:cubicBezTo>
                    <a:pt x="20" y="819"/>
                    <a:pt x="-3" y="1222"/>
                    <a:pt x="1" y="1633"/>
                  </a:cubicBezTo>
                  <a:close/>
                </a:path>
              </a:pathLst>
            </a:custGeom>
            <a:solidFill>
              <a:schemeClr val="accent4"/>
            </a:solidFill>
            <a:ln w="12700" cap="flat">
              <a:noFill/>
              <a:miter lim="400000"/>
            </a:ln>
            <a:effectLst/>
          </p:spPr>
          <p:txBody>
            <a:bodyPr wrap="square" lIns="45718" tIns="45718" rIns="45718" bIns="45718" numCol="1" anchor="t">
              <a:noAutofit/>
            </a:bodyPr>
            <a:lstStyle/>
            <a:p>
              <a:endParaRPr/>
            </a:p>
          </p:txBody>
        </p:sp>
        <p:sp>
          <p:nvSpPr>
            <p:cNvPr id="860" name="Shape"/>
            <p:cNvSpPr/>
            <p:nvPr/>
          </p:nvSpPr>
          <p:spPr>
            <a:xfrm>
              <a:off x="10615008" y="160"/>
              <a:ext cx="10449300" cy="1774351"/>
            </a:xfrm>
            <a:custGeom>
              <a:avLst/>
              <a:gdLst/>
              <a:ahLst/>
              <a:cxnLst>
                <a:cxn ang="0">
                  <a:pos x="wd2" y="hd2"/>
                </a:cxn>
                <a:cxn ang="5400000">
                  <a:pos x="wd2" y="hd2"/>
                </a:cxn>
                <a:cxn ang="10800000">
                  <a:pos x="wd2" y="hd2"/>
                </a:cxn>
                <a:cxn ang="16200000">
                  <a:pos x="wd2" y="hd2"/>
                </a:cxn>
              </a:cxnLst>
              <a:rect l="0" t="0" r="r" b="b"/>
              <a:pathLst>
                <a:path w="21593" h="21573" extrusionOk="0">
                  <a:moveTo>
                    <a:pt x="275" y="3"/>
                  </a:moveTo>
                  <a:cubicBezTo>
                    <a:pt x="197" y="-27"/>
                    <a:pt x="121" y="157"/>
                    <a:pt x="69" y="502"/>
                  </a:cubicBezTo>
                  <a:cubicBezTo>
                    <a:pt x="24" y="799"/>
                    <a:pt x="1" y="1188"/>
                    <a:pt x="6" y="1583"/>
                  </a:cubicBezTo>
                  <a:lnTo>
                    <a:pt x="6" y="4330"/>
                  </a:lnTo>
                  <a:cubicBezTo>
                    <a:pt x="747" y="2989"/>
                    <a:pt x="1496" y="6259"/>
                    <a:pt x="1493" y="10818"/>
                  </a:cubicBezTo>
                  <a:cubicBezTo>
                    <a:pt x="1490" y="15358"/>
                    <a:pt x="742" y="18588"/>
                    <a:pt x="5" y="17244"/>
                  </a:cubicBezTo>
                  <a:lnTo>
                    <a:pt x="0" y="19974"/>
                  </a:lnTo>
                  <a:cubicBezTo>
                    <a:pt x="-1" y="20366"/>
                    <a:pt x="23" y="20746"/>
                    <a:pt x="67" y="21040"/>
                  </a:cubicBezTo>
                  <a:cubicBezTo>
                    <a:pt x="117" y="21370"/>
                    <a:pt x="188" y="21564"/>
                    <a:pt x="263" y="21573"/>
                  </a:cubicBezTo>
                  <a:lnTo>
                    <a:pt x="21339" y="21528"/>
                  </a:lnTo>
                  <a:cubicBezTo>
                    <a:pt x="21412" y="21503"/>
                    <a:pt x="21481" y="21303"/>
                    <a:pt x="21529" y="20973"/>
                  </a:cubicBezTo>
                  <a:cubicBezTo>
                    <a:pt x="21576" y="20646"/>
                    <a:pt x="21599" y="20219"/>
                    <a:pt x="21592" y="19791"/>
                  </a:cubicBezTo>
                  <a:lnTo>
                    <a:pt x="21588" y="1661"/>
                  </a:lnTo>
                  <a:cubicBezTo>
                    <a:pt x="21593" y="1259"/>
                    <a:pt x="21571" y="863"/>
                    <a:pt x="21526" y="555"/>
                  </a:cubicBezTo>
                  <a:cubicBezTo>
                    <a:pt x="21475" y="196"/>
                    <a:pt x="21398" y="-7"/>
                    <a:pt x="21318" y="4"/>
                  </a:cubicBezTo>
                  <a:lnTo>
                    <a:pt x="275" y="3"/>
                  </a:lnTo>
                  <a:close/>
                </a:path>
              </a:pathLst>
            </a:custGeom>
            <a:solidFill>
              <a:schemeClr val="accent3"/>
            </a:solidFill>
            <a:ln w="12700" cap="flat">
              <a:noFill/>
              <a:miter lim="400000"/>
            </a:ln>
            <a:effectLst/>
          </p:spPr>
          <p:txBody>
            <a:bodyPr wrap="square" lIns="45718" tIns="45718" rIns="45718" bIns="45718" numCol="1" anchor="t">
              <a:noAutofit/>
            </a:bodyPr>
            <a:lstStyle/>
            <a:p>
              <a:endParaRPr/>
            </a:p>
          </p:txBody>
        </p:sp>
      </p:grpSp>
      <p:grpSp>
        <p:nvGrpSpPr>
          <p:cNvPr id="864" name="Group"/>
          <p:cNvGrpSpPr/>
          <p:nvPr/>
        </p:nvGrpSpPr>
        <p:grpSpPr>
          <a:xfrm flipH="1">
            <a:off x="1659845" y="10205023"/>
            <a:ext cx="21064310" cy="1774512"/>
            <a:chOff x="0" y="0"/>
            <a:chExt cx="21064307" cy="1774510"/>
          </a:xfrm>
        </p:grpSpPr>
        <p:sp>
          <p:nvSpPr>
            <p:cNvPr id="862" name="Shape"/>
            <p:cNvSpPr/>
            <p:nvPr/>
          </p:nvSpPr>
          <p:spPr>
            <a:xfrm>
              <a:off x="-1" y="0"/>
              <a:ext cx="11155879" cy="1772849"/>
            </a:xfrm>
            <a:custGeom>
              <a:avLst/>
              <a:gdLst/>
              <a:ahLst/>
              <a:cxnLst>
                <a:cxn ang="0">
                  <a:pos x="wd2" y="hd2"/>
                </a:cxn>
                <a:cxn ang="5400000">
                  <a:pos x="wd2" y="hd2"/>
                </a:cxn>
                <a:cxn ang="10800000">
                  <a:pos x="wd2" y="hd2"/>
                </a:cxn>
                <a:cxn ang="16200000">
                  <a:pos x="wd2" y="hd2"/>
                </a:cxn>
              </a:cxnLst>
              <a:rect l="0" t="0" r="r" b="b"/>
              <a:pathLst>
                <a:path w="21594" h="21572" extrusionOk="0">
                  <a:moveTo>
                    <a:pt x="1" y="1633"/>
                  </a:moveTo>
                  <a:lnTo>
                    <a:pt x="4" y="19948"/>
                  </a:lnTo>
                  <a:cubicBezTo>
                    <a:pt x="1" y="20411"/>
                    <a:pt x="31" y="20856"/>
                    <a:pt x="86" y="21167"/>
                  </a:cubicBezTo>
                  <a:cubicBezTo>
                    <a:pt x="137" y="21455"/>
                    <a:pt x="204" y="21600"/>
                    <a:pt x="272" y="21567"/>
                  </a:cubicBezTo>
                  <a:lnTo>
                    <a:pt x="19951" y="21540"/>
                  </a:lnTo>
                  <a:cubicBezTo>
                    <a:pt x="20021" y="21550"/>
                    <a:pt x="20088" y="21370"/>
                    <a:pt x="20135" y="21045"/>
                  </a:cubicBezTo>
                  <a:cubicBezTo>
                    <a:pt x="20175" y="20770"/>
                    <a:pt x="20198" y="20410"/>
                    <a:pt x="20198" y="20036"/>
                  </a:cubicBezTo>
                  <a:lnTo>
                    <a:pt x="20197" y="13065"/>
                  </a:lnTo>
                  <a:cubicBezTo>
                    <a:pt x="20376" y="15189"/>
                    <a:pt x="20723" y="15865"/>
                    <a:pt x="21026" y="15390"/>
                  </a:cubicBezTo>
                  <a:cubicBezTo>
                    <a:pt x="21337" y="14904"/>
                    <a:pt x="21597" y="13225"/>
                    <a:pt x="21594" y="10752"/>
                  </a:cubicBezTo>
                  <a:cubicBezTo>
                    <a:pt x="21591" y="8483"/>
                    <a:pt x="21363" y="6895"/>
                    <a:pt x="21080" y="6319"/>
                  </a:cubicBezTo>
                  <a:cubicBezTo>
                    <a:pt x="20765" y="5676"/>
                    <a:pt x="20391" y="6303"/>
                    <a:pt x="20195" y="8494"/>
                  </a:cubicBezTo>
                  <a:lnTo>
                    <a:pt x="20195" y="1670"/>
                  </a:lnTo>
                  <a:cubicBezTo>
                    <a:pt x="20200" y="1284"/>
                    <a:pt x="20182" y="898"/>
                    <a:pt x="20144" y="594"/>
                  </a:cubicBezTo>
                  <a:cubicBezTo>
                    <a:pt x="20096" y="214"/>
                    <a:pt x="20022" y="0"/>
                    <a:pt x="19945" y="18"/>
                  </a:cubicBezTo>
                  <a:lnTo>
                    <a:pt x="221" y="0"/>
                  </a:lnTo>
                  <a:cubicBezTo>
                    <a:pt x="160" y="41"/>
                    <a:pt x="104" y="224"/>
                    <a:pt x="63" y="511"/>
                  </a:cubicBezTo>
                  <a:cubicBezTo>
                    <a:pt x="20" y="819"/>
                    <a:pt x="-3" y="1222"/>
                    <a:pt x="1" y="1633"/>
                  </a:cubicBezTo>
                  <a:close/>
                </a:path>
              </a:pathLst>
            </a:custGeom>
            <a:solidFill>
              <a:schemeClr val="accent4"/>
            </a:solidFill>
            <a:ln w="12700" cap="flat">
              <a:noFill/>
              <a:miter lim="400000"/>
            </a:ln>
            <a:effectLst/>
          </p:spPr>
          <p:txBody>
            <a:bodyPr wrap="square" lIns="45718" tIns="45718" rIns="45718" bIns="45718" numCol="1" anchor="t">
              <a:noAutofit/>
            </a:bodyPr>
            <a:lstStyle/>
            <a:p>
              <a:endParaRPr/>
            </a:p>
          </p:txBody>
        </p:sp>
        <p:sp>
          <p:nvSpPr>
            <p:cNvPr id="863" name="Shape"/>
            <p:cNvSpPr/>
            <p:nvPr/>
          </p:nvSpPr>
          <p:spPr>
            <a:xfrm>
              <a:off x="10615008" y="160"/>
              <a:ext cx="10449300" cy="1774351"/>
            </a:xfrm>
            <a:custGeom>
              <a:avLst/>
              <a:gdLst/>
              <a:ahLst/>
              <a:cxnLst>
                <a:cxn ang="0">
                  <a:pos x="wd2" y="hd2"/>
                </a:cxn>
                <a:cxn ang="5400000">
                  <a:pos x="wd2" y="hd2"/>
                </a:cxn>
                <a:cxn ang="10800000">
                  <a:pos x="wd2" y="hd2"/>
                </a:cxn>
                <a:cxn ang="16200000">
                  <a:pos x="wd2" y="hd2"/>
                </a:cxn>
              </a:cxnLst>
              <a:rect l="0" t="0" r="r" b="b"/>
              <a:pathLst>
                <a:path w="21593" h="21573" extrusionOk="0">
                  <a:moveTo>
                    <a:pt x="275" y="3"/>
                  </a:moveTo>
                  <a:cubicBezTo>
                    <a:pt x="197" y="-27"/>
                    <a:pt x="121" y="157"/>
                    <a:pt x="69" y="502"/>
                  </a:cubicBezTo>
                  <a:cubicBezTo>
                    <a:pt x="24" y="799"/>
                    <a:pt x="1" y="1188"/>
                    <a:pt x="6" y="1583"/>
                  </a:cubicBezTo>
                  <a:lnTo>
                    <a:pt x="6" y="4330"/>
                  </a:lnTo>
                  <a:cubicBezTo>
                    <a:pt x="747" y="2989"/>
                    <a:pt x="1496" y="6259"/>
                    <a:pt x="1493" y="10818"/>
                  </a:cubicBezTo>
                  <a:cubicBezTo>
                    <a:pt x="1490" y="15358"/>
                    <a:pt x="742" y="18588"/>
                    <a:pt x="5" y="17244"/>
                  </a:cubicBezTo>
                  <a:lnTo>
                    <a:pt x="0" y="19974"/>
                  </a:lnTo>
                  <a:cubicBezTo>
                    <a:pt x="-1" y="20366"/>
                    <a:pt x="23" y="20746"/>
                    <a:pt x="67" y="21040"/>
                  </a:cubicBezTo>
                  <a:cubicBezTo>
                    <a:pt x="117" y="21370"/>
                    <a:pt x="188" y="21564"/>
                    <a:pt x="263" y="21573"/>
                  </a:cubicBezTo>
                  <a:lnTo>
                    <a:pt x="21339" y="21528"/>
                  </a:lnTo>
                  <a:cubicBezTo>
                    <a:pt x="21412" y="21503"/>
                    <a:pt x="21481" y="21303"/>
                    <a:pt x="21529" y="20973"/>
                  </a:cubicBezTo>
                  <a:cubicBezTo>
                    <a:pt x="21576" y="20646"/>
                    <a:pt x="21599" y="20219"/>
                    <a:pt x="21592" y="19791"/>
                  </a:cubicBezTo>
                  <a:lnTo>
                    <a:pt x="21588" y="1661"/>
                  </a:lnTo>
                  <a:cubicBezTo>
                    <a:pt x="21593" y="1259"/>
                    <a:pt x="21571" y="863"/>
                    <a:pt x="21526" y="555"/>
                  </a:cubicBezTo>
                  <a:cubicBezTo>
                    <a:pt x="21475" y="196"/>
                    <a:pt x="21398" y="-7"/>
                    <a:pt x="21318" y="4"/>
                  </a:cubicBezTo>
                  <a:lnTo>
                    <a:pt x="275" y="3"/>
                  </a:lnTo>
                  <a:close/>
                </a:path>
              </a:pathLst>
            </a:custGeom>
            <a:solidFill>
              <a:srgbClr val="535353"/>
            </a:solidFill>
            <a:ln w="12700" cap="flat">
              <a:noFill/>
              <a:miter lim="400000"/>
            </a:ln>
            <a:effectLst/>
          </p:spPr>
          <p:txBody>
            <a:bodyPr wrap="square" lIns="45718" tIns="45718" rIns="45718" bIns="45718" numCol="1" anchor="t">
              <a:noAutofit/>
            </a:bodyPr>
            <a:lstStyle/>
            <a:p>
              <a:endParaRPr/>
            </a:p>
          </p:txBody>
        </p:sp>
      </p:grpSp>
      <p:sp>
        <p:nvSpPr>
          <p:cNvPr id="86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045495" y="6857868"/>
            <a:ext cx="5675811"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F7F5F6"/>
                </a:solidFill>
                <a:latin typeface="Barlow Medium"/>
                <a:ea typeface="Barlow Medium"/>
                <a:cs typeface="Barlow Medium"/>
                <a:sym typeface="Barlow Medium"/>
              </a:defRPr>
            </a:lvl1pPr>
          </a:lstStyle>
          <a:p>
            <a:r>
              <a:rPr dirty="0">
                <a:solidFill>
                  <a:schemeClr val="bg1"/>
                </a:solidFill>
              </a:rPr>
              <a:t>Deadlines and schedules are consistently adhered to</a:t>
            </a:r>
          </a:p>
        </p:txBody>
      </p:sp>
      <p:sp>
        <p:nvSpPr>
          <p:cNvPr id="86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840494" y="6857868"/>
            <a:ext cx="5675811"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A7A7A7"/>
                </a:solidFill>
                <a:latin typeface="Barlow Medium"/>
                <a:ea typeface="Barlow Medium"/>
                <a:cs typeface="Barlow Medium"/>
                <a:sym typeface="Barlow Medium"/>
              </a:defRPr>
            </a:lvl1pPr>
          </a:lstStyle>
          <a:p>
            <a:r>
              <a:rPr>
                <a:solidFill>
                  <a:schemeClr val="tx2"/>
                </a:solidFill>
              </a:rPr>
              <a:t>Deadlines and schedules are not important</a:t>
            </a:r>
          </a:p>
        </p:txBody>
      </p:sp>
      <p:sp>
        <p:nvSpPr>
          <p:cNvPr id="86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045495" y="8786690"/>
            <a:ext cx="5675811"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The focus is on punctuality and avoiding disruptions</a:t>
            </a:r>
          </a:p>
        </p:txBody>
      </p:sp>
      <p:sp>
        <p:nvSpPr>
          <p:cNvPr id="86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840494" y="8786690"/>
            <a:ext cx="5675811"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Lack of punctuality and disturbances are tolerated</a:t>
            </a:r>
          </a:p>
        </p:txBody>
      </p:sp>
      <p:sp>
        <p:nvSpPr>
          <p:cNvPr id="86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045495" y="10665543"/>
            <a:ext cx="5675811"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There is a logical and methodical approach to work</a:t>
            </a:r>
          </a:p>
        </p:txBody>
      </p:sp>
      <p:sp>
        <p:nvSpPr>
          <p:cNvPr id="87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840494" y="10856043"/>
            <a:ext cx="5675811"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A7A7A7"/>
                </a:solidFill>
                <a:latin typeface="Barlow Medium"/>
                <a:ea typeface="Barlow Medium"/>
                <a:cs typeface="Barlow Medium"/>
                <a:sym typeface="Barlow Medium"/>
              </a:defRPr>
            </a:lvl1pPr>
          </a:lstStyle>
          <a:p>
            <a:r>
              <a:rPr>
                <a:solidFill>
                  <a:schemeClr val="tx2"/>
                </a:solidFill>
              </a:rPr>
              <a:t>Patience is quickly lost during work</a:t>
            </a:r>
          </a:p>
        </p:txBody>
      </p:sp>
      <p:sp>
        <p:nvSpPr>
          <p:cNvPr id="871" name="Freeform 91"/>
          <p:cNvSpPr/>
          <p:nvPr/>
        </p:nvSpPr>
        <p:spPr>
          <a:xfrm>
            <a:off x="22020866" y="8577792"/>
            <a:ext cx="426975" cy="406175"/>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872" name="Freeform 91"/>
          <p:cNvSpPr/>
          <p:nvPr/>
        </p:nvSpPr>
        <p:spPr>
          <a:xfrm>
            <a:off x="1853266" y="6647392"/>
            <a:ext cx="426975" cy="406175"/>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873" name="Freeform 91"/>
          <p:cNvSpPr/>
          <p:nvPr/>
        </p:nvSpPr>
        <p:spPr>
          <a:xfrm>
            <a:off x="1853266" y="10431992"/>
            <a:ext cx="426975" cy="406175"/>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87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823863" y="3565298"/>
            <a:ext cx="6062967" cy="6350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3500">
                <a:solidFill>
                  <a:srgbClr val="535353"/>
                </a:solidFill>
                <a:latin typeface="Barlow SemiBold"/>
                <a:ea typeface="Barlow SemiBold"/>
                <a:cs typeface="Barlow SemiBold"/>
                <a:sym typeface="Barlow SemiBold"/>
              </a:defRPr>
            </a:lvl1pPr>
          </a:lstStyle>
          <a:p>
            <a:r>
              <a:rPr dirty="0">
                <a:solidFill>
                  <a:schemeClr val="tx1"/>
                </a:solidFill>
              </a:rPr>
              <a:t>Monochronic</a:t>
            </a:r>
          </a:p>
        </p:txBody>
      </p:sp>
      <p:sp>
        <p:nvSpPr>
          <p:cNvPr id="875" name="Line"/>
          <p:cNvSpPr/>
          <p:nvPr/>
        </p:nvSpPr>
        <p:spPr>
          <a:xfrm rot="16200000">
            <a:off x="6542901" y="-1707517"/>
            <a:ext cx="624892" cy="10384556"/>
          </a:xfrm>
          <a:custGeom>
            <a:avLst/>
            <a:gdLst/>
            <a:ahLst/>
            <a:cxnLst>
              <a:cxn ang="0">
                <a:pos x="wd2" y="hd2"/>
              </a:cxn>
              <a:cxn ang="5400000">
                <a:pos x="wd2" y="hd2"/>
              </a:cxn>
              <a:cxn ang="10800000">
                <a:pos x="wd2" y="hd2"/>
              </a:cxn>
              <a:cxn ang="16200000">
                <a:pos x="wd2" y="hd2"/>
              </a:cxn>
            </a:cxnLst>
            <a:rect l="0" t="0" r="r" b="b"/>
            <a:pathLst>
              <a:path w="21600" h="21593" extrusionOk="0">
                <a:moveTo>
                  <a:pt x="16" y="21592"/>
                </a:moveTo>
                <a:lnTo>
                  <a:pt x="7390" y="21592"/>
                </a:lnTo>
                <a:cubicBezTo>
                  <a:pt x="9335" y="21600"/>
                  <a:pt x="11239" y="21556"/>
                  <a:pt x="12604" y="21471"/>
                </a:cubicBezTo>
                <a:cubicBezTo>
                  <a:pt x="13714" y="21403"/>
                  <a:pt x="14381" y="21312"/>
                  <a:pt x="14485" y="21216"/>
                </a:cubicBezTo>
                <a:lnTo>
                  <a:pt x="14485" y="11345"/>
                </a:lnTo>
                <a:cubicBezTo>
                  <a:pt x="14617" y="11235"/>
                  <a:pt x="15332" y="11130"/>
                  <a:pt x="16525" y="11046"/>
                </a:cubicBezTo>
                <a:cubicBezTo>
                  <a:pt x="17831" y="10954"/>
                  <a:pt x="19627" y="10893"/>
                  <a:pt x="21600" y="10873"/>
                </a:cubicBezTo>
                <a:cubicBezTo>
                  <a:pt x="19890" y="10871"/>
                  <a:pt x="18247" y="10832"/>
                  <a:pt x="16955" y="10764"/>
                </a:cubicBezTo>
                <a:cubicBezTo>
                  <a:pt x="15322" y="10678"/>
                  <a:pt x="14388" y="10553"/>
                  <a:pt x="14396" y="10422"/>
                </a:cubicBezTo>
                <a:lnTo>
                  <a:pt x="14396" y="407"/>
                </a:lnTo>
                <a:cubicBezTo>
                  <a:pt x="14448" y="302"/>
                  <a:pt x="13806" y="200"/>
                  <a:pt x="12611" y="123"/>
                </a:cubicBezTo>
                <a:cubicBezTo>
                  <a:pt x="11418" y="47"/>
                  <a:pt x="9773" y="3"/>
                  <a:pt x="8039" y="0"/>
                </a:cubicBezTo>
                <a:lnTo>
                  <a:pt x="0" y="0"/>
                </a:lnTo>
              </a:path>
            </a:pathLst>
          </a:custGeom>
          <a:noFill/>
          <a:ln w="25400" cap="flat">
            <a:solidFill>
              <a:srgbClr val="C4C3C0"/>
            </a:solidFill>
            <a:prstDash val="solid"/>
            <a:miter lim="400000"/>
          </a:ln>
          <a:effectLst/>
        </p:spPr>
        <p:txBody>
          <a:bodyPr wrap="square" lIns="0" tIns="0" rIns="0" bIns="0" numCol="1" anchor="ctr">
            <a:noAutofit/>
          </a:bodyPr>
          <a:lstStyle/>
          <a:p>
            <a:pPr>
              <a:defRPr sz="3200">
                <a:solidFill>
                  <a:srgbClr val="FFFFFF"/>
                </a:solidFill>
              </a:defRPr>
            </a:pPr>
            <a:endParaRPr/>
          </a:p>
        </p:txBody>
      </p:sp>
      <p:sp>
        <p:nvSpPr>
          <p:cNvPr id="87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491863" y="3565298"/>
            <a:ext cx="6062967" cy="6350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3500">
                <a:solidFill>
                  <a:srgbClr val="535353"/>
                </a:solidFill>
                <a:latin typeface="Barlow SemiBold"/>
                <a:ea typeface="Barlow SemiBold"/>
                <a:cs typeface="Barlow SemiBold"/>
                <a:sym typeface="Barlow SemiBold"/>
              </a:defRPr>
            </a:lvl1pPr>
          </a:lstStyle>
          <a:p>
            <a:r>
              <a:rPr dirty="0">
                <a:solidFill>
                  <a:schemeClr val="tx1"/>
                </a:solidFill>
              </a:rPr>
              <a:t>Polychronic</a:t>
            </a:r>
          </a:p>
        </p:txBody>
      </p:sp>
      <p:sp>
        <p:nvSpPr>
          <p:cNvPr id="878" name="Line"/>
          <p:cNvSpPr/>
          <p:nvPr/>
        </p:nvSpPr>
        <p:spPr>
          <a:xfrm rot="16200000">
            <a:off x="17210900" y="-1707516"/>
            <a:ext cx="624892" cy="10384555"/>
          </a:xfrm>
          <a:custGeom>
            <a:avLst/>
            <a:gdLst/>
            <a:ahLst/>
            <a:cxnLst>
              <a:cxn ang="0">
                <a:pos x="wd2" y="hd2"/>
              </a:cxn>
              <a:cxn ang="5400000">
                <a:pos x="wd2" y="hd2"/>
              </a:cxn>
              <a:cxn ang="10800000">
                <a:pos x="wd2" y="hd2"/>
              </a:cxn>
              <a:cxn ang="16200000">
                <a:pos x="wd2" y="hd2"/>
              </a:cxn>
            </a:cxnLst>
            <a:rect l="0" t="0" r="r" b="b"/>
            <a:pathLst>
              <a:path w="21600" h="21593" extrusionOk="0">
                <a:moveTo>
                  <a:pt x="16" y="21592"/>
                </a:moveTo>
                <a:lnTo>
                  <a:pt x="7390" y="21592"/>
                </a:lnTo>
                <a:cubicBezTo>
                  <a:pt x="9335" y="21600"/>
                  <a:pt x="11239" y="21556"/>
                  <a:pt x="12604" y="21471"/>
                </a:cubicBezTo>
                <a:cubicBezTo>
                  <a:pt x="13714" y="21403"/>
                  <a:pt x="14381" y="21312"/>
                  <a:pt x="14485" y="21216"/>
                </a:cubicBezTo>
                <a:lnTo>
                  <a:pt x="14485" y="11345"/>
                </a:lnTo>
                <a:cubicBezTo>
                  <a:pt x="14617" y="11235"/>
                  <a:pt x="15332" y="11130"/>
                  <a:pt x="16525" y="11046"/>
                </a:cubicBezTo>
                <a:cubicBezTo>
                  <a:pt x="17831" y="10954"/>
                  <a:pt x="19627" y="10893"/>
                  <a:pt x="21600" y="10873"/>
                </a:cubicBezTo>
                <a:cubicBezTo>
                  <a:pt x="19890" y="10871"/>
                  <a:pt x="18247" y="10832"/>
                  <a:pt x="16955" y="10764"/>
                </a:cubicBezTo>
                <a:cubicBezTo>
                  <a:pt x="15322" y="10678"/>
                  <a:pt x="14388" y="10553"/>
                  <a:pt x="14396" y="10422"/>
                </a:cubicBezTo>
                <a:lnTo>
                  <a:pt x="14396" y="407"/>
                </a:lnTo>
                <a:cubicBezTo>
                  <a:pt x="14448" y="302"/>
                  <a:pt x="13806" y="200"/>
                  <a:pt x="12611" y="123"/>
                </a:cubicBezTo>
                <a:cubicBezTo>
                  <a:pt x="11418" y="47"/>
                  <a:pt x="9773" y="3"/>
                  <a:pt x="8039" y="0"/>
                </a:cubicBezTo>
                <a:lnTo>
                  <a:pt x="0" y="0"/>
                </a:lnTo>
              </a:path>
            </a:pathLst>
          </a:custGeom>
          <a:noFill/>
          <a:ln w="25400" cap="flat">
            <a:solidFill>
              <a:srgbClr val="C4C3C0"/>
            </a:solidFill>
            <a:prstDash val="solid"/>
            <a:miter lim="400000"/>
          </a:ln>
          <a:effectLst/>
        </p:spPr>
        <p:txBody>
          <a:bodyPr wrap="square" lIns="0" tIns="0" rIns="0" bIns="0" numCol="1" anchor="ctr">
            <a:noAutofit/>
          </a:bodyPr>
          <a:lstStyle/>
          <a:p>
            <a:pPr>
              <a:defRPr sz="3200">
                <a:solidFill>
                  <a:srgbClr val="FFFFFF"/>
                </a:solidFill>
              </a:defRPr>
            </a:pPr>
            <a:endParaRPr/>
          </a:p>
        </p:txBody>
      </p:sp>
      <p:grpSp>
        <p:nvGrpSpPr>
          <p:cNvPr id="882" name="Group"/>
          <p:cNvGrpSpPr/>
          <p:nvPr/>
        </p:nvGrpSpPr>
        <p:grpSpPr>
          <a:xfrm>
            <a:off x="11845328" y="3667278"/>
            <a:ext cx="693345" cy="331014"/>
            <a:chOff x="0" y="0"/>
            <a:chExt cx="693343" cy="331012"/>
          </a:xfrm>
        </p:grpSpPr>
        <p:sp>
          <p:nvSpPr>
            <p:cNvPr id="880" name="Rounded Rectangle"/>
            <p:cNvSpPr/>
            <p:nvPr/>
          </p:nvSpPr>
          <p:spPr>
            <a:xfrm>
              <a:off x="0" y="668"/>
              <a:ext cx="693343" cy="330344"/>
            </a:xfrm>
            <a:prstGeom prst="roundRect">
              <a:avLst>
                <a:gd name="adj" fmla="val 50000"/>
              </a:avLst>
            </a:prstGeom>
            <a:solidFill>
              <a:schemeClr val="accent1"/>
            </a:solidFill>
            <a:ln w="12700" cap="flat">
              <a:noFill/>
              <a:miter lim="400000"/>
            </a:ln>
            <a:effectLst/>
          </p:spPr>
          <p:txBody>
            <a:bodyPr wrap="square" lIns="0" tIns="0" rIns="0" bIns="0" numCol="1" anchor="ctr">
              <a:noAutofit/>
            </a:bodyPr>
            <a:lstStyle/>
            <a:p>
              <a:endParaRPr/>
            </a:p>
          </p:txBody>
        </p:sp>
        <p:sp>
          <p:nvSpPr>
            <p:cNvPr id="881"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3383" y="0"/>
              <a:ext cx="646576" cy="3180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400">
                  <a:solidFill>
                    <a:srgbClr val="F7F5F6"/>
                  </a:solidFill>
                  <a:latin typeface="Barlow SemiBold"/>
                  <a:ea typeface="Barlow SemiBold"/>
                  <a:cs typeface="Barlow SemiBold"/>
                  <a:sym typeface="Barlow SemiBold"/>
                </a:defRPr>
              </a:lvl1pPr>
            </a:lstStyle>
            <a:p>
              <a:r>
                <a:rPr dirty="0">
                  <a:solidFill>
                    <a:schemeClr val="bg1"/>
                  </a:solidFill>
                </a:rPr>
                <a:t>VS</a:t>
              </a:r>
            </a:p>
          </p:txBody>
        </p:sp>
      </p:gr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884" name="Rounded Rectangle"/>
          <p:cNvSpPr/>
          <p:nvPr/>
        </p:nvSpPr>
        <p:spPr>
          <a:xfrm>
            <a:off x="2629591" y="5842000"/>
            <a:ext cx="2310396" cy="2308010"/>
          </a:xfrm>
          <a:prstGeom prst="roundRect">
            <a:avLst>
              <a:gd name="adj" fmla="val 8254"/>
            </a:avLst>
          </a:prstGeom>
          <a:ln w="25400">
            <a:solidFill>
              <a:schemeClr val="accent1"/>
            </a:solidFill>
          </a:ln>
        </p:spPr>
        <p:txBody>
          <a:bodyPr lIns="0" tIns="0" rIns="0" bIns="0" anchor="ctr"/>
          <a:lstStyle/>
          <a:p>
            <a:endParaRPr/>
          </a:p>
        </p:txBody>
      </p:sp>
      <p:sp>
        <p:nvSpPr>
          <p:cNvPr id="885" name="Line"/>
          <p:cNvSpPr/>
          <p:nvPr/>
        </p:nvSpPr>
        <p:spPr>
          <a:xfrm>
            <a:off x="2617195" y="6999440"/>
            <a:ext cx="3824943" cy="19059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5671" y="21600"/>
                </a:lnTo>
                <a:cubicBezTo>
                  <a:pt x="16115" y="21563"/>
                  <a:pt x="16535" y="21194"/>
                  <a:pt x="16849" y="20565"/>
                </a:cubicBezTo>
                <a:cubicBezTo>
                  <a:pt x="17182" y="19897"/>
                  <a:pt x="17370" y="18991"/>
                  <a:pt x="17370" y="18046"/>
                </a:cubicBezTo>
                <a:lnTo>
                  <a:pt x="17370" y="3671"/>
                </a:lnTo>
                <a:cubicBezTo>
                  <a:pt x="17364" y="2858"/>
                  <a:pt x="17495" y="2065"/>
                  <a:pt x="17742" y="1420"/>
                </a:cubicBezTo>
                <a:cubicBezTo>
                  <a:pt x="18060" y="590"/>
                  <a:pt x="18539" y="73"/>
                  <a:pt x="19060" y="0"/>
                </a:cubicBezTo>
                <a:lnTo>
                  <a:pt x="21600" y="0"/>
                </a:lnTo>
              </a:path>
            </a:pathLst>
          </a:custGeom>
          <a:ln w="38100">
            <a:solidFill>
              <a:schemeClr val="accent1"/>
            </a:solidFill>
            <a:tailEnd type="triangle"/>
          </a:ln>
        </p:spPr>
        <p:txBody>
          <a:bodyPr lIns="45718" tIns="45718" rIns="45718" bIns="45718"/>
          <a:lstStyle/>
          <a:p>
            <a:endParaRPr/>
          </a:p>
        </p:txBody>
      </p:sp>
      <p:sp>
        <p:nvSpPr>
          <p:cNvPr id="886" name="Rounded Rectangle"/>
          <p:cNvSpPr/>
          <p:nvPr/>
        </p:nvSpPr>
        <p:spPr>
          <a:xfrm>
            <a:off x="2628347" y="5842000"/>
            <a:ext cx="2310396" cy="2308010"/>
          </a:xfrm>
          <a:prstGeom prst="roundRect">
            <a:avLst>
              <a:gd name="adj" fmla="val 8254"/>
            </a:avLst>
          </a:prstGeom>
          <a:solidFill>
            <a:schemeClr val="accent1">
              <a:alpha val="60000"/>
            </a:schemeClr>
          </a:solidFill>
          <a:ln w="12700">
            <a:miter lim="400000"/>
          </a:ln>
        </p:spPr>
        <p:txBody>
          <a:bodyPr lIns="0" tIns="0" rIns="0" bIns="0" anchor="ctr"/>
          <a:lstStyle/>
          <a:p>
            <a:endParaRPr/>
          </a:p>
        </p:txBody>
      </p:sp>
      <p:sp>
        <p:nvSpPr>
          <p:cNvPr id="887" name="Rounded Rectangle"/>
          <p:cNvSpPr/>
          <p:nvPr/>
        </p:nvSpPr>
        <p:spPr>
          <a:xfrm>
            <a:off x="6460757" y="5842000"/>
            <a:ext cx="2310397" cy="2308010"/>
          </a:xfrm>
          <a:prstGeom prst="roundRect">
            <a:avLst>
              <a:gd name="adj" fmla="val 8254"/>
            </a:avLst>
          </a:prstGeom>
          <a:ln w="25400">
            <a:solidFill>
              <a:schemeClr val="accent2"/>
            </a:solidFill>
          </a:ln>
        </p:spPr>
        <p:txBody>
          <a:bodyPr lIns="0" tIns="0" rIns="0" bIns="0" anchor="ctr"/>
          <a:lstStyle/>
          <a:p>
            <a:endParaRPr/>
          </a:p>
        </p:txBody>
      </p:sp>
      <p:sp>
        <p:nvSpPr>
          <p:cNvPr id="888" name="Line"/>
          <p:cNvSpPr/>
          <p:nvPr/>
        </p:nvSpPr>
        <p:spPr>
          <a:xfrm>
            <a:off x="6448362" y="6999440"/>
            <a:ext cx="3824943" cy="19059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5671" y="21600"/>
                </a:lnTo>
                <a:cubicBezTo>
                  <a:pt x="16115" y="21563"/>
                  <a:pt x="16535" y="21194"/>
                  <a:pt x="16849" y="20565"/>
                </a:cubicBezTo>
                <a:cubicBezTo>
                  <a:pt x="17182" y="19897"/>
                  <a:pt x="17370" y="18991"/>
                  <a:pt x="17370" y="18046"/>
                </a:cubicBezTo>
                <a:lnTo>
                  <a:pt x="17370" y="3671"/>
                </a:lnTo>
                <a:cubicBezTo>
                  <a:pt x="17364" y="2858"/>
                  <a:pt x="17495" y="2065"/>
                  <a:pt x="17742" y="1420"/>
                </a:cubicBezTo>
                <a:cubicBezTo>
                  <a:pt x="18060" y="590"/>
                  <a:pt x="18539" y="73"/>
                  <a:pt x="19060" y="0"/>
                </a:cubicBezTo>
                <a:lnTo>
                  <a:pt x="21600" y="0"/>
                </a:lnTo>
              </a:path>
            </a:pathLst>
          </a:custGeom>
          <a:ln w="38100">
            <a:solidFill>
              <a:schemeClr val="accent2"/>
            </a:solidFill>
            <a:tailEnd type="triangle"/>
          </a:ln>
        </p:spPr>
        <p:txBody>
          <a:bodyPr lIns="45718" tIns="45718" rIns="45718" bIns="45718"/>
          <a:lstStyle/>
          <a:p>
            <a:endParaRPr/>
          </a:p>
        </p:txBody>
      </p:sp>
      <p:sp>
        <p:nvSpPr>
          <p:cNvPr id="889" name="Rounded Rectangle"/>
          <p:cNvSpPr/>
          <p:nvPr/>
        </p:nvSpPr>
        <p:spPr>
          <a:xfrm>
            <a:off x="6459513" y="5842000"/>
            <a:ext cx="2310397" cy="2308010"/>
          </a:xfrm>
          <a:prstGeom prst="roundRect">
            <a:avLst>
              <a:gd name="adj" fmla="val 8254"/>
            </a:avLst>
          </a:prstGeom>
          <a:solidFill>
            <a:schemeClr val="accent2">
              <a:alpha val="60000"/>
            </a:schemeClr>
          </a:solidFill>
          <a:ln w="12700">
            <a:miter lim="400000"/>
          </a:ln>
        </p:spPr>
        <p:txBody>
          <a:bodyPr lIns="0" tIns="0" rIns="0" bIns="0" anchor="ctr"/>
          <a:lstStyle/>
          <a:p>
            <a:endParaRPr/>
          </a:p>
        </p:txBody>
      </p:sp>
      <p:sp>
        <p:nvSpPr>
          <p:cNvPr id="890" name="Rounded Rectangle"/>
          <p:cNvSpPr/>
          <p:nvPr/>
        </p:nvSpPr>
        <p:spPr>
          <a:xfrm>
            <a:off x="10291924" y="5842000"/>
            <a:ext cx="2310396" cy="2308010"/>
          </a:xfrm>
          <a:prstGeom prst="roundRect">
            <a:avLst>
              <a:gd name="adj" fmla="val 8254"/>
            </a:avLst>
          </a:prstGeom>
          <a:ln w="25400">
            <a:solidFill>
              <a:schemeClr val="accent3"/>
            </a:solidFill>
          </a:ln>
        </p:spPr>
        <p:txBody>
          <a:bodyPr lIns="0" tIns="0" rIns="0" bIns="0" anchor="ctr"/>
          <a:lstStyle/>
          <a:p>
            <a:endParaRPr/>
          </a:p>
        </p:txBody>
      </p:sp>
      <p:sp>
        <p:nvSpPr>
          <p:cNvPr id="891" name="Line"/>
          <p:cNvSpPr/>
          <p:nvPr/>
        </p:nvSpPr>
        <p:spPr>
          <a:xfrm>
            <a:off x="10279529" y="6999440"/>
            <a:ext cx="3824943" cy="19059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5671" y="21600"/>
                </a:lnTo>
                <a:cubicBezTo>
                  <a:pt x="16115" y="21563"/>
                  <a:pt x="16535" y="21194"/>
                  <a:pt x="16849" y="20565"/>
                </a:cubicBezTo>
                <a:cubicBezTo>
                  <a:pt x="17182" y="19897"/>
                  <a:pt x="17370" y="18991"/>
                  <a:pt x="17370" y="18046"/>
                </a:cubicBezTo>
                <a:lnTo>
                  <a:pt x="17370" y="3671"/>
                </a:lnTo>
                <a:cubicBezTo>
                  <a:pt x="17364" y="2858"/>
                  <a:pt x="17495" y="2065"/>
                  <a:pt x="17742" y="1420"/>
                </a:cubicBezTo>
                <a:cubicBezTo>
                  <a:pt x="18060" y="590"/>
                  <a:pt x="18539" y="73"/>
                  <a:pt x="19060" y="0"/>
                </a:cubicBezTo>
                <a:lnTo>
                  <a:pt x="21600" y="0"/>
                </a:lnTo>
              </a:path>
            </a:pathLst>
          </a:custGeom>
          <a:ln w="38100">
            <a:solidFill>
              <a:schemeClr val="accent3"/>
            </a:solidFill>
            <a:tailEnd type="triangle"/>
          </a:ln>
        </p:spPr>
        <p:txBody>
          <a:bodyPr lIns="45718" tIns="45718" rIns="45718" bIns="45718"/>
          <a:lstStyle/>
          <a:p>
            <a:endParaRPr/>
          </a:p>
        </p:txBody>
      </p:sp>
      <p:sp>
        <p:nvSpPr>
          <p:cNvPr id="892" name="Rounded Rectangle"/>
          <p:cNvSpPr/>
          <p:nvPr/>
        </p:nvSpPr>
        <p:spPr>
          <a:xfrm>
            <a:off x="10290680" y="5842000"/>
            <a:ext cx="2310396" cy="2308010"/>
          </a:xfrm>
          <a:prstGeom prst="roundRect">
            <a:avLst>
              <a:gd name="adj" fmla="val 8254"/>
            </a:avLst>
          </a:prstGeom>
          <a:solidFill>
            <a:schemeClr val="accent3">
              <a:alpha val="60000"/>
            </a:schemeClr>
          </a:solidFill>
          <a:ln w="12700">
            <a:miter lim="400000"/>
          </a:ln>
        </p:spPr>
        <p:txBody>
          <a:bodyPr lIns="0" tIns="0" rIns="0" bIns="0" anchor="ctr"/>
          <a:lstStyle/>
          <a:p>
            <a:endParaRPr/>
          </a:p>
        </p:txBody>
      </p:sp>
      <p:sp>
        <p:nvSpPr>
          <p:cNvPr id="893" name="Rounded Rectangle"/>
          <p:cNvSpPr/>
          <p:nvPr/>
        </p:nvSpPr>
        <p:spPr>
          <a:xfrm>
            <a:off x="14123091" y="5842000"/>
            <a:ext cx="2310396" cy="2308010"/>
          </a:xfrm>
          <a:prstGeom prst="roundRect">
            <a:avLst>
              <a:gd name="adj" fmla="val 8254"/>
            </a:avLst>
          </a:prstGeom>
          <a:ln w="25400">
            <a:solidFill>
              <a:srgbClr val="535353"/>
            </a:solidFill>
          </a:ln>
        </p:spPr>
        <p:txBody>
          <a:bodyPr lIns="0" tIns="0" rIns="0" bIns="0" anchor="ctr"/>
          <a:lstStyle/>
          <a:p>
            <a:endParaRPr/>
          </a:p>
        </p:txBody>
      </p:sp>
      <p:sp>
        <p:nvSpPr>
          <p:cNvPr id="894" name="Line"/>
          <p:cNvSpPr/>
          <p:nvPr/>
        </p:nvSpPr>
        <p:spPr>
          <a:xfrm>
            <a:off x="14110695" y="6999440"/>
            <a:ext cx="3824943" cy="19059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5671" y="21600"/>
                </a:lnTo>
                <a:cubicBezTo>
                  <a:pt x="16115" y="21563"/>
                  <a:pt x="16535" y="21194"/>
                  <a:pt x="16849" y="20565"/>
                </a:cubicBezTo>
                <a:cubicBezTo>
                  <a:pt x="17182" y="19897"/>
                  <a:pt x="17370" y="18991"/>
                  <a:pt x="17370" y="18046"/>
                </a:cubicBezTo>
                <a:lnTo>
                  <a:pt x="17370" y="3671"/>
                </a:lnTo>
                <a:cubicBezTo>
                  <a:pt x="17364" y="2858"/>
                  <a:pt x="17495" y="2065"/>
                  <a:pt x="17742" y="1420"/>
                </a:cubicBezTo>
                <a:cubicBezTo>
                  <a:pt x="18060" y="590"/>
                  <a:pt x="18539" y="73"/>
                  <a:pt x="19060" y="0"/>
                </a:cubicBezTo>
                <a:lnTo>
                  <a:pt x="21600" y="0"/>
                </a:lnTo>
              </a:path>
            </a:pathLst>
          </a:custGeom>
          <a:ln w="38100">
            <a:solidFill>
              <a:srgbClr val="535353"/>
            </a:solidFill>
            <a:tailEnd type="triangle"/>
          </a:ln>
        </p:spPr>
        <p:txBody>
          <a:bodyPr lIns="45718" tIns="45718" rIns="45718" bIns="45718"/>
          <a:lstStyle/>
          <a:p>
            <a:endParaRPr/>
          </a:p>
        </p:txBody>
      </p:sp>
      <p:sp>
        <p:nvSpPr>
          <p:cNvPr id="895" name="Rounded Rectangle"/>
          <p:cNvSpPr/>
          <p:nvPr/>
        </p:nvSpPr>
        <p:spPr>
          <a:xfrm>
            <a:off x="14121846" y="5842000"/>
            <a:ext cx="2310396" cy="2308010"/>
          </a:xfrm>
          <a:prstGeom prst="roundRect">
            <a:avLst>
              <a:gd name="adj" fmla="val 8254"/>
            </a:avLst>
          </a:prstGeom>
          <a:solidFill>
            <a:srgbClr val="535353">
              <a:alpha val="60000"/>
            </a:srgbClr>
          </a:solidFill>
          <a:ln w="12700">
            <a:miter lim="400000"/>
          </a:ln>
        </p:spPr>
        <p:txBody>
          <a:bodyPr lIns="0" tIns="0" rIns="0" bIns="0" anchor="ctr"/>
          <a:lstStyle/>
          <a:p>
            <a:endParaRPr/>
          </a:p>
        </p:txBody>
      </p:sp>
      <p:sp>
        <p:nvSpPr>
          <p:cNvPr id="896" name="Rounded Rectangle"/>
          <p:cNvSpPr/>
          <p:nvPr/>
        </p:nvSpPr>
        <p:spPr>
          <a:xfrm>
            <a:off x="17954257" y="5842000"/>
            <a:ext cx="2310396" cy="2308010"/>
          </a:xfrm>
          <a:prstGeom prst="roundRect">
            <a:avLst>
              <a:gd name="adj" fmla="val 8254"/>
            </a:avLst>
          </a:prstGeom>
          <a:ln w="25400">
            <a:solidFill>
              <a:schemeClr val="accent1"/>
            </a:solidFill>
          </a:ln>
        </p:spPr>
        <p:txBody>
          <a:bodyPr lIns="0" tIns="0" rIns="0" bIns="0" anchor="ctr"/>
          <a:lstStyle/>
          <a:p>
            <a:endParaRPr/>
          </a:p>
        </p:txBody>
      </p:sp>
      <p:sp>
        <p:nvSpPr>
          <p:cNvPr id="897" name="Line"/>
          <p:cNvSpPr/>
          <p:nvPr/>
        </p:nvSpPr>
        <p:spPr>
          <a:xfrm>
            <a:off x="17941861" y="6999440"/>
            <a:ext cx="3824943" cy="19059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15671" y="21600"/>
                </a:lnTo>
                <a:cubicBezTo>
                  <a:pt x="16115" y="21563"/>
                  <a:pt x="16535" y="21194"/>
                  <a:pt x="16849" y="20565"/>
                </a:cubicBezTo>
                <a:cubicBezTo>
                  <a:pt x="17182" y="19897"/>
                  <a:pt x="17370" y="18991"/>
                  <a:pt x="17370" y="18046"/>
                </a:cubicBezTo>
                <a:lnTo>
                  <a:pt x="17370" y="3671"/>
                </a:lnTo>
                <a:cubicBezTo>
                  <a:pt x="17364" y="2858"/>
                  <a:pt x="17495" y="2065"/>
                  <a:pt x="17742" y="1420"/>
                </a:cubicBezTo>
                <a:cubicBezTo>
                  <a:pt x="18060" y="590"/>
                  <a:pt x="18539" y="73"/>
                  <a:pt x="19060" y="0"/>
                </a:cubicBezTo>
                <a:lnTo>
                  <a:pt x="21600" y="0"/>
                </a:lnTo>
              </a:path>
            </a:pathLst>
          </a:custGeom>
          <a:ln w="38100">
            <a:solidFill>
              <a:schemeClr val="accent1"/>
            </a:solidFill>
            <a:tailEnd type="triangle"/>
          </a:ln>
        </p:spPr>
        <p:txBody>
          <a:bodyPr lIns="45718" tIns="45718" rIns="45718" bIns="45718"/>
          <a:lstStyle/>
          <a:p>
            <a:endParaRPr/>
          </a:p>
        </p:txBody>
      </p:sp>
      <p:sp>
        <p:nvSpPr>
          <p:cNvPr id="898" name="Rounded Rectangle"/>
          <p:cNvSpPr/>
          <p:nvPr/>
        </p:nvSpPr>
        <p:spPr>
          <a:xfrm>
            <a:off x="17953012" y="5842000"/>
            <a:ext cx="2310397" cy="2308010"/>
          </a:xfrm>
          <a:prstGeom prst="roundRect">
            <a:avLst>
              <a:gd name="adj" fmla="val 8254"/>
            </a:avLst>
          </a:prstGeom>
          <a:solidFill>
            <a:schemeClr val="accent1">
              <a:alpha val="60000"/>
            </a:schemeClr>
          </a:solidFill>
          <a:ln w="12700">
            <a:miter lim="400000"/>
          </a:ln>
        </p:spPr>
        <p:txBody>
          <a:bodyPr lIns="0" tIns="0" rIns="0" bIns="0" anchor="ctr"/>
          <a:lstStyle/>
          <a:p>
            <a:endParaRPr/>
          </a:p>
        </p:txBody>
      </p:sp>
      <p:grpSp>
        <p:nvGrpSpPr>
          <p:cNvPr id="902" name="Group"/>
          <p:cNvGrpSpPr/>
          <p:nvPr/>
        </p:nvGrpSpPr>
        <p:grpSpPr>
          <a:xfrm>
            <a:off x="2673740" y="5891516"/>
            <a:ext cx="314768" cy="314768"/>
            <a:chOff x="0" y="0"/>
            <a:chExt cx="314766" cy="314766"/>
          </a:xfrm>
        </p:grpSpPr>
        <p:sp>
          <p:nvSpPr>
            <p:cNvPr id="899" name="Circle"/>
            <p:cNvSpPr/>
            <p:nvPr/>
          </p:nvSpPr>
          <p:spPr>
            <a:xfrm>
              <a:off x="0" y="0"/>
              <a:ext cx="314767" cy="314767"/>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00" name="Shape"/>
            <p:cNvSpPr/>
            <p:nvPr/>
          </p:nvSpPr>
          <p:spPr>
            <a:xfrm>
              <a:off x="132492" y="92714"/>
              <a:ext cx="169478" cy="202530"/>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01" name="Shape"/>
            <p:cNvSpPr/>
            <p:nvPr/>
          </p:nvSpPr>
          <p:spPr>
            <a:xfrm>
              <a:off x="131610" y="92365"/>
              <a:ext cx="45251" cy="123742"/>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906" name="Group"/>
          <p:cNvGrpSpPr/>
          <p:nvPr/>
        </p:nvGrpSpPr>
        <p:grpSpPr>
          <a:xfrm>
            <a:off x="6516927" y="5891516"/>
            <a:ext cx="314768" cy="314768"/>
            <a:chOff x="0" y="0"/>
            <a:chExt cx="314766" cy="314766"/>
          </a:xfrm>
        </p:grpSpPr>
        <p:sp>
          <p:nvSpPr>
            <p:cNvPr id="903" name="Circle"/>
            <p:cNvSpPr/>
            <p:nvPr/>
          </p:nvSpPr>
          <p:spPr>
            <a:xfrm>
              <a:off x="0" y="0"/>
              <a:ext cx="314767" cy="314767"/>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04" name="Shape"/>
            <p:cNvSpPr/>
            <p:nvPr/>
          </p:nvSpPr>
          <p:spPr>
            <a:xfrm>
              <a:off x="118971" y="97019"/>
              <a:ext cx="186267" cy="207366"/>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05" name="Shape"/>
            <p:cNvSpPr/>
            <p:nvPr/>
          </p:nvSpPr>
          <p:spPr>
            <a:xfrm>
              <a:off x="118116" y="85323"/>
              <a:ext cx="84829" cy="125228"/>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910" name="Group"/>
          <p:cNvGrpSpPr/>
          <p:nvPr/>
        </p:nvGrpSpPr>
        <p:grpSpPr>
          <a:xfrm>
            <a:off x="10343951" y="5891516"/>
            <a:ext cx="314768" cy="314768"/>
            <a:chOff x="0" y="0"/>
            <a:chExt cx="314766" cy="314766"/>
          </a:xfrm>
        </p:grpSpPr>
        <p:sp>
          <p:nvSpPr>
            <p:cNvPr id="907" name="Circle"/>
            <p:cNvSpPr/>
            <p:nvPr/>
          </p:nvSpPr>
          <p:spPr>
            <a:xfrm>
              <a:off x="0" y="0"/>
              <a:ext cx="314767" cy="314767"/>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08" name="Shape"/>
            <p:cNvSpPr/>
            <p:nvPr/>
          </p:nvSpPr>
          <p:spPr>
            <a:xfrm>
              <a:off x="123033" y="95367"/>
              <a:ext cx="184744" cy="205243"/>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09" name="Shape"/>
            <p:cNvSpPr/>
            <p:nvPr/>
          </p:nvSpPr>
          <p:spPr>
            <a:xfrm>
              <a:off x="119496" y="94557"/>
              <a:ext cx="82069" cy="125652"/>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914" name="Group"/>
          <p:cNvGrpSpPr/>
          <p:nvPr/>
        </p:nvGrpSpPr>
        <p:grpSpPr>
          <a:xfrm>
            <a:off x="14177902" y="5891516"/>
            <a:ext cx="314767" cy="314768"/>
            <a:chOff x="0" y="0"/>
            <a:chExt cx="314766" cy="314766"/>
          </a:xfrm>
        </p:grpSpPr>
        <p:sp>
          <p:nvSpPr>
            <p:cNvPr id="911" name="Circle"/>
            <p:cNvSpPr/>
            <p:nvPr/>
          </p:nvSpPr>
          <p:spPr>
            <a:xfrm>
              <a:off x="0" y="0"/>
              <a:ext cx="314767" cy="314767"/>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12" name="Shape"/>
            <p:cNvSpPr/>
            <p:nvPr/>
          </p:nvSpPr>
          <p:spPr>
            <a:xfrm>
              <a:off x="113296" y="89589"/>
              <a:ext cx="187856" cy="207895"/>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13" name="Shape"/>
            <p:cNvSpPr/>
            <p:nvPr/>
          </p:nvSpPr>
          <p:spPr>
            <a:xfrm>
              <a:off x="111820" y="88934"/>
              <a:ext cx="92940" cy="124307"/>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918" name="Group"/>
          <p:cNvGrpSpPr/>
          <p:nvPr/>
        </p:nvGrpSpPr>
        <p:grpSpPr>
          <a:xfrm>
            <a:off x="18010697" y="5891516"/>
            <a:ext cx="314768" cy="314768"/>
            <a:chOff x="0" y="0"/>
            <a:chExt cx="314766" cy="314766"/>
          </a:xfrm>
        </p:grpSpPr>
        <p:sp>
          <p:nvSpPr>
            <p:cNvPr id="915" name="Circle"/>
            <p:cNvSpPr/>
            <p:nvPr/>
          </p:nvSpPr>
          <p:spPr>
            <a:xfrm>
              <a:off x="0" y="0"/>
              <a:ext cx="314767" cy="314767"/>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16" name="Shape"/>
            <p:cNvSpPr/>
            <p:nvPr/>
          </p:nvSpPr>
          <p:spPr>
            <a:xfrm>
              <a:off x="123627" y="92196"/>
              <a:ext cx="185046" cy="206291"/>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917" name="Shape"/>
            <p:cNvSpPr/>
            <p:nvPr/>
          </p:nvSpPr>
          <p:spPr>
            <a:xfrm>
              <a:off x="122869" y="91383"/>
              <a:ext cx="81614" cy="125708"/>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91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926393" y="6665804"/>
            <a:ext cx="1716792" cy="660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1800">
                <a:solidFill>
                  <a:srgbClr val="F7F5F6"/>
                </a:solidFill>
                <a:latin typeface="Barlow Medium"/>
                <a:ea typeface="Barlow Medium"/>
                <a:cs typeface="Barlow Medium"/>
                <a:sym typeface="Barlow Medium"/>
              </a:defRPr>
            </a:lvl1pPr>
          </a:lstStyle>
          <a:p>
            <a:r>
              <a:rPr dirty="0">
                <a:solidFill>
                  <a:schemeClr val="bg1"/>
                </a:solidFill>
              </a:rPr>
              <a:t>Structure and plan tasks</a:t>
            </a:r>
          </a:p>
        </p:txBody>
      </p:sp>
      <p:sp>
        <p:nvSpPr>
          <p:cNvPr id="92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419893" y="6386404"/>
            <a:ext cx="1716792" cy="148758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Create a daily overview of the tasks that need to be completed</a:t>
            </a:r>
          </a:p>
        </p:txBody>
      </p:sp>
      <p:sp>
        <p:nvSpPr>
          <p:cNvPr id="92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8251059" y="6526104"/>
            <a:ext cx="1716792" cy="939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Effectively organize oneself</a:t>
            </a:r>
          </a:p>
        </p:txBody>
      </p:sp>
      <p:sp>
        <p:nvSpPr>
          <p:cNvPr id="92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588727" y="6386404"/>
            <a:ext cx="1716791" cy="1219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Remain motivated throughout the day</a:t>
            </a:r>
          </a:p>
        </p:txBody>
      </p:sp>
      <p:sp>
        <p:nvSpPr>
          <p:cNvPr id="92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757560" y="6805504"/>
            <a:ext cx="1716791" cy="381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1800">
                <a:solidFill>
                  <a:srgbClr val="F7F5F6"/>
                </a:solidFill>
                <a:latin typeface="Barlow Medium"/>
                <a:ea typeface="Barlow Medium"/>
                <a:cs typeface="Barlow Medium"/>
                <a:sym typeface="Barlow Medium"/>
              </a:defRPr>
            </a:lvl1pPr>
          </a:lstStyle>
          <a:p>
            <a:r>
              <a:rPr dirty="0">
                <a:solidFill>
                  <a:schemeClr val="bg1"/>
                </a:solidFill>
              </a:rPr>
              <a:t>Prioritize tasks</a:t>
            </a:r>
          </a:p>
        </p:txBody>
      </p:sp>
      <p:sp>
        <p:nvSpPr>
          <p:cNvPr id="92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498932" y="3110468"/>
            <a:ext cx="19591331" cy="162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925" name="Venn diagram"/>
          <p:cNvSpPr txBox="1"/>
          <p:nvPr/>
        </p:nvSpPr>
        <p:spPr>
          <a:xfrm>
            <a:off x="2444763" y="19570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Self-Management</a:t>
            </a:r>
          </a:p>
        </p:txBody>
      </p:sp>
      <p:sp>
        <p:nvSpPr>
          <p:cNvPr id="92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498932" y="9883802"/>
            <a:ext cx="19591331" cy="162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37" name="Arrow"/>
          <p:cNvSpPr/>
          <p:nvPr/>
        </p:nvSpPr>
        <p:spPr>
          <a:xfrm>
            <a:off x="1657166" y="4341318"/>
            <a:ext cx="21069667" cy="1060416"/>
          </a:xfrm>
          <a:prstGeom prst="rightArrow">
            <a:avLst>
              <a:gd name="adj1" fmla="val 100000"/>
              <a:gd name="adj2" fmla="val 64378"/>
            </a:avLst>
          </a:prstGeom>
          <a:gradFill>
            <a:gsLst>
              <a:gs pos="0">
                <a:srgbClr val="F7F5F6"/>
              </a:gs>
              <a:gs pos="100000">
                <a:schemeClr val="accent4"/>
              </a:gs>
            </a:gsLst>
          </a:gradFill>
          <a:ln w="12700">
            <a:miter lim="400000"/>
          </a:ln>
        </p:spPr>
        <p:txBody>
          <a:bodyPr lIns="0" tIns="0" rIns="0" bIns="0" anchor="ctr"/>
          <a:lstStyle/>
          <a:p>
            <a:endParaRPr/>
          </a:p>
        </p:txBody>
      </p:sp>
      <p:sp>
        <p:nvSpPr>
          <p:cNvPr id="38" name="Graphic 65"/>
          <p:cNvSpPr/>
          <p:nvPr/>
        </p:nvSpPr>
        <p:spPr>
          <a:xfrm>
            <a:off x="10962537" y="3460736"/>
            <a:ext cx="469831" cy="617861"/>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856" y="0"/>
                  <a:pt x="560" y="101"/>
                  <a:pt x="346" y="264"/>
                </a:cubicBezTo>
                <a:cubicBezTo>
                  <a:pt x="132" y="427"/>
                  <a:pt x="0" y="652"/>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39" name="Line"/>
          <p:cNvSpPr/>
          <p:nvPr/>
        </p:nvSpPr>
        <p:spPr>
          <a:xfrm flipV="1">
            <a:off x="10994813" y="4146378"/>
            <a:ext cx="0" cy="7486948"/>
          </a:xfrm>
          <a:prstGeom prst="line">
            <a:avLst/>
          </a:prstGeom>
          <a:ln w="25400">
            <a:solidFill>
              <a:schemeClr val="accent1">
                <a:alpha val="50000"/>
              </a:schemeClr>
            </a:solidFill>
            <a:custDash>
              <a:ds d="200000" sp="200000"/>
            </a:custDash>
            <a:miter lim="400000"/>
          </a:ln>
        </p:spPr>
        <p:txBody>
          <a:bodyPr lIns="45718" tIns="45718" rIns="45718" bIns="45718"/>
          <a:lstStyle/>
          <a:p>
            <a:endParaRPr/>
          </a:p>
        </p:txBody>
      </p:sp>
      <p:sp>
        <p:nvSpPr>
          <p:cNvPr id="40" name="Line"/>
          <p:cNvSpPr/>
          <p:nvPr/>
        </p:nvSpPr>
        <p:spPr>
          <a:xfrm flipV="1">
            <a:off x="10071946" y="4154845"/>
            <a:ext cx="0" cy="7486948"/>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41" name="Line"/>
          <p:cNvSpPr/>
          <p:nvPr/>
        </p:nvSpPr>
        <p:spPr>
          <a:xfrm flipV="1">
            <a:off x="5857239" y="4154845"/>
            <a:ext cx="0" cy="7486948"/>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42" name="Line"/>
          <p:cNvSpPr/>
          <p:nvPr/>
        </p:nvSpPr>
        <p:spPr>
          <a:xfrm flipV="1">
            <a:off x="1642533" y="4459645"/>
            <a:ext cx="0" cy="7486948"/>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43" name="Line"/>
          <p:cNvSpPr/>
          <p:nvPr/>
        </p:nvSpPr>
        <p:spPr>
          <a:xfrm flipV="1">
            <a:off x="14286652" y="4154845"/>
            <a:ext cx="0" cy="7486948"/>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44" name="Line"/>
          <p:cNvSpPr/>
          <p:nvPr/>
        </p:nvSpPr>
        <p:spPr>
          <a:xfrm flipV="1">
            <a:off x="18501359" y="4154845"/>
            <a:ext cx="0" cy="7486948"/>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45" name="Line"/>
          <p:cNvSpPr/>
          <p:nvPr/>
        </p:nvSpPr>
        <p:spPr>
          <a:xfrm flipV="1">
            <a:off x="22716066" y="4459645"/>
            <a:ext cx="0" cy="7486948"/>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46" name="Rounded Rectangle"/>
          <p:cNvSpPr/>
          <p:nvPr/>
        </p:nvSpPr>
        <p:spPr>
          <a:xfrm>
            <a:off x="10191113" y="5499100"/>
            <a:ext cx="3975956" cy="1270000"/>
          </a:xfrm>
          <a:prstGeom prst="roundRect">
            <a:avLst>
              <a:gd name="adj" fmla="val 7780"/>
            </a:avLst>
          </a:prstGeom>
          <a:solidFill>
            <a:schemeClr val="accent3"/>
          </a:solidFill>
          <a:ln w="12700" cap="flat">
            <a:noFill/>
            <a:miter lim="400000"/>
          </a:ln>
          <a:effectLst/>
        </p:spPr>
        <p:txBody>
          <a:bodyPr wrap="square" lIns="0" tIns="0" rIns="0" bIns="0" numCol="1" anchor="ctr">
            <a:noAutofit/>
          </a:bodyPr>
          <a:lstStyle/>
          <a:p>
            <a:endParaRPr/>
          </a:p>
        </p:txBody>
      </p:sp>
      <p:sp>
        <p:nvSpPr>
          <p:cNvPr id="4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921773" y="5702300"/>
            <a:ext cx="2514633"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Placeholder information text</a:t>
            </a:r>
          </a:p>
        </p:txBody>
      </p:sp>
      <p:sp>
        <p:nvSpPr>
          <p:cNvPr id="49" name="Rounded Rectangle"/>
          <p:cNvSpPr/>
          <p:nvPr/>
        </p:nvSpPr>
        <p:spPr>
          <a:xfrm>
            <a:off x="14404657" y="5499100"/>
            <a:ext cx="3975956" cy="1270000"/>
          </a:xfrm>
          <a:prstGeom prst="roundRect">
            <a:avLst>
              <a:gd name="adj" fmla="val 7780"/>
            </a:avLst>
          </a:prstGeom>
          <a:solidFill>
            <a:srgbClr val="535353"/>
          </a:solidFill>
          <a:ln w="12700" cap="flat">
            <a:noFill/>
            <a:miter lim="400000"/>
          </a:ln>
          <a:effectLst/>
        </p:spPr>
        <p:txBody>
          <a:bodyPr wrap="square" lIns="0" tIns="0" rIns="0" bIns="0" numCol="1" anchor="ctr">
            <a:noAutofit/>
          </a:bodyPr>
          <a:lstStyle/>
          <a:p>
            <a:endParaRPr/>
          </a:p>
        </p:txBody>
      </p:sp>
      <p:sp>
        <p:nvSpPr>
          <p:cNvPr id="5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135317" y="5702300"/>
            <a:ext cx="2514633"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Placeholder information text</a:t>
            </a:r>
          </a:p>
        </p:txBody>
      </p:sp>
      <p:sp>
        <p:nvSpPr>
          <p:cNvPr id="52" name="Rounded Rectangle"/>
          <p:cNvSpPr/>
          <p:nvPr/>
        </p:nvSpPr>
        <p:spPr>
          <a:xfrm>
            <a:off x="18618201" y="5499100"/>
            <a:ext cx="3975956" cy="1270000"/>
          </a:xfrm>
          <a:prstGeom prst="roundRect">
            <a:avLst>
              <a:gd name="adj" fmla="val 7780"/>
            </a:avLst>
          </a:prstGeom>
          <a:solidFill>
            <a:schemeClr val="accent1"/>
          </a:solidFill>
          <a:ln w="12700" cap="flat">
            <a:noFill/>
            <a:miter lim="400000"/>
          </a:ln>
          <a:effectLst/>
        </p:spPr>
        <p:txBody>
          <a:bodyPr wrap="square" lIns="0" tIns="0" rIns="0" bIns="0" numCol="1" anchor="ctr">
            <a:noAutofit/>
          </a:bodyPr>
          <a:lstStyle/>
          <a:p>
            <a:endParaRPr/>
          </a:p>
        </p:txBody>
      </p:sp>
      <p:sp>
        <p:nvSpPr>
          <p:cNvPr id="5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348861" y="5702300"/>
            <a:ext cx="2514633"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dirty="0">
                <a:solidFill>
                  <a:schemeClr val="bg1"/>
                </a:solidFill>
              </a:rPr>
              <a:t>Placeholder information text</a:t>
            </a:r>
          </a:p>
        </p:txBody>
      </p:sp>
      <p:sp>
        <p:nvSpPr>
          <p:cNvPr id="55" name="Rounded Rectangle"/>
          <p:cNvSpPr/>
          <p:nvPr/>
        </p:nvSpPr>
        <p:spPr>
          <a:xfrm>
            <a:off x="1764025" y="5499100"/>
            <a:ext cx="3975956" cy="1270000"/>
          </a:xfrm>
          <a:prstGeom prst="roundRect">
            <a:avLst>
              <a:gd name="adj" fmla="val 7780"/>
            </a:avLst>
          </a:prstGeom>
          <a:solidFill>
            <a:schemeClr val="accent1"/>
          </a:solidFill>
          <a:ln w="12700" cap="flat">
            <a:noFill/>
            <a:miter lim="400000"/>
          </a:ln>
          <a:effectLst/>
        </p:spPr>
        <p:txBody>
          <a:bodyPr wrap="square" lIns="0" tIns="0" rIns="0" bIns="0" numCol="1" anchor="ctr">
            <a:noAutofit/>
          </a:bodyPr>
          <a:lstStyle/>
          <a:p>
            <a:endParaRPr/>
          </a:p>
        </p:txBody>
      </p:sp>
      <p:sp>
        <p:nvSpPr>
          <p:cNvPr id="5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494685" y="5702300"/>
            <a:ext cx="2514633"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Placeholder information text</a:t>
            </a:r>
          </a:p>
        </p:txBody>
      </p:sp>
      <p:sp>
        <p:nvSpPr>
          <p:cNvPr id="58" name="Rounded Rectangle"/>
          <p:cNvSpPr/>
          <p:nvPr/>
        </p:nvSpPr>
        <p:spPr>
          <a:xfrm>
            <a:off x="5977569" y="5499100"/>
            <a:ext cx="3975956" cy="1270000"/>
          </a:xfrm>
          <a:prstGeom prst="roundRect">
            <a:avLst>
              <a:gd name="adj" fmla="val 7780"/>
            </a:avLst>
          </a:prstGeom>
          <a:solidFill>
            <a:schemeClr val="accent2"/>
          </a:solidFill>
          <a:ln w="12700" cap="flat">
            <a:noFill/>
            <a:miter lim="400000"/>
          </a:ln>
          <a:effectLst/>
        </p:spPr>
        <p:txBody>
          <a:bodyPr wrap="square" lIns="0" tIns="0" rIns="0" bIns="0" numCol="1" anchor="ctr">
            <a:noAutofit/>
          </a:bodyPr>
          <a:lstStyle/>
          <a:p>
            <a:endParaRPr/>
          </a:p>
        </p:txBody>
      </p:sp>
      <p:sp>
        <p:nvSpPr>
          <p:cNvPr id="5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708229" y="5702300"/>
            <a:ext cx="2514633"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dirty="0">
                <a:solidFill>
                  <a:schemeClr val="bg1"/>
                </a:solidFill>
              </a:rPr>
              <a:t>Placeholder information text</a:t>
            </a:r>
          </a:p>
        </p:txBody>
      </p:sp>
      <p:sp>
        <p:nvSpPr>
          <p:cNvPr id="6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494687" y="4630225"/>
            <a:ext cx="251463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10:00 - 11:00</a:t>
            </a:r>
          </a:p>
        </p:txBody>
      </p:sp>
      <p:sp>
        <p:nvSpPr>
          <p:cNvPr id="6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708230" y="4630225"/>
            <a:ext cx="251463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11:00 - 12:00</a:t>
            </a:r>
          </a:p>
        </p:txBody>
      </p:sp>
      <p:sp>
        <p:nvSpPr>
          <p:cNvPr id="6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921031" y="4630225"/>
            <a:ext cx="251463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12:00 - 13:00</a:t>
            </a:r>
          </a:p>
        </p:txBody>
      </p:sp>
      <p:sp>
        <p:nvSpPr>
          <p:cNvPr id="6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135318" y="4630225"/>
            <a:ext cx="251463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13:00 - 14:00</a:t>
            </a:r>
          </a:p>
        </p:txBody>
      </p:sp>
      <p:sp>
        <p:nvSpPr>
          <p:cNvPr id="6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347374" y="4630225"/>
            <a:ext cx="251463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14:00 - 15:00</a:t>
            </a:r>
          </a:p>
        </p:txBody>
      </p:sp>
      <p:sp>
        <p:nvSpPr>
          <p:cNvPr id="6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171745" y="8222174"/>
            <a:ext cx="3414516" cy="2844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9D9F9D"/>
                </a:solidFill>
                <a:latin typeface="Barlow Medium"/>
                <a:ea typeface="Barlow Medium"/>
                <a:cs typeface="Barlow Medium"/>
                <a:sym typeface="Barlow Medium"/>
              </a:defRPr>
            </a:lvl1pPr>
          </a:lstStyle>
          <a:p>
            <a:r>
              <a:rPr dirty="0">
                <a:solidFill>
                  <a:schemeClr val="tx2"/>
                </a:solidFill>
              </a:rPr>
              <a:t>Lorem Ipsum is simply dummy text of the printing and typesetting industry. Lorem Ipsum has been the industry's standard dummy text ever since the 1500s, when an unknown printer took a galley of type and scrambled it to make a type</a:t>
            </a:r>
          </a:p>
        </p:txBody>
      </p:sp>
      <p:sp>
        <p:nvSpPr>
          <p:cNvPr id="6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171745" y="7256974"/>
            <a:ext cx="2344509"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dirty="0">
                <a:solidFill>
                  <a:schemeClr val="tx1"/>
                </a:solidFill>
              </a:rPr>
              <a:t>The agenda of the meeting</a:t>
            </a:r>
          </a:p>
        </p:txBody>
      </p:sp>
      <p:sp>
        <p:nvSpPr>
          <p:cNvPr id="6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371212" y="8222174"/>
            <a:ext cx="3414515" cy="2844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 1500s, when an unknown printer took a galley of type and scrambled it to make a type</a:t>
            </a:r>
          </a:p>
        </p:txBody>
      </p:sp>
      <p:sp>
        <p:nvSpPr>
          <p:cNvPr id="7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371212" y="7256974"/>
            <a:ext cx="2344509"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a:solidFill>
                  <a:schemeClr val="tx1"/>
                </a:solidFill>
              </a:rPr>
              <a:t>The agenda of the meeting</a:t>
            </a:r>
          </a:p>
        </p:txBody>
      </p:sp>
      <p:sp>
        <p:nvSpPr>
          <p:cNvPr id="7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676512" y="8222174"/>
            <a:ext cx="3414516" cy="2844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 1500s, when an unknown printer took a galley of type and scrambled it to make a type</a:t>
            </a:r>
          </a:p>
        </p:txBody>
      </p:sp>
      <p:sp>
        <p:nvSpPr>
          <p:cNvPr id="7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676512" y="7256974"/>
            <a:ext cx="2344509"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a:solidFill>
                  <a:schemeClr val="tx1"/>
                </a:solidFill>
              </a:rPr>
              <a:t>The agenda of the meeting</a:t>
            </a:r>
          </a:p>
        </p:txBody>
      </p:sp>
      <p:sp>
        <p:nvSpPr>
          <p:cNvPr id="7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922546" y="8222174"/>
            <a:ext cx="3414516" cy="2844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 1500s, when an unknown printer took a galley of type and scrambled it to make a type</a:t>
            </a:r>
          </a:p>
        </p:txBody>
      </p:sp>
      <p:sp>
        <p:nvSpPr>
          <p:cNvPr id="7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922546" y="7256974"/>
            <a:ext cx="2344509"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a:solidFill>
                  <a:schemeClr val="tx1"/>
                </a:solidFill>
              </a:rPr>
              <a:t>The agenda of the meeting</a:t>
            </a:r>
          </a:p>
        </p:txBody>
      </p:sp>
      <p:sp>
        <p:nvSpPr>
          <p:cNvPr id="7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122012" y="8222174"/>
            <a:ext cx="3414516" cy="2844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 1500s, when an unknown printer took a galley of type and scrambled it to make a type</a:t>
            </a:r>
          </a:p>
        </p:txBody>
      </p:sp>
      <p:sp>
        <p:nvSpPr>
          <p:cNvPr id="7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122012" y="7256974"/>
            <a:ext cx="2344509" cy="863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a:solidFill>
                  <a:schemeClr val="tx1"/>
                </a:solidFill>
              </a:rPr>
              <a:t>The agenda of the meeting</a:t>
            </a:r>
          </a:p>
        </p:txBody>
      </p:sp>
      <p:sp>
        <p:nvSpPr>
          <p:cNvPr id="81" name="Venn diagram"/>
          <p:cNvSpPr txBox="1"/>
          <p:nvPr/>
        </p:nvSpPr>
        <p:spPr>
          <a:xfrm>
            <a:off x="6640634" y="1923044"/>
            <a:ext cx="11102732"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a:solidFill>
                  <a:schemeClr val="tx1"/>
                </a:solidFill>
              </a:rPr>
              <a:t>Time Management Template</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928" name="Line"/>
          <p:cNvSpPr/>
          <p:nvPr/>
        </p:nvSpPr>
        <p:spPr>
          <a:xfrm rot="10800000">
            <a:off x="14114619" y="7596597"/>
            <a:ext cx="3823914" cy="38163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16542"/>
                </a:lnTo>
                <a:cubicBezTo>
                  <a:pt x="0" y="14187"/>
                  <a:pt x="0" y="12303"/>
                  <a:pt x="81" y="10771"/>
                </a:cubicBezTo>
                <a:cubicBezTo>
                  <a:pt x="163" y="9240"/>
                  <a:pt x="326" y="8063"/>
                  <a:pt x="651" y="7120"/>
                </a:cubicBezTo>
                <a:cubicBezTo>
                  <a:pt x="1743" y="4114"/>
                  <a:pt x="4106" y="1747"/>
                  <a:pt x="7106" y="653"/>
                </a:cubicBezTo>
                <a:cubicBezTo>
                  <a:pt x="8290" y="221"/>
                  <a:pt x="9540" y="0"/>
                  <a:pt x="10800" y="0"/>
                </a:cubicBezTo>
                <a:cubicBezTo>
                  <a:pt x="12060" y="0"/>
                  <a:pt x="13310" y="221"/>
                  <a:pt x="14494" y="653"/>
                </a:cubicBezTo>
                <a:cubicBezTo>
                  <a:pt x="17494" y="1747"/>
                  <a:pt x="19857" y="4114"/>
                  <a:pt x="20949" y="7120"/>
                </a:cubicBezTo>
                <a:cubicBezTo>
                  <a:pt x="21274" y="8063"/>
                  <a:pt x="21437" y="9240"/>
                  <a:pt x="21519" y="10771"/>
                </a:cubicBezTo>
                <a:cubicBezTo>
                  <a:pt x="21600" y="12303"/>
                  <a:pt x="21600" y="14187"/>
                  <a:pt x="21600" y="16542"/>
                </a:cubicBezTo>
                <a:lnTo>
                  <a:pt x="21600" y="21600"/>
                </a:lnTo>
              </a:path>
            </a:pathLst>
          </a:custGeom>
          <a:ln w="50800">
            <a:solidFill>
              <a:srgbClr val="535353"/>
            </a:solidFill>
          </a:ln>
        </p:spPr>
        <p:txBody>
          <a:bodyPr lIns="0" tIns="0" rIns="0" bIns="0" anchor="ctr"/>
          <a:lstStyle/>
          <a:p>
            <a:endParaRPr/>
          </a:p>
        </p:txBody>
      </p:sp>
      <p:sp>
        <p:nvSpPr>
          <p:cNvPr id="929" name="Line"/>
          <p:cNvSpPr/>
          <p:nvPr/>
        </p:nvSpPr>
        <p:spPr>
          <a:xfrm rot="10800000">
            <a:off x="6453109" y="7596597"/>
            <a:ext cx="3823915" cy="38163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16542"/>
                </a:lnTo>
                <a:cubicBezTo>
                  <a:pt x="0" y="14187"/>
                  <a:pt x="0" y="12303"/>
                  <a:pt x="81" y="10771"/>
                </a:cubicBezTo>
                <a:cubicBezTo>
                  <a:pt x="163" y="9240"/>
                  <a:pt x="326" y="8063"/>
                  <a:pt x="651" y="7120"/>
                </a:cubicBezTo>
                <a:cubicBezTo>
                  <a:pt x="1743" y="4114"/>
                  <a:pt x="4106" y="1747"/>
                  <a:pt x="7106" y="653"/>
                </a:cubicBezTo>
                <a:cubicBezTo>
                  <a:pt x="8290" y="221"/>
                  <a:pt x="9540" y="0"/>
                  <a:pt x="10800" y="0"/>
                </a:cubicBezTo>
                <a:cubicBezTo>
                  <a:pt x="12060" y="0"/>
                  <a:pt x="13310" y="221"/>
                  <a:pt x="14494" y="653"/>
                </a:cubicBezTo>
                <a:cubicBezTo>
                  <a:pt x="17494" y="1747"/>
                  <a:pt x="19857" y="4114"/>
                  <a:pt x="20949" y="7120"/>
                </a:cubicBezTo>
                <a:cubicBezTo>
                  <a:pt x="21274" y="8063"/>
                  <a:pt x="21437" y="9240"/>
                  <a:pt x="21519" y="10771"/>
                </a:cubicBezTo>
                <a:cubicBezTo>
                  <a:pt x="21600" y="12303"/>
                  <a:pt x="21600" y="14187"/>
                  <a:pt x="21600" y="16542"/>
                </a:cubicBezTo>
                <a:lnTo>
                  <a:pt x="21600" y="21600"/>
                </a:lnTo>
              </a:path>
            </a:pathLst>
          </a:custGeom>
          <a:ln w="50800">
            <a:solidFill>
              <a:schemeClr val="accent2"/>
            </a:solidFill>
          </a:ln>
        </p:spPr>
        <p:txBody>
          <a:bodyPr lIns="0" tIns="0" rIns="0" bIns="0" anchor="ctr"/>
          <a:lstStyle/>
          <a:p>
            <a:endParaRPr/>
          </a:p>
        </p:txBody>
      </p:sp>
      <p:sp>
        <p:nvSpPr>
          <p:cNvPr id="930" name="Circle"/>
          <p:cNvSpPr/>
          <p:nvPr/>
        </p:nvSpPr>
        <p:spPr>
          <a:xfrm>
            <a:off x="3070922" y="4232537"/>
            <a:ext cx="2897193" cy="2897193"/>
          </a:xfrm>
          <a:prstGeom prst="ellipse">
            <a:avLst/>
          </a:prstGeom>
          <a:solidFill>
            <a:schemeClr val="accent1">
              <a:alpha val="60000"/>
            </a:schemeClr>
          </a:solidFill>
          <a:ln w="12700">
            <a:miter lim="400000"/>
          </a:ln>
        </p:spPr>
        <p:txBody>
          <a:bodyPr lIns="0" tIns="0" rIns="0" bIns="0" anchor="ctr"/>
          <a:lstStyle/>
          <a:p>
            <a:endParaRPr/>
          </a:p>
        </p:txBody>
      </p:sp>
      <p:sp>
        <p:nvSpPr>
          <p:cNvPr id="931" name="Line"/>
          <p:cNvSpPr/>
          <p:nvPr/>
        </p:nvSpPr>
        <p:spPr>
          <a:xfrm>
            <a:off x="2613476" y="3778131"/>
            <a:ext cx="3823915" cy="38163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16542"/>
                </a:lnTo>
                <a:cubicBezTo>
                  <a:pt x="0" y="14187"/>
                  <a:pt x="0" y="12303"/>
                  <a:pt x="81" y="10771"/>
                </a:cubicBezTo>
                <a:cubicBezTo>
                  <a:pt x="163" y="9240"/>
                  <a:pt x="326" y="8063"/>
                  <a:pt x="651" y="7120"/>
                </a:cubicBezTo>
                <a:cubicBezTo>
                  <a:pt x="1743" y="4114"/>
                  <a:pt x="4106" y="1747"/>
                  <a:pt x="7106" y="653"/>
                </a:cubicBezTo>
                <a:cubicBezTo>
                  <a:pt x="8290" y="221"/>
                  <a:pt x="9540" y="0"/>
                  <a:pt x="10800" y="0"/>
                </a:cubicBezTo>
                <a:cubicBezTo>
                  <a:pt x="12060" y="0"/>
                  <a:pt x="13310" y="221"/>
                  <a:pt x="14494" y="653"/>
                </a:cubicBezTo>
                <a:cubicBezTo>
                  <a:pt x="17494" y="1747"/>
                  <a:pt x="19857" y="4114"/>
                  <a:pt x="20949" y="7120"/>
                </a:cubicBezTo>
                <a:cubicBezTo>
                  <a:pt x="21274" y="8063"/>
                  <a:pt x="21437" y="9240"/>
                  <a:pt x="21519" y="10771"/>
                </a:cubicBezTo>
                <a:cubicBezTo>
                  <a:pt x="21600" y="12303"/>
                  <a:pt x="21600" y="14187"/>
                  <a:pt x="21600" y="16542"/>
                </a:cubicBezTo>
                <a:lnTo>
                  <a:pt x="21600" y="21600"/>
                </a:lnTo>
              </a:path>
            </a:pathLst>
          </a:custGeom>
          <a:ln w="50800">
            <a:solidFill>
              <a:schemeClr val="accent1"/>
            </a:solidFill>
          </a:ln>
        </p:spPr>
        <p:txBody>
          <a:bodyPr lIns="0" tIns="0" rIns="0" bIns="0" anchor="ctr"/>
          <a:lstStyle/>
          <a:p>
            <a:endParaRPr/>
          </a:p>
        </p:txBody>
      </p:sp>
      <p:sp>
        <p:nvSpPr>
          <p:cNvPr id="932" name="Circle"/>
          <p:cNvSpPr/>
          <p:nvPr/>
        </p:nvSpPr>
        <p:spPr>
          <a:xfrm>
            <a:off x="6897420" y="8059470"/>
            <a:ext cx="2897193" cy="2897193"/>
          </a:xfrm>
          <a:prstGeom prst="ellipse">
            <a:avLst/>
          </a:prstGeom>
          <a:solidFill>
            <a:schemeClr val="accent2">
              <a:alpha val="60000"/>
            </a:schemeClr>
          </a:solidFill>
          <a:ln w="12700">
            <a:miter lim="400000"/>
          </a:ln>
        </p:spPr>
        <p:txBody>
          <a:bodyPr lIns="0" tIns="0" rIns="0" bIns="0" anchor="ctr"/>
          <a:lstStyle/>
          <a:p>
            <a:endParaRPr/>
          </a:p>
        </p:txBody>
      </p:sp>
      <p:sp>
        <p:nvSpPr>
          <p:cNvPr id="933" name="Circle"/>
          <p:cNvSpPr/>
          <p:nvPr/>
        </p:nvSpPr>
        <p:spPr>
          <a:xfrm>
            <a:off x="10743403" y="4232537"/>
            <a:ext cx="2897193" cy="2897193"/>
          </a:xfrm>
          <a:prstGeom prst="ellipse">
            <a:avLst/>
          </a:prstGeom>
          <a:solidFill>
            <a:schemeClr val="accent3">
              <a:alpha val="60000"/>
            </a:schemeClr>
          </a:solidFill>
          <a:ln w="12700">
            <a:miter lim="400000"/>
          </a:ln>
        </p:spPr>
        <p:txBody>
          <a:bodyPr lIns="0" tIns="0" rIns="0" bIns="0" anchor="ctr"/>
          <a:lstStyle/>
          <a:p>
            <a:endParaRPr/>
          </a:p>
        </p:txBody>
      </p:sp>
      <p:sp>
        <p:nvSpPr>
          <p:cNvPr id="934" name="Circle"/>
          <p:cNvSpPr/>
          <p:nvPr/>
        </p:nvSpPr>
        <p:spPr>
          <a:xfrm>
            <a:off x="14577981" y="8068854"/>
            <a:ext cx="2897193" cy="2897193"/>
          </a:xfrm>
          <a:prstGeom prst="ellipse">
            <a:avLst/>
          </a:prstGeom>
          <a:solidFill>
            <a:srgbClr val="535353">
              <a:alpha val="60000"/>
            </a:srgbClr>
          </a:solidFill>
          <a:ln w="12700">
            <a:miter lim="400000"/>
          </a:ln>
        </p:spPr>
        <p:txBody>
          <a:bodyPr lIns="0" tIns="0" rIns="0" bIns="0" anchor="ctr"/>
          <a:lstStyle/>
          <a:p>
            <a:endParaRPr/>
          </a:p>
        </p:txBody>
      </p:sp>
      <p:sp>
        <p:nvSpPr>
          <p:cNvPr id="935" name="Circle"/>
          <p:cNvSpPr/>
          <p:nvPr/>
        </p:nvSpPr>
        <p:spPr>
          <a:xfrm>
            <a:off x="18403884" y="4232537"/>
            <a:ext cx="2897193" cy="2897193"/>
          </a:xfrm>
          <a:prstGeom prst="ellipse">
            <a:avLst/>
          </a:prstGeom>
          <a:solidFill>
            <a:schemeClr val="accent1">
              <a:alpha val="60000"/>
            </a:schemeClr>
          </a:solidFill>
          <a:ln w="12700">
            <a:miter lim="400000"/>
          </a:ln>
        </p:spPr>
        <p:txBody>
          <a:bodyPr lIns="0" tIns="0" rIns="0" bIns="0" anchor="ctr"/>
          <a:lstStyle/>
          <a:p>
            <a:endParaRPr/>
          </a:p>
        </p:txBody>
      </p:sp>
      <p:grpSp>
        <p:nvGrpSpPr>
          <p:cNvPr id="938" name="Group"/>
          <p:cNvGrpSpPr/>
          <p:nvPr/>
        </p:nvGrpSpPr>
        <p:grpSpPr>
          <a:xfrm>
            <a:off x="2346249" y="7328284"/>
            <a:ext cx="532305" cy="532305"/>
            <a:chOff x="0" y="0"/>
            <a:chExt cx="532304" cy="532304"/>
          </a:xfrm>
        </p:grpSpPr>
        <p:sp>
          <p:nvSpPr>
            <p:cNvPr id="936" name="Circle"/>
            <p:cNvSpPr/>
            <p:nvPr/>
          </p:nvSpPr>
          <p:spPr>
            <a:xfrm>
              <a:off x="0" y="0"/>
              <a:ext cx="532305" cy="532305"/>
            </a:xfrm>
            <a:prstGeom prst="ellipse">
              <a:avLst/>
            </a:prstGeom>
            <a:solidFill>
              <a:schemeClr val="accent1"/>
            </a:solidFill>
            <a:ln w="12700" cap="flat">
              <a:noFill/>
              <a:miter lim="400000"/>
            </a:ln>
            <a:effectLst/>
          </p:spPr>
          <p:txBody>
            <a:bodyPr wrap="square" lIns="0" tIns="0" rIns="0" bIns="0" numCol="1" anchor="ctr">
              <a:noAutofit/>
            </a:bodyPr>
            <a:lstStyle/>
            <a:p>
              <a:endParaRPr/>
            </a:p>
          </p:txBody>
        </p:sp>
        <p:sp>
          <p:nvSpPr>
            <p:cNvPr id="937" name="Graphic 33"/>
            <p:cNvSpPr/>
            <p:nvPr/>
          </p:nvSpPr>
          <p:spPr>
            <a:xfrm rot="16200000">
              <a:off x="155619" y="158608"/>
              <a:ext cx="221066" cy="188221"/>
            </a:xfrm>
            <a:custGeom>
              <a:avLst/>
              <a:gdLst/>
              <a:ahLst/>
              <a:cxnLst>
                <a:cxn ang="0">
                  <a:pos x="wd2" y="hd2"/>
                </a:cxn>
                <a:cxn ang="5400000">
                  <a:pos x="wd2" y="hd2"/>
                </a:cxn>
                <a:cxn ang="10800000">
                  <a:pos x="wd2" y="hd2"/>
                </a:cxn>
                <a:cxn ang="16200000">
                  <a:pos x="wd2" y="hd2"/>
                </a:cxn>
              </a:cxnLst>
              <a:rect l="0" t="0" r="r" b="b"/>
              <a:pathLst>
                <a:path w="21600" h="21600" extrusionOk="0">
                  <a:moveTo>
                    <a:pt x="1093" y="0"/>
                  </a:moveTo>
                  <a:cubicBezTo>
                    <a:pt x="499" y="0"/>
                    <a:pt x="0" y="557"/>
                    <a:pt x="0" y="1256"/>
                  </a:cubicBezTo>
                  <a:cubicBezTo>
                    <a:pt x="0" y="1511"/>
                    <a:pt x="63" y="1761"/>
                    <a:pt x="182" y="1951"/>
                  </a:cubicBezTo>
                  <a:lnTo>
                    <a:pt x="5189" y="10800"/>
                  </a:lnTo>
                  <a:lnTo>
                    <a:pt x="182" y="19622"/>
                  </a:lnTo>
                  <a:cubicBezTo>
                    <a:pt x="63" y="19812"/>
                    <a:pt x="0" y="20062"/>
                    <a:pt x="0" y="20317"/>
                  </a:cubicBezTo>
                  <a:cubicBezTo>
                    <a:pt x="0" y="21016"/>
                    <a:pt x="499" y="21600"/>
                    <a:pt x="1093" y="21600"/>
                  </a:cubicBezTo>
                  <a:lnTo>
                    <a:pt x="4325" y="21600"/>
                  </a:lnTo>
                  <a:cubicBezTo>
                    <a:pt x="4702" y="21600"/>
                    <a:pt x="5018" y="21355"/>
                    <a:pt x="5212" y="21012"/>
                  </a:cubicBezTo>
                  <a:lnTo>
                    <a:pt x="10606" y="11495"/>
                  </a:lnTo>
                  <a:cubicBezTo>
                    <a:pt x="10725" y="11304"/>
                    <a:pt x="10789" y="11054"/>
                    <a:pt x="10789" y="10800"/>
                  </a:cubicBezTo>
                  <a:cubicBezTo>
                    <a:pt x="10789" y="10546"/>
                    <a:pt x="10725" y="10269"/>
                    <a:pt x="10606" y="10078"/>
                  </a:cubicBezTo>
                  <a:lnTo>
                    <a:pt x="5212" y="561"/>
                  </a:lnTo>
                  <a:cubicBezTo>
                    <a:pt x="5018" y="218"/>
                    <a:pt x="4702" y="0"/>
                    <a:pt x="4325" y="0"/>
                  </a:cubicBezTo>
                  <a:lnTo>
                    <a:pt x="1093" y="0"/>
                  </a:lnTo>
                  <a:close/>
                  <a:moveTo>
                    <a:pt x="11881" y="0"/>
                  </a:moveTo>
                  <a:cubicBezTo>
                    <a:pt x="11287" y="0"/>
                    <a:pt x="10789" y="557"/>
                    <a:pt x="10789" y="1256"/>
                  </a:cubicBezTo>
                  <a:cubicBezTo>
                    <a:pt x="10789" y="1511"/>
                    <a:pt x="10852" y="1761"/>
                    <a:pt x="10971" y="1951"/>
                  </a:cubicBezTo>
                  <a:lnTo>
                    <a:pt x="15978" y="10800"/>
                  </a:lnTo>
                  <a:lnTo>
                    <a:pt x="10971" y="19622"/>
                  </a:lnTo>
                  <a:cubicBezTo>
                    <a:pt x="10852" y="19812"/>
                    <a:pt x="10789" y="20062"/>
                    <a:pt x="10789" y="20317"/>
                  </a:cubicBezTo>
                  <a:cubicBezTo>
                    <a:pt x="10789" y="21016"/>
                    <a:pt x="11287" y="21600"/>
                    <a:pt x="11881" y="21600"/>
                  </a:cubicBezTo>
                  <a:lnTo>
                    <a:pt x="15113" y="21600"/>
                  </a:lnTo>
                  <a:cubicBezTo>
                    <a:pt x="15491" y="21600"/>
                    <a:pt x="15806" y="21355"/>
                    <a:pt x="16001" y="21012"/>
                  </a:cubicBezTo>
                  <a:lnTo>
                    <a:pt x="21418" y="11495"/>
                  </a:lnTo>
                  <a:cubicBezTo>
                    <a:pt x="21537" y="11304"/>
                    <a:pt x="21600" y="11054"/>
                    <a:pt x="21600" y="10800"/>
                  </a:cubicBezTo>
                  <a:cubicBezTo>
                    <a:pt x="21600" y="10546"/>
                    <a:pt x="21537" y="10269"/>
                    <a:pt x="21418" y="10078"/>
                  </a:cubicBezTo>
                  <a:lnTo>
                    <a:pt x="16001" y="561"/>
                  </a:lnTo>
                  <a:cubicBezTo>
                    <a:pt x="15807" y="218"/>
                    <a:pt x="15491" y="0"/>
                    <a:pt x="15113" y="0"/>
                  </a:cubicBezTo>
                  <a:lnTo>
                    <a:pt x="11881" y="0"/>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sp>
        <p:nvSpPr>
          <p:cNvPr id="939" name="Venn diagram"/>
          <p:cNvSpPr txBox="1"/>
          <p:nvPr/>
        </p:nvSpPr>
        <p:spPr>
          <a:xfrm>
            <a:off x="3856123" y="5072812"/>
            <a:ext cx="1326790"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6000">
                <a:solidFill>
                  <a:schemeClr val="accent1"/>
                </a:solidFill>
                <a:latin typeface="Barlow SemiBold"/>
                <a:ea typeface="Barlow SemiBold"/>
                <a:cs typeface="Barlow SemiBold"/>
                <a:sym typeface="Barlow SemiBold"/>
              </a:defRPr>
            </a:lvl1pPr>
          </a:lstStyle>
          <a:p>
            <a:r>
              <a:t>01</a:t>
            </a:r>
          </a:p>
        </p:txBody>
      </p:sp>
      <p:sp>
        <p:nvSpPr>
          <p:cNvPr id="940" name="Line"/>
          <p:cNvSpPr/>
          <p:nvPr/>
        </p:nvSpPr>
        <p:spPr>
          <a:xfrm>
            <a:off x="10272446" y="3778131"/>
            <a:ext cx="3823915" cy="38163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16542"/>
                </a:lnTo>
                <a:cubicBezTo>
                  <a:pt x="0" y="14187"/>
                  <a:pt x="0" y="12303"/>
                  <a:pt x="81" y="10771"/>
                </a:cubicBezTo>
                <a:cubicBezTo>
                  <a:pt x="163" y="9240"/>
                  <a:pt x="326" y="8063"/>
                  <a:pt x="651" y="7120"/>
                </a:cubicBezTo>
                <a:cubicBezTo>
                  <a:pt x="1743" y="4114"/>
                  <a:pt x="4106" y="1747"/>
                  <a:pt x="7106" y="653"/>
                </a:cubicBezTo>
                <a:cubicBezTo>
                  <a:pt x="8290" y="221"/>
                  <a:pt x="9540" y="0"/>
                  <a:pt x="10800" y="0"/>
                </a:cubicBezTo>
                <a:cubicBezTo>
                  <a:pt x="12060" y="0"/>
                  <a:pt x="13310" y="221"/>
                  <a:pt x="14494" y="653"/>
                </a:cubicBezTo>
                <a:cubicBezTo>
                  <a:pt x="17494" y="1747"/>
                  <a:pt x="19857" y="4114"/>
                  <a:pt x="20949" y="7120"/>
                </a:cubicBezTo>
                <a:cubicBezTo>
                  <a:pt x="21274" y="8063"/>
                  <a:pt x="21437" y="9240"/>
                  <a:pt x="21519" y="10771"/>
                </a:cubicBezTo>
                <a:cubicBezTo>
                  <a:pt x="21600" y="12303"/>
                  <a:pt x="21600" y="14187"/>
                  <a:pt x="21600" y="16542"/>
                </a:cubicBezTo>
                <a:lnTo>
                  <a:pt x="21600" y="21600"/>
                </a:lnTo>
              </a:path>
            </a:pathLst>
          </a:custGeom>
          <a:ln w="50800">
            <a:solidFill>
              <a:schemeClr val="accent3"/>
            </a:solidFill>
          </a:ln>
        </p:spPr>
        <p:txBody>
          <a:bodyPr lIns="0" tIns="0" rIns="0" bIns="0" anchor="ctr"/>
          <a:lstStyle/>
          <a:p>
            <a:endParaRPr/>
          </a:p>
        </p:txBody>
      </p:sp>
      <p:sp>
        <p:nvSpPr>
          <p:cNvPr id="941" name="Line"/>
          <p:cNvSpPr/>
          <p:nvPr/>
        </p:nvSpPr>
        <p:spPr>
          <a:xfrm>
            <a:off x="17948119" y="3778131"/>
            <a:ext cx="3823915" cy="381630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16542"/>
                </a:lnTo>
                <a:cubicBezTo>
                  <a:pt x="0" y="14187"/>
                  <a:pt x="0" y="12303"/>
                  <a:pt x="81" y="10771"/>
                </a:cubicBezTo>
                <a:cubicBezTo>
                  <a:pt x="163" y="9240"/>
                  <a:pt x="326" y="8063"/>
                  <a:pt x="651" y="7120"/>
                </a:cubicBezTo>
                <a:cubicBezTo>
                  <a:pt x="1743" y="4114"/>
                  <a:pt x="4106" y="1747"/>
                  <a:pt x="7106" y="653"/>
                </a:cubicBezTo>
                <a:cubicBezTo>
                  <a:pt x="8290" y="221"/>
                  <a:pt x="9540" y="0"/>
                  <a:pt x="10800" y="0"/>
                </a:cubicBezTo>
                <a:cubicBezTo>
                  <a:pt x="12060" y="0"/>
                  <a:pt x="13310" y="221"/>
                  <a:pt x="14494" y="653"/>
                </a:cubicBezTo>
                <a:cubicBezTo>
                  <a:pt x="17494" y="1747"/>
                  <a:pt x="19857" y="4114"/>
                  <a:pt x="20949" y="7120"/>
                </a:cubicBezTo>
                <a:cubicBezTo>
                  <a:pt x="21274" y="8063"/>
                  <a:pt x="21437" y="9240"/>
                  <a:pt x="21519" y="10771"/>
                </a:cubicBezTo>
                <a:cubicBezTo>
                  <a:pt x="21600" y="12303"/>
                  <a:pt x="21600" y="14187"/>
                  <a:pt x="21600" y="16542"/>
                </a:cubicBezTo>
                <a:lnTo>
                  <a:pt x="21600" y="21600"/>
                </a:lnTo>
              </a:path>
            </a:pathLst>
          </a:custGeom>
          <a:ln w="50800">
            <a:solidFill>
              <a:schemeClr val="accent1"/>
            </a:solidFill>
          </a:ln>
        </p:spPr>
        <p:txBody>
          <a:bodyPr lIns="0" tIns="0" rIns="0" bIns="0" anchor="ctr"/>
          <a:lstStyle/>
          <a:p>
            <a:endParaRPr/>
          </a:p>
        </p:txBody>
      </p:sp>
      <p:sp>
        <p:nvSpPr>
          <p:cNvPr id="942" name="Circle"/>
          <p:cNvSpPr/>
          <p:nvPr/>
        </p:nvSpPr>
        <p:spPr>
          <a:xfrm>
            <a:off x="3070922" y="4232537"/>
            <a:ext cx="2897193" cy="2897193"/>
          </a:xfrm>
          <a:prstGeom prst="ellipse">
            <a:avLst/>
          </a:prstGeom>
          <a:ln w="25400">
            <a:solidFill>
              <a:schemeClr val="accent1"/>
            </a:solidFill>
          </a:ln>
        </p:spPr>
        <p:txBody>
          <a:bodyPr lIns="0" tIns="0" rIns="0" bIns="0" anchor="ctr"/>
          <a:lstStyle/>
          <a:p>
            <a:endParaRPr/>
          </a:p>
        </p:txBody>
      </p:sp>
      <p:sp>
        <p:nvSpPr>
          <p:cNvPr id="943" name="Circle"/>
          <p:cNvSpPr/>
          <p:nvPr/>
        </p:nvSpPr>
        <p:spPr>
          <a:xfrm>
            <a:off x="6897420" y="8068854"/>
            <a:ext cx="2897193" cy="2897193"/>
          </a:xfrm>
          <a:prstGeom prst="ellipse">
            <a:avLst/>
          </a:prstGeom>
          <a:ln w="25400">
            <a:solidFill>
              <a:schemeClr val="accent2"/>
            </a:solidFill>
          </a:ln>
        </p:spPr>
        <p:txBody>
          <a:bodyPr lIns="0" tIns="0" rIns="0" bIns="0" anchor="ctr"/>
          <a:lstStyle/>
          <a:p>
            <a:endParaRPr/>
          </a:p>
        </p:txBody>
      </p:sp>
      <p:sp>
        <p:nvSpPr>
          <p:cNvPr id="944" name="Circle"/>
          <p:cNvSpPr/>
          <p:nvPr/>
        </p:nvSpPr>
        <p:spPr>
          <a:xfrm>
            <a:off x="10743403" y="4232537"/>
            <a:ext cx="2897193" cy="2897193"/>
          </a:xfrm>
          <a:prstGeom prst="ellipse">
            <a:avLst/>
          </a:prstGeom>
          <a:ln w="25400">
            <a:solidFill>
              <a:schemeClr val="accent3"/>
            </a:solidFill>
          </a:ln>
        </p:spPr>
        <p:txBody>
          <a:bodyPr lIns="0" tIns="0" rIns="0" bIns="0" anchor="ctr"/>
          <a:lstStyle/>
          <a:p>
            <a:endParaRPr/>
          </a:p>
        </p:txBody>
      </p:sp>
      <p:sp>
        <p:nvSpPr>
          <p:cNvPr id="945" name="Circle"/>
          <p:cNvSpPr/>
          <p:nvPr/>
        </p:nvSpPr>
        <p:spPr>
          <a:xfrm>
            <a:off x="14577981" y="8068854"/>
            <a:ext cx="2897193" cy="2897193"/>
          </a:xfrm>
          <a:prstGeom prst="ellipse">
            <a:avLst/>
          </a:prstGeom>
          <a:ln w="25400">
            <a:solidFill>
              <a:srgbClr val="535353"/>
            </a:solidFill>
          </a:ln>
        </p:spPr>
        <p:txBody>
          <a:bodyPr lIns="0" tIns="0" rIns="0" bIns="0" anchor="ctr"/>
          <a:lstStyle/>
          <a:p>
            <a:endParaRPr/>
          </a:p>
        </p:txBody>
      </p:sp>
      <p:sp>
        <p:nvSpPr>
          <p:cNvPr id="946" name="Circle"/>
          <p:cNvSpPr/>
          <p:nvPr/>
        </p:nvSpPr>
        <p:spPr>
          <a:xfrm>
            <a:off x="18403884" y="4232537"/>
            <a:ext cx="2897193" cy="2897193"/>
          </a:xfrm>
          <a:prstGeom prst="ellipse">
            <a:avLst/>
          </a:prstGeom>
          <a:ln w="25400">
            <a:solidFill>
              <a:schemeClr val="accent1"/>
            </a:solidFill>
          </a:ln>
        </p:spPr>
        <p:txBody>
          <a:bodyPr lIns="0" tIns="0" rIns="0" bIns="0" anchor="ctr"/>
          <a:lstStyle/>
          <a:p>
            <a:endParaRPr/>
          </a:p>
        </p:txBody>
      </p:sp>
      <p:sp>
        <p:nvSpPr>
          <p:cNvPr id="947" name="Venn diagram"/>
          <p:cNvSpPr txBox="1"/>
          <p:nvPr/>
        </p:nvSpPr>
        <p:spPr>
          <a:xfrm>
            <a:off x="11509990" y="5072812"/>
            <a:ext cx="1326790"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6000">
                <a:solidFill>
                  <a:schemeClr val="accent3"/>
                </a:solidFill>
                <a:latin typeface="Barlow SemiBold"/>
                <a:ea typeface="Barlow SemiBold"/>
                <a:cs typeface="Barlow SemiBold"/>
                <a:sym typeface="Barlow SemiBold"/>
              </a:defRPr>
            </a:lvl1pPr>
          </a:lstStyle>
          <a:p>
            <a:r>
              <a:t>03</a:t>
            </a:r>
          </a:p>
        </p:txBody>
      </p:sp>
      <p:sp>
        <p:nvSpPr>
          <p:cNvPr id="948" name="Venn diagram"/>
          <p:cNvSpPr txBox="1"/>
          <p:nvPr/>
        </p:nvSpPr>
        <p:spPr>
          <a:xfrm>
            <a:off x="19193490" y="5072812"/>
            <a:ext cx="1326790"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6000">
                <a:solidFill>
                  <a:schemeClr val="accent1"/>
                </a:solidFill>
                <a:latin typeface="Barlow SemiBold"/>
                <a:ea typeface="Barlow SemiBold"/>
                <a:cs typeface="Barlow SemiBold"/>
                <a:sym typeface="Barlow SemiBold"/>
              </a:defRPr>
            </a:lvl1pPr>
          </a:lstStyle>
          <a:p>
            <a:r>
              <a:t>05</a:t>
            </a:r>
          </a:p>
        </p:txBody>
      </p:sp>
      <p:sp>
        <p:nvSpPr>
          <p:cNvPr id="949" name="Venn diagram"/>
          <p:cNvSpPr txBox="1"/>
          <p:nvPr/>
        </p:nvSpPr>
        <p:spPr>
          <a:xfrm>
            <a:off x="7682621" y="8936566"/>
            <a:ext cx="1326791"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6000">
                <a:solidFill>
                  <a:schemeClr val="accent2"/>
                </a:solidFill>
                <a:latin typeface="Barlow SemiBold"/>
                <a:ea typeface="Barlow SemiBold"/>
                <a:cs typeface="Barlow SemiBold"/>
                <a:sym typeface="Barlow SemiBold"/>
              </a:defRPr>
            </a:lvl1pPr>
          </a:lstStyle>
          <a:p>
            <a:r>
              <a:t>02</a:t>
            </a:r>
          </a:p>
        </p:txBody>
      </p:sp>
      <p:sp>
        <p:nvSpPr>
          <p:cNvPr id="950" name="Venn diagram"/>
          <p:cNvSpPr txBox="1"/>
          <p:nvPr/>
        </p:nvSpPr>
        <p:spPr>
          <a:xfrm>
            <a:off x="15353422" y="8936566"/>
            <a:ext cx="1326790"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6000">
                <a:latin typeface="Barlow SemiBold"/>
                <a:ea typeface="Barlow SemiBold"/>
                <a:cs typeface="Barlow SemiBold"/>
                <a:sym typeface="Barlow SemiBold"/>
              </a:defRPr>
            </a:lvl1pPr>
          </a:lstStyle>
          <a:p>
            <a:r>
              <a:rPr dirty="0">
                <a:solidFill>
                  <a:schemeClr val="tx1"/>
                </a:solidFill>
              </a:rPr>
              <a:t>04</a:t>
            </a:r>
          </a:p>
        </p:txBody>
      </p:sp>
      <p:grpSp>
        <p:nvGrpSpPr>
          <p:cNvPr id="953" name="Group"/>
          <p:cNvGrpSpPr/>
          <p:nvPr/>
        </p:nvGrpSpPr>
        <p:grpSpPr>
          <a:xfrm rot="10800000">
            <a:off x="6178262" y="7328284"/>
            <a:ext cx="532305" cy="532305"/>
            <a:chOff x="0" y="0"/>
            <a:chExt cx="532304" cy="532304"/>
          </a:xfrm>
        </p:grpSpPr>
        <p:sp>
          <p:nvSpPr>
            <p:cNvPr id="951" name="Circle"/>
            <p:cNvSpPr/>
            <p:nvPr/>
          </p:nvSpPr>
          <p:spPr>
            <a:xfrm>
              <a:off x="0" y="0"/>
              <a:ext cx="532305" cy="532305"/>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952" name="Graphic 33"/>
            <p:cNvSpPr/>
            <p:nvPr/>
          </p:nvSpPr>
          <p:spPr>
            <a:xfrm rot="16200000">
              <a:off x="155619" y="158608"/>
              <a:ext cx="221066" cy="188221"/>
            </a:xfrm>
            <a:custGeom>
              <a:avLst/>
              <a:gdLst/>
              <a:ahLst/>
              <a:cxnLst>
                <a:cxn ang="0">
                  <a:pos x="wd2" y="hd2"/>
                </a:cxn>
                <a:cxn ang="5400000">
                  <a:pos x="wd2" y="hd2"/>
                </a:cxn>
                <a:cxn ang="10800000">
                  <a:pos x="wd2" y="hd2"/>
                </a:cxn>
                <a:cxn ang="16200000">
                  <a:pos x="wd2" y="hd2"/>
                </a:cxn>
              </a:cxnLst>
              <a:rect l="0" t="0" r="r" b="b"/>
              <a:pathLst>
                <a:path w="21600" h="21600" extrusionOk="0">
                  <a:moveTo>
                    <a:pt x="1093" y="0"/>
                  </a:moveTo>
                  <a:cubicBezTo>
                    <a:pt x="499" y="0"/>
                    <a:pt x="0" y="557"/>
                    <a:pt x="0" y="1256"/>
                  </a:cubicBezTo>
                  <a:cubicBezTo>
                    <a:pt x="0" y="1511"/>
                    <a:pt x="63" y="1761"/>
                    <a:pt x="182" y="1951"/>
                  </a:cubicBezTo>
                  <a:lnTo>
                    <a:pt x="5189" y="10800"/>
                  </a:lnTo>
                  <a:lnTo>
                    <a:pt x="182" y="19622"/>
                  </a:lnTo>
                  <a:cubicBezTo>
                    <a:pt x="63" y="19812"/>
                    <a:pt x="0" y="20062"/>
                    <a:pt x="0" y="20317"/>
                  </a:cubicBezTo>
                  <a:cubicBezTo>
                    <a:pt x="0" y="21016"/>
                    <a:pt x="499" y="21600"/>
                    <a:pt x="1093" y="21600"/>
                  </a:cubicBezTo>
                  <a:lnTo>
                    <a:pt x="4325" y="21600"/>
                  </a:lnTo>
                  <a:cubicBezTo>
                    <a:pt x="4702" y="21600"/>
                    <a:pt x="5018" y="21355"/>
                    <a:pt x="5212" y="21012"/>
                  </a:cubicBezTo>
                  <a:lnTo>
                    <a:pt x="10606" y="11495"/>
                  </a:lnTo>
                  <a:cubicBezTo>
                    <a:pt x="10725" y="11304"/>
                    <a:pt x="10789" y="11054"/>
                    <a:pt x="10789" y="10800"/>
                  </a:cubicBezTo>
                  <a:cubicBezTo>
                    <a:pt x="10789" y="10546"/>
                    <a:pt x="10725" y="10269"/>
                    <a:pt x="10606" y="10078"/>
                  </a:cubicBezTo>
                  <a:lnTo>
                    <a:pt x="5212" y="561"/>
                  </a:lnTo>
                  <a:cubicBezTo>
                    <a:pt x="5018" y="218"/>
                    <a:pt x="4702" y="0"/>
                    <a:pt x="4325" y="0"/>
                  </a:cubicBezTo>
                  <a:lnTo>
                    <a:pt x="1093" y="0"/>
                  </a:lnTo>
                  <a:close/>
                  <a:moveTo>
                    <a:pt x="11881" y="0"/>
                  </a:moveTo>
                  <a:cubicBezTo>
                    <a:pt x="11287" y="0"/>
                    <a:pt x="10789" y="557"/>
                    <a:pt x="10789" y="1256"/>
                  </a:cubicBezTo>
                  <a:cubicBezTo>
                    <a:pt x="10789" y="1511"/>
                    <a:pt x="10852" y="1761"/>
                    <a:pt x="10971" y="1951"/>
                  </a:cubicBezTo>
                  <a:lnTo>
                    <a:pt x="15978" y="10800"/>
                  </a:lnTo>
                  <a:lnTo>
                    <a:pt x="10971" y="19622"/>
                  </a:lnTo>
                  <a:cubicBezTo>
                    <a:pt x="10852" y="19812"/>
                    <a:pt x="10789" y="20062"/>
                    <a:pt x="10789" y="20317"/>
                  </a:cubicBezTo>
                  <a:cubicBezTo>
                    <a:pt x="10789" y="21016"/>
                    <a:pt x="11287" y="21600"/>
                    <a:pt x="11881" y="21600"/>
                  </a:cubicBezTo>
                  <a:lnTo>
                    <a:pt x="15113" y="21600"/>
                  </a:lnTo>
                  <a:cubicBezTo>
                    <a:pt x="15491" y="21600"/>
                    <a:pt x="15806" y="21355"/>
                    <a:pt x="16001" y="21012"/>
                  </a:cubicBezTo>
                  <a:lnTo>
                    <a:pt x="21418" y="11495"/>
                  </a:lnTo>
                  <a:cubicBezTo>
                    <a:pt x="21537" y="11304"/>
                    <a:pt x="21600" y="11054"/>
                    <a:pt x="21600" y="10800"/>
                  </a:cubicBezTo>
                  <a:cubicBezTo>
                    <a:pt x="21600" y="10546"/>
                    <a:pt x="21537" y="10269"/>
                    <a:pt x="21418" y="10078"/>
                  </a:cubicBezTo>
                  <a:lnTo>
                    <a:pt x="16001" y="561"/>
                  </a:lnTo>
                  <a:cubicBezTo>
                    <a:pt x="15807" y="218"/>
                    <a:pt x="15491" y="0"/>
                    <a:pt x="15113" y="0"/>
                  </a:cubicBezTo>
                  <a:lnTo>
                    <a:pt x="11881" y="0"/>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grpSp>
        <p:nvGrpSpPr>
          <p:cNvPr id="956" name="Group"/>
          <p:cNvGrpSpPr/>
          <p:nvPr/>
        </p:nvGrpSpPr>
        <p:grpSpPr>
          <a:xfrm>
            <a:off x="10010276" y="7328284"/>
            <a:ext cx="532305" cy="532305"/>
            <a:chOff x="0" y="0"/>
            <a:chExt cx="532304" cy="532304"/>
          </a:xfrm>
        </p:grpSpPr>
        <p:sp>
          <p:nvSpPr>
            <p:cNvPr id="954" name="Circle"/>
            <p:cNvSpPr/>
            <p:nvPr/>
          </p:nvSpPr>
          <p:spPr>
            <a:xfrm>
              <a:off x="0" y="0"/>
              <a:ext cx="532305" cy="532305"/>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955" name="Graphic 33"/>
            <p:cNvSpPr/>
            <p:nvPr/>
          </p:nvSpPr>
          <p:spPr>
            <a:xfrm rot="16200000">
              <a:off x="155619" y="158608"/>
              <a:ext cx="221066" cy="188221"/>
            </a:xfrm>
            <a:custGeom>
              <a:avLst/>
              <a:gdLst/>
              <a:ahLst/>
              <a:cxnLst>
                <a:cxn ang="0">
                  <a:pos x="wd2" y="hd2"/>
                </a:cxn>
                <a:cxn ang="5400000">
                  <a:pos x="wd2" y="hd2"/>
                </a:cxn>
                <a:cxn ang="10800000">
                  <a:pos x="wd2" y="hd2"/>
                </a:cxn>
                <a:cxn ang="16200000">
                  <a:pos x="wd2" y="hd2"/>
                </a:cxn>
              </a:cxnLst>
              <a:rect l="0" t="0" r="r" b="b"/>
              <a:pathLst>
                <a:path w="21600" h="21600" extrusionOk="0">
                  <a:moveTo>
                    <a:pt x="1093" y="0"/>
                  </a:moveTo>
                  <a:cubicBezTo>
                    <a:pt x="499" y="0"/>
                    <a:pt x="0" y="557"/>
                    <a:pt x="0" y="1256"/>
                  </a:cubicBezTo>
                  <a:cubicBezTo>
                    <a:pt x="0" y="1511"/>
                    <a:pt x="63" y="1761"/>
                    <a:pt x="182" y="1951"/>
                  </a:cubicBezTo>
                  <a:lnTo>
                    <a:pt x="5189" y="10800"/>
                  </a:lnTo>
                  <a:lnTo>
                    <a:pt x="182" y="19622"/>
                  </a:lnTo>
                  <a:cubicBezTo>
                    <a:pt x="63" y="19812"/>
                    <a:pt x="0" y="20062"/>
                    <a:pt x="0" y="20317"/>
                  </a:cubicBezTo>
                  <a:cubicBezTo>
                    <a:pt x="0" y="21016"/>
                    <a:pt x="499" y="21600"/>
                    <a:pt x="1093" y="21600"/>
                  </a:cubicBezTo>
                  <a:lnTo>
                    <a:pt x="4325" y="21600"/>
                  </a:lnTo>
                  <a:cubicBezTo>
                    <a:pt x="4702" y="21600"/>
                    <a:pt x="5018" y="21355"/>
                    <a:pt x="5212" y="21012"/>
                  </a:cubicBezTo>
                  <a:lnTo>
                    <a:pt x="10606" y="11495"/>
                  </a:lnTo>
                  <a:cubicBezTo>
                    <a:pt x="10725" y="11304"/>
                    <a:pt x="10789" y="11054"/>
                    <a:pt x="10789" y="10800"/>
                  </a:cubicBezTo>
                  <a:cubicBezTo>
                    <a:pt x="10789" y="10546"/>
                    <a:pt x="10725" y="10269"/>
                    <a:pt x="10606" y="10078"/>
                  </a:cubicBezTo>
                  <a:lnTo>
                    <a:pt x="5212" y="561"/>
                  </a:lnTo>
                  <a:cubicBezTo>
                    <a:pt x="5018" y="218"/>
                    <a:pt x="4702" y="0"/>
                    <a:pt x="4325" y="0"/>
                  </a:cubicBezTo>
                  <a:lnTo>
                    <a:pt x="1093" y="0"/>
                  </a:lnTo>
                  <a:close/>
                  <a:moveTo>
                    <a:pt x="11881" y="0"/>
                  </a:moveTo>
                  <a:cubicBezTo>
                    <a:pt x="11287" y="0"/>
                    <a:pt x="10789" y="557"/>
                    <a:pt x="10789" y="1256"/>
                  </a:cubicBezTo>
                  <a:cubicBezTo>
                    <a:pt x="10789" y="1511"/>
                    <a:pt x="10852" y="1761"/>
                    <a:pt x="10971" y="1951"/>
                  </a:cubicBezTo>
                  <a:lnTo>
                    <a:pt x="15978" y="10800"/>
                  </a:lnTo>
                  <a:lnTo>
                    <a:pt x="10971" y="19622"/>
                  </a:lnTo>
                  <a:cubicBezTo>
                    <a:pt x="10852" y="19812"/>
                    <a:pt x="10789" y="20062"/>
                    <a:pt x="10789" y="20317"/>
                  </a:cubicBezTo>
                  <a:cubicBezTo>
                    <a:pt x="10789" y="21016"/>
                    <a:pt x="11287" y="21600"/>
                    <a:pt x="11881" y="21600"/>
                  </a:cubicBezTo>
                  <a:lnTo>
                    <a:pt x="15113" y="21600"/>
                  </a:lnTo>
                  <a:cubicBezTo>
                    <a:pt x="15491" y="21600"/>
                    <a:pt x="15806" y="21355"/>
                    <a:pt x="16001" y="21012"/>
                  </a:cubicBezTo>
                  <a:lnTo>
                    <a:pt x="21418" y="11495"/>
                  </a:lnTo>
                  <a:cubicBezTo>
                    <a:pt x="21537" y="11304"/>
                    <a:pt x="21600" y="11054"/>
                    <a:pt x="21600" y="10800"/>
                  </a:cubicBezTo>
                  <a:cubicBezTo>
                    <a:pt x="21600" y="10546"/>
                    <a:pt x="21537" y="10269"/>
                    <a:pt x="21418" y="10078"/>
                  </a:cubicBezTo>
                  <a:lnTo>
                    <a:pt x="16001" y="561"/>
                  </a:lnTo>
                  <a:cubicBezTo>
                    <a:pt x="15807" y="218"/>
                    <a:pt x="15491" y="0"/>
                    <a:pt x="15113" y="0"/>
                  </a:cubicBezTo>
                  <a:lnTo>
                    <a:pt x="11881" y="0"/>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grpSp>
        <p:nvGrpSpPr>
          <p:cNvPr id="959" name="Group"/>
          <p:cNvGrpSpPr/>
          <p:nvPr/>
        </p:nvGrpSpPr>
        <p:grpSpPr>
          <a:xfrm>
            <a:off x="17674302" y="7328284"/>
            <a:ext cx="532305" cy="532305"/>
            <a:chOff x="0" y="0"/>
            <a:chExt cx="532304" cy="532304"/>
          </a:xfrm>
        </p:grpSpPr>
        <p:sp>
          <p:nvSpPr>
            <p:cNvPr id="957" name="Circle"/>
            <p:cNvSpPr/>
            <p:nvPr/>
          </p:nvSpPr>
          <p:spPr>
            <a:xfrm>
              <a:off x="0" y="0"/>
              <a:ext cx="532305" cy="532305"/>
            </a:xfrm>
            <a:prstGeom prst="ellipse">
              <a:avLst/>
            </a:prstGeom>
            <a:solidFill>
              <a:schemeClr val="accent1"/>
            </a:solidFill>
            <a:ln w="12700" cap="flat">
              <a:noFill/>
              <a:miter lim="400000"/>
            </a:ln>
            <a:effectLst/>
          </p:spPr>
          <p:txBody>
            <a:bodyPr wrap="square" lIns="0" tIns="0" rIns="0" bIns="0" numCol="1" anchor="ctr">
              <a:noAutofit/>
            </a:bodyPr>
            <a:lstStyle/>
            <a:p>
              <a:endParaRPr/>
            </a:p>
          </p:txBody>
        </p:sp>
        <p:sp>
          <p:nvSpPr>
            <p:cNvPr id="958" name="Graphic 33"/>
            <p:cNvSpPr/>
            <p:nvPr/>
          </p:nvSpPr>
          <p:spPr>
            <a:xfrm rot="16200000">
              <a:off x="155619" y="158608"/>
              <a:ext cx="221066" cy="188221"/>
            </a:xfrm>
            <a:custGeom>
              <a:avLst/>
              <a:gdLst/>
              <a:ahLst/>
              <a:cxnLst>
                <a:cxn ang="0">
                  <a:pos x="wd2" y="hd2"/>
                </a:cxn>
                <a:cxn ang="5400000">
                  <a:pos x="wd2" y="hd2"/>
                </a:cxn>
                <a:cxn ang="10800000">
                  <a:pos x="wd2" y="hd2"/>
                </a:cxn>
                <a:cxn ang="16200000">
                  <a:pos x="wd2" y="hd2"/>
                </a:cxn>
              </a:cxnLst>
              <a:rect l="0" t="0" r="r" b="b"/>
              <a:pathLst>
                <a:path w="21600" h="21600" extrusionOk="0">
                  <a:moveTo>
                    <a:pt x="1093" y="0"/>
                  </a:moveTo>
                  <a:cubicBezTo>
                    <a:pt x="499" y="0"/>
                    <a:pt x="0" y="557"/>
                    <a:pt x="0" y="1256"/>
                  </a:cubicBezTo>
                  <a:cubicBezTo>
                    <a:pt x="0" y="1511"/>
                    <a:pt x="63" y="1761"/>
                    <a:pt x="182" y="1951"/>
                  </a:cubicBezTo>
                  <a:lnTo>
                    <a:pt x="5189" y="10800"/>
                  </a:lnTo>
                  <a:lnTo>
                    <a:pt x="182" y="19622"/>
                  </a:lnTo>
                  <a:cubicBezTo>
                    <a:pt x="63" y="19812"/>
                    <a:pt x="0" y="20062"/>
                    <a:pt x="0" y="20317"/>
                  </a:cubicBezTo>
                  <a:cubicBezTo>
                    <a:pt x="0" y="21016"/>
                    <a:pt x="499" y="21600"/>
                    <a:pt x="1093" y="21600"/>
                  </a:cubicBezTo>
                  <a:lnTo>
                    <a:pt x="4325" y="21600"/>
                  </a:lnTo>
                  <a:cubicBezTo>
                    <a:pt x="4702" y="21600"/>
                    <a:pt x="5018" y="21355"/>
                    <a:pt x="5212" y="21012"/>
                  </a:cubicBezTo>
                  <a:lnTo>
                    <a:pt x="10606" y="11495"/>
                  </a:lnTo>
                  <a:cubicBezTo>
                    <a:pt x="10725" y="11304"/>
                    <a:pt x="10789" y="11054"/>
                    <a:pt x="10789" y="10800"/>
                  </a:cubicBezTo>
                  <a:cubicBezTo>
                    <a:pt x="10789" y="10546"/>
                    <a:pt x="10725" y="10269"/>
                    <a:pt x="10606" y="10078"/>
                  </a:cubicBezTo>
                  <a:lnTo>
                    <a:pt x="5212" y="561"/>
                  </a:lnTo>
                  <a:cubicBezTo>
                    <a:pt x="5018" y="218"/>
                    <a:pt x="4702" y="0"/>
                    <a:pt x="4325" y="0"/>
                  </a:cubicBezTo>
                  <a:lnTo>
                    <a:pt x="1093" y="0"/>
                  </a:lnTo>
                  <a:close/>
                  <a:moveTo>
                    <a:pt x="11881" y="0"/>
                  </a:moveTo>
                  <a:cubicBezTo>
                    <a:pt x="11287" y="0"/>
                    <a:pt x="10789" y="557"/>
                    <a:pt x="10789" y="1256"/>
                  </a:cubicBezTo>
                  <a:cubicBezTo>
                    <a:pt x="10789" y="1511"/>
                    <a:pt x="10852" y="1761"/>
                    <a:pt x="10971" y="1951"/>
                  </a:cubicBezTo>
                  <a:lnTo>
                    <a:pt x="15978" y="10800"/>
                  </a:lnTo>
                  <a:lnTo>
                    <a:pt x="10971" y="19622"/>
                  </a:lnTo>
                  <a:cubicBezTo>
                    <a:pt x="10852" y="19812"/>
                    <a:pt x="10789" y="20062"/>
                    <a:pt x="10789" y="20317"/>
                  </a:cubicBezTo>
                  <a:cubicBezTo>
                    <a:pt x="10789" y="21016"/>
                    <a:pt x="11287" y="21600"/>
                    <a:pt x="11881" y="21600"/>
                  </a:cubicBezTo>
                  <a:lnTo>
                    <a:pt x="15113" y="21600"/>
                  </a:lnTo>
                  <a:cubicBezTo>
                    <a:pt x="15491" y="21600"/>
                    <a:pt x="15806" y="21355"/>
                    <a:pt x="16001" y="21012"/>
                  </a:cubicBezTo>
                  <a:lnTo>
                    <a:pt x="21418" y="11495"/>
                  </a:lnTo>
                  <a:cubicBezTo>
                    <a:pt x="21537" y="11304"/>
                    <a:pt x="21600" y="11054"/>
                    <a:pt x="21600" y="10800"/>
                  </a:cubicBezTo>
                  <a:cubicBezTo>
                    <a:pt x="21600" y="10546"/>
                    <a:pt x="21537" y="10269"/>
                    <a:pt x="21418" y="10078"/>
                  </a:cubicBezTo>
                  <a:lnTo>
                    <a:pt x="16001" y="561"/>
                  </a:lnTo>
                  <a:cubicBezTo>
                    <a:pt x="15807" y="218"/>
                    <a:pt x="15491" y="0"/>
                    <a:pt x="15113" y="0"/>
                  </a:cubicBezTo>
                  <a:lnTo>
                    <a:pt x="11881" y="0"/>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grpSp>
        <p:nvGrpSpPr>
          <p:cNvPr id="962" name="Group"/>
          <p:cNvGrpSpPr/>
          <p:nvPr/>
        </p:nvGrpSpPr>
        <p:grpSpPr>
          <a:xfrm rot="10800000">
            <a:off x="13842289" y="7328284"/>
            <a:ext cx="532306" cy="532305"/>
            <a:chOff x="0" y="0"/>
            <a:chExt cx="532304" cy="532304"/>
          </a:xfrm>
        </p:grpSpPr>
        <p:sp>
          <p:nvSpPr>
            <p:cNvPr id="960" name="Circle"/>
            <p:cNvSpPr/>
            <p:nvPr/>
          </p:nvSpPr>
          <p:spPr>
            <a:xfrm>
              <a:off x="0" y="0"/>
              <a:ext cx="532305" cy="532305"/>
            </a:xfrm>
            <a:prstGeom prst="ellipse">
              <a:avLst/>
            </a:prstGeom>
            <a:solidFill>
              <a:srgbClr val="535353"/>
            </a:solidFill>
            <a:ln w="12700" cap="flat">
              <a:noFill/>
              <a:miter lim="400000"/>
            </a:ln>
            <a:effectLst/>
          </p:spPr>
          <p:txBody>
            <a:bodyPr wrap="square" lIns="0" tIns="0" rIns="0" bIns="0" numCol="1" anchor="ctr">
              <a:noAutofit/>
            </a:bodyPr>
            <a:lstStyle/>
            <a:p>
              <a:endParaRPr/>
            </a:p>
          </p:txBody>
        </p:sp>
        <p:sp>
          <p:nvSpPr>
            <p:cNvPr id="961" name="Graphic 33"/>
            <p:cNvSpPr/>
            <p:nvPr/>
          </p:nvSpPr>
          <p:spPr>
            <a:xfrm rot="16200000">
              <a:off x="155619" y="158608"/>
              <a:ext cx="221066" cy="188221"/>
            </a:xfrm>
            <a:custGeom>
              <a:avLst/>
              <a:gdLst/>
              <a:ahLst/>
              <a:cxnLst>
                <a:cxn ang="0">
                  <a:pos x="wd2" y="hd2"/>
                </a:cxn>
                <a:cxn ang="5400000">
                  <a:pos x="wd2" y="hd2"/>
                </a:cxn>
                <a:cxn ang="10800000">
                  <a:pos x="wd2" y="hd2"/>
                </a:cxn>
                <a:cxn ang="16200000">
                  <a:pos x="wd2" y="hd2"/>
                </a:cxn>
              </a:cxnLst>
              <a:rect l="0" t="0" r="r" b="b"/>
              <a:pathLst>
                <a:path w="21600" h="21600" extrusionOk="0">
                  <a:moveTo>
                    <a:pt x="1093" y="0"/>
                  </a:moveTo>
                  <a:cubicBezTo>
                    <a:pt x="499" y="0"/>
                    <a:pt x="0" y="557"/>
                    <a:pt x="0" y="1256"/>
                  </a:cubicBezTo>
                  <a:cubicBezTo>
                    <a:pt x="0" y="1511"/>
                    <a:pt x="63" y="1761"/>
                    <a:pt x="182" y="1951"/>
                  </a:cubicBezTo>
                  <a:lnTo>
                    <a:pt x="5189" y="10800"/>
                  </a:lnTo>
                  <a:lnTo>
                    <a:pt x="182" y="19622"/>
                  </a:lnTo>
                  <a:cubicBezTo>
                    <a:pt x="63" y="19812"/>
                    <a:pt x="0" y="20062"/>
                    <a:pt x="0" y="20317"/>
                  </a:cubicBezTo>
                  <a:cubicBezTo>
                    <a:pt x="0" y="21016"/>
                    <a:pt x="499" y="21600"/>
                    <a:pt x="1093" y="21600"/>
                  </a:cubicBezTo>
                  <a:lnTo>
                    <a:pt x="4325" y="21600"/>
                  </a:lnTo>
                  <a:cubicBezTo>
                    <a:pt x="4702" y="21600"/>
                    <a:pt x="5018" y="21355"/>
                    <a:pt x="5212" y="21012"/>
                  </a:cubicBezTo>
                  <a:lnTo>
                    <a:pt x="10606" y="11495"/>
                  </a:lnTo>
                  <a:cubicBezTo>
                    <a:pt x="10725" y="11304"/>
                    <a:pt x="10789" y="11054"/>
                    <a:pt x="10789" y="10800"/>
                  </a:cubicBezTo>
                  <a:cubicBezTo>
                    <a:pt x="10789" y="10546"/>
                    <a:pt x="10725" y="10269"/>
                    <a:pt x="10606" y="10078"/>
                  </a:cubicBezTo>
                  <a:lnTo>
                    <a:pt x="5212" y="561"/>
                  </a:lnTo>
                  <a:cubicBezTo>
                    <a:pt x="5018" y="218"/>
                    <a:pt x="4702" y="0"/>
                    <a:pt x="4325" y="0"/>
                  </a:cubicBezTo>
                  <a:lnTo>
                    <a:pt x="1093" y="0"/>
                  </a:lnTo>
                  <a:close/>
                  <a:moveTo>
                    <a:pt x="11881" y="0"/>
                  </a:moveTo>
                  <a:cubicBezTo>
                    <a:pt x="11287" y="0"/>
                    <a:pt x="10789" y="557"/>
                    <a:pt x="10789" y="1256"/>
                  </a:cubicBezTo>
                  <a:cubicBezTo>
                    <a:pt x="10789" y="1511"/>
                    <a:pt x="10852" y="1761"/>
                    <a:pt x="10971" y="1951"/>
                  </a:cubicBezTo>
                  <a:lnTo>
                    <a:pt x="15978" y="10800"/>
                  </a:lnTo>
                  <a:lnTo>
                    <a:pt x="10971" y="19622"/>
                  </a:lnTo>
                  <a:cubicBezTo>
                    <a:pt x="10852" y="19812"/>
                    <a:pt x="10789" y="20062"/>
                    <a:pt x="10789" y="20317"/>
                  </a:cubicBezTo>
                  <a:cubicBezTo>
                    <a:pt x="10789" y="21016"/>
                    <a:pt x="11287" y="21600"/>
                    <a:pt x="11881" y="21600"/>
                  </a:cubicBezTo>
                  <a:lnTo>
                    <a:pt x="15113" y="21600"/>
                  </a:lnTo>
                  <a:cubicBezTo>
                    <a:pt x="15491" y="21600"/>
                    <a:pt x="15806" y="21355"/>
                    <a:pt x="16001" y="21012"/>
                  </a:cubicBezTo>
                  <a:lnTo>
                    <a:pt x="21418" y="11495"/>
                  </a:lnTo>
                  <a:cubicBezTo>
                    <a:pt x="21537" y="11304"/>
                    <a:pt x="21600" y="11054"/>
                    <a:pt x="21600" y="10800"/>
                  </a:cubicBezTo>
                  <a:cubicBezTo>
                    <a:pt x="21600" y="10546"/>
                    <a:pt x="21537" y="10269"/>
                    <a:pt x="21418" y="10078"/>
                  </a:cubicBezTo>
                  <a:lnTo>
                    <a:pt x="16001" y="561"/>
                  </a:lnTo>
                  <a:cubicBezTo>
                    <a:pt x="15807" y="218"/>
                    <a:pt x="15491" y="0"/>
                    <a:pt x="15113" y="0"/>
                  </a:cubicBezTo>
                  <a:lnTo>
                    <a:pt x="11881" y="0"/>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grpSp>
        <p:nvGrpSpPr>
          <p:cNvPr id="965" name="Group"/>
          <p:cNvGrpSpPr/>
          <p:nvPr/>
        </p:nvGrpSpPr>
        <p:grpSpPr>
          <a:xfrm rot="10800000">
            <a:off x="21506316" y="7328284"/>
            <a:ext cx="532305" cy="532305"/>
            <a:chOff x="0" y="0"/>
            <a:chExt cx="532304" cy="532304"/>
          </a:xfrm>
        </p:grpSpPr>
        <p:sp>
          <p:nvSpPr>
            <p:cNvPr id="963" name="Circle"/>
            <p:cNvSpPr/>
            <p:nvPr/>
          </p:nvSpPr>
          <p:spPr>
            <a:xfrm>
              <a:off x="0" y="0"/>
              <a:ext cx="532305" cy="532305"/>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964" name="Graphic 33"/>
            <p:cNvSpPr/>
            <p:nvPr/>
          </p:nvSpPr>
          <p:spPr>
            <a:xfrm rot="16200000">
              <a:off x="155619" y="158608"/>
              <a:ext cx="221066" cy="188221"/>
            </a:xfrm>
            <a:custGeom>
              <a:avLst/>
              <a:gdLst/>
              <a:ahLst/>
              <a:cxnLst>
                <a:cxn ang="0">
                  <a:pos x="wd2" y="hd2"/>
                </a:cxn>
                <a:cxn ang="5400000">
                  <a:pos x="wd2" y="hd2"/>
                </a:cxn>
                <a:cxn ang="10800000">
                  <a:pos x="wd2" y="hd2"/>
                </a:cxn>
                <a:cxn ang="16200000">
                  <a:pos x="wd2" y="hd2"/>
                </a:cxn>
              </a:cxnLst>
              <a:rect l="0" t="0" r="r" b="b"/>
              <a:pathLst>
                <a:path w="21600" h="21600" extrusionOk="0">
                  <a:moveTo>
                    <a:pt x="1093" y="0"/>
                  </a:moveTo>
                  <a:cubicBezTo>
                    <a:pt x="499" y="0"/>
                    <a:pt x="0" y="557"/>
                    <a:pt x="0" y="1256"/>
                  </a:cubicBezTo>
                  <a:cubicBezTo>
                    <a:pt x="0" y="1511"/>
                    <a:pt x="63" y="1761"/>
                    <a:pt x="182" y="1951"/>
                  </a:cubicBezTo>
                  <a:lnTo>
                    <a:pt x="5189" y="10800"/>
                  </a:lnTo>
                  <a:lnTo>
                    <a:pt x="182" y="19622"/>
                  </a:lnTo>
                  <a:cubicBezTo>
                    <a:pt x="63" y="19812"/>
                    <a:pt x="0" y="20062"/>
                    <a:pt x="0" y="20317"/>
                  </a:cubicBezTo>
                  <a:cubicBezTo>
                    <a:pt x="0" y="21016"/>
                    <a:pt x="499" y="21600"/>
                    <a:pt x="1093" y="21600"/>
                  </a:cubicBezTo>
                  <a:lnTo>
                    <a:pt x="4325" y="21600"/>
                  </a:lnTo>
                  <a:cubicBezTo>
                    <a:pt x="4702" y="21600"/>
                    <a:pt x="5018" y="21355"/>
                    <a:pt x="5212" y="21012"/>
                  </a:cubicBezTo>
                  <a:lnTo>
                    <a:pt x="10606" y="11495"/>
                  </a:lnTo>
                  <a:cubicBezTo>
                    <a:pt x="10725" y="11304"/>
                    <a:pt x="10789" y="11054"/>
                    <a:pt x="10789" y="10800"/>
                  </a:cubicBezTo>
                  <a:cubicBezTo>
                    <a:pt x="10789" y="10546"/>
                    <a:pt x="10725" y="10269"/>
                    <a:pt x="10606" y="10078"/>
                  </a:cubicBezTo>
                  <a:lnTo>
                    <a:pt x="5212" y="561"/>
                  </a:lnTo>
                  <a:cubicBezTo>
                    <a:pt x="5018" y="218"/>
                    <a:pt x="4702" y="0"/>
                    <a:pt x="4325" y="0"/>
                  </a:cubicBezTo>
                  <a:lnTo>
                    <a:pt x="1093" y="0"/>
                  </a:lnTo>
                  <a:close/>
                  <a:moveTo>
                    <a:pt x="11881" y="0"/>
                  </a:moveTo>
                  <a:cubicBezTo>
                    <a:pt x="11287" y="0"/>
                    <a:pt x="10789" y="557"/>
                    <a:pt x="10789" y="1256"/>
                  </a:cubicBezTo>
                  <a:cubicBezTo>
                    <a:pt x="10789" y="1511"/>
                    <a:pt x="10852" y="1761"/>
                    <a:pt x="10971" y="1951"/>
                  </a:cubicBezTo>
                  <a:lnTo>
                    <a:pt x="15978" y="10800"/>
                  </a:lnTo>
                  <a:lnTo>
                    <a:pt x="10971" y="19622"/>
                  </a:lnTo>
                  <a:cubicBezTo>
                    <a:pt x="10852" y="19812"/>
                    <a:pt x="10789" y="20062"/>
                    <a:pt x="10789" y="20317"/>
                  </a:cubicBezTo>
                  <a:cubicBezTo>
                    <a:pt x="10789" y="21016"/>
                    <a:pt x="11287" y="21600"/>
                    <a:pt x="11881" y="21600"/>
                  </a:cubicBezTo>
                  <a:lnTo>
                    <a:pt x="15113" y="21600"/>
                  </a:lnTo>
                  <a:cubicBezTo>
                    <a:pt x="15491" y="21600"/>
                    <a:pt x="15806" y="21355"/>
                    <a:pt x="16001" y="21012"/>
                  </a:cubicBezTo>
                  <a:lnTo>
                    <a:pt x="21418" y="11495"/>
                  </a:lnTo>
                  <a:cubicBezTo>
                    <a:pt x="21537" y="11304"/>
                    <a:pt x="21600" y="11054"/>
                    <a:pt x="21600" y="10800"/>
                  </a:cubicBezTo>
                  <a:cubicBezTo>
                    <a:pt x="21600" y="10546"/>
                    <a:pt x="21537" y="10269"/>
                    <a:pt x="21418" y="10078"/>
                  </a:cubicBezTo>
                  <a:lnTo>
                    <a:pt x="16001" y="561"/>
                  </a:lnTo>
                  <a:cubicBezTo>
                    <a:pt x="15807" y="218"/>
                    <a:pt x="15491" y="0"/>
                    <a:pt x="15113" y="0"/>
                  </a:cubicBezTo>
                  <a:lnTo>
                    <a:pt x="11881" y="0"/>
                  </a:ln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sp>
        <p:nvSpPr>
          <p:cNvPr id="96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228111" y="8102017"/>
            <a:ext cx="2582815"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dirty="0">
                <a:solidFill>
                  <a:schemeClr val="tx2"/>
                </a:solidFill>
              </a:rPr>
              <a:t>Time constraints are part of every workday</a:t>
            </a:r>
          </a:p>
        </p:txBody>
      </p:sp>
      <p:sp>
        <p:nvSpPr>
          <p:cNvPr id="96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900592" y="8102017"/>
            <a:ext cx="2582815"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Employees must learn to handle time competently</a:t>
            </a:r>
          </a:p>
        </p:txBody>
      </p:sp>
      <p:sp>
        <p:nvSpPr>
          <p:cNvPr id="96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8561073" y="8102017"/>
            <a:ext cx="2582815" cy="1320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Employers must support their employees in managing their time</a:t>
            </a:r>
          </a:p>
        </p:txBody>
      </p:sp>
      <p:sp>
        <p:nvSpPr>
          <p:cNvPr id="96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741931" y="5461000"/>
            <a:ext cx="2582815" cy="1625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Efficient time management has a positive effect on the company’s success and performance</a:t>
            </a:r>
          </a:p>
        </p:txBody>
      </p:sp>
      <p:sp>
        <p:nvSpPr>
          <p:cNvPr id="97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044061" y="5461000"/>
            <a:ext cx="2582815" cy="16256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Time nmanagement therefore becomes one of the most important skills in daily routines</a:t>
            </a:r>
          </a:p>
        </p:txBody>
      </p:sp>
      <p:sp>
        <p:nvSpPr>
          <p:cNvPr id="971" name="Line"/>
          <p:cNvSpPr/>
          <p:nvPr/>
        </p:nvSpPr>
        <p:spPr>
          <a:xfrm>
            <a:off x="4519518" y="7227347"/>
            <a:ext cx="0" cy="879697"/>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972" name="Line"/>
          <p:cNvSpPr/>
          <p:nvPr/>
        </p:nvSpPr>
        <p:spPr>
          <a:xfrm>
            <a:off x="12250008" y="7227347"/>
            <a:ext cx="0" cy="879697"/>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973" name="Line"/>
          <p:cNvSpPr/>
          <p:nvPr/>
        </p:nvSpPr>
        <p:spPr>
          <a:xfrm>
            <a:off x="19920808" y="7227347"/>
            <a:ext cx="0" cy="879697"/>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974" name="Line"/>
          <p:cNvSpPr/>
          <p:nvPr/>
        </p:nvSpPr>
        <p:spPr>
          <a:xfrm>
            <a:off x="16029516" y="7090355"/>
            <a:ext cx="0" cy="879696"/>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975" name="Line"/>
          <p:cNvSpPr/>
          <p:nvPr/>
        </p:nvSpPr>
        <p:spPr>
          <a:xfrm>
            <a:off x="8358716" y="7103788"/>
            <a:ext cx="0" cy="879697"/>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976" name="Venn diagram"/>
          <p:cNvSpPr txBox="1"/>
          <p:nvPr/>
        </p:nvSpPr>
        <p:spPr>
          <a:xfrm>
            <a:off x="5458374" y="1694612"/>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dirty="0">
                <a:solidFill>
                  <a:schemeClr val="tx1"/>
                </a:solidFill>
              </a:rPr>
              <a:t>Time Management in organizations</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1005" name="Group"/>
          <p:cNvGrpSpPr/>
          <p:nvPr/>
        </p:nvGrpSpPr>
        <p:grpSpPr>
          <a:xfrm>
            <a:off x="2427357" y="1739075"/>
            <a:ext cx="10296063" cy="10296063"/>
            <a:chOff x="0" y="0"/>
            <a:chExt cx="10296062" cy="10296062"/>
          </a:xfrm>
        </p:grpSpPr>
        <p:sp>
          <p:nvSpPr>
            <p:cNvPr id="978" name="Shape"/>
            <p:cNvSpPr/>
            <p:nvPr/>
          </p:nvSpPr>
          <p:spPr>
            <a:xfrm>
              <a:off x="1285394" y="1289874"/>
              <a:ext cx="7716734" cy="7716192"/>
            </a:xfrm>
            <a:custGeom>
              <a:avLst/>
              <a:gdLst/>
              <a:ahLst/>
              <a:cxnLst>
                <a:cxn ang="0">
                  <a:pos x="wd2" y="hd2"/>
                </a:cxn>
                <a:cxn ang="5400000">
                  <a:pos x="wd2" y="hd2"/>
                </a:cxn>
                <a:cxn ang="10800000">
                  <a:pos x="wd2" y="hd2"/>
                </a:cxn>
                <a:cxn ang="16200000">
                  <a:pos x="wd2" y="hd2"/>
                </a:cxn>
              </a:cxnLst>
              <a:rect l="0" t="0" r="r" b="b"/>
              <a:pathLst>
                <a:path w="19679" h="20595" extrusionOk="0">
                  <a:moveTo>
                    <a:pt x="9838" y="0"/>
                  </a:moveTo>
                  <a:cubicBezTo>
                    <a:pt x="7320" y="0"/>
                    <a:pt x="4803" y="1005"/>
                    <a:pt x="2881" y="3016"/>
                  </a:cubicBezTo>
                  <a:cubicBezTo>
                    <a:pt x="-961" y="7037"/>
                    <a:pt x="-961" y="13557"/>
                    <a:pt x="2881" y="17579"/>
                  </a:cubicBezTo>
                  <a:cubicBezTo>
                    <a:pt x="6724" y="21600"/>
                    <a:pt x="12954" y="21600"/>
                    <a:pt x="16797" y="17579"/>
                  </a:cubicBezTo>
                  <a:cubicBezTo>
                    <a:pt x="20639" y="13557"/>
                    <a:pt x="20639" y="7037"/>
                    <a:pt x="16797" y="3016"/>
                  </a:cubicBezTo>
                  <a:cubicBezTo>
                    <a:pt x="14875" y="1005"/>
                    <a:pt x="12357" y="0"/>
                    <a:pt x="9838" y="0"/>
                  </a:cubicBezTo>
                  <a:close/>
                  <a:moveTo>
                    <a:pt x="9850" y="1898"/>
                  </a:moveTo>
                  <a:cubicBezTo>
                    <a:pt x="11903" y="1898"/>
                    <a:pt x="13957" y="2719"/>
                    <a:pt x="15524" y="4359"/>
                  </a:cubicBezTo>
                  <a:cubicBezTo>
                    <a:pt x="18658" y="7639"/>
                    <a:pt x="18658" y="12956"/>
                    <a:pt x="15524" y="16236"/>
                  </a:cubicBezTo>
                  <a:cubicBezTo>
                    <a:pt x="12390" y="19516"/>
                    <a:pt x="7310" y="19516"/>
                    <a:pt x="4176" y="16236"/>
                  </a:cubicBezTo>
                  <a:cubicBezTo>
                    <a:pt x="1042" y="12956"/>
                    <a:pt x="1042" y="7639"/>
                    <a:pt x="4176" y="4359"/>
                  </a:cubicBezTo>
                  <a:cubicBezTo>
                    <a:pt x="5743" y="2719"/>
                    <a:pt x="7796" y="1898"/>
                    <a:pt x="9850" y="1898"/>
                  </a:cubicBezTo>
                  <a:close/>
                </a:path>
              </a:pathLst>
            </a:custGeom>
            <a:solidFill>
              <a:schemeClr val="accent4">
                <a:alpha val="60000"/>
              </a:schemeClr>
            </a:solidFill>
            <a:ln w="12700" cap="flat">
              <a:noFill/>
              <a:miter lim="400000"/>
            </a:ln>
            <a:effectLst/>
          </p:spPr>
          <p:txBody>
            <a:bodyPr wrap="square" lIns="0" tIns="0" rIns="0" bIns="0" numCol="1" anchor="ctr">
              <a:noAutofit/>
            </a:bodyPr>
            <a:lstStyle/>
            <a:p>
              <a:endParaRPr/>
            </a:p>
          </p:txBody>
        </p:sp>
        <p:sp>
          <p:nvSpPr>
            <p:cNvPr id="979" name="Circle"/>
            <p:cNvSpPr/>
            <p:nvPr/>
          </p:nvSpPr>
          <p:spPr>
            <a:xfrm>
              <a:off x="1996875" y="2001147"/>
              <a:ext cx="6293768" cy="6293768"/>
            </a:xfrm>
            <a:prstGeom prst="ellipse">
              <a:avLst/>
            </a:prstGeom>
            <a:noFill/>
            <a:ln w="25400" cap="flat">
              <a:solidFill>
                <a:schemeClr val="accent5"/>
              </a:solidFill>
              <a:custDash>
                <a:ds d="200000" sp="200000"/>
              </a:custDash>
              <a:miter lim="400000"/>
            </a:ln>
            <a:effectLst/>
          </p:spPr>
          <p:txBody>
            <a:bodyPr wrap="square" lIns="0" tIns="0" rIns="0" bIns="0" numCol="1" anchor="ctr">
              <a:noAutofit/>
            </a:bodyPr>
            <a:lstStyle/>
            <a:p>
              <a:endParaRPr/>
            </a:p>
          </p:txBody>
        </p:sp>
        <p:sp>
          <p:nvSpPr>
            <p:cNvPr id="980" name="Circle"/>
            <p:cNvSpPr/>
            <p:nvPr/>
          </p:nvSpPr>
          <p:spPr>
            <a:xfrm>
              <a:off x="0" y="0"/>
              <a:ext cx="10296063" cy="10296063"/>
            </a:xfrm>
            <a:prstGeom prst="ellipse">
              <a:avLst/>
            </a:prstGeom>
            <a:noFill/>
            <a:ln w="25400" cap="flat">
              <a:solidFill>
                <a:schemeClr val="accent5"/>
              </a:solidFill>
              <a:custDash>
                <a:ds d="200000" sp="200000"/>
              </a:custDash>
              <a:miter lim="400000"/>
            </a:ln>
            <a:effectLst/>
          </p:spPr>
          <p:txBody>
            <a:bodyPr wrap="square" lIns="0" tIns="0" rIns="0" bIns="0" numCol="1" anchor="ctr">
              <a:noAutofit/>
            </a:bodyPr>
            <a:lstStyle/>
            <a:p>
              <a:endParaRPr/>
            </a:p>
          </p:txBody>
        </p:sp>
        <p:sp>
          <p:nvSpPr>
            <p:cNvPr id="981" name="Circle"/>
            <p:cNvSpPr/>
            <p:nvPr/>
          </p:nvSpPr>
          <p:spPr>
            <a:xfrm>
              <a:off x="3776926" y="439824"/>
              <a:ext cx="2742209" cy="2742209"/>
            </a:xfrm>
            <a:prstGeom prst="ellipse">
              <a:avLst/>
            </a:prstGeom>
            <a:solidFill>
              <a:schemeClr val="accent1"/>
            </a:solidFill>
            <a:ln w="12700" cap="flat">
              <a:noFill/>
              <a:miter lim="400000"/>
            </a:ln>
            <a:effectLst/>
          </p:spPr>
          <p:txBody>
            <a:bodyPr wrap="square" lIns="0" tIns="0" rIns="0" bIns="0" numCol="1" anchor="ctr">
              <a:noAutofit/>
            </a:bodyPr>
            <a:lstStyle/>
            <a:p>
              <a:endParaRPr/>
            </a:p>
          </p:txBody>
        </p:sp>
        <p:sp>
          <p:nvSpPr>
            <p:cNvPr id="982" name="Circle"/>
            <p:cNvSpPr/>
            <p:nvPr/>
          </p:nvSpPr>
          <p:spPr>
            <a:xfrm>
              <a:off x="6687600" y="2134339"/>
              <a:ext cx="2742209" cy="2742209"/>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983" name="Circle"/>
            <p:cNvSpPr/>
            <p:nvPr/>
          </p:nvSpPr>
          <p:spPr>
            <a:xfrm>
              <a:off x="866253" y="2134339"/>
              <a:ext cx="2742209" cy="2742209"/>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984" name="Circle"/>
            <p:cNvSpPr/>
            <p:nvPr/>
          </p:nvSpPr>
          <p:spPr>
            <a:xfrm>
              <a:off x="866253" y="5426076"/>
              <a:ext cx="2742209" cy="2742209"/>
            </a:xfrm>
            <a:prstGeom prst="ellipse">
              <a:avLst/>
            </a:prstGeom>
            <a:solidFill>
              <a:schemeClr val="accent1"/>
            </a:solidFill>
            <a:ln w="12700" cap="flat">
              <a:noFill/>
              <a:miter lim="400000"/>
            </a:ln>
            <a:effectLst/>
          </p:spPr>
          <p:txBody>
            <a:bodyPr wrap="square" lIns="0" tIns="0" rIns="0" bIns="0" numCol="1" anchor="ctr">
              <a:noAutofit/>
            </a:bodyPr>
            <a:lstStyle/>
            <a:p>
              <a:endParaRPr/>
            </a:p>
          </p:txBody>
        </p:sp>
        <p:sp>
          <p:nvSpPr>
            <p:cNvPr id="985" name="Circle"/>
            <p:cNvSpPr/>
            <p:nvPr/>
          </p:nvSpPr>
          <p:spPr>
            <a:xfrm>
              <a:off x="6687600" y="5409860"/>
              <a:ext cx="2742209" cy="2742209"/>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986" name="Circle"/>
            <p:cNvSpPr/>
            <p:nvPr/>
          </p:nvSpPr>
          <p:spPr>
            <a:xfrm>
              <a:off x="3772654" y="7120590"/>
              <a:ext cx="2742209" cy="2742208"/>
            </a:xfrm>
            <a:prstGeom prst="ellipse">
              <a:avLst/>
            </a:prstGeom>
            <a:solidFill>
              <a:srgbClr val="535353"/>
            </a:solidFill>
            <a:ln w="12700" cap="flat">
              <a:noFill/>
              <a:miter lim="400000"/>
            </a:ln>
            <a:effectLst/>
          </p:spPr>
          <p:txBody>
            <a:bodyPr wrap="square" lIns="0" tIns="0" rIns="0" bIns="0" numCol="1" anchor="ctr">
              <a:noAutofit/>
            </a:bodyPr>
            <a:lstStyle/>
            <a:p>
              <a:endParaRPr/>
            </a:p>
          </p:txBody>
        </p:sp>
        <p:sp>
          <p:nvSpPr>
            <p:cNvPr id="987" name="Circle"/>
            <p:cNvSpPr/>
            <p:nvPr/>
          </p:nvSpPr>
          <p:spPr>
            <a:xfrm>
              <a:off x="3975440" y="638338"/>
              <a:ext cx="2345181" cy="2345181"/>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988" name="Circle"/>
            <p:cNvSpPr/>
            <p:nvPr/>
          </p:nvSpPr>
          <p:spPr>
            <a:xfrm>
              <a:off x="3975440" y="7312544"/>
              <a:ext cx="2345181" cy="2345182"/>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989" name="Circle"/>
            <p:cNvSpPr/>
            <p:nvPr/>
          </p:nvSpPr>
          <p:spPr>
            <a:xfrm>
              <a:off x="6886113" y="5608373"/>
              <a:ext cx="2345182" cy="2345182"/>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990" name="Circle"/>
            <p:cNvSpPr/>
            <p:nvPr/>
          </p:nvSpPr>
          <p:spPr>
            <a:xfrm>
              <a:off x="6886113" y="2332852"/>
              <a:ext cx="2345182" cy="2345182"/>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991" name="Circle"/>
            <p:cNvSpPr/>
            <p:nvPr/>
          </p:nvSpPr>
          <p:spPr>
            <a:xfrm>
              <a:off x="1064767" y="2332852"/>
              <a:ext cx="2345182" cy="2345182"/>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992" name="Circle"/>
            <p:cNvSpPr/>
            <p:nvPr/>
          </p:nvSpPr>
          <p:spPr>
            <a:xfrm>
              <a:off x="1064766" y="5608373"/>
              <a:ext cx="2345182" cy="2345182"/>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993" name="Circle"/>
            <p:cNvSpPr/>
            <p:nvPr/>
          </p:nvSpPr>
          <p:spPr>
            <a:xfrm>
              <a:off x="3447774" y="3447775"/>
              <a:ext cx="3400513" cy="3400513"/>
            </a:xfrm>
            <a:prstGeom prst="ellipse">
              <a:avLst/>
            </a:prstGeom>
            <a:solidFill>
              <a:schemeClr val="accent4"/>
            </a:solidFill>
            <a:ln w="12700" cap="flat">
              <a:noFill/>
              <a:miter lim="400000"/>
            </a:ln>
            <a:effectLst/>
          </p:spPr>
          <p:txBody>
            <a:bodyPr wrap="square" lIns="0" tIns="0" rIns="0" bIns="0" numCol="1" anchor="ctr">
              <a:noAutofit/>
            </a:bodyPr>
            <a:lstStyle/>
            <a:p>
              <a:endParaRPr/>
            </a:p>
          </p:txBody>
        </p:sp>
        <p:sp>
          <p:nvSpPr>
            <p:cNvPr id="99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101141" y="3149843"/>
              <a:ext cx="1915127"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Micromanaging tasks</a:t>
              </a:r>
            </a:p>
          </p:txBody>
        </p:sp>
        <p:sp>
          <p:nvSpPr>
            <p:cNvPr id="99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101141" y="6272964"/>
              <a:ext cx="1915127"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Assigning two people to the same task</a:t>
              </a:r>
            </a:p>
          </p:txBody>
        </p:sp>
        <p:sp>
          <p:nvSpPr>
            <p:cNvPr id="99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190468" y="7977134"/>
              <a:ext cx="1915126"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Lack of clear and specific direction</a:t>
              </a:r>
            </a:p>
          </p:txBody>
        </p:sp>
        <p:sp>
          <p:nvSpPr>
            <p:cNvPr id="99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80872" y="6289180"/>
              <a:ext cx="171297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Assigning unrelated tasks</a:t>
              </a:r>
            </a:p>
          </p:txBody>
        </p:sp>
        <p:sp>
          <p:nvSpPr>
            <p:cNvPr id="99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80872" y="3149843"/>
              <a:ext cx="1712971"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dirty="0">
                  <a:solidFill>
                    <a:schemeClr val="tx2"/>
                  </a:solidFill>
                </a:rPr>
                <a:t>Lack of supervision</a:t>
              </a:r>
            </a:p>
          </p:txBody>
        </p:sp>
        <p:sp>
          <p:nvSpPr>
            <p:cNvPr id="99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291545" y="1455328"/>
              <a:ext cx="1712972"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Unclear deadlines</a:t>
              </a:r>
            </a:p>
          </p:txBody>
        </p:sp>
        <p:sp>
          <p:nvSpPr>
            <p:cNvPr id="1000" name="Venn diagram"/>
            <p:cNvSpPr txBox="1"/>
            <p:nvPr/>
          </p:nvSpPr>
          <p:spPr>
            <a:xfrm>
              <a:off x="3975441" y="4294375"/>
              <a:ext cx="2345181" cy="1244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latin typeface="Barlow SemiBold"/>
                  <a:ea typeface="Barlow SemiBold"/>
                  <a:cs typeface="Barlow SemiBold"/>
                  <a:sym typeface="Barlow SemiBold"/>
                </a:defRPr>
              </a:lvl1pPr>
            </a:lstStyle>
            <a:p>
              <a:r>
                <a:rPr dirty="0">
                  <a:solidFill>
                    <a:schemeClr val="tx1"/>
                  </a:solidFill>
                </a:rPr>
                <a:t>Time Management in organizations</a:t>
              </a:r>
            </a:p>
          </p:txBody>
        </p:sp>
        <p:grpSp>
          <p:nvGrpSpPr>
            <p:cNvPr id="1004" name="Group"/>
            <p:cNvGrpSpPr/>
            <p:nvPr/>
          </p:nvGrpSpPr>
          <p:grpSpPr>
            <a:xfrm>
              <a:off x="4757784" y="5796684"/>
              <a:ext cx="780496" cy="169949"/>
              <a:chOff x="0" y="0"/>
              <a:chExt cx="780494" cy="169947"/>
            </a:xfrm>
          </p:grpSpPr>
          <p:sp>
            <p:nvSpPr>
              <p:cNvPr id="1001" name="Circle"/>
              <p:cNvSpPr/>
              <p:nvPr/>
            </p:nvSpPr>
            <p:spPr>
              <a:xfrm>
                <a:off x="0" y="-1"/>
                <a:ext cx="169948" cy="169949"/>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002" name="Circle"/>
              <p:cNvSpPr/>
              <p:nvPr/>
            </p:nvSpPr>
            <p:spPr>
              <a:xfrm>
                <a:off x="305273" y="-1"/>
                <a:ext cx="169948" cy="169949"/>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003" name="Circle"/>
              <p:cNvSpPr/>
              <p:nvPr/>
            </p:nvSpPr>
            <p:spPr>
              <a:xfrm>
                <a:off x="610547" y="-1"/>
                <a:ext cx="169948" cy="169949"/>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grpSp>
        <p:nvGrpSpPr>
          <p:cNvPr id="1008" name="Group"/>
          <p:cNvGrpSpPr/>
          <p:nvPr/>
        </p:nvGrpSpPr>
        <p:grpSpPr>
          <a:xfrm>
            <a:off x="14677085" y="4189511"/>
            <a:ext cx="7166459" cy="5395192"/>
            <a:chOff x="0" y="711200"/>
            <a:chExt cx="7166458" cy="5395191"/>
          </a:xfrm>
        </p:grpSpPr>
        <p:sp>
          <p:nvSpPr>
            <p:cNvPr id="100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4168" y="2575790"/>
              <a:ext cx="7112290" cy="3530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1007" name="Venn diagram"/>
            <p:cNvSpPr txBox="1"/>
            <p:nvPr/>
          </p:nvSpPr>
          <p:spPr>
            <a:xfrm>
              <a:off x="0" y="711200"/>
              <a:ext cx="6993148" cy="1518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4600">
                  <a:latin typeface="Barlow Bold"/>
                  <a:ea typeface="Barlow Bold"/>
                  <a:cs typeface="Barlow Bold"/>
                  <a:sym typeface="Barlow Bold"/>
                </a:defRPr>
              </a:lvl1pPr>
            </a:lstStyle>
            <a:p>
              <a:r>
                <a:rPr dirty="0">
                  <a:solidFill>
                    <a:schemeClr val="tx1"/>
                  </a:solidFill>
                </a:rPr>
                <a:t>Time Management in organizations</a:t>
              </a:r>
            </a:p>
          </p:txBody>
        </p:sp>
      </p:gr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010" name="Circle"/>
          <p:cNvSpPr/>
          <p:nvPr/>
        </p:nvSpPr>
        <p:spPr>
          <a:xfrm>
            <a:off x="13830915" y="4077315"/>
            <a:ext cx="7229303" cy="7229303"/>
          </a:xfrm>
          <a:prstGeom prst="ellipse">
            <a:avLst/>
          </a:prstGeom>
          <a:solidFill>
            <a:schemeClr val="accent4"/>
          </a:solidFill>
          <a:ln w="12700">
            <a:miter lim="400000"/>
          </a:ln>
        </p:spPr>
        <p:txBody>
          <a:bodyPr lIns="0" tIns="0" rIns="0" bIns="0" anchor="ctr"/>
          <a:lstStyle/>
          <a:p>
            <a:endParaRPr/>
          </a:p>
        </p:txBody>
      </p:sp>
      <p:sp>
        <p:nvSpPr>
          <p:cNvPr id="1011" name="Shape"/>
          <p:cNvSpPr/>
          <p:nvPr/>
        </p:nvSpPr>
        <p:spPr>
          <a:xfrm rot="5400000">
            <a:off x="16942468" y="6376261"/>
            <a:ext cx="1006196" cy="592811"/>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gradFill>
            <a:gsLst>
              <a:gs pos="0">
                <a:schemeClr val="accent4"/>
              </a:gs>
              <a:gs pos="100000">
                <a:srgbClr val="F7F5F6"/>
              </a:gs>
            </a:gsLst>
          </a:gradFill>
          <a:ln w="12700">
            <a:miter lim="400000"/>
          </a:ln>
        </p:spPr>
        <p:txBody>
          <a:bodyPr lIns="45718" tIns="45718" rIns="45718" bIns="45718"/>
          <a:lstStyle/>
          <a:p>
            <a:endParaRPr/>
          </a:p>
        </p:txBody>
      </p:sp>
      <p:sp>
        <p:nvSpPr>
          <p:cNvPr id="1012" name="Shape"/>
          <p:cNvSpPr/>
          <p:nvPr/>
        </p:nvSpPr>
        <p:spPr>
          <a:xfrm rot="5400000">
            <a:off x="16942468" y="8251627"/>
            <a:ext cx="1006196" cy="592811"/>
          </a:xfrm>
          <a:custGeom>
            <a:avLst/>
            <a:gdLst/>
            <a:ahLst/>
            <a:cxnLst>
              <a:cxn ang="0">
                <a:pos x="wd2" y="hd2"/>
              </a:cxn>
              <a:cxn ang="5400000">
                <a:pos x="wd2" y="hd2"/>
              </a:cxn>
              <a:cxn ang="10800000">
                <a:pos x="wd2" y="hd2"/>
              </a:cxn>
              <a:cxn ang="16200000">
                <a:pos x="wd2" y="hd2"/>
              </a:cxn>
            </a:cxnLst>
            <a:rect l="0" t="0" r="r" b="b"/>
            <a:pathLst>
              <a:path w="21593" h="21421" extrusionOk="0">
                <a:moveTo>
                  <a:pt x="930" y="15968"/>
                </a:moveTo>
                <a:cubicBezTo>
                  <a:pt x="674" y="15972"/>
                  <a:pt x="428" y="15797"/>
                  <a:pt x="251" y="15484"/>
                </a:cubicBezTo>
                <a:cubicBezTo>
                  <a:pt x="107" y="15230"/>
                  <a:pt x="18" y="14901"/>
                  <a:pt x="0" y="14551"/>
                </a:cubicBezTo>
                <a:lnTo>
                  <a:pt x="0" y="6888"/>
                </a:lnTo>
                <a:cubicBezTo>
                  <a:pt x="18" y="6520"/>
                  <a:pt x="117" y="6177"/>
                  <a:pt x="277" y="5925"/>
                </a:cubicBezTo>
                <a:cubicBezTo>
                  <a:pt x="422" y="5697"/>
                  <a:pt x="608" y="5558"/>
                  <a:pt x="805" y="5530"/>
                </a:cubicBezTo>
                <a:lnTo>
                  <a:pt x="12714" y="5554"/>
                </a:lnTo>
                <a:lnTo>
                  <a:pt x="12707" y="1396"/>
                </a:lnTo>
                <a:cubicBezTo>
                  <a:pt x="12711" y="832"/>
                  <a:pt x="12914" y="327"/>
                  <a:pt x="13223" y="109"/>
                </a:cubicBezTo>
                <a:cubicBezTo>
                  <a:pt x="13493" y="-82"/>
                  <a:pt x="13802" y="-19"/>
                  <a:pt x="14038" y="274"/>
                </a:cubicBezTo>
                <a:lnTo>
                  <a:pt x="21319" y="9631"/>
                </a:lnTo>
                <a:cubicBezTo>
                  <a:pt x="21489" y="9913"/>
                  <a:pt x="21588" y="10296"/>
                  <a:pt x="21593" y="10698"/>
                </a:cubicBezTo>
                <a:cubicBezTo>
                  <a:pt x="21600" y="11195"/>
                  <a:pt x="21466" y="11668"/>
                  <a:pt x="21232" y="11973"/>
                </a:cubicBezTo>
                <a:lnTo>
                  <a:pt x="14114" y="21111"/>
                </a:lnTo>
                <a:cubicBezTo>
                  <a:pt x="13850" y="21456"/>
                  <a:pt x="13492" y="21518"/>
                  <a:pt x="13192" y="21272"/>
                </a:cubicBezTo>
                <a:cubicBezTo>
                  <a:pt x="12887" y="21022"/>
                  <a:pt x="12695" y="20500"/>
                  <a:pt x="12698" y="19929"/>
                </a:cubicBezTo>
                <a:lnTo>
                  <a:pt x="12698" y="15937"/>
                </a:lnTo>
                <a:lnTo>
                  <a:pt x="930" y="15968"/>
                </a:lnTo>
                <a:close/>
              </a:path>
            </a:pathLst>
          </a:custGeom>
          <a:gradFill>
            <a:gsLst>
              <a:gs pos="0">
                <a:schemeClr val="accent4"/>
              </a:gs>
              <a:gs pos="100000">
                <a:srgbClr val="F7F5F6"/>
              </a:gs>
            </a:gsLst>
          </a:gradFill>
          <a:ln w="12700">
            <a:miter lim="400000"/>
          </a:ln>
        </p:spPr>
        <p:txBody>
          <a:bodyPr lIns="45718" tIns="45718" rIns="45718" bIns="45718"/>
          <a:lstStyle/>
          <a:p>
            <a:endParaRPr/>
          </a:p>
        </p:txBody>
      </p:sp>
      <p:sp>
        <p:nvSpPr>
          <p:cNvPr id="1013" name="Circle"/>
          <p:cNvSpPr/>
          <p:nvPr/>
        </p:nvSpPr>
        <p:spPr>
          <a:xfrm>
            <a:off x="13205657" y="3452057"/>
            <a:ext cx="8479819" cy="8479819"/>
          </a:xfrm>
          <a:prstGeom prst="ellipse">
            <a:avLst/>
          </a:prstGeom>
          <a:ln w="25400">
            <a:solidFill>
              <a:schemeClr val="accent5"/>
            </a:solidFill>
            <a:custDash>
              <a:ds d="200000" sp="200000"/>
            </a:custDash>
            <a:miter lim="400000"/>
          </a:ln>
        </p:spPr>
        <p:txBody>
          <a:bodyPr lIns="0" tIns="0" rIns="0" bIns="0" anchor="ctr"/>
          <a:lstStyle/>
          <a:p>
            <a:endParaRPr/>
          </a:p>
        </p:txBody>
      </p:sp>
      <p:grpSp>
        <p:nvGrpSpPr>
          <p:cNvPr id="1018" name="Group"/>
          <p:cNvGrpSpPr/>
          <p:nvPr/>
        </p:nvGrpSpPr>
        <p:grpSpPr>
          <a:xfrm>
            <a:off x="19660956" y="3235622"/>
            <a:ext cx="3053755" cy="3053755"/>
            <a:chOff x="0" y="0"/>
            <a:chExt cx="3053753" cy="3053753"/>
          </a:xfrm>
        </p:grpSpPr>
        <p:sp>
          <p:nvSpPr>
            <p:cNvPr id="1014" name="Circle"/>
            <p:cNvSpPr/>
            <p:nvPr/>
          </p:nvSpPr>
          <p:spPr>
            <a:xfrm>
              <a:off x="0" y="0"/>
              <a:ext cx="3053754" cy="3053754"/>
            </a:xfrm>
            <a:prstGeom prst="ellipse">
              <a:avLst/>
            </a:prstGeom>
            <a:solidFill>
              <a:schemeClr val="accent1">
                <a:alpha val="60000"/>
              </a:schemeClr>
            </a:solidFill>
            <a:ln w="12700" cap="flat">
              <a:noFill/>
              <a:miter lim="400000"/>
            </a:ln>
            <a:effectLst/>
          </p:spPr>
          <p:txBody>
            <a:bodyPr wrap="square" lIns="0" tIns="0" rIns="0" bIns="0" numCol="1" anchor="ctr">
              <a:noAutofit/>
            </a:bodyPr>
            <a:lstStyle/>
            <a:p>
              <a:endParaRPr/>
            </a:p>
          </p:txBody>
        </p:sp>
        <p:sp>
          <p:nvSpPr>
            <p:cNvPr id="1015" name="Circle"/>
            <p:cNvSpPr/>
            <p:nvPr/>
          </p:nvSpPr>
          <p:spPr>
            <a:xfrm>
              <a:off x="0" y="0"/>
              <a:ext cx="3053754" cy="3053754"/>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sp>
          <p:nvSpPr>
            <p:cNvPr id="1016" name="Graphic 181"/>
            <p:cNvSpPr/>
            <p:nvPr/>
          </p:nvSpPr>
          <p:spPr>
            <a:xfrm>
              <a:off x="1271740" y="916006"/>
              <a:ext cx="510274" cy="583170"/>
            </a:xfrm>
            <a:custGeom>
              <a:avLst/>
              <a:gdLst/>
              <a:ahLst/>
              <a:cxnLst>
                <a:cxn ang="0">
                  <a:pos x="wd2" y="hd2"/>
                </a:cxn>
                <a:cxn ang="5400000">
                  <a:pos x="wd2" y="hd2"/>
                </a:cxn>
                <a:cxn ang="10800000">
                  <a:pos x="wd2" y="hd2"/>
                </a:cxn>
                <a:cxn ang="16200000">
                  <a:pos x="wd2" y="hd2"/>
                </a:cxn>
              </a:cxnLst>
              <a:rect l="0" t="0" r="r" b="b"/>
              <a:pathLst>
                <a:path w="21600" h="21600" extrusionOk="0">
                  <a:moveTo>
                    <a:pt x="19125" y="6137"/>
                  </a:moveTo>
                  <a:lnTo>
                    <a:pt x="20784" y="4686"/>
                  </a:lnTo>
                  <a:cubicBezTo>
                    <a:pt x="21187" y="4335"/>
                    <a:pt x="21187" y="3766"/>
                    <a:pt x="20784" y="3414"/>
                  </a:cubicBezTo>
                  <a:cubicBezTo>
                    <a:pt x="20382" y="3062"/>
                    <a:pt x="19732" y="3062"/>
                    <a:pt x="19330" y="3414"/>
                  </a:cubicBezTo>
                  <a:lnTo>
                    <a:pt x="17671" y="4865"/>
                  </a:lnTo>
                  <a:cubicBezTo>
                    <a:pt x="16052" y="3694"/>
                    <a:pt x="14035" y="2929"/>
                    <a:pt x="11829" y="2746"/>
                  </a:cubicBezTo>
                  <a:lnTo>
                    <a:pt x="11829" y="1800"/>
                  </a:lnTo>
                  <a:lnTo>
                    <a:pt x="13886" y="1800"/>
                  </a:lnTo>
                  <a:cubicBezTo>
                    <a:pt x="14454" y="1800"/>
                    <a:pt x="14914" y="1397"/>
                    <a:pt x="14914" y="900"/>
                  </a:cubicBezTo>
                  <a:cubicBezTo>
                    <a:pt x="14914" y="403"/>
                    <a:pt x="14454" y="0"/>
                    <a:pt x="13886" y="0"/>
                  </a:cubicBezTo>
                  <a:lnTo>
                    <a:pt x="7714" y="0"/>
                  </a:lnTo>
                  <a:cubicBezTo>
                    <a:pt x="7146" y="0"/>
                    <a:pt x="6686" y="403"/>
                    <a:pt x="6686" y="900"/>
                  </a:cubicBezTo>
                  <a:cubicBezTo>
                    <a:pt x="6686" y="1397"/>
                    <a:pt x="7146" y="1800"/>
                    <a:pt x="7714" y="1800"/>
                  </a:cubicBezTo>
                  <a:lnTo>
                    <a:pt x="9772" y="1800"/>
                  </a:lnTo>
                  <a:lnTo>
                    <a:pt x="9772" y="2746"/>
                  </a:lnTo>
                  <a:cubicBezTo>
                    <a:pt x="4297" y="3200"/>
                    <a:pt x="0" y="7243"/>
                    <a:pt x="0" y="12150"/>
                  </a:cubicBezTo>
                  <a:cubicBezTo>
                    <a:pt x="0" y="17361"/>
                    <a:pt x="4845" y="21600"/>
                    <a:pt x="10800" y="21600"/>
                  </a:cubicBezTo>
                  <a:cubicBezTo>
                    <a:pt x="16755" y="21600"/>
                    <a:pt x="21600" y="17361"/>
                    <a:pt x="21600" y="12150"/>
                  </a:cubicBezTo>
                  <a:cubicBezTo>
                    <a:pt x="21600" y="9868"/>
                    <a:pt x="20670" y="7772"/>
                    <a:pt x="19125" y="6137"/>
                  </a:cubicBezTo>
                  <a:close/>
                  <a:moveTo>
                    <a:pt x="14503" y="16470"/>
                  </a:moveTo>
                  <a:cubicBezTo>
                    <a:pt x="14318" y="16592"/>
                    <a:pt x="14101" y="16650"/>
                    <a:pt x="13887" y="16650"/>
                  </a:cubicBezTo>
                  <a:cubicBezTo>
                    <a:pt x="13574" y="16650"/>
                    <a:pt x="13266" y="16526"/>
                    <a:pt x="13063" y="16290"/>
                  </a:cubicBezTo>
                  <a:lnTo>
                    <a:pt x="9977" y="12690"/>
                  </a:lnTo>
                  <a:cubicBezTo>
                    <a:pt x="9843" y="12534"/>
                    <a:pt x="9772" y="12345"/>
                    <a:pt x="9772" y="12150"/>
                  </a:cubicBezTo>
                  <a:lnTo>
                    <a:pt x="9772" y="7200"/>
                  </a:lnTo>
                  <a:cubicBezTo>
                    <a:pt x="9772" y="6702"/>
                    <a:pt x="10232" y="6300"/>
                    <a:pt x="10800" y="6300"/>
                  </a:cubicBezTo>
                  <a:cubicBezTo>
                    <a:pt x="11368" y="6300"/>
                    <a:pt x="11829" y="6702"/>
                    <a:pt x="11829" y="7200"/>
                  </a:cubicBezTo>
                  <a:lnTo>
                    <a:pt x="11829" y="11850"/>
                  </a:lnTo>
                  <a:lnTo>
                    <a:pt x="14709" y="15210"/>
                  </a:lnTo>
                  <a:cubicBezTo>
                    <a:pt x="15049" y="15608"/>
                    <a:pt x="14958" y="16172"/>
                    <a:pt x="14503" y="1647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101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85183" y="1615777"/>
              <a:ext cx="1483390" cy="482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dirty="0">
                  <a:solidFill>
                    <a:schemeClr val="bg1"/>
                  </a:solidFill>
                </a:rPr>
                <a:t>Process</a:t>
              </a:r>
            </a:p>
          </p:txBody>
        </p:sp>
      </p:grpSp>
      <p:sp>
        <p:nvSpPr>
          <p:cNvPr id="101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62412" y="5321300"/>
            <a:ext cx="4366309" cy="1320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defRPr sz="2000">
                <a:solidFill>
                  <a:srgbClr val="9D9F9D"/>
                </a:solidFill>
                <a:latin typeface="Barlow Medium"/>
                <a:ea typeface="Barlow Medium"/>
                <a:cs typeface="Barlow Medium"/>
                <a:sym typeface="Barlow Medium"/>
              </a:defRPr>
            </a:pPr>
            <a:r>
              <a:rPr dirty="0">
                <a:solidFill>
                  <a:schemeClr val="tx2"/>
                </a:solidFill>
              </a:rPr>
              <a:t>The employee's arrival time is recorded using an individual electronic code (card) </a:t>
            </a:r>
            <a:r>
              <a:rPr dirty="0">
                <a:solidFill>
                  <a:schemeClr val="tx2"/>
                </a:solidFill>
                <a:latin typeface="Barlow Bold"/>
                <a:ea typeface="Barlow Bold"/>
                <a:cs typeface="Barlow Bold"/>
                <a:sym typeface="Barlow Bold"/>
              </a:rPr>
              <a:t>OR </a:t>
            </a:r>
            <a:r>
              <a:rPr dirty="0">
                <a:solidFill>
                  <a:schemeClr val="tx2"/>
                </a:solidFill>
              </a:rPr>
              <a:t>The stamp card is inserted into the machine</a:t>
            </a:r>
          </a:p>
        </p:txBody>
      </p:sp>
      <p:sp>
        <p:nvSpPr>
          <p:cNvPr id="102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714033" y="7768166"/>
            <a:ext cx="3463067"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The data is electronically recorded</a:t>
            </a:r>
          </a:p>
        </p:txBody>
      </p:sp>
      <p:sp>
        <p:nvSpPr>
          <p:cNvPr id="102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714033" y="9554633"/>
            <a:ext cx="3463067"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The data is the sent to the appropriate department</a:t>
            </a:r>
          </a:p>
        </p:txBody>
      </p:sp>
      <p:sp>
        <p:nvSpPr>
          <p:cNvPr id="1022" name="Freeform 485"/>
          <p:cNvSpPr/>
          <p:nvPr/>
        </p:nvSpPr>
        <p:spPr>
          <a:xfrm>
            <a:off x="17213195" y="7267442"/>
            <a:ext cx="464742" cy="466329"/>
          </a:xfrm>
          <a:custGeom>
            <a:avLst/>
            <a:gdLst/>
            <a:ahLst/>
            <a:cxnLst>
              <a:cxn ang="0">
                <a:pos x="wd2" y="hd2"/>
              </a:cxn>
              <a:cxn ang="5400000">
                <a:pos x="wd2" y="hd2"/>
              </a:cxn>
              <a:cxn ang="10800000">
                <a:pos x="wd2" y="hd2"/>
              </a:cxn>
              <a:cxn ang="16200000">
                <a:pos x="wd2" y="hd2"/>
              </a:cxn>
            </a:cxnLst>
            <a:rect l="0" t="0" r="r" b="b"/>
            <a:pathLst>
              <a:path w="21600" h="21600" extrusionOk="0">
                <a:moveTo>
                  <a:pt x="7415" y="0"/>
                </a:moveTo>
                <a:cubicBezTo>
                  <a:pt x="6131" y="0"/>
                  <a:pt x="5073" y="1037"/>
                  <a:pt x="5073" y="2316"/>
                </a:cubicBezTo>
                <a:lnTo>
                  <a:pt x="5073" y="5074"/>
                </a:lnTo>
                <a:lnTo>
                  <a:pt x="6567" y="5074"/>
                </a:lnTo>
                <a:cubicBezTo>
                  <a:pt x="6917" y="5074"/>
                  <a:pt x="7194" y="5349"/>
                  <a:pt x="7194" y="5699"/>
                </a:cubicBezTo>
                <a:cubicBezTo>
                  <a:pt x="7194" y="6048"/>
                  <a:pt x="6917" y="6324"/>
                  <a:pt x="6567" y="6324"/>
                </a:cubicBezTo>
                <a:lnTo>
                  <a:pt x="5073" y="6324"/>
                </a:lnTo>
                <a:lnTo>
                  <a:pt x="5073" y="9081"/>
                </a:lnTo>
                <a:cubicBezTo>
                  <a:pt x="5073" y="10361"/>
                  <a:pt x="6131" y="11397"/>
                  <a:pt x="7415" y="11397"/>
                </a:cubicBezTo>
                <a:lnTo>
                  <a:pt x="10164" y="11397"/>
                </a:lnTo>
                <a:lnTo>
                  <a:pt x="10164" y="9908"/>
                </a:lnTo>
                <a:cubicBezTo>
                  <a:pt x="10164" y="9559"/>
                  <a:pt x="10440" y="9283"/>
                  <a:pt x="10791" y="9283"/>
                </a:cubicBezTo>
                <a:cubicBezTo>
                  <a:pt x="11141" y="9283"/>
                  <a:pt x="11436" y="9559"/>
                  <a:pt x="11436" y="9908"/>
                </a:cubicBezTo>
                <a:lnTo>
                  <a:pt x="11436" y="11397"/>
                </a:lnTo>
                <a:lnTo>
                  <a:pt x="14185" y="11397"/>
                </a:lnTo>
                <a:cubicBezTo>
                  <a:pt x="15469" y="11397"/>
                  <a:pt x="16509" y="10361"/>
                  <a:pt x="16509" y="9081"/>
                </a:cubicBezTo>
                <a:lnTo>
                  <a:pt x="16509" y="6324"/>
                </a:lnTo>
                <a:lnTo>
                  <a:pt x="15033" y="6324"/>
                </a:lnTo>
                <a:cubicBezTo>
                  <a:pt x="14683" y="6324"/>
                  <a:pt x="14388" y="6048"/>
                  <a:pt x="14388" y="5699"/>
                </a:cubicBezTo>
                <a:cubicBezTo>
                  <a:pt x="14388" y="5349"/>
                  <a:pt x="14683" y="5074"/>
                  <a:pt x="15033" y="5074"/>
                </a:cubicBezTo>
                <a:lnTo>
                  <a:pt x="16509" y="5074"/>
                </a:lnTo>
                <a:lnTo>
                  <a:pt x="16509" y="2316"/>
                </a:lnTo>
                <a:cubicBezTo>
                  <a:pt x="16509" y="1037"/>
                  <a:pt x="15469" y="0"/>
                  <a:pt x="14185" y="0"/>
                </a:cubicBezTo>
                <a:lnTo>
                  <a:pt x="11436" y="0"/>
                </a:lnTo>
                <a:lnTo>
                  <a:pt x="11436" y="1471"/>
                </a:lnTo>
                <a:cubicBezTo>
                  <a:pt x="11436" y="1820"/>
                  <a:pt x="11141" y="2114"/>
                  <a:pt x="10791" y="2114"/>
                </a:cubicBezTo>
                <a:cubicBezTo>
                  <a:pt x="10440" y="2114"/>
                  <a:pt x="10164" y="1820"/>
                  <a:pt x="10164" y="1471"/>
                </a:cubicBezTo>
                <a:lnTo>
                  <a:pt x="10164" y="0"/>
                </a:lnTo>
                <a:lnTo>
                  <a:pt x="7415" y="0"/>
                </a:lnTo>
                <a:close/>
                <a:moveTo>
                  <a:pt x="10791" y="3382"/>
                </a:moveTo>
                <a:cubicBezTo>
                  <a:pt x="11141" y="3382"/>
                  <a:pt x="11436" y="3658"/>
                  <a:pt x="11436" y="4007"/>
                </a:cubicBezTo>
                <a:lnTo>
                  <a:pt x="11436" y="5074"/>
                </a:lnTo>
                <a:lnTo>
                  <a:pt x="12488" y="5074"/>
                </a:lnTo>
                <a:cubicBezTo>
                  <a:pt x="12838" y="5074"/>
                  <a:pt x="13133" y="5349"/>
                  <a:pt x="13133" y="5699"/>
                </a:cubicBezTo>
                <a:cubicBezTo>
                  <a:pt x="13133" y="6048"/>
                  <a:pt x="12838" y="6324"/>
                  <a:pt x="12488" y="6324"/>
                </a:cubicBezTo>
                <a:lnTo>
                  <a:pt x="10791" y="6324"/>
                </a:lnTo>
                <a:cubicBezTo>
                  <a:pt x="10440" y="6324"/>
                  <a:pt x="10164" y="6048"/>
                  <a:pt x="10164" y="5699"/>
                </a:cubicBezTo>
                <a:lnTo>
                  <a:pt x="10164" y="4007"/>
                </a:lnTo>
                <a:cubicBezTo>
                  <a:pt x="10164" y="3658"/>
                  <a:pt x="10440" y="3382"/>
                  <a:pt x="10791" y="3382"/>
                </a:cubicBezTo>
                <a:close/>
                <a:moveTo>
                  <a:pt x="3173" y="12739"/>
                </a:moveTo>
                <a:cubicBezTo>
                  <a:pt x="2004" y="12739"/>
                  <a:pt x="1051" y="13688"/>
                  <a:pt x="1051" y="14853"/>
                </a:cubicBezTo>
                <a:cubicBezTo>
                  <a:pt x="1051" y="16018"/>
                  <a:pt x="2004" y="16967"/>
                  <a:pt x="3173" y="16967"/>
                </a:cubicBezTo>
                <a:cubicBezTo>
                  <a:pt x="4342" y="16968"/>
                  <a:pt x="5294" y="16018"/>
                  <a:pt x="5294" y="14853"/>
                </a:cubicBezTo>
                <a:cubicBezTo>
                  <a:pt x="5294" y="13688"/>
                  <a:pt x="4342" y="12739"/>
                  <a:pt x="3173" y="12739"/>
                </a:cubicBezTo>
                <a:close/>
                <a:moveTo>
                  <a:pt x="10791" y="12739"/>
                </a:moveTo>
                <a:cubicBezTo>
                  <a:pt x="9622" y="12739"/>
                  <a:pt x="8688" y="13688"/>
                  <a:pt x="8688" y="14853"/>
                </a:cubicBezTo>
                <a:cubicBezTo>
                  <a:pt x="8688" y="16018"/>
                  <a:pt x="9622" y="16967"/>
                  <a:pt x="10791" y="16967"/>
                </a:cubicBezTo>
                <a:cubicBezTo>
                  <a:pt x="11960" y="16968"/>
                  <a:pt x="12912" y="16018"/>
                  <a:pt x="12912" y="14853"/>
                </a:cubicBezTo>
                <a:cubicBezTo>
                  <a:pt x="12912" y="13688"/>
                  <a:pt x="11960" y="12739"/>
                  <a:pt x="10791" y="12739"/>
                </a:cubicBezTo>
                <a:close/>
                <a:moveTo>
                  <a:pt x="18409" y="12739"/>
                </a:moveTo>
                <a:cubicBezTo>
                  <a:pt x="17240" y="12739"/>
                  <a:pt x="16306" y="13688"/>
                  <a:pt x="16306" y="14853"/>
                </a:cubicBezTo>
                <a:cubicBezTo>
                  <a:pt x="16306" y="16018"/>
                  <a:pt x="17240" y="16967"/>
                  <a:pt x="18409" y="16967"/>
                </a:cubicBezTo>
                <a:cubicBezTo>
                  <a:pt x="19578" y="16968"/>
                  <a:pt x="20530" y="16018"/>
                  <a:pt x="20530" y="14853"/>
                </a:cubicBezTo>
                <a:cubicBezTo>
                  <a:pt x="20530" y="13688"/>
                  <a:pt x="19578" y="12739"/>
                  <a:pt x="18409" y="12739"/>
                </a:cubicBezTo>
                <a:close/>
                <a:moveTo>
                  <a:pt x="1457" y="17758"/>
                </a:moveTo>
                <a:cubicBezTo>
                  <a:pt x="601" y="18101"/>
                  <a:pt x="0" y="18933"/>
                  <a:pt x="0" y="19909"/>
                </a:cubicBezTo>
                <a:lnTo>
                  <a:pt x="0" y="20975"/>
                </a:lnTo>
                <a:cubicBezTo>
                  <a:pt x="0" y="21324"/>
                  <a:pt x="277" y="21600"/>
                  <a:pt x="627" y="21600"/>
                </a:cubicBezTo>
                <a:lnTo>
                  <a:pt x="6345" y="21600"/>
                </a:lnTo>
                <a:lnTo>
                  <a:pt x="6345" y="19909"/>
                </a:lnTo>
                <a:cubicBezTo>
                  <a:pt x="6345" y="18933"/>
                  <a:pt x="5744" y="18101"/>
                  <a:pt x="4888" y="17758"/>
                </a:cubicBezTo>
                <a:cubicBezTo>
                  <a:pt x="4385" y="18053"/>
                  <a:pt x="3798" y="18236"/>
                  <a:pt x="3173" y="18236"/>
                </a:cubicBezTo>
                <a:cubicBezTo>
                  <a:pt x="2548" y="18236"/>
                  <a:pt x="1960" y="18053"/>
                  <a:pt x="1457" y="17758"/>
                </a:cubicBezTo>
                <a:close/>
                <a:moveTo>
                  <a:pt x="9075" y="17758"/>
                </a:moveTo>
                <a:cubicBezTo>
                  <a:pt x="8219" y="18101"/>
                  <a:pt x="7618" y="18933"/>
                  <a:pt x="7618" y="19909"/>
                </a:cubicBezTo>
                <a:lnTo>
                  <a:pt x="7618" y="21600"/>
                </a:lnTo>
                <a:lnTo>
                  <a:pt x="13963" y="21600"/>
                </a:lnTo>
                <a:lnTo>
                  <a:pt x="13963" y="19909"/>
                </a:lnTo>
                <a:cubicBezTo>
                  <a:pt x="13963" y="18933"/>
                  <a:pt x="13363" y="18101"/>
                  <a:pt x="12506" y="17758"/>
                </a:cubicBezTo>
                <a:cubicBezTo>
                  <a:pt x="12003" y="18053"/>
                  <a:pt x="11416" y="18236"/>
                  <a:pt x="10791" y="18236"/>
                </a:cubicBezTo>
                <a:cubicBezTo>
                  <a:pt x="10166" y="18236"/>
                  <a:pt x="9578" y="18053"/>
                  <a:pt x="9075" y="17758"/>
                </a:cubicBezTo>
                <a:close/>
                <a:moveTo>
                  <a:pt x="16693" y="17758"/>
                </a:moveTo>
                <a:cubicBezTo>
                  <a:pt x="15837" y="18101"/>
                  <a:pt x="15236" y="18933"/>
                  <a:pt x="15236" y="19909"/>
                </a:cubicBezTo>
                <a:lnTo>
                  <a:pt x="15236" y="21600"/>
                </a:lnTo>
                <a:lnTo>
                  <a:pt x="20954" y="21600"/>
                </a:lnTo>
                <a:cubicBezTo>
                  <a:pt x="21305" y="21600"/>
                  <a:pt x="21600" y="21324"/>
                  <a:pt x="21600" y="20975"/>
                </a:cubicBezTo>
                <a:lnTo>
                  <a:pt x="21600" y="19909"/>
                </a:lnTo>
                <a:cubicBezTo>
                  <a:pt x="21600" y="18933"/>
                  <a:pt x="20981" y="18101"/>
                  <a:pt x="20124" y="17758"/>
                </a:cubicBezTo>
                <a:cubicBezTo>
                  <a:pt x="19621" y="18053"/>
                  <a:pt x="19034" y="18236"/>
                  <a:pt x="18409" y="18236"/>
                </a:cubicBezTo>
                <a:cubicBezTo>
                  <a:pt x="17784" y="18236"/>
                  <a:pt x="17197" y="18053"/>
                  <a:pt x="16693" y="17758"/>
                </a:cubicBezTo>
                <a:close/>
              </a:path>
            </a:pathLst>
          </a:custGeom>
          <a:solidFill>
            <a:schemeClr val="accent2"/>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023" name="Freeform 218"/>
          <p:cNvSpPr/>
          <p:nvPr/>
        </p:nvSpPr>
        <p:spPr>
          <a:xfrm>
            <a:off x="17302095" y="4886986"/>
            <a:ext cx="286942" cy="419895"/>
          </a:xfrm>
          <a:custGeom>
            <a:avLst/>
            <a:gdLst/>
            <a:ahLst/>
            <a:cxnLst>
              <a:cxn ang="0">
                <a:pos x="wd2" y="hd2"/>
              </a:cxn>
              <a:cxn ang="5400000">
                <a:pos x="wd2" y="hd2"/>
              </a:cxn>
              <a:cxn ang="10800000">
                <a:pos x="wd2" y="hd2"/>
              </a:cxn>
              <a:cxn ang="16200000">
                <a:pos x="wd2" y="hd2"/>
              </a:cxn>
            </a:cxnLst>
            <a:rect l="0" t="0" r="r" b="b"/>
            <a:pathLst>
              <a:path w="21600" h="21600" extrusionOk="0">
                <a:moveTo>
                  <a:pt x="10815" y="0"/>
                </a:moveTo>
                <a:cubicBezTo>
                  <a:pt x="4858" y="0"/>
                  <a:pt x="0" y="3300"/>
                  <a:pt x="0" y="7370"/>
                </a:cubicBezTo>
                <a:cubicBezTo>
                  <a:pt x="0" y="10470"/>
                  <a:pt x="2795" y="13219"/>
                  <a:pt x="7021" y="14291"/>
                </a:cubicBezTo>
                <a:lnTo>
                  <a:pt x="9949" y="18701"/>
                </a:lnTo>
                <a:cubicBezTo>
                  <a:pt x="10277" y="19196"/>
                  <a:pt x="11323" y="19196"/>
                  <a:pt x="11651" y="18701"/>
                </a:cubicBezTo>
                <a:lnTo>
                  <a:pt x="14579" y="14291"/>
                </a:lnTo>
                <a:cubicBezTo>
                  <a:pt x="18805" y="13219"/>
                  <a:pt x="21600" y="10470"/>
                  <a:pt x="21600" y="7370"/>
                </a:cubicBezTo>
                <a:cubicBezTo>
                  <a:pt x="21600" y="3300"/>
                  <a:pt x="16771" y="0"/>
                  <a:pt x="10815" y="0"/>
                </a:cubicBezTo>
                <a:close/>
                <a:moveTo>
                  <a:pt x="10815" y="2532"/>
                </a:moveTo>
                <a:cubicBezTo>
                  <a:pt x="13027" y="2532"/>
                  <a:pt x="14818" y="3755"/>
                  <a:pt x="14818" y="5267"/>
                </a:cubicBezTo>
                <a:cubicBezTo>
                  <a:pt x="14818" y="5929"/>
                  <a:pt x="14465" y="6549"/>
                  <a:pt x="13892" y="7023"/>
                </a:cubicBezTo>
                <a:cubicBezTo>
                  <a:pt x="15521" y="7513"/>
                  <a:pt x="16670" y="8609"/>
                  <a:pt x="16671" y="9902"/>
                </a:cubicBezTo>
                <a:lnTo>
                  <a:pt x="16671" y="10330"/>
                </a:lnTo>
                <a:cubicBezTo>
                  <a:pt x="16671" y="10680"/>
                  <a:pt x="16256" y="10963"/>
                  <a:pt x="15744" y="10963"/>
                </a:cubicBezTo>
                <a:lnTo>
                  <a:pt x="5856" y="10963"/>
                </a:lnTo>
                <a:cubicBezTo>
                  <a:pt x="5344" y="10963"/>
                  <a:pt x="4930" y="10680"/>
                  <a:pt x="4929" y="10330"/>
                </a:cubicBezTo>
                <a:lnTo>
                  <a:pt x="4929" y="9902"/>
                </a:lnTo>
                <a:cubicBezTo>
                  <a:pt x="4929" y="8609"/>
                  <a:pt x="6079" y="7514"/>
                  <a:pt x="7708" y="7023"/>
                </a:cubicBezTo>
                <a:cubicBezTo>
                  <a:pt x="7135" y="6549"/>
                  <a:pt x="6782" y="5929"/>
                  <a:pt x="6782" y="5267"/>
                </a:cubicBezTo>
                <a:cubicBezTo>
                  <a:pt x="6782" y="3755"/>
                  <a:pt x="8603" y="2532"/>
                  <a:pt x="10815" y="2532"/>
                </a:cubicBezTo>
                <a:close/>
                <a:moveTo>
                  <a:pt x="10815" y="3797"/>
                </a:moveTo>
                <a:cubicBezTo>
                  <a:pt x="9622" y="3797"/>
                  <a:pt x="8634" y="4452"/>
                  <a:pt x="8634" y="5267"/>
                </a:cubicBezTo>
                <a:cubicBezTo>
                  <a:pt x="8634" y="6083"/>
                  <a:pt x="9622" y="6737"/>
                  <a:pt x="10815" y="6737"/>
                </a:cubicBezTo>
                <a:cubicBezTo>
                  <a:pt x="12008" y="6737"/>
                  <a:pt x="12966" y="6083"/>
                  <a:pt x="12966" y="5267"/>
                </a:cubicBezTo>
                <a:cubicBezTo>
                  <a:pt x="12966" y="4452"/>
                  <a:pt x="12008" y="3797"/>
                  <a:pt x="10815" y="3797"/>
                </a:cubicBezTo>
                <a:close/>
                <a:moveTo>
                  <a:pt x="9560" y="8003"/>
                </a:moveTo>
                <a:cubicBezTo>
                  <a:pt x="8133" y="8003"/>
                  <a:pt x="6966" y="8750"/>
                  <a:pt x="6812" y="9698"/>
                </a:cubicBezTo>
                <a:lnTo>
                  <a:pt x="14788" y="9698"/>
                </a:lnTo>
                <a:cubicBezTo>
                  <a:pt x="14634" y="8750"/>
                  <a:pt x="13467" y="8003"/>
                  <a:pt x="12040" y="8003"/>
                </a:cubicBezTo>
                <a:lnTo>
                  <a:pt x="9560" y="8003"/>
                </a:lnTo>
                <a:close/>
                <a:moveTo>
                  <a:pt x="4003" y="16108"/>
                </a:moveTo>
                <a:cubicBezTo>
                  <a:pt x="1791" y="16108"/>
                  <a:pt x="0" y="17332"/>
                  <a:pt x="0" y="18844"/>
                </a:cubicBezTo>
                <a:cubicBezTo>
                  <a:pt x="0" y="20356"/>
                  <a:pt x="1791" y="21600"/>
                  <a:pt x="4003" y="21600"/>
                </a:cubicBezTo>
                <a:lnTo>
                  <a:pt x="17597" y="21600"/>
                </a:lnTo>
                <a:cubicBezTo>
                  <a:pt x="19809" y="21600"/>
                  <a:pt x="21600" y="20356"/>
                  <a:pt x="21600" y="18844"/>
                </a:cubicBezTo>
                <a:cubicBezTo>
                  <a:pt x="21600" y="17332"/>
                  <a:pt x="19809" y="16108"/>
                  <a:pt x="17597" y="16108"/>
                </a:cubicBezTo>
                <a:lnTo>
                  <a:pt x="15386" y="16108"/>
                </a:lnTo>
                <a:lnTo>
                  <a:pt x="13324" y="19211"/>
                </a:lnTo>
                <a:cubicBezTo>
                  <a:pt x="12868" y="19898"/>
                  <a:pt x="11918" y="20334"/>
                  <a:pt x="10815" y="20334"/>
                </a:cubicBezTo>
                <a:cubicBezTo>
                  <a:pt x="9711" y="20334"/>
                  <a:pt x="8732" y="19898"/>
                  <a:pt x="8276" y="19211"/>
                </a:cubicBezTo>
                <a:lnTo>
                  <a:pt x="6214" y="16108"/>
                </a:lnTo>
                <a:lnTo>
                  <a:pt x="4003" y="16108"/>
                </a:ln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024" name="Freeform 117"/>
          <p:cNvSpPr/>
          <p:nvPr/>
        </p:nvSpPr>
        <p:spPr>
          <a:xfrm>
            <a:off x="17255859" y="9169135"/>
            <a:ext cx="379414" cy="325836"/>
          </a:xfrm>
          <a:custGeom>
            <a:avLst/>
            <a:gdLst/>
            <a:ahLst/>
            <a:cxnLst>
              <a:cxn ang="0">
                <a:pos x="wd2" y="hd2"/>
              </a:cxn>
              <a:cxn ang="5400000">
                <a:pos x="wd2" y="hd2"/>
              </a:cxn>
              <a:cxn ang="10800000">
                <a:pos x="wd2" y="hd2"/>
              </a:cxn>
              <a:cxn ang="16200000">
                <a:pos x="wd2" y="hd2"/>
              </a:cxn>
            </a:cxnLst>
            <a:rect l="0" t="0" r="r" b="b"/>
            <a:pathLst>
              <a:path w="21600" h="21600" extrusionOk="0">
                <a:moveTo>
                  <a:pt x="2146" y="0"/>
                </a:moveTo>
                <a:cubicBezTo>
                  <a:pt x="1332" y="0"/>
                  <a:pt x="655" y="762"/>
                  <a:pt x="655" y="1710"/>
                </a:cubicBezTo>
                <a:lnTo>
                  <a:pt x="655" y="15707"/>
                </a:lnTo>
                <a:lnTo>
                  <a:pt x="7004" y="15707"/>
                </a:lnTo>
                <a:cubicBezTo>
                  <a:pt x="7277" y="15707"/>
                  <a:pt x="7505" y="15906"/>
                  <a:pt x="7592" y="16207"/>
                </a:cubicBezTo>
                <a:lnTo>
                  <a:pt x="7863" y="17180"/>
                </a:lnTo>
                <a:lnTo>
                  <a:pt x="13715" y="17180"/>
                </a:lnTo>
                <a:lnTo>
                  <a:pt x="13986" y="16207"/>
                </a:lnTo>
                <a:cubicBezTo>
                  <a:pt x="14072" y="15906"/>
                  <a:pt x="14323" y="15707"/>
                  <a:pt x="14596" y="15707"/>
                </a:cubicBezTo>
                <a:lnTo>
                  <a:pt x="20922" y="15707"/>
                </a:lnTo>
                <a:lnTo>
                  <a:pt x="20922" y="1710"/>
                </a:lnTo>
                <a:cubicBezTo>
                  <a:pt x="20922" y="762"/>
                  <a:pt x="20268" y="0"/>
                  <a:pt x="19454" y="0"/>
                </a:cubicBezTo>
                <a:lnTo>
                  <a:pt x="2146" y="0"/>
                </a:lnTo>
                <a:close/>
                <a:moveTo>
                  <a:pt x="3208" y="2210"/>
                </a:moveTo>
                <a:cubicBezTo>
                  <a:pt x="3558" y="2210"/>
                  <a:pt x="3841" y="2540"/>
                  <a:pt x="3841" y="2947"/>
                </a:cubicBezTo>
                <a:cubicBezTo>
                  <a:pt x="3841" y="3354"/>
                  <a:pt x="3558" y="3683"/>
                  <a:pt x="3208" y="3683"/>
                </a:cubicBezTo>
                <a:cubicBezTo>
                  <a:pt x="2859" y="3683"/>
                  <a:pt x="2576" y="3354"/>
                  <a:pt x="2576" y="2947"/>
                </a:cubicBezTo>
                <a:cubicBezTo>
                  <a:pt x="2576" y="2540"/>
                  <a:pt x="2859" y="2210"/>
                  <a:pt x="3208" y="2210"/>
                </a:cubicBezTo>
                <a:close/>
                <a:moveTo>
                  <a:pt x="10800" y="3183"/>
                </a:moveTo>
                <a:cubicBezTo>
                  <a:pt x="12312" y="3183"/>
                  <a:pt x="13534" y="4606"/>
                  <a:pt x="13534" y="6367"/>
                </a:cubicBezTo>
                <a:cubicBezTo>
                  <a:pt x="13534" y="7138"/>
                  <a:pt x="13293" y="7866"/>
                  <a:pt x="12901" y="8419"/>
                </a:cubicBezTo>
                <a:cubicBezTo>
                  <a:pt x="14015" y="8990"/>
                  <a:pt x="14799" y="10281"/>
                  <a:pt x="14799" y="11787"/>
                </a:cubicBezTo>
                <a:lnTo>
                  <a:pt x="14799" y="12760"/>
                </a:lnTo>
                <a:cubicBezTo>
                  <a:pt x="14799" y="13167"/>
                  <a:pt x="14516" y="13497"/>
                  <a:pt x="14166" y="13497"/>
                </a:cubicBezTo>
                <a:lnTo>
                  <a:pt x="7411" y="13497"/>
                </a:lnTo>
                <a:cubicBezTo>
                  <a:pt x="7061" y="13497"/>
                  <a:pt x="6778" y="13167"/>
                  <a:pt x="6778" y="12760"/>
                </a:cubicBezTo>
                <a:lnTo>
                  <a:pt x="6778" y="11787"/>
                </a:lnTo>
                <a:cubicBezTo>
                  <a:pt x="6778" y="10281"/>
                  <a:pt x="7562" y="8990"/>
                  <a:pt x="8676" y="8419"/>
                </a:cubicBezTo>
                <a:cubicBezTo>
                  <a:pt x="8284" y="7867"/>
                  <a:pt x="8044" y="7138"/>
                  <a:pt x="8043" y="6367"/>
                </a:cubicBezTo>
                <a:cubicBezTo>
                  <a:pt x="8043" y="4606"/>
                  <a:pt x="9288" y="3183"/>
                  <a:pt x="10800" y="3183"/>
                </a:cubicBezTo>
                <a:close/>
                <a:moveTo>
                  <a:pt x="10800" y="4657"/>
                </a:moveTo>
                <a:cubicBezTo>
                  <a:pt x="9984" y="4657"/>
                  <a:pt x="9309" y="5417"/>
                  <a:pt x="9309" y="6367"/>
                </a:cubicBezTo>
                <a:cubicBezTo>
                  <a:pt x="9309" y="7317"/>
                  <a:pt x="9984" y="8103"/>
                  <a:pt x="10800" y="8103"/>
                </a:cubicBezTo>
                <a:cubicBezTo>
                  <a:pt x="11616" y="8103"/>
                  <a:pt x="12269" y="7317"/>
                  <a:pt x="12269" y="6367"/>
                </a:cubicBezTo>
                <a:cubicBezTo>
                  <a:pt x="12269" y="5417"/>
                  <a:pt x="11616" y="4657"/>
                  <a:pt x="10800" y="4657"/>
                </a:cubicBezTo>
                <a:close/>
                <a:moveTo>
                  <a:pt x="9941" y="9577"/>
                </a:moveTo>
                <a:cubicBezTo>
                  <a:pt x="8894" y="9577"/>
                  <a:pt x="8044" y="10567"/>
                  <a:pt x="8043" y="11787"/>
                </a:cubicBezTo>
                <a:lnTo>
                  <a:pt x="8043" y="12023"/>
                </a:lnTo>
                <a:lnTo>
                  <a:pt x="13534" y="12023"/>
                </a:lnTo>
                <a:lnTo>
                  <a:pt x="13534" y="11787"/>
                </a:lnTo>
                <a:cubicBezTo>
                  <a:pt x="13534" y="10567"/>
                  <a:pt x="12683" y="9577"/>
                  <a:pt x="11636" y="9577"/>
                </a:cubicBezTo>
                <a:lnTo>
                  <a:pt x="9941" y="9577"/>
                </a:lnTo>
                <a:close/>
                <a:moveTo>
                  <a:pt x="633" y="17180"/>
                </a:moveTo>
                <a:cubicBezTo>
                  <a:pt x="283" y="17180"/>
                  <a:pt x="0" y="17510"/>
                  <a:pt x="0" y="17917"/>
                </a:cubicBezTo>
                <a:cubicBezTo>
                  <a:pt x="0" y="19952"/>
                  <a:pt x="1415" y="21600"/>
                  <a:pt x="3163" y="21600"/>
                </a:cubicBezTo>
                <a:lnTo>
                  <a:pt x="18437" y="21600"/>
                </a:lnTo>
                <a:cubicBezTo>
                  <a:pt x="20185" y="21600"/>
                  <a:pt x="21600" y="19952"/>
                  <a:pt x="21600" y="17917"/>
                </a:cubicBezTo>
                <a:cubicBezTo>
                  <a:pt x="21600" y="17510"/>
                  <a:pt x="21317" y="17180"/>
                  <a:pt x="20967" y="17180"/>
                </a:cubicBezTo>
                <a:lnTo>
                  <a:pt x="15048" y="17180"/>
                </a:lnTo>
                <a:lnTo>
                  <a:pt x="14777" y="18153"/>
                </a:lnTo>
                <a:cubicBezTo>
                  <a:pt x="14690" y="18454"/>
                  <a:pt x="14439" y="18653"/>
                  <a:pt x="14166" y="18653"/>
                </a:cubicBezTo>
                <a:lnTo>
                  <a:pt x="7411" y="18653"/>
                </a:lnTo>
                <a:cubicBezTo>
                  <a:pt x="7138" y="18653"/>
                  <a:pt x="6910" y="18454"/>
                  <a:pt x="6823" y="18153"/>
                </a:cubicBezTo>
                <a:lnTo>
                  <a:pt x="6530" y="17180"/>
                </a:lnTo>
                <a:lnTo>
                  <a:pt x="633" y="17180"/>
                </a:lnTo>
                <a:close/>
              </a:path>
            </a:pathLst>
          </a:custGeom>
          <a:solidFill>
            <a:schemeClr val="accent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02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270812" y="5609166"/>
            <a:ext cx="4366309" cy="1016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dirty="0">
                <a:solidFill>
                  <a:schemeClr val="tx2"/>
                </a:solidFill>
              </a:rPr>
              <a:t>The automated system quickly and accurately </a:t>
            </a:r>
            <a:r>
              <a:rPr lang="en-GB" dirty="0">
                <a:solidFill>
                  <a:schemeClr val="tx2"/>
                </a:solidFill>
              </a:rPr>
              <a:t>records the start and end time of an employee's </a:t>
            </a:r>
            <a:r>
              <a:rPr dirty="0">
                <a:solidFill>
                  <a:schemeClr val="tx2"/>
                </a:solidFill>
              </a:rPr>
              <a:t>working day</a:t>
            </a:r>
          </a:p>
        </p:txBody>
      </p:sp>
      <p:sp>
        <p:nvSpPr>
          <p:cNvPr id="102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6270812" y="8801100"/>
            <a:ext cx="4366309" cy="1016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The plastic card may be lost or forgotten. A personal stamp card present mix ups between colleagues</a:t>
            </a:r>
          </a:p>
        </p:txBody>
      </p:sp>
      <p:sp>
        <p:nvSpPr>
          <p:cNvPr id="1027" name="≈"/>
          <p:cNvSpPr/>
          <p:nvPr/>
        </p:nvSpPr>
        <p:spPr>
          <a:xfrm>
            <a:off x="4111228" y="5982813"/>
            <a:ext cx="9171386" cy="3463055"/>
          </a:xfrm>
          <a:custGeom>
            <a:avLst/>
            <a:gdLst/>
            <a:ahLst/>
            <a:cxnLst>
              <a:cxn ang="0">
                <a:pos x="wd2" y="hd2"/>
              </a:cxn>
              <a:cxn ang="5400000">
                <a:pos x="wd2" y="hd2"/>
              </a:cxn>
              <a:cxn ang="10800000">
                <a:pos x="wd2" y="hd2"/>
              </a:cxn>
              <a:cxn ang="16200000">
                <a:pos x="wd2" y="hd2"/>
              </a:cxn>
            </a:cxnLst>
            <a:rect l="0" t="0" r="r" b="b"/>
            <a:pathLst>
              <a:path w="21600" h="21585" extrusionOk="0">
                <a:moveTo>
                  <a:pt x="20525" y="0"/>
                </a:moveTo>
                <a:cubicBezTo>
                  <a:pt x="20510" y="3"/>
                  <a:pt x="20495" y="15"/>
                  <a:pt x="20482" y="38"/>
                </a:cubicBezTo>
                <a:cubicBezTo>
                  <a:pt x="20455" y="83"/>
                  <a:pt x="20440" y="160"/>
                  <a:pt x="20442" y="243"/>
                </a:cubicBezTo>
                <a:lnTo>
                  <a:pt x="20442" y="733"/>
                </a:lnTo>
                <a:lnTo>
                  <a:pt x="15702" y="733"/>
                </a:lnTo>
                <a:cubicBezTo>
                  <a:pt x="15535" y="735"/>
                  <a:pt x="15404" y="1116"/>
                  <a:pt x="15420" y="1556"/>
                </a:cubicBezTo>
                <a:cubicBezTo>
                  <a:pt x="15433" y="1939"/>
                  <a:pt x="15557" y="2229"/>
                  <a:pt x="15702" y="2222"/>
                </a:cubicBezTo>
                <a:lnTo>
                  <a:pt x="20442" y="2222"/>
                </a:lnTo>
                <a:lnTo>
                  <a:pt x="20442" y="2835"/>
                </a:lnTo>
                <a:cubicBezTo>
                  <a:pt x="20443" y="2911"/>
                  <a:pt x="20457" y="2979"/>
                  <a:pt x="20481" y="3021"/>
                </a:cubicBezTo>
                <a:cubicBezTo>
                  <a:pt x="20506" y="3066"/>
                  <a:pt x="20539" y="3075"/>
                  <a:pt x="20567" y="3043"/>
                </a:cubicBezTo>
                <a:lnTo>
                  <a:pt x="21547" y="1737"/>
                </a:lnTo>
                <a:cubicBezTo>
                  <a:pt x="21579" y="1701"/>
                  <a:pt x="21599" y="1620"/>
                  <a:pt x="21600" y="1529"/>
                </a:cubicBezTo>
                <a:cubicBezTo>
                  <a:pt x="21600" y="1436"/>
                  <a:pt x="21578" y="1352"/>
                  <a:pt x="21546" y="1317"/>
                </a:cubicBezTo>
                <a:lnTo>
                  <a:pt x="20569" y="23"/>
                </a:lnTo>
                <a:cubicBezTo>
                  <a:pt x="20555" y="5"/>
                  <a:pt x="20540" y="-2"/>
                  <a:pt x="20525" y="0"/>
                </a:cubicBezTo>
                <a:close/>
                <a:moveTo>
                  <a:pt x="4619" y="740"/>
                </a:moveTo>
                <a:cubicBezTo>
                  <a:pt x="4307" y="758"/>
                  <a:pt x="4018" y="774"/>
                  <a:pt x="3772" y="807"/>
                </a:cubicBezTo>
                <a:cubicBezTo>
                  <a:pt x="3239" y="877"/>
                  <a:pt x="2826" y="1031"/>
                  <a:pt x="2493" y="1336"/>
                </a:cubicBezTo>
                <a:cubicBezTo>
                  <a:pt x="1440" y="2350"/>
                  <a:pt x="612" y="4545"/>
                  <a:pt x="229" y="7330"/>
                </a:cubicBezTo>
                <a:cubicBezTo>
                  <a:pt x="78" y="8429"/>
                  <a:pt x="0" y="9591"/>
                  <a:pt x="0" y="10761"/>
                </a:cubicBezTo>
                <a:cubicBezTo>
                  <a:pt x="0" y="11931"/>
                  <a:pt x="78" y="13090"/>
                  <a:pt x="229" y="14190"/>
                </a:cubicBezTo>
                <a:cubicBezTo>
                  <a:pt x="612" y="16975"/>
                  <a:pt x="1440" y="19170"/>
                  <a:pt x="2493" y="20184"/>
                </a:cubicBezTo>
                <a:cubicBezTo>
                  <a:pt x="2823" y="20486"/>
                  <a:pt x="3235" y="20638"/>
                  <a:pt x="3772" y="20713"/>
                </a:cubicBezTo>
                <a:cubicBezTo>
                  <a:pt x="3807" y="20718"/>
                  <a:pt x="3852" y="20717"/>
                  <a:pt x="3891" y="20720"/>
                </a:cubicBezTo>
                <a:lnTo>
                  <a:pt x="3891" y="21359"/>
                </a:lnTo>
                <a:cubicBezTo>
                  <a:pt x="3892" y="21434"/>
                  <a:pt x="3908" y="21502"/>
                  <a:pt x="3931" y="21544"/>
                </a:cubicBezTo>
                <a:cubicBezTo>
                  <a:pt x="3957" y="21589"/>
                  <a:pt x="3988" y="21598"/>
                  <a:pt x="4016" y="21566"/>
                </a:cubicBezTo>
                <a:lnTo>
                  <a:pt x="4997" y="20260"/>
                </a:lnTo>
                <a:cubicBezTo>
                  <a:pt x="5028" y="20225"/>
                  <a:pt x="5049" y="20143"/>
                  <a:pt x="5049" y="20052"/>
                </a:cubicBezTo>
                <a:cubicBezTo>
                  <a:pt x="5049" y="19959"/>
                  <a:pt x="5029" y="19875"/>
                  <a:pt x="4996" y="19840"/>
                </a:cubicBezTo>
                <a:lnTo>
                  <a:pt x="4018" y="18546"/>
                </a:lnTo>
                <a:cubicBezTo>
                  <a:pt x="3991" y="18511"/>
                  <a:pt x="3958" y="18517"/>
                  <a:pt x="3932" y="18561"/>
                </a:cubicBezTo>
                <a:cubicBezTo>
                  <a:pt x="3906" y="18606"/>
                  <a:pt x="3890" y="18683"/>
                  <a:pt x="3891" y="18766"/>
                </a:cubicBezTo>
                <a:lnTo>
                  <a:pt x="3891" y="19241"/>
                </a:lnTo>
                <a:cubicBezTo>
                  <a:pt x="3862" y="19238"/>
                  <a:pt x="3828" y="19237"/>
                  <a:pt x="3801" y="19234"/>
                </a:cubicBezTo>
                <a:cubicBezTo>
                  <a:pt x="3345" y="19169"/>
                  <a:pt x="2994" y="19041"/>
                  <a:pt x="2713" y="18783"/>
                </a:cubicBezTo>
                <a:cubicBezTo>
                  <a:pt x="1817" y="17920"/>
                  <a:pt x="1111" y="16051"/>
                  <a:pt x="785" y="13680"/>
                </a:cubicBezTo>
                <a:cubicBezTo>
                  <a:pt x="656" y="12744"/>
                  <a:pt x="591" y="11757"/>
                  <a:pt x="591" y="10761"/>
                </a:cubicBezTo>
                <a:cubicBezTo>
                  <a:pt x="591" y="9765"/>
                  <a:pt x="656" y="8776"/>
                  <a:pt x="785" y="7840"/>
                </a:cubicBezTo>
                <a:cubicBezTo>
                  <a:pt x="1111" y="5468"/>
                  <a:pt x="1817" y="3600"/>
                  <a:pt x="2713" y="2736"/>
                </a:cubicBezTo>
                <a:cubicBezTo>
                  <a:pt x="2997" y="2476"/>
                  <a:pt x="3349" y="2346"/>
                  <a:pt x="3801" y="2286"/>
                </a:cubicBezTo>
                <a:cubicBezTo>
                  <a:pt x="4035" y="2256"/>
                  <a:pt x="4315" y="2242"/>
                  <a:pt x="4619" y="2227"/>
                </a:cubicBezTo>
                <a:cubicBezTo>
                  <a:pt x="4768" y="2248"/>
                  <a:pt x="4897" y="1956"/>
                  <a:pt x="4911" y="1564"/>
                </a:cubicBezTo>
                <a:cubicBezTo>
                  <a:pt x="4927" y="1114"/>
                  <a:pt x="4790" y="727"/>
                  <a:pt x="4619" y="740"/>
                </a:cubicBezTo>
                <a:close/>
                <a:moveTo>
                  <a:pt x="20525" y="18524"/>
                </a:moveTo>
                <a:cubicBezTo>
                  <a:pt x="20510" y="18526"/>
                  <a:pt x="20495" y="18539"/>
                  <a:pt x="20482" y="18561"/>
                </a:cubicBezTo>
                <a:cubicBezTo>
                  <a:pt x="20455" y="18606"/>
                  <a:pt x="20440" y="18683"/>
                  <a:pt x="20442" y="18766"/>
                </a:cubicBezTo>
                <a:lnTo>
                  <a:pt x="20442" y="19298"/>
                </a:lnTo>
                <a:lnTo>
                  <a:pt x="15403" y="19298"/>
                </a:lnTo>
                <a:cubicBezTo>
                  <a:pt x="15238" y="19308"/>
                  <a:pt x="15110" y="19687"/>
                  <a:pt x="15126" y="20122"/>
                </a:cubicBezTo>
                <a:cubicBezTo>
                  <a:pt x="15140" y="20499"/>
                  <a:pt x="15260" y="20787"/>
                  <a:pt x="15403" y="20787"/>
                </a:cubicBezTo>
                <a:lnTo>
                  <a:pt x="20442" y="20787"/>
                </a:lnTo>
                <a:lnTo>
                  <a:pt x="20442" y="21359"/>
                </a:lnTo>
                <a:cubicBezTo>
                  <a:pt x="20443" y="21434"/>
                  <a:pt x="20457" y="21502"/>
                  <a:pt x="20481" y="21544"/>
                </a:cubicBezTo>
                <a:cubicBezTo>
                  <a:pt x="20506" y="21589"/>
                  <a:pt x="20539" y="21598"/>
                  <a:pt x="20567" y="21566"/>
                </a:cubicBezTo>
                <a:lnTo>
                  <a:pt x="21547" y="20260"/>
                </a:lnTo>
                <a:cubicBezTo>
                  <a:pt x="21579" y="20225"/>
                  <a:pt x="21599" y="20143"/>
                  <a:pt x="21600" y="20052"/>
                </a:cubicBezTo>
                <a:cubicBezTo>
                  <a:pt x="21600" y="19959"/>
                  <a:pt x="21578" y="19875"/>
                  <a:pt x="21546" y="19840"/>
                </a:cubicBezTo>
                <a:lnTo>
                  <a:pt x="20569" y="18546"/>
                </a:lnTo>
                <a:cubicBezTo>
                  <a:pt x="20555" y="18528"/>
                  <a:pt x="20540" y="18521"/>
                  <a:pt x="20525" y="18524"/>
                </a:cubicBezTo>
                <a:close/>
              </a:path>
            </a:pathLst>
          </a:custGeom>
          <a:solidFill>
            <a:schemeClr val="accent5">
              <a:alpha val="60000"/>
            </a:schemeClr>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lstStyle/>
          <a:p>
            <a:endParaRPr dirty="0"/>
          </a:p>
        </p:txBody>
      </p:sp>
      <p:sp>
        <p:nvSpPr>
          <p:cNvPr id="102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60732" y="2983468"/>
            <a:ext cx="11582331" cy="162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a:t>
            </a:r>
          </a:p>
        </p:txBody>
      </p:sp>
      <p:sp>
        <p:nvSpPr>
          <p:cNvPr id="1029" name="Venn diagram"/>
          <p:cNvSpPr txBox="1"/>
          <p:nvPr/>
        </p:nvSpPr>
        <p:spPr>
          <a:xfrm>
            <a:off x="1606563" y="18300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Time tracking process in organizations</a:t>
            </a:r>
          </a:p>
        </p:txBody>
      </p:sp>
    </p:spTree>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1056" name="Group"/>
          <p:cNvGrpSpPr/>
          <p:nvPr/>
        </p:nvGrpSpPr>
        <p:grpSpPr>
          <a:xfrm>
            <a:off x="1755883" y="1517126"/>
            <a:ext cx="17058304" cy="9324287"/>
            <a:chOff x="0" y="0"/>
            <a:chExt cx="17058302" cy="9324286"/>
          </a:xfrm>
        </p:grpSpPr>
        <p:sp>
          <p:nvSpPr>
            <p:cNvPr id="1031" name="Circle"/>
            <p:cNvSpPr/>
            <p:nvPr/>
          </p:nvSpPr>
          <p:spPr>
            <a:xfrm>
              <a:off x="878843" y="6248400"/>
              <a:ext cx="2198147" cy="2198147"/>
            </a:xfrm>
            <a:prstGeom prst="ellipse">
              <a:avLst/>
            </a:prstGeom>
            <a:solidFill>
              <a:schemeClr val="accent1">
                <a:alpha val="60000"/>
              </a:schemeClr>
            </a:solidFill>
            <a:ln w="12700" cap="flat">
              <a:noFill/>
              <a:miter lim="400000"/>
            </a:ln>
            <a:effectLst/>
          </p:spPr>
          <p:txBody>
            <a:bodyPr wrap="square" lIns="0" tIns="0" rIns="0" bIns="0" numCol="1" anchor="ctr">
              <a:noAutofit/>
            </a:bodyPr>
            <a:lstStyle/>
            <a:p>
              <a:endParaRPr/>
            </a:p>
          </p:txBody>
        </p:sp>
        <p:sp>
          <p:nvSpPr>
            <p:cNvPr id="1032" name="Circle"/>
            <p:cNvSpPr/>
            <p:nvPr/>
          </p:nvSpPr>
          <p:spPr>
            <a:xfrm>
              <a:off x="4155443" y="4686300"/>
              <a:ext cx="2198147" cy="2198147"/>
            </a:xfrm>
            <a:prstGeom prst="ellipse">
              <a:avLst/>
            </a:prstGeom>
            <a:solidFill>
              <a:schemeClr val="accent2">
                <a:alpha val="60000"/>
              </a:schemeClr>
            </a:solidFill>
            <a:ln w="12700" cap="flat">
              <a:noFill/>
              <a:miter lim="400000"/>
            </a:ln>
            <a:effectLst/>
          </p:spPr>
          <p:txBody>
            <a:bodyPr wrap="square" lIns="0" tIns="0" rIns="0" bIns="0" numCol="1" anchor="ctr">
              <a:noAutofit/>
            </a:bodyPr>
            <a:lstStyle/>
            <a:p>
              <a:endParaRPr/>
            </a:p>
          </p:txBody>
        </p:sp>
        <p:sp>
          <p:nvSpPr>
            <p:cNvPr id="1033" name="Circle"/>
            <p:cNvSpPr/>
            <p:nvPr/>
          </p:nvSpPr>
          <p:spPr>
            <a:xfrm>
              <a:off x="7432043" y="3124200"/>
              <a:ext cx="2198147" cy="2198147"/>
            </a:xfrm>
            <a:prstGeom prst="ellipse">
              <a:avLst/>
            </a:prstGeom>
            <a:solidFill>
              <a:schemeClr val="accent3">
                <a:alpha val="60000"/>
              </a:schemeClr>
            </a:solidFill>
            <a:ln w="12700" cap="flat">
              <a:noFill/>
              <a:miter lim="400000"/>
            </a:ln>
            <a:effectLst/>
          </p:spPr>
          <p:txBody>
            <a:bodyPr wrap="square" lIns="0" tIns="0" rIns="0" bIns="0" numCol="1" anchor="ctr">
              <a:noAutofit/>
            </a:bodyPr>
            <a:lstStyle/>
            <a:p>
              <a:endParaRPr/>
            </a:p>
          </p:txBody>
        </p:sp>
        <p:sp>
          <p:nvSpPr>
            <p:cNvPr id="1034" name="Circle"/>
            <p:cNvSpPr/>
            <p:nvPr/>
          </p:nvSpPr>
          <p:spPr>
            <a:xfrm>
              <a:off x="10708643" y="1562100"/>
              <a:ext cx="2198147" cy="2198147"/>
            </a:xfrm>
            <a:prstGeom prst="ellipse">
              <a:avLst/>
            </a:prstGeom>
            <a:solidFill>
              <a:srgbClr val="535353">
                <a:alpha val="60000"/>
              </a:srgbClr>
            </a:solidFill>
            <a:ln w="12700" cap="flat">
              <a:noFill/>
              <a:miter lim="400000"/>
            </a:ln>
            <a:effectLst/>
          </p:spPr>
          <p:txBody>
            <a:bodyPr wrap="square" lIns="0" tIns="0" rIns="0" bIns="0" numCol="1" anchor="ctr">
              <a:noAutofit/>
            </a:bodyPr>
            <a:lstStyle/>
            <a:p>
              <a:endParaRPr/>
            </a:p>
          </p:txBody>
        </p:sp>
        <p:sp>
          <p:nvSpPr>
            <p:cNvPr id="1035" name="Circle"/>
            <p:cNvSpPr/>
            <p:nvPr/>
          </p:nvSpPr>
          <p:spPr>
            <a:xfrm>
              <a:off x="13985242" y="0"/>
              <a:ext cx="2198147" cy="2198147"/>
            </a:xfrm>
            <a:prstGeom prst="ellipse">
              <a:avLst/>
            </a:prstGeom>
            <a:solidFill>
              <a:schemeClr val="accent1">
                <a:alpha val="60000"/>
              </a:schemeClr>
            </a:solidFill>
            <a:ln w="12700" cap="flat">
              <a:noFill/>
              <a:miter lim="400000"/>
            </a:ln>
            <a:effectLst/>
          </p:spPr>
          <p:txBody>
            <a:bodyPr wrap="square" lIns="0" tIns="0" rIns="0" bIns="0" numCol="1" anchor="ctr">
              <a:noAutofit/>
            </a:bodyPr>
            <a:lstStyle/>
            <a:p>
              <a:endParaRPr/>
            </a:p>
          </p:txBody>
        </p:sp>
        <p:sp>
          <p:nvSpPr>
            <p:cNvPr id="1036" name="Shape"/>
            <p:cNvSpPr/>
            <p:nvPr/>
          </p:nvSpPr>
          <p:spPr>
            <a:xfrm>
              <a:off x="-1" y="6425513"/>
              <a:ext cx="3955851" cy="2898774"/>
            </a:xfrm>
            <a:custGeom>
              <a:avLst/>
              <a:gdLst/>
              <a:ahLst/>
              <a:cxnLst>
                <a:cxn ang="0">
                  <a:pos x="wd2" y="hd2"/>
                </a:cxn>
                <a:cxn ang="5400000">
                  <a:pos x="wd2" y="hd2"/>
                </a:cxn>
                <a:cxn ang="10800000">
                  <a:pos x="wd2" y="hd2"/>
                </a:cxn>
                <a:cxn ang="16200000">
                  <a:pos x="wd2" y="hd2"/>
                </a:cxn>
              </a:cxnLst>
              <a:rect l="0" t="0" r="r" b="b"/>
              <a:pathLst>
                <a:path w="20979" h="21260" extrusionOk="0">
                  <a:moveTo>
                    <a:pt x="4" y="6819"/>
                  </a:moveTo>
                  <a:cubicBezTo>
                    <a:pt x="-51" y="6090"/>
                    <a:pt x="378" y="5466"/>
                    <a:pt x="907" y="5506"/>
                  </a:cubicBezTo>
                  <a:cubicBezTo>
                    <a:pt x="1397" y="5543"/>
                    <a:pt x="1762" y="6145"/>
                    <a:pt x="1703" y="6819"/>
                  </a:cubicBezTo>
                  <a:cubicBezTo>
                    <a:pt x="1708" y="10241"/>
                    <a:pt x="2733" y="13317"/>
                    <a:pt x="4374" y="15514"/>
                  </a:cubicBezTo>
                  <a:cubicBezTo>
                    <a:pt x="5981" y="17668"/>
                    <a:pt x="8186" y="18983"/>
                    <a:pt x="10611" y="18901"/>
                  </a:cubicBezTo>
                  <a:cubicBezTo>
                    <a:pt x="13784" y="18794"/>
                    <a:pt x="16423" y="16497"/>
                    <a:pt x="17929" y="13191"/>
                  </a:cubicBezTo>
                  <a:cubicBezTo>
                    <a:pt x="19417" y="9924"/>
                    <a:pt x="19786" y="5694"/>
                    <a:pt x="18494" y="1754"/>
                  </a:cubicBezTo>
                  <a:cubicBezTo>
                    <a:pt x="18249" y="1126"/>
                    <a:pt x="18456" y="344"/>
                    <a:pt x="18936" y="82"/>
                  </a:cubicBezTo>
                  <a:cubicBezTo>
                    <a:pt x="19366" y="-153"/>
                    <a:pt x="19852" y="132"/>
                    <a:pt x="20028" y="723"/>
                  </a:cubicBezTo>
                  <a:cubicBezTo>
                    <a:pt x="21549" y="5347"/>
                    <a:pt x="21161" y="10331"/>
                    <a:pt x="19457" y="14230"/>
                  </a:cubicBezTo>
                  <a:cubicBezTo>
                    <a:pt x="17732" y="18176"/>
                    <a:pt x="14673" y="20983"/>
                    <a:pt x="10957" y="21242"/>
                  </a:cubicBezTo>
                  <a:cubicBezTo>
                    <a:pt x="8005" y="21447"/>
                    <a:pt x="5301" y="19898"/>
                    <a:pt x="3322" y="17311"/>
                  </a:cubicBezTo>
                  <a:cubicBezTo>
                    <a:pt x="1311" y="14682"/>
                    <a:pt x="38" y="10970"/>
                    <a:pt x="4" y="6819"/>
                  </a:cubicBez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sp>
          <p:nvSpPr>
            <p:cNvPr id="1037" name="Shape"/>
            <p:cNvSpPr/>
            <p:nvPr/>
          </p:nvSpPr>
          <p:spPr>
            <a:xfrm>
              <a:off x="3282009" y="3811916"/>
              <a:ext cx="3785429" cy="2955159"/>
            </a:xfrm>
            <a:custGeom>
              <a:avLst/>
              <a:gdLst/>
              <a:ahLst/>
              <a:cxnLst>
                <a:cxn ang="0">
                  <a:pos x="wd2" y="hd2"/>
                </a:cxn>
                <a:cxn ang="5400000">
                  <a:pos x="wd2" y="hd2"/>
                </a:cxn>
                <a:cxn ang="10800000">
                  <a:pos x="wd2" y="hd2"/>
                </a:cxn>
                <a:cxn ang="16200000">
                  <a:pos x="wd2" y="hd2"/>
                </a:cxn>
              </a:cxnLst>
              <a:rect l="0" t="0" r="r" b="b"/>
              <a:pathLst>
                <a:path w="20039" h="19510" extrusionOk="0">
                  <a:moveTo>
                    <a:pt x="1106" y="18790"/>
                  </a:moveTo>
                  <a:cubicBezTo>
                    <a:pt x="-1431" y="12487"/>
                    <a:pt x="539" y="4811"/>
                    <a:pt x="5539" y="1517"/>
                  </a:cubicBezTo>
                  <a:cubicBezTo>
                    <a:pt x="10825" y="-1965"/>
                    <a:pt x="17372" y="760"/>
                    <a:pt x="19921" y="7503"/>
                  </a:cubicBezTo>
                  <a:cubicBezTo>
                    <a:pt x="20169" y="8025"/>
                    <a:pt x="20011" y="8700"/>
                    <a:pt x="19577" y="8975"/>
                  </a:cubicBezTo>
                  <a:cubicBezTo>
                    <a:pt x="19124" y="9261"/>
                    <a:pt x="18571" y="8990"/>
                    <a:pt x="18396" y="8394"/>
                  </a:cubicBezTo>
                  <a:cubicBezTo>
                    <a:pt x="16307" y="2789"/>
                    <a:pt x="10912" y="454"/>
                    <a:pt x="6487" y="3239"/>
                  </a:cubicBezTo>
                  <a:cubicBezTo>
                    <a:pt x="2167" y="5959"/>
                    <a:pt x="441" y="12540"/>
                    <a:pt x="2639" y="17918"/>
                  </a:cubicBezTo>
                  <a:cubicBezTo>
                    <a:pt x="2905" y="18508"/>
                    <a:pt x="2670" y="19253"/>
                    <a:pt x="2153" y="19460"/>
                  </a:cubicBezTo>
                  <a:cubicBezTo>
                    <a:pt x="1716" y="19635"/>
                    <a:pt x="1247" y="19335"/>
                    <a:pt x="1106" y="18790"/>
                  </a:cubicBezTo>
                  <a:close/>
                </a:path>
              </a:pathLst>
            </a:custGeom>
            <a:solidFill>
              <a:schemeClr val="accent2"/>
            </a:solidFill>
            <a:ln w="12700" cap="flat">
              <a:noFill/>
              <a:miter lim="400000"/>
            </a:ln>
            <a:effectLst/>
          </p:spPr>
          <p:txBody>
            <a:bodyPr wrap="square" lIns="45718" tIns="45718" rIns="45718" bIns="45718" numCol="1" anchor="t">
              <a:noAutofit/>
            </a:bodyPr>
            <a:lstStyle/>
            <a:p>
              <a:endParaRPr/>
            </a:p>
          </p:txBody>
        </p:sp>
        <p:sp>
          <p:nvSpPr>
            <p:cNvPr id="1038" name="Shape"/>
            <p:cNvSpPr/>
            <p:nvPr/>
          </p:nvSpPr>
          <p:spPr>
            <a:xfrm>
              <a:off x="6745909" y="3276367"/>
              <a:ext cx="3759930" cy="2924842"/>
            </a:xfrm>
            <a:custGeom>
              <a:avLst/>
              <a:gdLst/>
              <a:ahLst/>
              <a:cxnLst>
                <a:cxn ang="0">
                  <a:pos x="wd2" y="hd2"/>
                </a:cxn>
                <a:cxn ang="5400000">
                  <a:pos x="wd2" y="hd2"/>
                </a:cxn>
                <a:cxn ang="10800000">
                  <a:pos x="wd2" y="hd2"/>
                </a:cxn>
                <a:cxn ang="16200000">
                  <a:pos x="wd2" y="hd2"/>
                </a:cxn>
              </a:cxnLst>
              <a:rect l="0" t="0" r="r" b="b"/>
              <a:pathLst>
                <a:path w="19956" h="19706" extrusionOk="0">
                  <a:moveTo>
                    <a:pt x="55" y="12165"/>
                  </a:moveTo>
                  <a:cubicBezTo>
                    <a:pt x="-112" y="11600"/>
                    <a:pt x="117" y="10971"/>
                    <a:pt x="564" y="10765"/>
                  </a:cubicBezTo>
                  <a:cubicBezTo>
                    <a:pt x="948" y="10587"/>
                    <a:pt x="1377" y="10789"/>
                    <a:pt x="1578" y="11242"/>
                  </a:cubicBezTo>
                  <a:cubicBezTo>
                    <a:pt x="3661" y="16765"/>
                    <a:pt x="8862" y="19122"/>
                    <a:pt x="13230" y="16523"/>
                  </a:cubicBezTo>
                  <a:cubicBezTo>
                    <a:pt x="17645" y="13895"/>
                    <a:pt x="19535" y="7210"/>
                    <a:pt x="17443" y="1618"/>
                  </a:cubicBezTo>
                  <a:cubicBezTo>
                    <a:pt x="17195" y="1077"/>
                    <a:pt x="17361" y="382"/>
                    <a:pt x="17805" y="108"/>
                  </a:cubicBezTo>
                  <a:cubicBezTo>
                    <a:pt x="18232" y="-155"/>
                    <a:pt x="18745" y="81"/>
                    <a:pt x="18940" y="630"/>
                  </a:cubicBezTo>
                  <a:cubicBezTo>
                    <a:pt x="21488" y="7458"/>
                    <a:pt x="19073" y="15609"/>
                    <a:pt x="13612" y="18613"/>
                  </a:cubicBezTo>
                  <a:cubicBezTo>
                    <a:pt x="8462" y="21445"/>
                    <a:pt x="2470" y="18596"/>
                    <a:pt x="55" y="12165"/>
                  </a:cubicBezTo>
                  <a:close/>
                </a:path>
              </a:pathLst>
            </a:custGeom>
            <a:solidFill>
              <a:schemeClr val="accent3"/>
            </a:solidFill>
            <a:ln w="12700" cap="flat">
              <a:noFill/>
              <a:miter lim="400000"/>
            </a:ln>
            <a:effectLst/>
          </p:spPr>
          <p:txBody>
            <a:bodyPr wrap="square" lIns="45718" tIns="45718" rIns="45718" bIns="45718" numCol="1" anchor="t">
              <a:noAutofit/>
            </a:bodyPr>
            <a:lstStyle/>
            <a:p>
              <a:endParaRPr/>
            </a:p>
          </p:txBody>
        </p:sp>
        <p:sp>
          <p:nvSpPr>
            <p:cNvPr id="1039" name="Shape"/>
            <p:cNvSpPr/>
            <p:nvPr/>
          </p:nvSpPr>
          <p:spPr>
            <a:xfrm>
              <a:off x="9829053" y="693192"/>
              <a:ext cx="3772871" cy="2903377"/>
            </a:xfrm>
            <a:custGeom>
              <a:avLst/>
              <a:gdLst/>
              <a:ahLst/>
              <a:cxnLst>
                <a:cxn ang="0">
                  <a:pos x="wd2" y="hd2"/>
                </a:cxn>
                <a:cxn ang="5400000">
                  <a:pos x="wd2" y="hd2"/>
                </a:cxn>
                <a:cxn ang="10800000">
                  <a:pos x="wd2" y="hd2"/>
                </a:cxn>
                <a:cxn ang="16200000">
                  <a:pos x="wd2" y="hd2"/>
                </a:cxn>
              </a:cxnLst>
              <a:rect l="0" t="0" r="r" b="b"/>
              <a:pathLst>
                <a:path w="20117" h="19441" extrusionOk="0">
                  <a:moveTo>
                    <a:pt x="20027" y="7444"/>
                  </a:moveTo>
                  <a:cubicBezTo>
                    <a:pt x="20251" y="8000"/>
                    <a:pt x="20041" y="8678"/>
                    <a:pt x="19577" y="8898"/>
                  </a:cubicBezTo>
                  <a:cubicBezTo>
                    <a:pt x="19174" y="9089"/>
                    <a:pt x="18723" y="8853"/>
                    <a:pt x="18546" y="8360"/>
                  </a:cubicBezTo>
                  <a:cubicBezTo>
                    <a:pt x="17467" y="5584"/>
                    <a:pt x="15597" y="3615"/>
                    <a:pt x="13441" y="2675"/>
                  </a:cubicBezTo>
                  <a:cubicBezTo>
                    <a:pt x="11328" y="1754"/>
                    <a:pt x="8936" y="1822"/>
                    <a:pt x="6755" y="3117"/>
                  </a:cubicBezTo>
                  <a:cubicBezTo>
                    <a:pt x="2310" y="5754"/>
                    <a:pt x="445" y="12451"/>
                    <a:pt x="2613" y="17991"/>
                  </a:cubicBezTo>
                  <a:cubicBezTo>
                    <a:pt x="2775" y="18558"/>
                    <a:pt x="2539" y="19181"/>
                    <a:pt x="2087" y="19381"/>
                  </a:cubicBezTo>
                  <a:cubicBezTo>
                    <a:pt x="1697" y="19554"/>
                    <a:pt x="1264" y="19346"/>
                    <a:pt x="1065" y="18890"/>
                  </a:cubicBezTo>
                  <a:cubicBezTo>
                    <a:pt x="-1349" y="12705"/>
                    <a:pt x="469" y="5228"/>
                    <a:pt x="5223" y="1791"/>
                  </a:cubicBezTo>
                  <a:cubicBezTo>
                    <a:pt x="10532" y="-2046"/>
                    <a:pt x="17440" y="487"/>
                    <a:pt x="20027" y="7444"/>
                  </a:cubicBezTo>
                  <a:close/>
                </a:path>
              </a:pathLst>
            </a:custGeom>
            <a:solidFill>
              <a:srgbClr val="535353"/>
            </a:solidFill>
            <a:ln w="12700" cap="flat">
              <a:noFill/>
              <a:miter lim="400000"/>
            </a:ln>
            <a:effectLst/>
          </p:spPr>
          <p:txBody>
            <a:bodyPr wrap="square" lIns="45718" tIns="45718" rIns="45718" bIns="45718" numCol="1" anchor="t">
              <a:noAutofit/>
            </a:bodyPr>
            <a:lstStyle/>
            <a:p>
              <a:endParaRPr/>
            </a:p>
          </p:txBody>
        </p:sp>
        <p:sp>
          <p:nvSpPr>
            <p:cNvPr id="1040" name="Shape"/>
            <p:cNvSpPr/>
            <p:nvPr/>
          </p:nvSpPr>
          <p:spPr>
            <a:xfrm>
              <a:off x="13286647" y="955523"/>
              <a:ext cx="3771656" cy="2120377"/>
            </a:xfrm>
            <a:custGeom>
              <a:avLst/>
              <a:gdLst/>
              <a:ahLst/>
              <a:cxnLst>
                <a:cxn ang="0">
                  <a:pos x="wd2" y="hd2"/>
                </a:cxn>
                <a:cxn ang="5400000">
                  <a:pos x="wd2" y="hd2"/>
                </a:cxn>
                <a:cxn ang="10800000">
                  <a:pos x="wd2" y="hd2"/>
                </a:cxn>
                <a:cxn ang="16200000">
                  <a:pos x="wd2" y="hd2"/>
                </a:cxn>
              </a:cxnLst>
              <a:rect l="0" t="0" r="r" b="b"/>
              <a:pathLst>
                <a:path w="21471" h="19740" extrusionOk="0">
                  <a:moveTo>
                    <a:pt x="107" y="9177"/>
                  </a:moveTo>
                  <a:cubicBezTo>
                    <a:pt x="-121" y="8497"/>
                    <a:pt x="27" y="7643"/>
                    <a:pt x="439" y="7261"/>
                  </a:cubicBezTo>
                  <a:cubicBezTo>
                    <a:pt x="879" y="6853"/>
                    <a:pt x="1437" y="7135"/>
                    <a:pt x="1660" y="7876"/>
                  </a:cubicBezTo>
                  <a:cubicBezTo>
                    <a:pt x="2772" y="11730"/>
                    <a:pt x="4735" y="14487"/>
                    <a:pt x="7012" y="15822"/>
                  </a:cubicBezTo>
                  <a:cubicBezTo>
                    <a:pt x="9307" y="17167"/>
                    <a:pt x="11912" y="17066"/>
                    <a:pt x="14291" y="15246"/>
                  </a:cubicBezTo>
                  <a:cubicBezTo>
                    <a:pt x="15918" y="14000"/>
                    <a:pt x="17250" y="12040"/>
                    <a:pt x="18183" y="9667"/>
                  </a:cubicBezTo>
                  <a:cubicBezTo>
                    <a:pt x="19125" y="7272"/>
                    <a:pt x="19663" y="4451"/>
                    <a:pt x="19684" y="1487"/>
                  </a:cubicBezTo>
                  <a:cubicBezTo>
                    <a:pt x="19668" y="753"/>
                    <a:pt x="19993" y="117"/>
                    <a:pt x="20437" y="15"/>
                  </a:cubicBezTo>
                  <a:cubicBezTo>
                    <a:pt x="20989" y="-112"/>
                    <a:pt x="21479" y="595"/>
                    <a:pt x="21471" y="1505"/>
                  </a:cubicBezTo>
                  <a:cubicBezTo>
                    <a:pt x="21432" y="5598"/>
                    <a:pt x="20578" y="9426"/>
                    <a:pt x="19135" y="12518"/>
                  </a:cubicBezTo>
                  <a:cubicBezTo>
                    <a:pt x="17700" y="15591"/>
                    <a:pt x="15679" y="17942"/>
                    <a:pt x="13282" y="19049"/>
                  </a:cubicBezTo>
                  <a:cubicBezTo>
                    <a:pt x="8005" y="21488"/>
                    <a:pt x="2424" y="17306"/>
                    <a:pt x="107" y="9177"/>
                  </a:cubicBez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sp>
          <p:nvSpPr>
            <p:cNvPr id="1041" name="Circle"/>
            <p:cNvSpPr/>
            <p:nvPr/>
          </p:nvSpPr>
          <p:spPr>
            <a:xfrm>
              <a:off x="878843" y="6248400"/>
              <a:ext cx="2198147" cy="2198147"/>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sp>
          <p:nvSpPr>
            <p:cNvPr id="1042" name="Circle"/>
            <p:cNvSpPr/>
            <p:nvPr/>
          </p:nvSpPr>
          <p:spPr>
            <a:xfrm>
              <a:off x="4173569" y="4686300"/>
              <a:ext cx="2198148" cy="2198147"/>
            </a:xfrm>
            <a:prstGeom prst="ellipse">
              <a:avLst/>
            </a:prstGeom>
            <a:noFill/>
            <a:ln w="25400" cap="flat">
              <a:solidFill>
                <a:schemeClr val="accent2"/>
              </a:solidFill>
              <a:prstDash val="solid"/>
              <a:round/>
            </a:ln>
            <a:effectLst/>
          </p:spPr>
          <p:txBody>
            <a:bodyPr wrap="square" lIns="0" tIns="0" rIns="0" bIns="0" numCol="1" anchor="ctr">
              <a:noAutofit/>
            </a:bodyPr>
            <a:lstStyle/>
            <a:p>
              <a:endParaRPr/>
            </a:p>
          </p:txBody>
        </p:sp>
        <p:sp>
          <p:nvSpPr>
            <p:cNvPr id="1043" name="Circle"/>
            <p:cNvSpPr/>
            <p:nvPr/>
          </p:nvSpPr>
          <p:spPr>
            <a:xfrm>
              <a:off x="7444743" y="3124200"/>
              <a:ext cx="2198147" cy="2198147"/>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sp>
          <p:nvSpPr>
            <p:cNvPr id="1044" name="Circle"/>
            <p:cNvSpPr/>
            <p:nvPr/>
          </p:nvSpPr>
          <p:spPr>
            <a:xfrm>
              <a:off x="10715917" y="1562100"/>
              <a:ext cx="2198147" cy="2198147"/>
            </a:xfrm>
            <a:prstGeom prst="ellipse">
              <a:avLst/>
            </a:prstGeom>
            <a:noFill/>
            <a:ln w="25400" cap="flat">
              <a:solidFill>
                <a:srgbClr val="535353"/>
              </a:solidFill>
              <a:prstDash val="solid"/>
              <a:round/>
            </a:ln>
            <a:effectLst/>
          </p:spPr>
          <p:txBody>
            <a:bodyPr wrap="square" lIns="0" tIns="0" rIns="0" bIns="0" numCol="1" anchor="ctr">
              <a:noAutofit/>
            </a:bodyPr>
            <a:lstStyle/>
            <a:p>
              <a:endParaRPr/>
            </a:p>
          </p:txBody>
        </p:sp>
        <p:sp>
          <p:nvSpPr>
            <p:cNvPr id="1045" name="Circle"/>
            <p:cNvSpPr/>
            <p:nvPr/>
          </p:nvSpPr>
          <p:spPr>
            <a:xfrm>
              <a:off x="13987090" y="0"/>
              <a:ext cx="2198147" cy="2198147"/>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sp>
          <p:nvSpPr>
            <p:cNvPr id="1046" name="Venn diagram"/>
            <p:cNvSpPr txBox="1"/>
            <p:nvPr/>
          </p:nvSpPr>
          <p:spPr>
            <a:xfrm>
              <a:off x="1327221" y="6648973"/>
              <a:ext cx="132679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6000">
                  <a:solidFill>
                    <a:schemeClr val="accent1"/>
                  </a:solidFill>
                  <a:latin typeface="Barlow SemiBold"/>
                  <a:ea typeface="Barlow SemiBold"/>
                  <a:cs typeface="Barlow SemiBold"/>
                  <a:sym typeface="Barlow SemiBold"/>
                </a:defRPr>
              </a:lvl1pPr>
            </a:lstStyle>
            <a:p>
              <a:r>
                <a:t>S</a:t>
              </a:r>
            </a:p>
          </p:txBody>
        </p:sp>
        <p:sp>
          <p:nvSpPr>
            <p:cNvPr id="1047" name="Venn diagram"/>
            <p:cNvSpPr txBox="1"/>
            <p:nvPr/>
          </p:nvSpPr>
          <p:spPr>
            <a:xfrm>
              <a:off x="4616522" y="5048773"/>
              <a:ext cx="1326790"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6000">
                  <a:solidFill>
                    <a:schemeClr val="accent2"/>
                  </a:solidFill>
                  <a:latin typeface="Barlow SemiBold"/>
                  <a:ea typeface="Barlow SemiBold"/>
                  <a:cs typeface="Barlow SemiBold"/>
                  <a:sym typeface="Barlow SemiBold"/>
                </a:defRPr>
              </a:lvl1pPr>
            </a:lstStyle>
            <a:p>
              <a:r>
                <a:t>M</a:t>
              </a:r>
            </a:p>
          </p:txBody>
        </p:sp>
        <p:sp>
          <p:nvSpPr>
            <p:cNvPr id="1048" name="Venn diagram"/>
            <p:cNvSpPr txBox="1"/>
            <p:nvPr/>
          </p:nvSpPr>
          <p:spPr>
            <a:xfrm>
              <a:off x="7905822" y="3473973"/>
              <a:ext cx="1326790"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6000">
                  <a:solidFill>
                    <a:schemeClr val="accent3"/>
                  </a:solidFill>
                  <a:latin typeface="Barlow SemiBold"/>
                  <a:ea typeface="Barlow SemiBold"/>
                  <a:cs typeface="Barlow SemiBold"/>
                  <a:sym typeface="Barlow SemiBold"/>
                </a:defRPr>
              </a:lvl1pPr>
            </a:lstStyle>
            <a:p>
              <a:r>
                <a:t>A</a:t>
              </a:r>
            </a:p>
          </p:txBody>
        </p:sp>
        <p:sp>
          <p:nvSpPr>
            <p:cNvPr id="1049" name="Venn diagram"/>
            <p:cNvSpPr txBox="1"/>
            <p:nvPr/>
          </p:nvSpPr>
          <p:spPr>
            <a:xfrm>
              <a:off x="11189695" y="1911873"/>
              <a:ext cx="1326790"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6000">
                  <a:solidFill>
                    <a:srgbClr val="535353"/>
                  </a:solidFill>
                  <a:latin typeface="Barlow SemiBold"/>
                  <a:ea typeface="Barlow SemiBold"/>
                  <a:cs typeface="Barlow SemiBold"/>
                  <a:sym typeface="Barlow SemiBold"/>
                </a:defRPr>
              </a:lvl1pPr>
            </a:lstStyle>
            <a:p>
              <a:r>
                <a:rPr dirty="0">
                  <a:solidFill>
                    <a:schemeClr val="tx1"/>
                  </a:solidFill>
                </a:rPr>
                <a:t>R</a:t>
              </a:r>
            </a:p>
          </p:txBody>
        </p:sp>
        <p:sp>
          <p:nvSpPr>
            <p:cNvPr id="1050" name="Venn diagram"/>
            <p:cNvSpPr txBox="1"/>
            <p:nvPr/>
          </p:nvSpPr>
          <p:spPr>
            <a:xfrm>
              <a:off x="14446321" y="387873"/>
              <a:ext cx="1326790"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6000">
                  <a:solidFill>
                    <a:schemeClr val="accent1"/>
                  </a:solidFill>
                  <a:latin typeface="Barlow SemiBold"/>
                  <a:ea typeface="Barlow SemiBold"/>
                  <a:cs typeface="Barlow SemiBold"/>
                  <a:sym typeface="Barlow SemiBold"/>
                </a:defRPr>
              </a:lvl1pPr>
            </a:lstStyle>
            <a:p>
              <a:r>
                <a:t>T</a:t>
              </a:r>
            </a:p>
          </p:txBody>
        </p:sp>
        <p:sp>
          <p:nvSpPr>
            <p:cNvPr id="105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87964" y="7531999"/>
              <a:ext cx="1805306"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Specific</a:t>
              </a:r>
            </a:p>
          </p:txBody>
        </p:sp>
        <p:sp>
          <p:nvSpPr>
            <p:cNvPr id="105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369990" y="5957199"/>
              <a:ext cx="1805306"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Measurable</a:t>
              </a:r>
            </a:p>
          </p:txBody>
        </p:sp>
        <p:sp>
          <p:nvSpPr>
            <p:cNvPr id="105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647021" y="4383187"/>
              <a:ext cx="1805306"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dirty="0">
                  <a:solidFill>
                    <a:schemeClr val="bg1"/>
                  </a:solidFill>
                </a:rPr>
                <a:t>Attainable</a:t>
              </a:r>
            </a:p>
          </p:txBody>
        </p:sp>
        <p:sp>
          <p:nvSpPr>
            <p:cNvPr id="105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937737" y="2808388"/>
              <a:ext cx="1805306"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dirty="0">
                  <a:solidFill>
                    <a:schemeClr val="bg1"/>
                  </a:solidFill>
                </a:rPr>
                <a:t>Realistic</a:t>
              </a:r>
            </a:p>
          </p:txBody>
        </p:sp>
        <p:sp>
          <p:nvSpPr>
            <p:cNvPr id="10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181664" y="1258988"/>
              <a:ext cx="1805306"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Time-bound</a:t>
              </a:r>
            </a:p>
          </p:txBody>
        </p:sp>
      </p:grpSp>
      <p:grpSp>
        <p:nvGrpSpPr>
          <p:cNvPr id="1059" name="Group"/>
          <p:cNvGrpSpPr/>
          <p:nvPr/>
        </p:nvGrpSpPr>
        <p:grpSpPr>
          <a:xfrm>
            <a:off x="12433700" y="7862831"/>
            <a:ext cx="10437621" cy="3890787"/>
            <a:chOff x="0" y="0"/>
            <a:chExt cx="10437619" cy="3890785"/>
          </a:xfrm>
        </p:grpSpPr>
        <p:sp>
          <p:nvSpPr>
            <p:cNvPr id="1057"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54168" y="1864590"/>
              <a:ext cx="10383451" cy="2026195"/>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The modern approach promoted by the Smart Metrology consists, mainly, in the full exploitation of all available data and information, including that provided by the Big Data, to implement a correct, pertinent and efficient approach to the three pillars of metrology (uncertainty, calibration and </a:t>
              </a:r>
              <a:r>
                <a:rPr dirty="0" err="1">
                  <a:solidFill>
                    <a:schemeClr val="tx2"/>
                  </a:solidFill>
                </a:rPr>
                <a:t>traceabilty</a:t>
              </a:r>
              <a:r>
                <a:rPr dirty="0">
                  <a:solidFill>
                    <a:schemeClr val="tx2"/>
                  </a:solidFill>
                </a:rPr>
                <a:t>) in the industrial applications.</a:t>
              </a:r>
            </a:p>
          </p:txBody>
        </p:sp>
        <p:sp>
          <p:nvSpPr>
            <p:cNvPr id="1058" name="Venn diagram"/>
            <p:cNvSpPr/>
            <p:nvPr/>
          </p:nvSpPr>
          <p:spPr>
            <a:xfrm>
              <a:off x="0" y="0"/>
              <a:ext cx="6993148" cy="151836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sz="4600">
                  <a:latin typeface="Barlow Bold"/>
                  <a:ea typeface="Barlow Bold"/>
                  <a:cs typeface="Barlow Bold"/>
                  <a:sym typeface="Barlow Bold"/>
                </a:defRPr>
              </a:pPr>
              <a:r>
                <a:rPr dirty="0">
                  <a:solidFill>
                    <a:schemeClr val="tx1"/>
                  </a:solidFill>
                </a:rPr>
                <a:t>Time Management:</a:t>
              </a:r>
            </a:p>
            <a:p>
              <a:pPr algn="l">
                <a:defRPr sz="4600">
                  <a:latin typeface="Barlow Bold"/>
                  <a:ea typeface="Barlow Bold"/>
                  <a:cs typeface="Barlow Bold"/>
                  <a:sym typeface="Barlow Bold"/>
                </a:defRPr>
              </a:pPr>
              <a:r>
                <a:rPr dirty="0">
                  <a:solidFill>
                    <a:schemeClr val="tx1"/>
                  </a:solidFill>
                </a:rPr>
                <a:t>SMART Method</a:t>
              </a:r>
            </a:p>
          </p:txBody>
        </p:sp>
      </p:grpSp>
    </p:spTree>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061" name="Shape"/>
          <p:cNvSpPr/>
          <p:nvPr/>
        </p:nvSpPr>
        <p:spPr>
          <a:xfrm>
            <a:off x="3837384" y="4225925"/>
            <a:ext cx="8098325" cy="8098722"/>
          </a:xfrm>
          <a:custGeom>
            <a:avLst/>
            <a:gdLst/>
            <a:ahLst/>
            <a:cxnLst>
              <a:cxn ang="0">
                <a:pos x="wd2" y="hd2"/>
              </a:cxn>
              <a:cxn ang="5400000">
                <a:pos x="wd2" y="hd2"/>
              </a:cxn>
              <a:cxn ang="10800000">
                <a:pos x="wd2" y="hd2"/>
              </a:cxn>
              <a:cxn ang="16200000">
                <a:pos x="wd2" y="hd2"/>
              </a:cxn>
            </a:cxnLst>
            <a:rect l="0" t="0" r="r" b="b"/>
            <a:pathLst>
              <a:path w="21590" h="21590" extrusionOk="0">
                <a:moveTo>
                  <a:pt x="10144" y="0"/>
                </a:moveTo>
                <a:cubicBezTo>
                  <a:pt x="9588" y="33"/>
                  <a:pt x="9034" y="110"/>
                  <a:pt x="8488" y="229"/>
                </a:cubicBezTo>
                <a:lnTo>
                  <a:pt x="227" y="8489"/>
                </a:lnTo>
                <a:cubicBezTo>
                  <a:pt x="109" y="9035"/>
                  <a:pt x="33" y="9588"/>
                  <a:pt x="0" y="10143"/>
                </a:cubicBezTo>
                <a:lnTo>
                  <a:pt x="10144" y="0"/>
                </a:lnTo>
                <a:close/>
                <a:moveTo>
                  <a:pt x="11579" y="12"/>
                </a:moveTo>
                <a:lnTo>
                  <a:pt x="11" y="11578"/>
                </a:lnTo>
                <a:cubicBezTo>
                  <a:pt x="42" y="12002"/>
                  <a:pt x="95" y="12423"/>
                  <a:pt x="176" y="12841"/>
                </a:cubicBezTo>
                <a:lnTo>
                  <a:pt x="12841" y="177"/>
                </a:lnTo>
                <a:cubicBezTo>
                  <a:pt x="12423" y="96"/>
                  <a:pt x="12001" y="43"/>
                  <a:pt x="11579" y="12"/>
                </a:cubicBezTo>
                <a:close/>
                <a:moveTo>
                  <a:pt x="13995" y="467"/>
                </a:moveTo>
                <a:lnTo>
                  <a:pt x="467" y="13994"/>
                </a:lnTo>
                <a:cubicBezTo>
                  <a:pt x="576" y="14347"/>
                  <a:pt x="704" y="14695"/>
                  <a:pt x="851" y="15038"/>
                </a:cubicBezTo>
                <a:lnTo>
                  <a:pt x="15037" y="852"/>
                </a:lnTo>
                <a:cubicBezTo>
                  <a:pt x="14695" y="705"/>
                  <a:pt x="14348" y="576"/>
                  <a:pt x="13995" y="467"/>
                </a:cubicBezTo>
                <a:close/>
                <a:moveTo>
                  <a:pt x="6333" y="938"/>
                </a:moveTo>
                <a:cubicBezTo>
                  <a:pt x="5177" y="1461"/>
                  <a:pt x="4094" y="2195"/>
                  <a:pt x="3145" y="3144"/>
                </a:cubicBezTo>
                <a:cubicBezTo>
                  <a:pt x="2195" y="4094"/>
                  <a:pt x="1462" y="5176"/>
                  <a:pt x="940" y="6331"/>
                </a:cubicBezTo>
                <a:lnTo>
                  <a:pt x="6333" y="938"/>
                </a:lnTo>
                <a:close/>
                <a:moveTo>
                  <a:pt x="16010" y="1326"/>
                </a:moveTo>
                <a:lnTo>
                  <a:pt x="1326" y="16009"/>
                </a:lnTo>
                <a:cubicBezTo>
                  <a:pt x="1492" y="16310"/>
                  <a:pt x="1674" y="16604"/>
                  <a:pt x="1871" y="16891"/>
                </a:cubicBezTo>
                <a:lnTo>
                  <a:pt x="16892" y="1871"/>
                </a:lnTo>
                <a:cubicBezTo>
                  <a:pt x="16605" y="1673"/>
                  <a:pt x="16311" y="1492"/>
                  <a:pt x="16010" y="1326"/>
                </a:cubicBezTo>
                <a:close/>
                <a:moveTo>
                  <a:pt x="17714" y="2494"/>
                </a:moveTo>
                <a:lnTo>
                  <a:pt x="2494" y="17713"/>
                </a:lnTo>
                <a:cubicBezTo>
                  <a:pt x="2699" y="17958"/>
                  <a:pt x="2915" y="18198"/>
                  <a:pt x="3145" y="18428"/>
                </a:cubicBezTo>
                <a:cubicBezTo>
                  <a:pt x="3155" y="18438"/>
                  <a:pt x="3166" y="18448"/>
                  <a:pt x="3176" y="18458"/>
                </a:cubicBezTo>
                <a:lnTo>
                  <a:pt x="18458" y="3177"/>
                </a:lnTo>
                <a:cubicBezTo>
                  <a:pt x="18448" y="3167"/>
                  <a:pt x="18438" y="3155"/>
                  <a:pt x="18427" y="3144"/>
                </a:cubicBezTo>
                <a:cubicBezTo>
                  <a:pt x="18197" y="2914"/>
                  <a:pt x="17959" y="2699"/>
                  <a:pt x="17714" y="2494"/>
                </a:cubicBezTo>
                <a:close/>
                <a:moveTo>
                  <a:pt x="19145" y="3936"/>
                </a:moveTo>
                <a:lnTo>
                  <a:pt x="3936" y="19145"/>
                </a:lnTo>
                <a:cubicBezTo>
                  <a:pt x="4201" y="19363"/>
                  <a:pt x="4475" y="19565"/>
                  <a:pt x="4755" y="19753"/>
                </a:cubicBezTo>
                <a:lnTo>
                  <a:pt x="19753" y="4755"/>
                </a:lnTo>
                <a:cubicBezTo>
                  <a:pt x="19564" y="4475"/>
                  <a:pt x="19363" y="4201"/>
                  <a:pt x="19145" y="3936"/>
                </a:cubicBezTo>
                <a:close/>
                <a:moveTo>
                  <a:pt x="20298" y="5656"/>
                </a:moveTo>
                <a:lnTo>
                  <a:pt x="5655" y="20298"/>
                </a:lnTo>
                <a:cubicBezTo>
                  <a:pt x="5971" y="20469"/>
                  <a:pt x="6293" y="20623"/>
                  <a:pt x="6621" y="20759"/>
                </a:cubicBezTo>
                <a:lnTo>
                  <a:pt x="20759" y="6622"/>
                </a:lnTo>
                <a:cubicBezTo>
                  <a:pt x="20623" y="6294"/>
                  <a:pt x="20469" y="5972"/>
                  <a:pt x="20298" y="5656"/>
                </a:cubicBezTo>
                <a:close/>
                <a:moveTo>
                  <a:pt x="21140" y="7687"/>
                </a:moveTo>
                <a:lnTo>
                  <a:pt x="7686" y="21140"/>
                </a:lnTo>
                <a:cubicBezTo>
                  <a:pt x="8066" y="21254"/>
                  <a:pt x="8451" y="21344"/>
                  <a:pt x="8839" y="21414"/>
                </a:cubicBezTo>
                <a:lnTo>
                  <a:pt x="21415" y="8839"/>
                </a:lnTo>
                <a:cubicBezTo>
                  <a:pt x="21345" y="8451"/>
                  <a:pt x="21254" y="8066"/>
                  <a:pt x="21140" y="7687"/>
                </a:cubicBezTo>
                <a:close/>
                <a:moveTo>
                  <a:pt x="21571" y="10128"/>
                </a:moveTo>
                <a:lnTo>
                  <a:pt x="10128" y="21571"/>
                </a:lnTo>
                <a:cubicBezTo>
                  <a:pt x="10607" y="21600"/>
                  <a:pt x="11086" y="21596"/>
                  <a:pt x="11565" y="21561"/>
                </a:cubicBezTo>
                <a:lnTo>
                  <a:pt x="21561" y="11565"/>
                </a:lnTo>
                <a:cubicBezTo>
                  <a:pt x="21596" y="11087"/>
                  <a:pt x="21600" y="10607"/>
                  <a:pt x="21571" y="10128"/>
                </a:cubicBezTo>
                <a:close/>
                <a:moveTo>
                  <a:pt x="21304" y="13269"/>
                </a:moveTo>
                <a:lnTo>
                  <a:pt x="13268" y="21304"/>
                </a:lnTo>
                <a:cubicBezTo>
                  <a:pt x="14026" y="21126"/>
                  <a:pt x="14767" y="20865"/>
                  <a:pt x="15479" y="20521"/>
                </a:cubicBezTo>
                <a:lnTo>
                  <a:pt x="20521" y="15479"/>
                </a:lnTo>
                <a:cubicBezTo>
                  <a:pt x="20864" y="14767"/>
                  <a:pt x="21126" y="14026"/>
                  <a:pt x="21304" y="13269"/>
                </a:cubicBezTo>
                <a:close/>
              </a:path>
            </a:pathLst>
          </a:custGeom>
          <a:solidFill>
            <a:schemeClr val="accent1">
              <a:alpha val="20000"/>
            </a:schemeClr>
          </a:solidFill>
          <a:ln w="12700">
            <a:miter lim="400000"/>
          </a:ln>
        </p:spPr>
        <p:txBody>
          <a:bodyPr lIns="0" tIns="0" rIns="0" bIns="0" anchor="ctr"/>
          <a:lstStyle/>
          <a:p>
            <a:endParaRPr/>
          </a:p>
        </p:txBody>
      </p:sp>
      <p:sp>
        <p:nvSpPr>
          <p:cNvPr id="1062" name="Shape"/>
          <p:cNvSpPr/>
          <p:nvPr/>
        </p:nvSpPr>
        <p:spPr>
          <a:xfrm>
            <a:off x="12434506" y="4225925"/>
            <a:ext cx="8098326" cy="8098722"/>
          </a:xfrm>
          <a:custGeom>
            <a:avLst/>
            <a:gdLst/>
            <a:ahLst/>
            <a:cxnLst>
              <a:cxn ang="0">
                <a:pos x="wd2" y="hd2"/>
              </a:cxn>
              <a:cxn ang="5400000">
                <a:pos x="wd2" y="hd2"/>
              </a:cxn>
              <a:cxn ang="10800000">
                <a:pos x="wd2" y="hd2"/>
              </a:cxn>
              <a:cxn ang="16200000">
                <a:pos x="wd2" y="hd2"/>
              </a:cxn>
            </a:cxnLst>
            <a:rect l="0" t="0" r="r" b="b"/>
            <a:pathLst>
              <a:path w="21590" h="21590" extrusionOk="0">
                <a:moveTo>
                  <a:pt x="10144" y="0"/>
                </a:moveTo>
                <a:cubicBezTo>
                  <a:pt x="9588" y="33"/>
                  <a:pt x="9034" y="110"/>
                  <a:pt x="8488" y="229"/>
                </a:cubicBezTo>
                <a:lnTo>
                  <a:pt x="227" y="8489"/>
                </a:lnTo>
                <a:cubicBezTo>
                  <a:pt x="109" y="9035"/>
                  <a:pt x="33" y="9588"/>
                  <a:pt x="0" y="10143"/>
                </a:cubicBezTo>
                <a:lnTo>
                  <a:pt x="10144" y="0"/>
                </a:lnTo>
                <a:close/>
                <a:moveTo>
                  <a:pt x="11579" y="12"/>
                </a:moveTo>
                <a:lnTo>
                  <a:pt x="11" y="11578"/>
                </a:lnTo>
                <a:cubicBezTo>
                  <a:pt x="42" y="12002"/>
                  <a:pt x="95" y="12423"/>
                  <a:pt x="176" y="12841"/>
                </a:cubicBezTo>
                <a:lnTo>
                  <a:pt x="12841" y="177"/>
                </a:lnTo>
                <a:cubicBezTo>
                  <a:pt x="12423" y="96"/>
                  <a:pt x="12001" y="43"/>
                  <a:pt x="11579" y="12"/>
                </a:cubicBezTo>
                <a:close/>
                <a:moveTo>
                  <a:pt x="13995" y="467"/>
                </a:moveTo>
                <a:lnTo>
                  <a:pt x="467" y="13994"/>
                </a:lnTo>
                <a:cubicBezTo>
                  <a:pt x="576" y="14347"/>
                  <a:pt x="704" y="14695"/>
                  <a:pt x="851" y="15038"/>
                </a:cubicBezTo>
                <a:lnTo>
                  <a:pt x="15037" y="852"/>
                </a:lnTo>
                <a:cubicBezTo>
                  <a:pt x="14695" y="705"/>
                  <a:pt x="14348" y="576"/>
                  <a:pt x="13995" y="467"/>
                </a:cubicBezTo>
                <a:close/>
                <a:moveTo>
                  <a:pt x="6333" y="938"/>
                </a:moveTo>
                <a:cubicBezTo>
                  <a:pt x="5177" y="1461"/>
                  <a:pt x="4094" y="2195"/>
                  <a:pt x="3145" y="3144"/>
                </a:cubicBezTo>
                <a:cubicBezTo>
                  <a:pt x="2195" y="4094"/>
                  <a:pt x="1462" y="5176"/>
                  <a:pt x="940" y="6331"/>
                </a:cubicBezTo>
                <a:lnTo>
                  <a:pt x="6333" y="938"/>
                </a:lnTo>
                <a:close/>
                <a:moveTo>
                  <a:pt x="16010" y="1326"/>
                </a:moveTo>
                <a:lnTo>
                  <a:pt x="1326" y="16009"/>
                </a:lnTo>
                <a:cubicBezTo>
                  <a:pt x="1492" y="16310"/>
                  <a:pt x="1674" y="16604"/>
                  <a:pt x="1871" y="16891"/>
                </a:cubicBezTo>
                <a:lnTo>
                  <a:pt x="16892" y="1871"/>
                </a:lnTo>
                <a:cubicBezTo>
                  <a:pt x="16605" y="1673"/>
                  <a:pt x="16311" y="1492"/>
                  <a:pt x="16010" y="1326"/>
                </a:cubicBezTo>
                <a:close/>
                <a:moveTo>
                  <a:pt x="17714" y="2494"/>
                </a:moveTo>
                <a:lnTo>
                  <a:pt x="2494" y="17713"/>
                </a:lnTo>
                <a:cubicBezTo>
                  <a:pt x="2699" y="17958"/>
                  <a:pt x="2915" y="18198"/>
                  <a:pt x="3145" y="18428"/>
                </a:cubicBezTo>
                <a:cubicBezTo>
                  <a:pt x="3155" y="18438"/>
                  <a:pt x="3166" y="18448"/>
                  <a:pt x="3176" y="18458"/>
                </a:cubicBezTo>
                <a:lnTo>
                  <a:pt x="18458" y="3177"/>
                </a:lnTo>
                <a:cubicBezTo>
                  <a:pt x="18448" y="3167"/>
                  <a:pt x="18438" y="3155"/>
                  <a:pt x="18427" y="3144"/>
                </a:cubicBezTo>
                <a:cubicBezTo>
                  <a:pt x="18197" y="2914"/>
                  <a:pt x="17959" y="2699"/>
                  <a:pt x="17714" y="2494"/>
                </a:cubicBezTo>
                <a:close/>
                <a:moveTo>
                  <a:pt x="19145" y="3936"/>
                </a:moveTo>
                <a:lnTo>
                  <a:pt x="3936" y="19145"/>
                </a:lnTo>
                <a:cubicBezTo>
                  <a:pt x="4201" y="19363"/>
                  <a:pt x="4475" y="19565"/>
                  <a:pt x="4755" y="19753"/>
                </a:cubicBezTo>
                <a:lnTo>
                  <a:pt x="19753" y="4755"/>
                </a:lnTo>
                <a:cubicBezTo>
                  <a:pt x="19564" y="4475"/>
                  <a:pt x="19363" y="4201"/>
                  <a:pt x="19145" y="3936"/>
                </a:cubicBezTo>
                <a:close/>
                <a:moveTo>
                  <a:pt x="20298" y="5656"/>
                </a:moveTo>
                <a:lnTo>
                  <a:pt x="5655" y="20298"/>
                </a:lnTo>
                <a:cubicBezTo>
                  <a:pt x="5971" y="20469"/>
                  <a:pt x="6293" y="20623"/>
                  <a:pt x="6621" y="20759"/>
                </a:cubicBezTo>
                <a:lnTo>
                  <a:pt x="20759" y="6622"/>
                </a:lnTo>
                <a:cubicBezTo>
                  <a:pt x="20623" y="6294"/>
                  <a:pt x="20469" y="5972"/>
                  <a:pt x="20298" y="5656"/>
                </a:cubicBezTo>
                <a:close/>
                <a:moveTo>
                  <a:pt x="21140" y="7687"/>
                </a:moveTo>
                <a:lnTo>
                  <a:pt x="7686" y="21140"/>
                </a:lnTo>
                <a:cubicBezTo>
                  <a:pt x="8066" y="21254"/>
                  <a:pt x="8451" y="21344"/>
                  <a:pt x="8839" y="21414"/>
                </a:cubicBezTo>
                <a:lnTo>
                  <a:pt x="21415" y="8839"/>
                </a:lnTo>
                <a:cubicBezTo>
                  <a:pt x="21345" y="8451"/>
                  <a:pt x="21254" y="8066"/>
                  <a:pt x="21140" y="7687"/>
                </a:cubicBezTo>
                <a:close/>
                <a:moveTo>
                  <a:pt x="21571" y="10128"/>
                </a:moveTo>
                <a:lnTo>
                  <a:pt x="10128" y="21571"/>
                </a:lnTo>
                <a:cubicBezTo>
                  <a:pt x="10607" y="21600"/>
                  <a:pt x="11086" y="21596"/>
                  <a:pt x="11565" y="21561"/>
                </a:cubicBezTo>
                <a:lnTo>
                  <a:pt x="21561" y="11565"/>
                </a:lnTo>
                <a:cubicBezTo>
                  <a:pt x="21596" y="11087"/>
                  <a:pt x="21600" y="10607"/>
                  <a:pt x="21571" y="10128"/>
                </a:cubicBezTo>
                <a:close/>
                <a:moveTo>
                  <a:pt x="21304" y="13269"/>
                </a:moveTo>
                <a:lnTo>
                  <a:pt x="13268" y="21304"/>
                </a:lnTo>
                <a:cubicBezTo>
                  <a:pt x="14026" y="21126"/>
                  <a:pt x="14767" y="20865"/>
                  <a:pt x="15479" y="20521"/>
                </a:cubicBezTo>
                <a:lnTo>
                  <a:pt x="20521" y="15479"/>
                </a:lnTo>
                <a:cubicBezTo>
                  <a:pt x="20864" y="14767"/>
                  <a:pt x="21126" y="14026"/>
                  <a:pt x="21304" y="13269"/>
                </a:cubicBezTo>
                <a:close/>
              </a:path>
            </a:pathLst>
          </a:custGeom>
          <a:solidFill>
            <a:schemeClr val="accent2">
              <a:alpha val="20000"/>
            </a:schemeClr>
          </a:solidFill>
          <a:ln w="12700">
            <a:miter lim="400000"/>
          </a:ln>
        </p:spPr>
        <p:txBody>
          <a:bodyPr lIns="0" tIns="0" rIns="0" bIns="0" anchor="ctr"/>
          <a:lstStyle/>
          <a:p>
            <a:endParaRPr/>
          </a:p>
        </p:txBody>
      </p:sp>
      <p:grpSp>
        <p:nvGrpSpPr>
          <p:cNvPr id="1065" name="Group"/>
          <p:cNvGrpSpPr/>
          <p:nvPr/>
        </p:nvGrpSpPr>
        <p:grpSpPr>
          <a:xfrm>
            <a:off x="3842132" y="4218252"/>
            <a:ext cx="8107362" cy="8107362"/>
            <a:chOff x="0" y="0"/>
            <a:chExt cx="8107360" cy="8107360"/>
          </a:xfrm>
        </p:grpSpPr>
        <p:sp>
          <p:nvSpPr>
            <p:cNvPr id="1063" name="Circle"/>
            <p:cNvSpPr/>
            <p:nvPr/>
          </p:nvSpPr>
          <p:spPr>
            <a:xfrm>
              <a:off x="0" y="0"/>
              <a:ext cx="8107361" cy="8107361"/>
            </a:xfrm>
            <a:prstGeom prst="ellipse">
              <a:avLst/>
            </a:prstGeom>
            <a:solidFill>
              <a:schemeClr val="accent1">
                <a:alpha val="50000"/>
              </a:schemeClr>
            </a:solidFill>
            <a:ln w="12700" cap="flat">
              <a:noFill/>
              <a:miter lim="400000"/>
            </a:ln>
            <a:effectLst/>
          </p:spPr>
          <p:txBody>
            <a:bodyPr wrap="square" lIns="0" tIns="0" rIns="0" bIns="0" numCol="1" anchor="ctr">
              <a:noAutofit/>
            </a:bodyPr>
            <a:lstStyle/>
            <a:p>
              <a:endParaRPr/>
            </a:p>
          </p:txBody>
        </p:sp>
        <p:sp>
          <p:nvSpPr>
            <p:cNvPr id="1064" name="Circle"/>
            <p:cNvSpPr/>
            <p:nvPr/>
          </p:nvSpPr>
          <p:spPr>
            <a:xfrm>
              <a:off x="0" y="0"/>
              <a:ext cx="8107361" cy="8107361"/>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grpSp>
      <p:sp>
        <p:nvSpPr>
          <p:cNvPr id="1066" name="Circle"/>
          <p:cNvSpPr/>
          <p:nvPr/>
        </p:nvSpPr>
        <p:spPr>
          <a:xfrm>
            <a:off x="12434506" y="4218252"/>
            <a:ext cx="8107362" cy="8107362"/>
          </a:xfrm>
          <a:prstGeom prst="ellipse">
            <a:avLst/>
          </a:prstGeom>
          <a:solidFill>
            <a:schemeClr val="accent2">
              <a:alpha val="50000"/>
            </a:schemeClr>
          </a:solidFill>
          <a:ln w="12700">
            <a:miter lim="400000"/>
          </a:ln>
        </p:spPr>
        <p:txBody>
          <a:bodyPr lIns="0" tIns="0" rIns="0" bIns="0" anchor="ctr"/>
          <a:lstStyle/>
          <a:p>
            <a:endParaRPr/>
          </a:p>
        </p:txBody>
      </p:sp>
      <p:sp>
        <p:nvSpPr>
          <p:cNvPr id="1067" name="Circle"/>
          <p:cNvSpPr/>
          <p:nvPr/>
        </p:nvSpPr>
        <p:spPr>
          <a:xfrm>
            <a:off x="12434506" y="4218252"/>
            <a:ext cx="8107362" cy="8107362"/>
          </a:xfrm>
          <a:prstGeom prst="ellipse">
            <a:avLst/>
          </a:prstGeom>
          <a:ln w="25400">
            <a:solidFill>
              <a:schemeClr val="accent2"/>
            </a:solidFill>
          </a:ln>
        </p:spPr>
        <p:txBody>
          <a:bodyPr lIns="0" tIns="0" rIns="0" bIns="0" anchor="ctr"/>
          <a:lstStyle/>
          <a:p>
            <a:endParaRPr/>
          </a:p>
        </p:txBody>
      </p:sp>
      <p:grpSp>
        <p:nvGrpSpPr>
          <p:cNvPr id="1070" name="Group"/>
          <p:cNvGrpSpPr/>
          <p:nvPr/>
        </p:nvGrpSpPr>
        <p:grpSpPr>
          <a:xfrm>
            <a:off x="6117812" y="4318000"/>
            <a:ext cx="3556001" cy="3556000"/>
            <a:chOff x="0" y="0"/>
            <a:chExt cx="3556000" cy="3556000"/>
          </a:xfrm>
        </p:grpSpPr>
        <p:sp>
          <p:nvSpPr>
            <p:cNvPr id="1068" name="Circle"/>
            <p:cNvSpPr/>
            <p:nvPr/>
          </p:nvSpPr>
          <p:spPr>
            <a:xfrm>
              <a:off x="0" y="0"/>
              <a:ext cx="3556000" cy="3556000"/>
            </a:xfrm>
            <a:prstGeom prst="ellipse">
              <a:avLst/>
            </a:prstGeom>
            <a:solidFill>
              <a:schemeClr val="accent2">
                <a:alpha val="60000"/>
              </a:schemeClr>
            </a:solidFill>
            <a:ln w="12700" cap="flat">
              <a:noFill/>
              <a:miter lim="400000"/>
            </a:ln>
            <a:effectLst/>
          </p:spPr>
          <p:txBody>
            <a:bodyPr wrap="square" lIns="0" tIns="0" rIns="0" bIns="0" numCol="1" anchor="ctr">
              <a:noAutofit/>
            </a:bodyPr>
            <a:lstStyle/>
            <a:p>
              <a:endParaRPr/>
            </a:p>
          </p:txBody>
        </p:sp>
        <p:sp>
          <p:nvSpPr>
            <p:cNvPr id="1069" name="Circle"/>
            <p:cNvSpPr/>
            <p:nvPr/>
          </p:nvSpPr>
          <p:spPr>
            <a:xfrm>
              <a:off x="0" y="0"/>
              <a:ext cx="3556000" cy="3556000"/>
            </a:xfrm>
            <a:prstGeom prst="ellipse">
              <a:avLst/>
            </a:prstGeom>
            <a:noFill/>
            <a:ln w="25400" cap="flat">
              <a:solidFill>
                <a:schemeClr val="accent2"/>
              </a:solidFill>
              <a:prstDash val="solid"/>
              <a:round/>
            </a:ln>
            <a:effectLst/>
          </p:spPr>
          <p:txBody>
            <a:bodyPr wrap="square" lIns="0" tIns="0" rIns="0" bIns="0" numCol="1" anchor="ctr">
              <a:noAutofit/>
            </a:bodyPr>
            <a:lstStyle/>
            <a:p>
              <a:endParaRPr/>
            </a:p>
          </p:txBody>
        </p:sp>
      </p:grpSp>
      <p:grpSp>
        <p:nvGrpSpPr>
          <p:cNvPr id="1073" name="Group"/>
          <p:cNvGrpSpPr/>
          <p:nvPr/>
        </p:nvGrpSpPr>
        <p:grpSpPr>
          <a:xfrm>
            <a:off x="14710187" y="8644466"/>
            <a:ext cx="3556001" cy="3556001"/>
            <a:chOff x="0" y="0"/>
            <a:chExt cx="3556000" cy="3556000"/>
          </a:xfrm>
        </p:grpSpPr>
        <p:sp>
          <p:nvSpPr>
            <p:cNvPr id="1071" name="Circle"/>
            <p:cNvSpPr/>
            <p:nvPr/>
          </p:nvSpPr>
          <p:spPr>
            <a:xfrm>
              <a:off x="0" y="0"/>
              <a:ext cx="3556000" cy="3556000"/>
            </a:xfrm>
            <a:prstGeom prst="ellipse">
              <a:avLst/>
            </a:prstGeom>
            <a:solidFill>
              <a:schemeClr val="accent3">
                <a:alpha val="60000"/>
              </a:schemeClr>
            </a:solidFill>
            <a:ln w="12700" cap="flat">
              <a:noFill/>
              <a:miter lim="400000"/>
            </a:ln>
            <a:effectLst/>
          </p:spPr>
          <p:txBody>
            <a:bodyPr wrap="square" lIns="0" tIns="0" rIns="0" bIns="0" numCol="1" anchor="ctr">
              <a:noAutofit/>
            </a:bodyPr>
            <a:lstStyle/>
            <a:p>
              <a:endParaRPr/>
            </a:p>
          </p:txBody>
        </p:sp>
        <p:sp>
          <p:nvSpPr>
            <p:cNvPr id="1072" name="Circle"/>
            <p:cNvSpPr/>
            <p:nvPr/>
          </p:nvSpPr>
          <p:spPr>
            <a:xfrm>
              <a:off x="0" y="0"/>
              <a:ext cx="3556000" cy="3556000"/>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grpSp>
      <p:sp>
        <p:nvSpPr>
          <p:cNvPr id="1074" name="Venn diagram"/>
          <p:cNvSpPr txBox="1"/>
          <p:nvPr/>
        </p:nvSpPr>
        <p:spPr>
          <a:xfrm>
            <a:off x="6117812" y="5740400"/>
            <a:ext cx="3556001"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defRPr sz="3500">
                <a:solidFill>
                  <a:srgbClr val="F7F5F6"/>
                </a:solidFill>
                <a:latin typeface="Barlow Medium"/>
                <a:ea typeface="Barlow Medium"/>
                <a:cs typeface="Barlow Medium"/>
                <a:sym typeface="Barlow Medium"/>
              </a:defRPr>
            </a:pPr>
            <a:r>
              <a:rPr dirty="0">
                <a:solidFill>
                  <a:schemeClr val="bg1"/>
                </a:solidFill>
                <a:latin typeface="Barlow Bold"/>
                <a:ea typeface="Barlow Bold"/>
                <a:cs typeface="Barlow Bold"/>
                <a:sym typeface="Barlow Bold"/>
              </a:rPr>
              <a:t>20%</a:t>
            </a:r>
            <a:r>
              <a:rPr dirty="0">
                <a:solidFill>
                  <a:schemeClr val="bg1"/>
                </a:solidFill>
              </a:rPr>
              <a:t> effort</a:t>
            </a:r>
          </a:p>
        </p:txBody>
      </p:sp>
      <p:sp>
        <p:nvSpPr>
          <p:cNvPr id="1075" name="Venn diagram"/>
          <p:cNvSpPr txBox="1"/>
          <p:nvPr/>
        </p:nvSpPr>
        <p:spPr>
          <a:xfrm>
            <a:off x="14710187" y="10104966"/>
            <a:ext cx="3556001" cy="635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defRPr sz="3500">
                <a:solidFill>
                  <a:srgbClr val="F7F5F6"/>
                </a:solidFill>
                <a:latin typeface="Barlow Medium"/>
                <a:ea typeface="Barlow Medium"/>
                <a:cs typeface="Barlow Medium"/>
                <a:sym typeface="Barlow Medium"/>
              </a:defRPr>
            </a:pPr>
            <a:r>
              <a:rPr>
                <a:solidFill>
                  <a:schemeClr val="bg1"/>
                </a:solidFill>
                <a:latin typeface="Barlow Bold"/>
                <a:ea typeface="Barlow Bold"/>
                <a:cs typeface="Barlow Bold"/>
                <a:sym typeface="Barlow Bold"/>
              </a:rPr>
              <a:t>20%</a:t>
            </a:r>
            <a:r>
              <a:rPr>
                <a:solidFill>
                  <a:schemeClr val="bg1"/>
                </a:solidFill>
              </a:rPr>
              <a:t> result</a:t>
            </a:r>
          </a:p>
        </p:txBody>
      </p:sp>
      <p:sp>
        <p:nvSpPr>
          <p:cNvPr id="1076" name="Venn diagram"/>
          <p:cNvSpPr txBox="1"/>
          <p:nvPr/>
        </p:nvSpPr>
        <p:spPr>
          <a:xfrm>
            <a:off x="6117812" y="10104966"/>
            <a:ext cx="3556001" cy="6350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defRPr sz="3500">
                <a:solidFill>
                  <a:srgbClr val="F7F5F6"/>
                </a:solidFill>
                <a:latin typeface="Barlow Medium"/>
                <a:ea typeface="Barlow Medium"/>
                <a:cs typeface="Barlow Medium"/>
                <a:sym typeface="Barlow Medium"/>
              </a:defRPr>
            </a:pPr>
            <a:r>
              <a:rPr>
                <a:solidFill>
                  <a:schemeClr val="bg1"/>
                </a:solidFill>
                <a:latin typeface="Barlow Bold"/>
                <a:ea typeface="Barlow Bold"/>
                <a:cs typeface="Barlow Bold"/>
                <a:sym typeface="Barlow Bold"/>
              </a:rPr>
              <a:t>80%</a:t>
            </a:r>
            <a:r>
              <a:rPr>
                <a:solidFill>
                  <a:schemeClr val="bg1"/>
                </a:solidFill>
              </a:rPr>
              <a:t> effort</a:t>
            </a:r>
          </a:p>
        </p:txBody>
      </p:sp>
      <p:sp>
        <p:nvSpPr>
          <p:cNvPr id="1077" name="Venn diagram"/>
          <p:cNvSpPr txBox="1"/>
          <p:nvPr/>
        </p:nvSpPr>
        <p:spPr>
          <a:xfrm>
            <a:off x="14710187" y="5740400"/>
            <a:ext cx="3556001" cy="63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defRPr sz="3500">
                <a:solidFill>
                  <a:srgbClr val="F7F5F6"/>
                </a:solidFill>
                <a:latin typeface="Barlow Medium"/>
                <a:ea typeface="Barlow Medium"/>
                <a:cs typeface="Barlow Medium"/>
                <a:sym typeface="Barlow Medium"/>
              </a:defRPr>
            </a:pPr>
            <a:r>
              <a:rPr>
                <a:solidFill>
                  <a:schemeClr val="bg1"/>
                </a:solidFill>
                <a:latin typeface="Barlow Bold"/>
                <a:ea typeface="Barlow Bold"/>
                <a:cs typeface="Barlow Bold"/>
                <a:sym typeface="Barlow Bold"/>
              </a:rPr>
              <a:t>80%</a:t>
            </a:r>
            <a:r>
              <a:rPr>
                <a:solidFill>
                  <a:schemeClr val="bg1"/>
                </a:solidFill>
              </a:rPr>
              <a:t> result</a:t>
            </a:r>
          </a:p>
        </p:txBody>
      </p:sp>
      <p:grpSp>
        <p:nvGrpSpPr>
          <p:cNvPr id="1086" name="Group"/>
          <p:cNvGrpSpPr/>
          <p:nvPr/>
        </p:nvGrpSpPr>
        <p:grpSpPr>
          <a:xfrm>
            <a:off x="9858084" y="5850590"/>
            <a:ext cx="5300363" cy="491272"/>
            <a:chOff x="0" y="9"/>
            <a:chExt cx="5300362" cy="491270"/>
          </a:xfrm>
        </p:grpSpPr>
        <p:sp>
          <p:nvSpPr>
            <p:cNvPr id="1078" name="Shape"/>
            <p:cNvSpPr/>
            <p:nvPr/>
          </p:nvSpPr>
          <p:spPr>
            <a:xfrm>
              <a:off x="11048" y="9"/>
              <a:ext cx="5289315" cy="491272"/>
            </a:xfrm>
            <a:custGeom>
              <a:avLst/>
              <a:gdLst/>
              <a:ahLst/>
              <a:cxnLst>
                <a:cxn ang="0">
                  <a:pos x="wd2" y="hd2"/>
                </a:cxn>
                <a:cxn ang="5400000">
                  <a:pos x="wd2" y="hd2"/>
                </a:cxn>
                <a:cxn ang="10800000">
                  <a:pos x="wd2" y="hd2"/>
                </a:cxn>
                <a:cxn ang="16200000">
                  <a:pos x="wd2" y="hd2"/>
                </a:cxn>
              </a:cxnLst>
              <a:rect l="0" t="0" r="r" b="b"/>
              <a:pathLst>
                <a:path w="21575" h="21497" extrusionOk="0">
                  <a:moveTo>
                    <a:pt x="19713" y="3"/>
                  </a:moveTo>
                  <a:cubicBezTo>
                    <a:pt x="19687" y="19"/>
                    <a:pt x="19661" y="108"/>
                    <a:pt x="19639" y="263"/>
                  </a:cubicBezTo>
                  <a:cubicBezTo>
                    <a:pt x="19593" y="579"/>
                    <a:pt x="19567" y="1126"/>
                    <a:pt x="19569" y="1704"/>
                  </a:cubicBezTo>
                  <a:lnTo>
                    <a:pt x="19569" y="5438"/>
                  </a:lnTo>
                  <a:lnTo>
                    <a:pt x="481" y="5438"/>
                  </a:lnTo>
                  <a:cubicBezTo>
                    <a:pt x="195" y="5506"/>
                    <a:pt x="-25" y="8166"/>
                    <a:pt x="2" y="11221"/>
                  </a:cubicBezTo>
                  <a:cubicBezTo>
                    <a:pt x="26" y="13871"/>
                    <a:pt x="233" y="15894"/>
                    <a:pt x="481" y="15893"/>
                  </a:cubicBezTo>
                  <a:lnTo>
                    <a:pt x="19569" y="15893"/>
                  </a:lnTo>
                  <a:lnTo>
                    <a:pt x="19569" y="19905"/>
                  </a:lnTo>
                  <a:cubicBezTo>
                    <a:pt x="19571" y="20429"/>
                    <a:pt x="19596" y="20912"/>
                    <a:pt x="19637" y="21207"/>
                  </a:cubicBezTo>
                  <a:cubicBezTo>
                    <a:pt x="19681" y="21527"/>
                    <a:pt x="19737" y="21586"/>
                    <a:pt x="19786" y="21363"/>
                  </a:cubicBezTo>
                  <a:lnTo>
                    <a:pt x="21484" y="12194"/>
                  </a:lnTo>
                  <a:cubicBezTo>
                    <a:pt x="21539" y="11946"/>
                    <a:pt x="21574" y="11372"/>
                    <a:pt x="21575" y="10735"/>
                  </a:cubicBezTo>
                  <a:cubicBezTo>
                    <a:pt x="21575" y="10077"/>
                    <a:pt x="21538" y="9485"/>
                    <a:pt x="21481" y="9242"/>
                  </a:cubicBezTo>
                  <a:lnTo>
                    <a:pt x="19789" y="159"/>
                  </a:lnTo>
                  <a:cubicBezTo>
                    <a:pt x="19765" y="40"/>
                    <a:pt x="19739" y="-14"/>
                    <a:pt x="19713" y="3"/>
                  </a:cubicBez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1079" name="Circle"/>
            <p:cNvSpPr/>
            <p:nvPr/>
          </p:nvSpPr>
          <p:spPr>
            <a:xfrm>
              <a:off x="0" y="119186"/>
              <a:ext cx="252465" cy="252466"/>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1080" name="Circle"/>
            <p:cNvSpPr/>
            <p:nvPr/>
          </p:nvSpPr>
          <p:spPr>
            <a:xfrm>
              <a:off x="1744133" y="119186"/>
              <a:ext cx="252465" cy="252466"/>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1081" name="Circle"/>
            <p:cNvSpPr/>
            <p:nvPr/>
          </p:nvSpPr>
          <p:spPr>
            <a:xfrm>
              <a:off x="2076010" y="119186"/>
              <a:ext cx="252466" cy="252466"/>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1082" name="Circle"/>
            <p:cNvSpPr/>
            <p:nvPr/>
          </p:nvSpPr>
          <p:spPr>
            <a:xfrm>
              <a:off x="2642110" y="119186"/>
              <a:ext cx="252465" cy="252466"/>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1083" name="Rounded Rectangle"/>
            <p:cNvSpPr/>
            <p:nvPr/>
          </p:nvSpPr>
          <p:spPr>
            <a:xfrm>
              <a:off x="346365" y="119954"/>
              <a:ext cx="1270001" cy="243012"/>
            </a:xfrm>
            <a:prstGeom prst="roundRect">
              <a:avLst>
                <a:gd name="adj" fmla="val 50000"/>
              </a:avLst>
            </a:prstGeom>
            <a:solidFill>
              <a:schemeClr val="accent2"/>
            </a:solidFill>
            <a:ln w="12700" cap="flat">
              <a:noFill/>
              <a:miter lim="400000"/>
            </a:ln>
            <a:effectLst/>
          </p:spPr>
          <p:txBody>
            <a:bodyPr wrap="square" lIns="0" tIns="0" rIns="0" bIns="0" numCol="1" anchor="ctr">
              <a:noAutofit/>
            </a:bodyPr>
            <a:lstStyle/>
            <a:p>
              <a:endParaRPr/>
            </a:p>
          </p:txBody>
        </p:sp>
        <p:sp>
          <p:nvSpPr>
            <p:cNvPr id="1084" name="Circle"/>
            <p:cNvSpPr/>
            <p:nvPr/>
          </p:nvSpPr>
          <p:spPr>
            <a:xfrm>
              <a:off x="2963843" y="119186"/>
              <a:ext cx="252466" cy="252466"/>
            </a:xfrm>
            <a:prstGeom prst="ellipse">
              <a:avLst/>
            </a:prstGeom>
            <a:solidFill>
              <a:schemeClr val="accent2"/>
            </a:solidFill>
            <a:ln w="12700" cap="flat">
              <a:noFill/>
              <a:miter lim="400000"/>
            </a:ln>
            <a:effectLst/>
          </p:spPr>
          <p:txBody>
            <a:bodyPr wrap="square" lIns="0" tIns="0" rIns="0" bIns="0" numCol="1" anchor="ctr">
              <a:noAutofit/>
            </a:bodyPr>
            <a:lstStyle/>
            <a:p>
              <a:endParaRPr/>
            </a:p>
          </p:txBody>
        </p:sp>
        <p:sp>
          <p:nvSpPr>
            <p:cNvPr id="1085" name="Rounded Rectangle"/>
            <p:cNvSpPr/>
            <p:nvPr/>
          </p:nvSpPr>
          <p:spPr>
            <a:xfrm>
              <a:off x="3292765" y="123913"/>
              <a:ext cx="787326" cy="243012"/>
            </a:xfrm>
            <a:prstGeom prst="roundRect">
              <a:avLst>
                <a:gd name="adj" fmla="val 50000"/>
              </a:avLst>
            </a:prstGeom>
            <a:solidFill>
              <a:schemeClr val="accent2"/>
            </a:solidFill>
            <a:ln w="12700" cap="flat">
              <a:noFill/>
              <a:miter lim="400000"/>
            </a:ln>
            <a:effectLst/>
          </p:spPr>
          <p:txBody>
            <a:bodyPr wrap="square" lIns="0" tIns="0" rIns="0" bIns="0" numCol="1" anchor="ctr">
              <a:noAutofit/>
            </a:bodyPr>
            <a:lstStyle/>
            <a:p>
              <a:endParaRPr/>
            </a:p>
          </p:txBody>
        </p:sp>
      </p:grpSp>
      <p:grpSp>
        <p:nvGrpSpPr>
          <p:cNvPr id="1095" name="Group"/>
          <p:cNvGrpSpPr/>
          <p:nvPr/>
        </p:nvGrpSpPr>
        <p:grpSpPr>
          <a:xfrm>
            <a:off x="9223084" y="10206690"/>
            <a:ext cx="5300363" cy="491272"/>
            <a:chOff x="0" y="9"/>
            <a:chExt cx="5300362" cy="491270"/>
          </a:xfrm>
        </p:grpSpPr>
        <p:sp>
          <p:nvSpPr>
            <p:cNvPr id="1087" name="Shape"/>
            <p:cNvSpPr/>
            <p:nvPr/>
          </p:nvSpPr>
          <p:spPr>
            <a:xfrm>
              <a:off x="11048" y="9"/>
              <a:ext cx="5289315" cy="491272"/>
            </a:xfrm>
            <a:custGeom>
              <a:avLst/>
              <a:gdLst/>
              <a:ahLst/>
              <a:cxnLst>
                <a:cxn ang="0">
                  <a:pos x="wd2" y="hd2"/>
                </a:cxn>
                <a:cxn ang="5400000">
                  <a:pos x="wd2" y="hd2"/>
                </a:cxn>
                <a:cxn ang="10800000">
                  <a:pos x="wd2" y="hd2"/>
                </a:cxn>
                <a:cxn ang="16200000">
                  <a:pos x="wd2" y="hd2"/>
                </a:cxn>
              </a:cxnLst>
              <a:rect l="0" t="0" r="r" b="b"/>
              <a:pathLst>
                <a:path w="21575" h="21497" extrusionOk="0">
                  <a:moveTo>
                    <a:pt x="19713" y="3"/>
                  </a:moveTo>
                  <a:cubicBezTo>
                    <a:pt x="19687" y="19"/>
                    <a:pt x="19661" y="108"/>
                    <a:pt x="19639" y="263"/>
                  </a:cubicBezTo>
                  <a:cubicBezTo>
                    <a:pt x="19593" y="579"/>
                    <a:pt x="19567" y="1126"/>
                    <a:pt x="19569" y="1704"/>
                  </a:cubicBezTo>
                  <a:lnTo>
                    <a:pt x="19569" y="5438"/>
                  </a:lnTo>
                  <a:lnTo>
                    <a:pt x="481" y="5438"/>
                  </a:lnTo>
                  <a:cubicBezTo>
                    <a:pt x="195" y="5506"/>
                    <a:pt x="-25" y="8166"/>
                    <a:pt x="2" y="11221"/>
                  </a:cubicBezTo>
                  <a:cubicBezTo>
                    <a:pt x="26" y="13871"/>
                    <a:pt x="233" y="15894"/>
                    <a:pt x="481" y="15893"/>
                  </a:cubicBezTo>
                  <a:lnTo>
                    <a:pt x="19569" y="15893"/>
                  </a:lnTo>
                  <a:lnTo>
                    <a:pt x="19569" y="19905"/>
                  </a:lnTo>
                  <a:cubicBezTo>
                    <a:pt x="19571" y="20429"/>
                    <a:pt x="19596" y="20912"/>
                    <a:pt x="19637" y="21207"/>
                  </a:cubicBezTo>
                  <a:cubicBezTo>
                    <a:pt x="19681" y="21527"/>
                    <a:pt x="19737" y="21586"/>
                    <a:pt x="19786" y="21363"/>
                  </a:cubicBezTo>
                  <a:lnTo>
                    <a:pt x="21484" y="12194"/>
                  </a:lnTo>
                  <a:cubicBezTo>
                    <a:pt x="21539" y="11946"/>
                    <a:pt x="21574" y="11372"/>
                    <a:pt x="21575" y="10735"/>
                  </a:cubicBezTo>
                  <a:cubicBezTo>
                    <a:pt x="21575" y="10077"/>
                    <a:pt x="21538" y="9485"/>
                    <a:pt x="21481" y="9242"/>
                  </a:cubicBezTo>
                  <a:lnTo>
                    <a:pt x="19789" y="159"/>
                  </a:lnTo>
                  <a:cubicBezTo>
                    <a:pt x="19765" y="40"/>
                    <a:pt x="19739" y="-14"/>
                    <a:pt x="19713" y="3"/>
                  </a:cubicBezTo>
                  <a:close/>
                </a:path>
              </a:pathLst>
            </a:custGeom>
            <a:solidFill>
              <a:srgbClr val="F7F5F6"/>
            </a:solidFill>
            <a:ln w="12700" cap="flat">
              <a:noFill/>
              <a:miter lim="400000"/>
            </a:ln>
            <a:effectLst/>
          </p:spPr>
          <p:txBody>
            <a:bodyPr wrap="square" lIns="45718" tIns="45718" rIns="45718" bIns="45718" numCol="1" anchor="t">
              <a:noAutofit/>
            </a:bodyPr>
            <a:lstStyle/>
            <a:p>
              <a:endParaRPr/>
            </a:p>
          </p:txBody>
        </p:sp>
        <p:sp>
          <p:nvSpPr>
            <p:cNvPr id="1088" name="Circle"/>
            <p:cNvSpPr/>
            <p:nvPr/>
          </p:nvSpPr>
          <p:spPr>
            <a:xfrm>
              <a:off x="0" y="119186"/>
              <a:ext cx="252465" cy="252466"/>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1089" name="Circle"/>
            <p:cNvSpPr/>
            <p:nvPr/>
          </p:nvSpPr>
          <p:spPr>
            <a:xfrm>
              <a:off x="1744133" y="119186"/>
              <a:ext cx="252465" cy="252466"/>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1090" name="Circle"/>
            <p:cNvSpPr/>
            <p:nvPr/>
          </p:nvSpPr>
          <p:spPr>
            <a:xfrm>
              <a:off x="2076010" y="119186"/>
              <a:ext cx="252466" cy="252466"/>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1091" name="Circle"/>
            <p:cNvSpPr/>
            <p:nvPr/>
          </p:nvSpPr>
          <p:spPr>
            <a:xfrm>
              <a:off x="2642110" y="119186"/>
              <a:ext cx="252465" cy="252466"/>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1092" name="Rounded Rectangle"/>
            <p:cNvSpPr/>
            <p:nvPr/>
          </p:nvSpPr>
          <p:spPr>
            <a:xfrm>
              <a:off x="346365" y="119954"/>
              <a:ext cx="1270001" cy="243012"/>
            </a:xfrm>
            <a:prstGeom prst="roundRect">
              <a:avLst>
                <a:gd name="adj" fmla="val 50000"/>
              </a:avLst>
            </a:prstGeom>
            <a:solidFill>
              <a:schemeClr val="accent3"/>
            </a:solidFill>
            <a:ln w="12700" cap="flat">
              <a:noFill/>
              <a:miter lim="400000"/>
            </a:ln>
            <a:effectLst/>
          </p:spPr>
          <p:txBody>
            <a:bodyPr wrap="square" lIns="0" tIns="0" rIns="0" bIns="0" numCol="1" anchor="ctr">
              <a:noAutofit/>
            </a:bodyPr>
            <a:lstStyle/>
            <a:p>
              <a:endParaRPr/>
            </a:p>
          </p:txBody>
        </p:sp>
        <p:sp>
          <p:nvSpPr>
            <p:cNvPr id="1093" name="Circle"/>
            <p:cNvSpPr/>
            <p:nvPr/>
          </p:nvSpPr>
          <p:spPr>
            <a:xfrm>
              <a:off x="2963843" y="119186"/>
              <a:ext cx="252466" cy="252466"/>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1094" name="Rounded Rectangle"/>
            <p:cNvSpPr/>
            <p:nvPr/>
          </p:nvSpPr>
          <p:spPr>
            <a:xfrm>
              <a:off x="3292765" y="123913"/>
              <a:ext cx="787326" cy="243012"/>
            </a:xfrm>
            <a:prstGeom prst="roundRect">
              <a:avLst>
                <a:gd name="adj" fmla="val 50000"/>
              </a:avLst>
            </a:prstGeom>
            <a:solidFill>
              <a:schemeClr val="accent3"/>
            </a:solidFill>
            <a:ln w="12700" cap="flat">
              <a:noFill/>
              <a:miter lim="400000"/>
            </a:ln>
            <a:effectLst/>
          </p:spPr>
          <p:txBody>
            <a:bodyPr wrap="square" lIns="0" tIns="0" rIns="0" bIns="0" numCol="1" anchor="ctr">
              <a:noAutofit/>
            </a:bodyPr>
            <a:lstStyle/>
            <a:p>
              <a:endParaRPr/>
            </a:p>
          </p:txBody>
        </p:sp>
      </p:grpSp>
      <p:sp>
        <p:nvSpPr>
          <p:cNvPr id="109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396334" y="2691368"/>
            <a:ext cx="19591331"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9D9F9D"/>
                </a:solidFill>
                <a:latin typeface="Barlow Medium"/>
                <a:ea typeface="Barlow Medium"/>
                <a:cs typeface="Barlow Medium"/>
                <a:sym typeface="Barlow Medium"/>
              </a:defRPr>
            </a:lvl1pPr>
          </a:lstStyle>
          <a:p>
            <a:r>
              <a:rPr dirty="0">
                <a:solidFill>
                  <a:schemeClr val="tx2"/>
                </a:solidFill>
              </a:rPr>
              <a:t>The Pareto principle states that for many outcomes, roughly 80% of consequences come from 20% of causes (the “vital few”). Other names for this principle are the 80/20 rule, the law of the vital few, or the principle of factor sparsity.</a:t>
            </a:r>
          </a:p>
        </p:txBody>
      </p:sp>
      <p:sp>
        <p:nvSpPr>
          <p:cNvPr id="1097" name="Venn diagram"/>
          <p:cNvSpPr txBox="1"/>
          <p:nvPr/>
        </p:nvSpPr>
        <p:spPr>
          <a:xfrm>
            <a:off x="5400366" y="15379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dirty="0">
                <a:solidFill>
                  <a:schemeClr val="tx1"/>
                </a:solidFill>
              </a:rPr>
              <a:t>Pareto Principle: 80/20 Rule</a:t>
            </a:r>
          </a:p>
        </p:txBody>
      </p:sp>
    </p:spTree>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1123" name="Group"/>
          <p:cNvGrpSpPr/>
          <p:nvPr/>
        </p:nvGrpSpPr>
        <p:grpSpPr>
          <a:xfrm>
            <a:off x="11793723" y="1701165"/>
            <a:ext cx="10607952" cy="10593042"/>
            <a:chOff x="0" y="0"/>
            <a:chExt cx="10607951" cy="10593040"/>
          </a:xfrm>
        </p:grpSpPr>
        <p:grpSp>
          <p:nvGrpSpPr>
            <p:cNvPr id="1119" name="Group"/>
            <p:cNvGrpSpPr/>
            <p:nvPr/>
          </p:nvGrpSpPr>
          <p:grpSpPr>
            <a:xfrm>
              <a:off x="0" y="0"/>
              <a:ext cx="10607951" cy="10593040"/>
              <a:chOff x="0" y="0"/>
              <a:chExt cx="10607950" cy="10593039"/>
            </a:xfrm>
          </p:grpSpPr>
          <p:grpSp>
            <p:nvGrpSpPr>
              <p:cNvPr id="1110" name="Group"/>
              <p:cNvGrpSpPr/>
              <p:nvPr/>
            </p:nvGrpSpPr>
            <p:grpSpPr>
              <a:xfrm>
                <a:off x="1982504" y="1967831"/>
                <a:ext cx="6652877" cy="6655215"/>
                <a:chOff x="0" y="0"/>
                <a:chExt cx="6652876" cy="6655213"/>
              </a:xfrm>
            </p:grpSpPr>
            <p:sp>
              <p:nvSpPr>
                <p:cNvPr id="1106" name="Shape"/>
                <p:cNvSpPr/>
                <p:nvPr/>
              </p:nvSpPr>
              <p:spPr>
                <a:xfrm>
                  <a:off x="229" y="1116806"/>
                  <a:ext cx="6652419" cy="5536371"/>
                </a:xfrm>
                <a:custGeom>
                  <a:avLst/>
                  <a:gdLst/>
                  <a:ahLst/>
                  <a:cxnLst>
                    <a:cxn ang="0">
                      <a:pos x="wd2" y="hd2"/>
                    </a:cxn>
                    <a:cxn ang="5400000">
                      <a:pos x="wd2" y="hd2"/>
                    </a:cxn>
                    <a:cxn ang="10800000">
                      <a:pos x="wd2" y="hd2"/>
                    </a:cxn>
                    <a:cxn ang="16200000">
                      <a:pos x="wd2" y="hd2"/>
                    </a:cxn>
                  </a:cxnLst>
                  <a:rect l="0" t="0" r="r" b="b"/>
                  <a:pathLst>
                    <a:path w="19689" h="20403" extrusionOk="0">
                      <a:moveTo>
                        <a:pt x="2488" y="0"/>
                      </a:moveTo>
                      <a:cubicBezTo>
                        <a:pt x="-955" y="4814"/>
                        <a:pt x="-825" y="12196"/>
                        <a:pt x="2883" y="16813"/>
                      </a:cubicBezTo>
                      <a:cubicBezTo>
                        <a:pt x="6728" y="21600"/>
                        <a:pt x="12962" y="21600"/>
                        <a:pt x="16807" y="16813"/>
                      </a:cubicBezTo>
                      <a:cubicBezTo>
                        <a:pt x="20515" y="12196"/>
                        <a:pt x="20645" y="4814"/>
                        <a:pt x="17202" y="0"/>
                      </a:cubicBezTo>
                      <a:lnTo>
                        <a:pt x="2488" y="0"/>
                      </a:lnTo>
                      <a:close/>
                    </a:path>
                  </a:pathLst>
                </a:custGeom>
                <a:solidFill>
                  <a:schemeClr val="accent1">
                    <a:alpha val="60000"/>
                  </a:schemeClr>
                </a:solidFill>
                <a:ln w="12700" cap="flat">
                  <a:noFill/>
                  <a:miter lim="400000"/>
                </a:ln>
                <a:effectLst/>
              </p:spPr>
              <p:txBody>
                <a:bodyPr wrap="square" lIns="0" tIns="0" rIns="0" bIns="0" numCol="1" anchor="ctr">
                  <a:noAutofit/>
                </a:bodyPr>
                <a:lstStyle/>
                <a:p>
                  <a:endParaRPr/>
                </a:p>
              </p:txBody>
            </p:sp>
            <p:sp>
              <p:nvSpPr>
                <p:cNvPr id="1107" name="Shape"/>
                <p:cNvSpPr/>
                <p:nvPr/>
              </p:nvSpPr>
              <p:spPr>
                <a:xfrm>
                  <a:off x="840810" y="0"/>
                  <a:ext cx="4971257" cy="111680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7101" y="0"/>
                        <a:pt x="3402" y="6282"/>
                        <a:pt x="579" y="18844"/>
                      </a:cubicBezTo>
                      <a:cubicBezTo>
                        <a:pt x="378" y="19740"/>
                        <a:pt x="187" y="20666"/>
                        <a:pt x="0" y="21600"/>
                      </a:cubicBezTo>
                      <a:lnTo>
                        <a:pt x="21600" y="21600"/>
                      </a:lnTo>
                      <a:cubicBezTo>
                        <a:pt x="21413" y="20666"/>
                        <a:pt x="21222" y="19740"/>
                        <a:pt x="21021" y="18844"/>
                      </a:cubicBezTo>
                      <a:cubicBezTo>
                        <a:pt x="18198" y="6282"/>
                        <a:pt x="14499" y="0"/>
                        <a:pt x="10800" y="0"/>
                      </a:cubicBezTo>
                      <a:close/>
                    </a:path>
                  </a:pathLst>
                </a:custGeom>
                <a:solidFill>
                  <a:schemeClr val="accent2">
                    <a:alpha val="60000"/>
                  </a:schemeClr>
                </a:solidFill>
                <a:ln w="12700" cap="flat">
                  <a:noFill/>
                  <a:miter lim="400000"/>
                </a:ln>
                <a:effectLst/>
              </p:spPr>
              <p:txBody>
                <a:bodyPr wrap="square" lIns="0" tIns="0" rIns="0" bIns="0" numCol="1" anchor="ctr">
                  <a:noAutofit/>
                </a:bodyPr>
                <a:lstStyle/>
                <a:p>
                  <a:endParaRPr/>
                </a:p>
              </p:txBody>
            </p:sp>
            <p:sp>
              <p:nvSpPr>
                <p:cNvPr id="1108" name="Shape"/>
                <p:cNvSpPr/>
                <p:nvPr/>
              </p:nvSpPr>
              <p:spPr>
                <a:xfrm>
                  <a:off x="38726" y="3968"/>
                  <a:ext cx="6613205" cy="6650153"/>
                </a:xfrm>
                <a:custGeom>
                  <a:avLst/>
                  <a:gdLst/>
                  <a:ahLst/>
                  <a:cxnLst>
                    <a:cxn ang="0">
                      <a:pos x="wd2" y="hd2"/>
                    </a:cxn>
                    <a:cxn ang="5400000">
                      <a:pos x="wd2" y="hd2"/>
                    </a:cxn>
                    <a:cxn ang="10800000">
                      <a:pos x="wd2" y="hd2"/>
                    </a:cxn>
                    <a:cxn ang="16200000">
                      <a:pos x="wd2" y="hd2"/>
                    </a:cxn>
                  </a:cxnLst>
                  <a:rect l="0" t="0" r="r" b="b"/>
                  <a:pathLst>
                    <a:path w="21586" h="21586" extrusionOk="0">
                      <a:moveTo>
                        <a:pt x="10988" y="0"/>
                      </a:moveTo>
                      <a:lnTo>
                        <a:pt x="13" y="10914"/>
                      </a:lnTo>
                      <a:cubicBezTo>
                        <a:pt x="51" y="11430"/>
                        <a:pt x="116" y="11943"/>
                        <a:pt x="215" y="12452"/>
                      </a:cubicBezTo>
                      <a:lnTo>
                        <a:pt x="12581" y="155"/>
                      </a:lnTo>
                      <a:cubicBezTo>
                        <a:pt x="12054" y="64"/>
                        <a:pt x="11522" y="12"/>
                        <a:pt x="10988" y="0"/>
                      </a:cubicBezTo>
                      <a:close/>
                      <a:moveTo>
                        <a:pt x="9099" y="119"/>
                      </a:moveTo>
                      <a:cubicBezTo>
                        <a:pt x="8283" y="241"/>
                        <a:pt x="7478" y="457"/>
                        <a:pt x="6701" y="765"/>
                      </a:cubicBezTo>
                      <a:lnTo>
                        <a:pt x="646" y="6787"/>
                      </a:lnTo>
                      <a:cubicBezTo>
                        <a:pt x="340" y="7550"/>
                        <a:pt x="127" y="8342"/>
                        <a:pt x="3" y="9145"/>
                      </a:cubicBezTo>
                      <a:cubicBezTo>
                        <a:pt x="2" y="9153"/>
                        <a:pt x="0" y="9160"/>
                        <a:pt x="0" y="9167"/>
                      </a:cubicBezTo>
                      <a:lnTo>
                        <a:pt x="9099" y="119"/>
                      </a:lnTo>
                      <a:close/>
                      <a:moveTo>
                        <a:pt x="14005" y="497"/>
                      </a:moveTo>
                      <a:lnTo>
                        <a:pt x="571" y="13857"/>
                      </a:lnTo>
                      <a:cubicBezTo>
                        <a:pt x="705" y="14286"/>
                        <a:pt x="862" y="14710"/>
                        <a:pt x="1042" y="15127"/>
                      </a:cubicBezTo>
                      <a:lnTo>
                        <a:pt x="15267" y="980"/>
                      </a:lnTo>
                      <a:cubicBezTo>
                        <a:pt x="14855" y="792"/>
                        <a:pt x="14433" y="632"/>
                        <a:pt x="14005" y="497"/>
                      </a:cubicBezTo>
                      <a:close/>
                      <a:moveTo>
                        <a:pt x="16420" y="1595"/>
                      </a:moveTo>
                      <a:lnTo>
                        <a:pt x="1623" y="16309"/>
                      </a:lnTo>
                      <a:cubicBezTo>
                        <a:pt x="1827" y="16676"/>
                        <a:pt x="2049" y="17034"/>
                        <a:pt x="2290" y="17384"/>
                      </a:cubicBezTo>
                      <a:lnTo>
                        <a:pt x="17447" y="2311"/>
                      </a:lnTo>
                      <a:cubicBezTo>
                        <a:pt x="17115" y="2051"/>
                        <a:pt x="16773" y="1811"/>
                        <a:pt x="16420" y="1595"/>
                      </a:cubicBezTo>
                      <a:close/>
                      <a:moveTo>
                        <a:pt x="18388" y="3136"/>
                      </a:moveTo>
                      <a:lnTo>
                        <a:pt x="3053" y="18385"/>
                      </a:lnTo>
                      <a:cubicBezTo>
                        <a:pt x="3123" y="18468"/>
                        <a:pt x="3197" y="18549"/>
                        <a:pt x="3268" y="18631"/>
                      </a:cubicBezTo>
                      <a:cubicBezTo>
                        <a:pt x="3491" y="18840"/>
                        <a:pt x="3719" y="19040"/>
                        <a:pt x="3954" y="19227"/>
                      </a:cubicBezTo>
                      <a:lnTo>
                        <a:pt x="19213" y="4053"/>
                      </a:lnTo>
                      <a:cubicBezTo>
                        <a:pt x="18964" y="3744"/>
                        <a:pt x="18698" y="3444"/>
                        <a:pt x="18410" y="3158"/>
                      </a:cubicBezTo>
                      <a:cubicBezTo>
                        <a:pt x="18402" y="3150"/>
                        <a:pt x="18395" y="3143"/>
                        <a:pt x="18388" y="3136"/>
                      </a:cubicBezTo>
                      <a:close/>
                      <a:moveTo>
                        <a:pt x="19946" y="5083"/>
                      </a:moveTo>
                      <a:lnTo>
                        <a:pt x="4991" y="19956"/>
                      </a:lnTo>
                      <a:cubicBezTo>
                        <a:pt x="5359" y="20184"/>
                        <a:pt x="5736" y="20390"/>
                        <a:pt x="6122" y="20570"/>
                      </a:cubicBezTo>
                      <a:lnTo>
                        <a:pt x="20564" y="6207"/>
                      </a:lnTo>
                      <a:cubicBezTo>
                        <a:pt x="20383" y="5823"/>
                        <a:pt x="20175" y="5449"/>
                        <a:pt x="19946" y="5083"/>
                      </a:cubicBezTo>
                      <a:close/>
                      <a:moveTo>
                        <a:pt x="21063" y="7472"/>
                      </a:moveTo>
                      <a:lnTo>
                        <a:pt x="7393" y="21066"/>
                      </a:lnTo>
                      <a:cubicBezTo>
                        <a:pt x="7852" y="21213"/>
                        <a:pt x="8318" y="21330"/>
                        <a:pt x="8790" y="21415"/>
                      </a:cubicBezTo>
                      <a:lnTo>
                        <a:pt x="21412" y="8862"/>
                      </a:lnTo>
                      <a:cubicBezTo>
                        <a:pt x="21327" y="8393"/>
                        <a:pt x="21211" y="7929"/>
                        <a:pt x="21063" y="7472"/>
                      </a:cubicBezTo>
                      <a:close/>
                      <a:moveTo>
                        <a:pt x="21581" y="10454"/>
                      </a:moveTo>
                      <a:lnTo>
                        <a:pt x="10392" y="21581"/>
                      </a:lnTo>
                      <a:cubicBezTo>
                        <a:pt x="11008" y="21600"/>
                        <a:pt x="11624" y="21570"/>
                        <a:pt x="12235" y="21486"/>
                      </a:cubicBezTo>
                      <a:lnTo>
                        <a:pt x="21484" y="12289"/>
                      </a:lnTo>
                      <a:cubicBezTo>
                        <a:pt x="21569" y="11681"/>
                        <a:pt x="21600" y="11067"/>
                        <a:pt x="21581" y="10454"/>
                      </a:cubicBezTo>
                      <a:close/>
                      <a:moveTo>
                        <a:pt x="20868" y="14660"/>
                      </a:moveTo>
                      <a:lnTo>
                        <a:pt x="14622" y="20872"/>
                      </a:lnTo>
                      <a:cubicBezTo>
                        <a:pt x="16002" y="20347"/>
                        <a:pt x="17297" y="19534"/>
                        <a:pt x="18410" y="18427"/>
                      </a:cubicBezTo>
                      <a:cubicBezTo>
                        <a:pt x="19522" y="17321"/>
                        <a:pt x="20340" y="16033"/>
                        <a:pt x="20868" y="14660"/>
                      </a:cubicBezTo>
                      <a:close/>
                    </a:path>
                  </a:pathLst>
                </a:custGeom>
                <a:solidFill>
                  <a:srgbClr val="FFFFFF">
                    <a:alpha val="10000"/>
                  </a:srgbClr>
                </a:solidFill>
                <a:ln w="12700" cap="flat">
                  <a:noFill/>
                  <a:miter lim="400000"/>
                </a:ln>
                <a:effectLst/>
              </p:spPr>
              <p:txBody>
                <a:bodyPr wrap="square" lIns="0" tIns="0" rIns="0" bIns="0" numCol="1" anchor="ctr">
                  <a:noAutofit/>
                </a:bodyPr>
                <a:lstStyle/>
                <a:p>
                  <a:endParaRPr/>
                </a:p>
              </p:txBody>
            </p:sp>
            <p:sp>
              <p:nvSpPr>
                <p:cNvPr id="1109" name="Circle"/>
                <p:cNvSpPr/>
                <p:nvPr/>
              </p:nvSpPr>
              <p:spPr>
                <a:xfrm>
                  <a:off x="0" y="2337"/>
                  <a:ext cx="6652877" cy="6652877"/>
                </a:xfrm>
                <a:prstGeom prst="ellipse">
                  <a:avLst/>
                </a:prstGeom>
                <a:noFill/>
                <a:ln w="63500" cap="flat">
                  <a:solidFill>
                    <a:schemeClr val="accent1"/>
                  </a:solidFill>
                  <a:prstDash val="solid"/>
                  <a:round/>
                </a:ln>
                <a:effectLst/>
              </p:spPr>
              <p:txBody>
                <a:bodyPr wrap="square" lIns="0" tIns="0" rIns="0" bIns="0" numCol="1" anchor="ctr">
                  <a:noAutofit/>
                </a:bodyPr>
                <a:lstStyle/>
                <a:p>
                  <a:endParaRPr/>
                </a:p>
              </p:txBody>
            </p:sp>
          </p:grpSp>
          <p:sp>
            <p:nvSpPr>
              <p:cNvPr id="1111" name="Freeform 110"/>
              <p:cNvSpPr/>
              <p:nvPr/>
            </p:nvSpPr>
            <p:spPr>
              <a:xfrm>
                <a:off x="5074046" y="4598216"/>
                <a:ext cx="469793" cy="516293"/>
              </a:xfrm>
              <a:custGeom>
                <a:avLst/>
                <a:gdLst/>
                <a:ahLst/>
                <a:cxnLst>
                  <a:cxn ang="0">
                    <a:pos x="wd2" y="hd2"/>
                  </a:cxn>
                  <a:cxn ang="5400000">
                    <a:pos x="wd2" y="hd2"/>
                  </a:cxn>
                  <a:cxn ang="10800000">
                    <a:pos x="wd2" y="hd2"/>
                  </a:cxn>
                  <a:cxn ang="16200000">
                    <a:pos x="wd2" y="hd2"/>
                  </a:cxn>
                </a:cxnLst>
                <a:rect l="0" t="0" r="r" b="b"/>
                <a:pathLst>
                  <a:path w="21414" h="21600" extrusionOk="0">
                    <a:moveTo>
                      <a:pt x="6210" y="0"/>
                    </a:moveTo>
                    <a:cubicBezTo>
                      <a:pt x="2788" y="0"/>
                      <a:pt x="0" y="2559"/>
                      <a:pt x="0" y="5700"/>
                    </a:cubicBezTo>
                    <a:cubicBezTo>
                      <a:pt x="0" y="8185"/>
                      <a:pt x="1754" y="10277"/>
                      <a:pt x="4176" y="11053"/>
                    </a:cubicBezTo>
                    <a:cubicBezTo>
                      <a:pt x="4208" y="10621"/>
                      <a:pt x="4302" y="10213"/>
                      <a:pt x="4445" y="9817"/>
                    </a:cubicBezTo>
                    <a:cubicBezTo>
                      <a:pt x="2657" y="9168"/>
                      <a:pt x="1374" y="7570"/>
                      <a:pt x="1374" y="5700"/>
                    </a:cubicBezTo>
                    <a:cubicBezTo>
                      <a:pt x="1374" y="3257"/>
                      <a:pt x="3549" y="1261"/>
                      <a:pt x="6210" y="1261"/>
                    </a:cubicBezTo>
                    <a:lnTo>
                      <a:pt x="17930" y="1261"/>
                    </a:lnTo>
                    <a:lnTo>
                      <a:pt x="17930" y="5440"/>
                    </a:lnTo>
                    <a:lnTo>
                      <a:pt x="17041" y="4612"/>
                    </a:lnTo>
                    <a:cubicBezTo>
                      <a:pt x="16771" y="4365"/>
                      <a:pt x="16327" y="4365"/>
                      <a:pt x="16057" y="4612"/>
                    </a:cubicBezTo>
                    <a:cubicBezTo>
                      <a:pt x="15788" y="4859"/>
                      <a:pt x="15788" y="5267"/>
                      <a:pt x="16057" y="5514"/>
                    </a:cubicBezTo>
                    <a:lnTo>
                      <a:pt x="17297" y="6652"/>
                    </a:lnTo>
                    <a:cubicBezTo>
                      <a:pt x="16442" y="7082"/>
                      <a:pt x="15855" y="7908"/>
                      <a:pt x="15855" y="8865"/>
                    </a:cubicBezTo>
                    <a:cubicBezTo>
                      <a:pt x="15855" y="9982"/>
                      <a:pt x="17629" y="14005"/>
                      <a:pt x="17984" y="14800"/>
                    </a:cubicBezTo>
                    <a:cubicBezTo>
                      <a:pt x="18090" y="15038"/>
                      <a:pt x="18338" y="15195"/>
                      <a:pt x="18617" y="15195"/>
                    </a:cubicBezTo>
                    <a:lnTo>
                      <a:pt x="18630" y="15195"/>
                    </a:lnTo>
                    <a:cubicBezTo>
                      <a:pt x="18916" y="15190"/>
                      <a:pt x="19167" y="15022"/>
                      <a:pt x="19264" y="14775"/>
                    </a:cubicBezTo>
                    <a:cubicBezTo>
                      <a:pt x="19450" y="14301"/>
                      <a:pt x="21101" y="10109"/>
                      <a:pt x="21365" y="9001"/>
                    </a:cubicBezTo>
                    <a:cubicBezTo>
                      <a:pt x="21600" y="8020"/>
                      <a:pt x="20972" y="7112"/>
                      <a:pt x="19951" y="6640"/>
                    </a:cubicBezTo>
                    <a:lnTo>
                      <a:pt x="21176" y="5514"/>
                    </a:lnTo>
                    <a:cubicBezTo>
                      <a:pt x="21446" y="5267"/>
                      <a:pt x="21446" y="4859"/>
                      <a:pt x="21176" y="4612"/>
                    </a:cubicBezTo>
                    <a:cubicBezTo>
                      <a:pt x="20907" y="4365"/>
                      <a:pt x="20476" y="4365"/>
                      <a:pt x="20206" y="4612"/>
                    </a:cubicBezTo>
                    <a:lnTo>
                      <a:pt x="19304" y="5440"/>
                    </a:lnTo>
                    <a:lnTo>
                      <a:pt x="19304" y="631"/>
                    </a:lnTo>
                    <a:cubicBezTo>
                      <a:pt x="19304" y="281"/>
                      <a:pt x="18998" y="0"/>
                      <a:pt x="18617" y="0"/>
                    </a:cubicBezTo>
                    <a:lnTo>
                      <a:pt x="6210" y="0"/>
                    </a:lnTo>
                    <a:close/>
                    <a:moveTo>
                      <a:pt x="9659" y="2535"/>
                    </a:moveTo>
                    <a:cubicBezTo>
                      <a:pt x="8135" y="2535"/>
                      <a:pt x="6897" y="3671"/>
                      <a:pt x="6897" y="5069"/>
                    </a:cubicBezTo>
                    <a:cubicBezTo>
                      <a:pt x="6897" y="6468"/>
                      <a:pt x="8135" y="7592"/>
                      <a:pt x="9659" y="7592"/>
                    </a:cubicBezTo>
                    <a:cubicBezTo>
                      <a:pt x="11182" y="7592"/>
                      <a:pt x="12407" y="6468"/>
                      <a:pt x="12407" y="5069"/>
                    </a:cubicBezTo>
                    <a:cubicBezTo>
                      <a:pt x="12407" y="3671"/>
                      <a:pt x="11182" y="2535"/>
                      <a:pt x="9659" y="2535"/>
                    </a:cubicBezTo>
                    <a:close/>
                    <a:moveTo>
                      <a:pt x="9659" y="7592"/>
                    </a:moveTo>
                    <a:cubicBezTo>
                      <a:pt x="7377" y="7592"/>
                      <a:pt x="5510" y="9305"/>
                      <a:pt x="5510" y="11400"/>
                    </a:cubicBezTo>
                    <a:lnTo>
                      <a:pt x="5510" y="14565"/>
                    </a:lnTo>
                    <a:cubicBezTo>
                      <a:pt x="5510" y="14915"/>
                      <a:pt x="5829" y="15195"/>
                      <a:pt x="6210" y="15195"/>
                    </a:cubicBezTo>
                    <a:lnTo>
                      <a:pt x="6965" y="15195"/>
                    </a:lnTo>
                    <a:lnTo>
                      <a:pt x="7584" y="21031"/>
                    </a:lnTo>
                    <a:cubicBezTo>
                      <a:pt x="7619" y="21355"/>
                      <a:pt x="7917" y="21600"/>
                      <a:pt x="8271" y="21600"/>
                    </a:cubicBezTo>
                    <a:lnTo>
                      <a:pt x="11033" y="21600"/>
                    </a:lnTo>
                    <a:cubicBezTo>
                      <a:pt x="11387" y="21600"/>
                      <a:pt x="11685" y="21355"/>
                      <a:pt x="11720" y="21031"/>
                    </a:cubicBezTo>
                    <a:lnTo>
                      <a:pt x="12353" y="15195"/>
                    </a:lnTo>
                    <a:lnTo>
                      <a:pt x="13107" y="15195"/>
                    </a:lnTo>
                    <a:cubicBezTo>
                      <a:pt x="13488" y="15195"/>
                      <a:pt x="13794" y="14915"/>
                      <a:pt x="13794" y="14565"/>
                    </a:cubicBezTo>
                    <a:lnTo>
                      <a:pt x="13794" y="11400"/>
                    </a:lnTo>
                    <a:cubicBezTo>
                      <a:pt x="13794" y="9305"/>
                      <a:pt x="11940" y="7592"/>
                      <a:pt x="9659" y="7592"/>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1112" name="Freeform 171"/>
              <p:cNvSpPr/>
              <p:nvPr/>
            </p:nvSpPr>
            <p:spPr>
              <a:xfrm>
                <a:off x="4249694" y="2316547"/>
                <a:ext cx="526746" cy="516245"/>
              </a:xfrm>
              <a:custGeom>
                <a:avLst/>
                <a:gdLst/>
                <a:ahLst/>
                <a:cxnLst>
                  <a:cxn ang="0">
                    <a:pos x="wd2" y="hd2"/>
                  </a:cxn>
                  <a:cxn ang="5400000">
                    <a:pos x="wd2" y="hd2"/>
                  </a:cxn>
                  <a:cxn ang="10800000">
                    <a:pos x="wd2" y="hd2"/>
                  </a:cxn>
                  <a:cxn ang="16200000">
                    <a:pos x="wd2" y="hd2"/>
                  </a:cxn>
                </a:cxnLst>
                <a:rect l="0" t="0" r="r" b="b"/>
                <a:pathLst>
                  <a:path w="20835" h="21511" extrusionOk="0">
                    <a:moveTo>
                      <a:pt x="6639" y="33"/>
                    </a:moveTo>
                    <a:cubicBezTo>
                      <a:pt x="6500" y="-14"/>
                      <a:pt x="6338" y="-10"/>
                      <a:pt x="6195" y="57"/>
                    </a:cubicBezTo>
                    <a:cubicBezTo>
                      <a:pt x="6124" y="91"/>
                      <a:pt x="4452" y="888"/>
                      <a:pt x="3962" y="2496"/>
                    </a:cubicBezTo>
                    <a:cubicBezTo>
                      <a:pt x="3607" y="3660"/>
                      <a:pt x="3988" y="4861"/>
                      <a:pt x="4243" y="5463"/>
                    </a:cubicBezTo>
                    <a:cubicBezTo>
                      <a:pt x="3928" y="5876"/>
                      <a:pt x="3647" y="6314"/>
                      <a:pt x="3413" y="6781"/>
                    </a:cubicBezTo>
                    <a:cubicBezTo>
                      <a:pt x="2606" y="5618"/>
                      <a:pt x="1130" y="5188"/>
                      <a:pt x="1063" y="5168"/>
                    </a:cubicBezTo>
                    <a:cubicBezTo>
                      <a:pt x="761" y="5080"/>
                      <a:pt x="444" y="5234"/>
                      <a:pt x="327" y="5537"/>
                    </a:cubicBezTo>
                    <a:cubicBezTo>
                      <a:pt x="297" y="5613"/>
                      <a:pt x="-379" y="7420"/>
                      <a:pt x="327" y="8936"/>
                    </a:cubicBezTo>
                    <a:cubicBezTo>
                      <a:pt x="823" y="10003"/>
                      <a:pt x="1911" y="10585"/>
                      <a:pt x="2501" y="10845"/>
                    </a:cubicBezTo>
                    <a:cubicBezTo>
                      <a:pt x="2510" y="11347"/>
                      <a:pt x="2560" y="11847"/>
                      <a:pt x="2653" y="12335"/>
                    </a:cubicBezTo>
                    <a:cubicBezTo>
                      <a:pt x="1567" y="12118"/>
                      <a:pt x="488" y="12377"/>
                      <a:pt x="432" y="12396"/>
                    </a:cubicBezTo>
                    <a:cubicBezTo>
                      <a:pt x="134" y="12493"/>
                      <a:pt x="-47" y="12813"/>
                      <a:pt x="11" y="13135"/>
                    </a:cubicBezTo>
                    <a:cubicBezTo>
                      <a:pt x="26" y="13215"/>
                      <a:pt x="438" y="15170"/>
                      <a:pt x="1811" y="16041"/>
                    </a:cubicBezTo>
                    <a:cubicBezTo>
                      <a:pt x="2642" y="16569"/>
                      <a:pt x="3724" y="16624"/>
                      <a:pt x="4675" y="16423"/>
                    </a:cubicBezTo>
                    <a:cubicBezTo>
                      <a:pt x="4959" y="16739"/>
                      <a:pt x="5252" y="17035"/>
                      <a:pt x="5575" y="17297"/>
                    </a:cubicBezTo>
                    <a:cubicBezTo>
                      <a:pt x="5280" y="17390"/>
                      <a:pt x="4985" y="17518"/>
                      <a:pt x="4710" y="17716"/>
                    </a:cubicBezTo>
                    <a:cubicBezTo>
                      <a:pt x="4494" y="17871"/>
                      <a:pt x="4312" y="18051"/>
                      <a:pt x="4149" y="18246"/>
                    </a:cubicBezTo>
                    <a:cubicBezTo>
                      <a:pt x="3314" y="19244"/>
                      <a:pt x="3129" y="20603"/>
                      <a:pt x="3120" y="20671"/>
                    </a:cubicBezTo>
                    <a:cubicBezTo>
                      <a:pt x="3079" y="20996"/>
                      <a:pt x="3274" y="21307"/>
                      <a:pt x="3576" y="21386"/>
                    </a:cubicBezTo>
                    <a:cubicBezTo>
                      <a:pt x="3920" y="21479"/>
                      <a:pt x="4328" y="21521"/>
                      <a:pt x="4757" y="21509"/>
                    </a:cubicBezTo>
                    <a:cubicBezTo>
                      <a:pt x="5456" y="21489"/>
                      <a:pt x="6201" y="21313"/>
                      <a:pt x="6767" y="20905"/>
                    </a:cubicBezTo>
                    <a:cubicBezTo>
                      <a:pt x="7585" y="20319"/>
                      <a:pt x="7996" y="19368"/>
                      <a:pt x="8194" y="18701"/>
                    </a:cubicBezTo>
                    <a:cubicBezTo>
                      <a:pt x="8909" y="18921"/>
                      <a:pt x="9652" y="19046"/>
                      <a:pt x="10415" y="19046"/>
                    </a:cubicBezTo>
                    <a:cubicBezTo>
                      <a:pt x="11166" y="19046"/>
                      <a:pt x="11906" y="18915"/>
                      <a:pt x="12612" y="18701"/>
                    </a:cubicBezTo>
                    <a:cubicBezTo>
                      <a:pt x="12812" y="19366"/>
                      <a:pt x="13233" y="20342"/>
                      <a:pt x="14073" y="20930"/>
                    </a:cubicBezTo>
                    <a:cubicBezTo>
                      <a:pt x="14637" y="21324"/>
                      <a:pt x="15383" y="21499"/>
                      <a:pt x="16096" y="21509"/>
                    </a:cubicBezTo>
                    <a:cubicBezTo>
                      <a:pt x="16514" y="21515"/>
                      <a:pt x="16923" y="21471"/>
                      <a:pt x="17276" y="21373"/>
                    </a:cubicBezTo>
                    <a:cubicBezTo>
                      <a:pt x="17577" y="21291"/>
                      <a:pt x="17765" y="20983"/>
                      <a:pt x="17720" y="20659"/>
                    </a:cubicBezTo>
                    <a:cubicBezTo>
                      <a:pt x="17712" y="20591"/>
                      <a:pt x="17518" y="19245"/>
                      <a:pt x="16680" y="18258"/>
                    </a:cubicBezTo>
                    <a:cubicBezTo>
                      <a:pt x="16513" y="18061"/>
                      <a:pt x="16318" y="17871"/>
                      <a:pt x="16096" y="17716"/>
                    </a:cubicBezTo>
                    <a:cubicBezTo>
                      <a:pt x="15822" y="17525"/>
                      <a:pt x="15535" y="17411"/>
                      <a:pt x="15242" y="17322"/>
                    </a:cubicBezTo>
                    <a:cubicBezTo>
                      <a:pt x="15580" y="17049"/>
                      <a:pt x="15893" y="16741"/>
                      <a:pt x="16189" y="16411"/>
                    </a:cubicBezTo>
                    <a:cubicBezTo>
                      <a:pt x="17134" y="16608"/>
                      <a:pt x="18182" y="16557"/>
                      <a:pt x="19006" y="16041"/>
                    </a:cubicBezTo>
                    <a:cubicBezTo>
                      <a:pt x="20383" y="15179"/>
                      <a:pt x="20803" y="13215"/>
                      <a:pt x="20818" y="13135"/>
                    </a:cubicBezTo>
                    <a:cubicBezTo>
                      <a:pt x="20878" y="12814"/>
                      <a:pt x="20706" y="12495"/>
                      <a:pt x="20409" y="12396"/>
                    </a:cubicBezTo>
                    <a:cubicBezTo>
                      <a:pt x="20352" y="12378"/>
                      <a:pt x="19276" y="12112"/>
                      <a:pt x="18188" y="12322"/>
                    </a:cubicBezTo>
                    <a:cubicBezTo>
                      <a:pt x="18279" y="11838"/>
                      <a:pt x="18331" y="11344"/>
                      <a:pt x="18340" y="10845"/>
                    </a:cubicBezTo>
                    <a:cubicBezTo>
                      <a:pt x="18930" y="10585"/>
                      <a:pt x="20018" y="10001"/>
                      <a:pt x="20514" y="8936"/>
                    </a:cubicBezTo>
                    <a:cubicBezTo>
                      <a:pt x="21221" y="7421"/>
                      <a:pt x="20543" y="5614"/>
                      <a:pt x="20514" y="5537"/>
                    </a:cubicBezTo>
                    <a:cubicBezTo>
                      <a:pt x="20398" y="5235"/>
                      <a:pt x="20079" y="5080"/>
                      <a:pt x="19778" y="5168"/>
                    </a:cubicBezTo>
                    <a:cubicBezTo>
                      <a:pt x="19711" y="5187"/>
                      <a:pt x="18236" y="5618"/>
                      <a:pt x="17428" y="6781"/>
                    </a:cubicBezTo>
                    <a:cubicBezTo>
                      <a:pt x="17190" y="6307"/>
                      <a:pt x="16906" y="5856"/>
                      <a:pt x="16587" y="5439"/>
                    </a:cubicBezTo>
                    <a:cubicBezTo>
                      <a:pt x="16844" y="4829"/>
                      <a:pt x="17210" y="3668"/>
                      <a:pt x="16867" y="2520"/>
                    </a:cubicBezTo>
                    <a:cubicBezTo>
                      <a:pt x="16387" y="910"/>
                      <a:pt x="14717" y="91"/>
                      <a:pt x="14646" y="57"/>
                    </a:cubicBezTo>
                    <a:cubicBezTo>
                      <a:pt x="14360" y="-79"/>
                      <a:pt x="14021" y="35"/>
                      <a:pt x="13863" y="316"/>
                    </a:cubicBezTo>
                    <a:cubicBezTo>
                      <a:pt x="13823" y="387"/>
                      <a:pt x="12891" y="2067"/>
                      <a:pt x="13372" y="3678"/>
                    </a:cubicBezTo>
                    <a:cubicBezTo>
                      <a:pt x="13792" y="5083"/>
                      <a:pt x="15122" y="5876"/>
                      <a:pt x="15499" y="6079"/>
                    </a:cubicBezTo>
                    <a:cubicBezTo>
                      <a:pt x="16741" y="7602"/>
                      <a:pt x="17205" y="9554"/>
                      <a:pt x="17124" y="10574"/>
                    </a:cubicBezTo>
                    <a:cubicBezTo>
                      <a:pt x="17112" y="10731"/>
                      <a:pt x="17224" y="12155"/>
                      <a:pt x="16353" y="13972"/>
                    </a:cubicBezTo>
                    <a:cubicBezTo>
                      <a:pt x="15151" y="16334"/>
                      <a:pt x="12869" y="17753"/>
                      <a:pt x="10415" y="17753"/>
                    </a:cubicBezTo>
                    <a:cubicBezTo>
                      <a:pt x="7981" y="17753"/>
                      <a:pt x="5721" y="16360"/>
                      <a:pt x="4511" y="14034"/>
                    </a:cubicBezTo>
                    <a:cubicBezTo>
                      <a:pt x="3604" y="12189"/>
                      <a:pt x="3718" y="10719"/>
                      <a:pt x="3705" y="10561"/>
                    </a:cubicBezTo>
                    <a:cubicBezTo>
                      <a:pt x="3615" y="9443"/>
                      <a:pt x="4162" y="7492"/>
                      <a:pt x="5365" y="6042"/>
                    </a:cubicBezTo>
                    <a:cubicBezTo>
                      <a:pt x="5803" y="5802"/>
                      <a:pt x="7036" y="5021"/>
                      <a:pt x="7445" y="3678"/>
                    </a:cubicBezTo>
                    <a:cubicBezTo>
                      <a:pt x="7935" y="2071"/>
                      <a:pt x="7017" y="387"/>
                      <a:pt x="6978" y="316"/>
                    </a:cubicBezTo>
                    <a:cubicBezTo>
                      <a:pt x="6900" y="175"/>
                      <a:pt x="6777" y="80"/>
                      <a:pt x="6639" y="33"/>
                    </a:cubicBezTo>
                    <a:close/>
                    <a:moveTo>
                      <a:pt x="10415" y="4958"/>
                    </a:moveTo>
                    <a:cubicBezTo>
                      <a:pt x="10193" y="4958"/>
                      <a:pt x="9981" y="5073"/>
                      <a:pt x="9877" y="5291"/>
                    </a:cubicBezTo>
                    <a:lnTo>
                      <a:pt x="8591" y="8000"/>
                    </a:lnTo>
                    <a:lnTo>
                      <a:pt x="5739" y="8456"/>
                    </a:lnTo>
                    <a:cubicBezTo>
                      <a:pt x="5511" y="8492"/>
                      <a:pt x="5319" y="8655"/>
                      <a:pt x="5248" y="8887"/>
                    </a:cubicBezTo>
                    <a:cubicBezTo>
                      <a:pt x="5176" y="9118"/>
                      <a:pt x="5235" y="9369"/>
                      <a:pt x="5400" y="9539"/>
                    </a:cubicBezTo>
                    <a:lnTo>
                      <a:pt x="7457" y="11670"/>
                    </a:lnTo>
                    <a:lnTo>
                      <a:pt x="6978" y="14662"/>
                    </a:lnTo>
                    <a:cubicBezTo>
                      <a:pt x="6940" y="14902"/>
                      <a:pt x="7036" y="15147"/>
                      <a:pt x="7223" y="15290"/>
                    </a:cubicBezTo>
                    <a:cubicBezTo>
                      <a:pt x="7409" y="15434"/>
                      <a:pt x="7660" y="15450"/>
                      <a:pt x="7866" y="15339"/>
                    </a:cubicBezTo>
                    <a:lnTo>
                      <a:pt x="10415" y="13948"/>
                    </a:lnTo>
                    <a:lnTo>
                      <a:pt x="12975" y="15339"/>
                    </a:lnTo>
                    <a:cubicBezTo>
                      <a:pt x="13185" y="15454"/>
                      <a:pt x="13435" y="15431"/>
                      <a:pt x="13617" y="15290"/>
                    </a:cubicBezTo>
                    <a:cubicBezTo>
                      <a:pt x="13805" y="15147"/>
                      <a:pt x="13901" y="14903"/>
                      <a:pt x="13863" y="14662"/>
                    </a:cubicBezTo>
                    <a:lnTo>
                      <a:pt x="13384" y="11670"/>
                    </a:lnTo>
                    <a:lnTo>
                      <a:pt x="15441" y="9539"/>
                    </a:lnTo>
                    <a:cubicBezTo>
                      <a:pt x="15606" y="9369"/>
                      <a:pt x="15664" y="9118"/>
                      <a:pt x="15593" y="8887"/>
                    </a:cubicBezTo>
                    <a:cubicBezTo>
                      <a:pt x="15521" y="8655"/>
                      <a:pt x="15330" y="8492"/>
                      <a:pt x="15102" y="8456"/>
                    </a:cubicBezTo>
                    <a:lnTo>
                      <a:pt x="12250" y="8000"/>
                    </a:lnTo>
                    <a:lnTo>
                      <a:pt x="10964" y="5291"/>
                    </a:lnTo>
                    <a:cubicBezTo>
                      <a:pt x="10860" y="5073"/>
                      <a:pt x="10636" y="4958"/>
                      <a:pt x="10415" y="4958"/>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111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102573" y="5484938"/>
                <a:ext cx="2412738"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2500">
                    <a:solidFill>
                      <a:srgbClr val="F7F5F6"/>
                    </a:solidFill>
                    <a:latin typeface="Barlow Bold"/>
                    <a:ea typeface="Barlow Bold"/>
                    <a:cs typeface="Barlow Bold"/>
                    <a:sym typeface="Barlow Bold"/>
                  </a:defRPr>
                </a:pPr>
                <a:r>
                  <a:rPr>
                    <a:solidFill>
                      <a:schemeClr val="bg1"/>
                    </a:solidFill>
                  </a:rPr>
                  <a:t>25 minutes</a:t>
                </a:r>
              </a:p>
              <a:p>
                <a:pPr>
                  <a:defRPr sz="2500">
                    <a:solidFill>
                      <a:srgbClr val="F7F5F6"/>
                    </a:solidFill>
                    <a:latin typeface="Barlow Medium"/>
                    <a:ea typeface="Barlow Medium"/>
                    <a:cs typeface="Barlow Medium"/>
                    <a:sym typeface="Barlow Medium"/>
                  </a:defRPr>
                </a:pPr>
                <a:r>
                  <a:rPr>
                    <a:solidFill>
                      <a:schemeClr val="bg1"/>
                    </a:solidFill>
                  </a:rPr>
                  <a:t>Work time</a:t>
                </a:r>
              </a:p>
            </p:txBody>
          </p:sp>
          <p:sp>
            <p:nvSpPr>
              <p:cNvPr id="111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957707" y="2174471"/>
                <a:ext cx="2412738" cy="711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sz="2000">
                    <a:solidFill>
                      <a:srgbClr val="F7F5F6"/>
                    </a:solidFill>
                    <a:latin typeface="Barlow Bold"/>
                    <a:ea typeface="Barlow Bold"/>
                    <a:cs typeface="Barlow Bold"/>
                    <a:sym typeface="Barlow Bold"/>
                  </a:defRPr>
                </a:pPr>
                <a:r>
                  <a:rPr dirty="0">
                    <a:solidFill>
                      <a:schemeClr val="bg1"/>
                    </a:solidFill>
                  </a:rPr>
                  <a:t>5 minutes</a:t>
                </a:r>
              </a:p>
              <a:p>
                <a:pPr algn="l">
                  <a:defRPr sz="2000">
                    <a:solidFill>
                      <a:srgbClr val="F7F5F6"/>
                    </a:solidFill>
                    <a:latin typeface="Barlow Medium"/>
                    <a:ea typeface="Barlow Medium"/>
                    <a:cs typeface="Barlow Medium"/>
                    <a:sym typeface="Barlow Medium"/>
                  </a:defRPr>
                </a:pPr>
                <a:r>
                  <a:rPr dirty="0">
                    <a:solidFill>
                      <a:schemeClr val="bg1"/>
                    </a:solidFill>
                  </a:rPr>
                  <a:t>Relax time</a:t>
                </a:r>
              </a:p>
            </p:txBody>
          </p:sp>
          <p:sp>
            <p:nvSpPr>
              <p:cNvPr id="1115" name="Line"/>
              <p:cNvSpPr/>
              <p:nvPr/>
            </p:nvSpPr>
            <p:spPr>
              <a:xfrm>
                <a:off x="0" y="0"/>
                <a:ext cx="10607951" cy="10593040"/>
              </a:xfrm>
              <a:custGeom>
                <a:avLst/>
                <a:gdLst/>
                <a:ahLst/>
                <a:cxnLst>
                  <a:cxn ang="0">
                    <a:pos x="wd2" y="hd2"/>
                  </a:cxn>
                  <a:cxn ang="5400000">
                    <a:pos x="wd2" y="hd2"/>
                  </a:cxn>
                  <a:cxn ang="10800000">
                    <a:pos x="wd2" y="hd2"/>
                  </a:cxn>
                  <a:cxn ang="16200000">
                    <a:pos x="wd2" y="hd2"/>
                  </a:cxn>
                </a:cxnLst>
                <a:rect l="0" t="0" r="r" b="b"/>
                <a:pathLst>
                  <a:path w="21581" h="21580" extrusionOk="0">
                    <a:moveTo>
                      <a:pt x="10850" y="0"/>
                    </a:moveTo>
                    <a:cubicBezTo>
                      <a:pt x="16769" y="20"/>
                      <a:pt x="21561" y="4821"/>
                      <a:pt x="21581" y="10747"/>
                    </a:cubicBezTo>
                    <a:cubicBezTo>
                      <a:pt x="21600" y="16712"/>
                      <a:pt x="16786" y="21561"/>
                      <a:pt x="10829" y="21580"/>
                    </a:cubicBezTo>
                    <a:cubicBezTo>
                      <a:pt x="4864" y="21600"/>
                      <a:pt x="14" y="16771"/>
                      <a:pt x="0" y="10798"/>
                    </a:cubicBezTo>
                  </a:path>
                </a:pathLst>
              </a:custGeom>
              <a:noFill/>
              <a:ln w="25400" cap="flat">
                <a:solidFill>
                  <a:schemeClr val="accent5">
                    <a:alpha val="12401"/>
                  </a:schemeClr>
                </a:solidFill>
                <a:custDash>
                  <a:ds d="200000" sp="200000"/>
                </a:custDash>
                <a:miter lim="400000"/>
                <a:tailEnd type="triangle" w="med" len="med"/>
              </a:ln>
              <a:effectLst/>
            </p:spPr>
            <p:txBody>
              <a:bodyPr wrap="square" lIns="45718" tIns="45718" rIns="45718" bIns="45718" numCol="1" anchor="t">
                <a:noAutofit/>
              </a:bodyPr>
              <a:lstStyle/>
              <a:p>
                <a:endParaRPr/>
              </a:p>
            </p:txBody>
          </p:sp>
          <p:sp>
            <p:nvSpPr>
              <p:cNvPr id="1116" name="Line"/>
              <p:cNvSpPr/>
              <p:nvPr/>
            </p:nvSpPr>
            <p:spPr>
              <a:xfrm>
                <a:off x="565206" y="534185"/>
                <a:ext cx="9490164" cy="9514340"/>
              </a:xfrm>
              <a:custGeom>
                <a:avLst/>
                <a:gdLst/>
                <a:ahLst/>
                <a:cxnLst>
                  <a:cxn ang="0">
                    <a:pos x="wd2" y="hd2"/>
                  </a:cxn>
                  <a:cxn ang="5400000">
                    <a:pos x="wd2" y="hd2"/>
                  </a:cxn>
                  <a:cxn ang="10800000">
                    <a:pos x="wd2" y="hd2"/>
                  </a:cxn>
                  <a:cxn ang="16200000">
                    <a:pos x="wd2" y="hd2"/>
                  </a:cxn>
                </a:cxnLst>
                <a:rect l="0" t="0" r="r" b="b"/>
                <a:pathLst>
                  <a:path w="21560" h="21547" extrusionOk="0">
                    <a:moveTo>
                      <a:pt x="10860" y="0"/>
                    </a:moveTo>
                    <a:cubicBezTo>
                      <a:pt x="16775" y="63"/>
                      <a:pt x="21543" y="4852"/>
                      <a:pt x="21560" y="10750"/>
                    </a:cubicBezTo>
                    <a:cubicBezTo>
                      <a:pt x="21578" y="16667"/>
                      <a:pt x="16808" y="21494"/>
                      <a:pt x="10876" y="21547"/>
                    </a:cubicBezTo>
                    <a:cubicBezTo>
                      <a:pt x="4870" y="21600"/>
                      <a:pt x="-22" y="16749"/>
                      <a:pt x="0" y="10762"/>
                    </a:cubicBezTo>
                  </a:path>
                </a:pathLst>
              </a:custGeom>
              <a:noFill/>
              <a:ln w="25400" cap="flat">
                <a:solidFill>
                  <a:schemeClr val="accent5">
                    <a:alpha val="29332"/>
                  </a:schemeClr>
                </a:solidFill>
                <a:custDash>
                  <a:ds d="200000" sp="200000"/>
                </a:custDash>
                <a:miter lim="400000"/>
                <a:tailEnd type="triangle" w="med" len="med"/>
              </a:ln>
              <a:effectLst/>
            </p:spPr>
            <p:txBody>
              <a:bodyPr wrap="square" lIns="45718" tIns="45718" rIns="45718" bIns="45718" numCol="1" anchor="t">
                <a:noAutofit/>
              </a:bodyPr>
              <a:lstStyle/>
              <a:p>
                <a:endParaRPr/>
              </a:p>
            </p:txBody>
          </p:sp>
          <p:sp>
            <p:nvSpPr>
              <p:cNvPr id="1117" name="Line"/>
              <p:cNvSpPr/>
              <p:nvPr/>
            </p:nvSpPr>
            <p:spPr>
              <a:xfrm>
                <a:off x="1038327" y="1041675"/>
                <a:ext cx="8541794" cy="8517396"/>
              </a:xfrm>
              <a:custGeom>
                <a:avLst/>
                <a:gdLst/>
                <a:ahLst/>
                <a:cxnLst>
                  <a:cxn ang="0">
                    <a:pos x="wd2" y="hd2"/>
                  </a:cxn>
                  <a:cxn ang="5400000">
                    <a:pos x="wd2" y="hd2"/>
                  </a:cxn>
                  <a:cxn ang="10800000">
                    <a:pos x="wd2" y="hd2"/>
                  </a:cxn>
                  <a:cxn ang="16200000">
                    <a:pos x="wd2" y="hd2"/>
                  </a:cxn>
                </a:cxnLst>
                <a:rect l="0" t="0" r="r" b="b"/>
                <a:pathLst>
                  <a:path w="21569" h="21588" extrusionOk="0">
                    <a:moveTo>
                      <a:pt x="10811" y="0"/>
                    </a:moveTo>
                    <a:cubicBezTo>
                      <a:pt x="16762" y="-4"/>
                      <a:pt x="21584" y="4845"/>
                      <a:pt x="21569" y="10818"/>
                    </a:cubicBezTo>
                    <a:cubicBezTo>
                      <a:pt x="21554" y="16767"/>
                      <a:pt x="16743" y="21580"/>
                      <a:pt x="10813" y="21588"/>
                    </a:cubicBezTo>
                    <a:cubicBezTo>
                      <a:pt x="4832" y="21596"/>
                      <a:pt x="-16" y="16723"/>
                      <a:pt x="0" y="10720"/>
                    </a:cubicBezTo>
                  </a:path>
                </a:pathLst>
              </a:custGeom>
              <a:noFill/>
              <a:ln w="25400" cap="flat">
                <a:solidFill>
                  <a:schemeClr val="accent5">
                    <a:alpha val="65536"/>
                  </a:schemeClr>
                </a:solidFill>
                <a:custDash>
                  <a:ds d="200000" sp="200000"/>
                </a:custDash>
                <a:miter lim="400000"/>
                <a:tailEnd type="triangle" w="med" len="med"/>
              </a:ln>
              <a:effectLst/>
            </p:spPr>
            <p:txBody>
              <a:bodyPr wrap="square" lIns="45718" tIns="45718" rIns="45718" bIns="45718" numCol="1" anchor="t">
                <a:noAutofit/>
              </a:bodyPr>
              <a:lstStyle/>
              <a:p>
                <a:endParaRPr/>
              </a:p>
            </p:txBody>
          </p:sp>
          <p:sp>
            <p:nvSpPr>
              <p:cNvPr id="1118" name="Line"/>
              <p:cNvSpPr/>
              <p:nvPr/>
            </p:nvSpPr>
            <p:spPr>
              <a:xfrm>
                <a:off x="1525665" y="1490424"/>
                <a:ext cx="7586262" cy="7606499"/>
              </a:xfrm>
              <a:custGeom>
                <a:avLst/>
                <a:gdLst/>
                <a:ahLst/>
                <a:cxnLst>
                  <a:cxn ang="0">
                    <a:pos x="wd2" y="hd2"/>
                  </a:cxn>
                  <a:cxn ang="5400000">
                    <a:pos x="wd2" y="hd2"/>
                  </a:cxn>
                  <a:cxn ang="10800000">
                    <a:pos x="wd2" y="hd2"/>
                  </a:cxn>
                  <a:cxn ang="16200000">
                    <a:pos x="wd2" y="hd2"/>
                  </a:cxn>
                </a:cxnLst>
                <a:rect l="0" t="0" r="r" b="b"/>
                <a:pathLst>
                  <a:path w="21531" h="21581" extrusionOk="0">
                    <a:moveTo>
                      <a:pt x="10729" y="0"/>
                    </a:moveTo>
                    <a:cubicBezTo>
                      <a:pt x="16672" y="-1"/>
                      <a:pt x="21499" y="4798"/>
                      <a:pt x="21531" y="10739"/>
                    </a:cubicBezTo>
                    <a:cubicBezTo>
                      <a:pt x="21563" y="16702"/>
                      <a:pt x="16753" y="21564"/>
                      <a:pt x="10791" y="21582"/>
                    </a:cubicBezTo>
                    <a:cubicBezTo>
                      <a:pt x="4810" y="21599"/>
                      <a:pt x="-37" y="16737"/>
                      <a:pt x="1" y="10759"/>
                    </a:cubicBezTo>
                  </a:path>
                </a:pathLst>
              </a:custGeom>
              <a:noFill/>
              <a:ln w="25400" cap="flat">
                <a:solidFill>
                  <a:schemeClr val="accent5"/>
                </a:solidFill>
                <a:custDash>
                  <a:ds d="200000" sp="200000"/>
                </a:custDash>
                <a:miter lim="400000"/>
                <a:tailEnd type="triangle" w="med" len="med"/>
              </a:ln>
              <a:effectLst/>
            </p:spPr>
            <p:txBody>
              <a:bodyPr wrap="square" lIns="45718" tIns="45718" rIns="45718" bIns="45718" numCol="1" anchor="t">
                <a:noAutofit/>
              </a:bodyPr>
              <a:lstStyle/>
              <a:p>
                <a:endParaRPr/>
              </a:p>
            </p:txBody>
          </p:sp>
        </p:grpSp>
        <p:sp>
          <p:nvSpPr>
            <p:cNvPr id="1120" name="Circle"/>
            <p:cNvSpPr/>
            <p:nvPr/>
          </p:nvSpPr>
          <p:spPr>
            <a:xfrm>
              <a:off x="1971026" y="7053453"/>
              <a:ext cx="1477302" cy="1477302"/>
            </a:xfrm>
            <a:prstGeom prst="ellipse">
              <a:avLst/>
            </a:prstGeom>
            <a:solidFill>
              <a:schemeClr val="accent3"/>
            </a:solidFill>
            <a:ln w="12700" cap="flat">
              <a:noFill/>
              <a:miter lim="400000"/>
            </a:ln>
            <a:effectLst/>
          </p:spPr>
          <p:txBody>
            <a:bodyPr wrap="square" lIns="0" tIns="0" rIns="0" bIns="0" numCol="1" anchor="ctr">
              <a:noAutofit/>
            </a:bodyPr>
            <a:lstStyle/>
            <a:p>
              <a:endParaRPr/>
            </a:p>
          </p:txBody>
        </p:sp>
        <p:sp>
          <p:nvSpPr>
            <p:cNvPr id="1121" name="Freeform 120"/>
            <p:cNvSpPr/>
            <p:nvPr/>
          </p:nvSpPr>
          <p:spPr>
            <a:xfrm>
              <a:off x="2546967" y="7307760"/>
              <a:ext cx="325419" cy="285564"/>
            </a:xfrm>
            <a:custGeom>
              <a:avLst/>
              <a:gdLst/>
              <a:ahLst/>
              <a:cxnLst>
                <a:cxn ang="0">
                  <a:pos x="wd2" y="hd2"/>
                </a:cxn>
                <a:cxn ang="5400000">
                  <a:pos x="wd2" y="hd2"/>
                </a:cxn>
                <a:cxn ang="10800000">
                  <a:pos x="wd2" y="hd2"/>
                </a:cxn>
                <a:cxn ang="16200000">
                  <a:pos x="wd2" y="hd2"/>
                </a:cxn>
              </a:cxnLst>
              <a:rect l="0" t="0" r="r" b="b"/>
              <a:pathLst>
                <a:path w="21293" h="21349" extrusionOk="0">
                  <a:moveTo>
                    <a:pt x="10015" y="23"/>
                  </a:moveTo>
                  <a:cubicBezTo>
                    <a:pt x="8803" y="114"/>
                    <a:pt x="7596" y="472"/>
                    <a:pt x="6442" y="1134"/>
                  </a:cubicBezTo>
                  <a:cubicBezTo>
                    <a:pt x="4547" y="2223"/>
                    <a:pt x="3037" y="4027"/>
                    <a:pt x="2151" y="6230"/>
                  </a:cubicBezTo>
                  <a:cubicBezTo>
                    <a:pt x="1892" y="6873"/>
                    <a:pt x="2139" y="7624"/>
                    <a:pt x="2701" y="7921"/>
                  </a:cubicBezTo>
                  <a:cubicBezTo>
                    <a:pt x="3263" y="8217"/>
                    <a:pt x="3921" y="7935"/>
                    <a:pt x="4181" y="7293"/>
                  </a:cubicBezTo>
                  <a:cubicBezTo>
                    <a:pt x="5819" y="3216"/>
                    <a:pt x="10042" y="1437"/>
                    <a:pt x="13608" y="3308"/>
                  </a:cubicBezTo>
                  <a:cubicBezTo>
                    <a:pt x="15077" y="4078"/>
                    <a:pt x="16266" y="5401"/>
                    <a:pt x="16991" y="7051"/>
                  </a:cubicBezTo>
                  <a:lnTo>
                    <a:pt x="16356" y="6713"/>
                  </a:lnTo>
                  <a:cubicBezTo>
                    <a:pt x="15789" y="6429"/>
                    <a:pt x="15126" y="6741"/>
                    <a:pt x="14877" y="7389"/>
                  </a:cubicBezTo>
                  <a:cubicBezTo>
                    <a:pt x="14630" y="8033"/>
                    <a:pt x="14887" y="8767"/>
                    <a:pt x="15447" y="9056"/>
                  </a:cubicBezTo>
                  <a:lnTo>
                    <a:pt x="18386" y="10553"/>
                  </a:lnTo>
                  <a:cubicBezTo>
                    <a:pt x="18956" y="10846"/>
                    <a:pt x="19633" y="10571"/>
                    <a:pt x="19886" y="9925"/>
                  </a:cubicBezTo>
                  <a:lnTo>
                    <a:pt x="21197" y="6544"/>
                  </a:lnTo>
                  <a:cubicBezTo>
                    <a:pt x="21449" y="5898"/>
                    <a:pt x="21192" y="5141"/>
                    <a:pt x="20626" y="4853"/>
                  </a:cubicBezTo>
                  <a:cubicBezTo>
                    <a:pt x="20061" y="4566"/>
                    <a:pt x="19398" y="4859"/>
                    <a:pt x="19147" y="5506"/>
                  </a:cubicBezTo>
                  <a:lnTo>
                    <a:pt x="18999" y="5892"/>
                  </a:lnTo>
                  <a:cubicBezTo>
                    <a:pt x="17260" y="1940"/>
                    <a:pt x="13650" y="-250"/>
                    <a:pt x="10015" y="23"/>
                  </a:cubicBezTo>
                  <a:close/>
                  <a:moveTo>
                    <a:pt x="2025" y="10771"/>
                  </a:moveTo>
                  <a:cubicBezTo>
                    <a:pt x="1757" y="10888"/>
                    <a:pt x="1538" y="11124"/>
                    <a:pt x="1411" y="11447"/>
                  </a:cubicBezTo>
                  <a:lnTo>
                    <a:pt x="101" y="14828"/>
                  </a:lnTo>
                  <a:cubicBezTo>
                    <a:pt x="-151" y="15474"/>
                    <a:pt x="85" y="16231"/>
                    <a:pt x="651" y="16519"/>
                  </a:cubicBezTo>
                  <a:cubicBezTo>
                    <a:pt x="1216" y="16806"/>
                    <a:pt x="1899" y="16513"/>
                    <a:pt x="2151" y="15867"/>
                  </a:cubicBezTo>
                  <a:lnTo>
                    <a:pt x="2299" y="15480"/>
                  </a:lnTo>
                  <a:cubicBezTo>
                    <a:pt x="3886" y="19086"/>
                    <a:pt x="7116" y="21349"/>
                    <a:pt x="10649" y="21349"/>
                  </a:cubicBezTo>
                  <a:cubicBezTo>
                    <a:pt x="10703" y="21349"/>
                    <a:pt x="10743" y="21350"/>
                    <a:pt x="10797" y="21349"/>
                  </a:cubicBezTo>
                  <a:cubicBezTo>
                    <a:pt x="14420" y="21277"/>
                    <a:pt x="17685" y="18823"/>
                    <a:pt x="19168" y="15045"/>
                  </a:cubicBezTo>
                  <a:cubicBezTo>
                    <a:pt x="19421" y="14400"/>
                    <a:pt x="19183" y="13645"/>
                    <a:pt x="18618" y="13355"/>
                  </a:cubicBezTo>
                  <a:cubicBezTo>
                    <a:pt x="18053" y="13065"/>
                    <a:pt x="17371" y="13361"/>
                    <a:pt x="17117" y="14007"/>
                  </a:cubicBezTo>
                  <a:cubicBezTo>
                    <a:pt x="15512" y="18098"/>
                    <a:pt x="11312" y="19923"/>
                    <a:pt x="7732" y="18089"/>
                  </a:cubicBezTo>
                  <a:cubicBezTo>
                    <a:pt x="6238" y="17323"/>
                    <a:pt x="5020" y="15993"/>
                    <a:pt x="4286" y="14321"/>
                  </a:cubicBezTo>
                  <a:lnTo>
                    <a:pt x="4920" y="14635"/>
                  </a:lnTo>
                  <a:cubicBezTo>
                    <a:pt x="5486" y="14923"/>
                    <a:pt x="6148" y="14629"/>
                    <a:pt x="6400" y="13983"/>
                  </a:cubicBezTo>
                  <a:cubicBezTo>
                    <a:pt x="6652" y="13336"/>
                    <a:pt x="6395" y="12580"/>
                    <a:pt x="5829" y="12292"/>
                  </a:cubicBezTo>
                  <a:lnTo>
                    <a:pt x="2891" y="10795"/>
                  </a:lnTo>
                  <a:cubicBezTo>
                    <a:pt x="2608" y="10651"/>
                    <a:pt x="2292" y="10653"/>
                    <a:pt x="2025" y="10771"/>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112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71026" y="7652404"/>
              <a:ext cx="1477302" cy="59503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defRPr sz="1600">
                  <a:solidFill>
                    <a:srgbClr val="F7F5F6"/>
                  </a:solidFill>
                  <a:latin typeface="Barlow Medium"/>
                  <a:ea typeface="Barlow Medium"/>
                  <a:cs typeface="Barlow Medium"/>
                  <a:sym typeface="Barlow Medium"/>
                </a:defRPr>
              </a:pPr>
              <a:r>
                <a:rPr dirty="0">
                  <a:solidFill>
                    <a:schemeClr val="bg1"/>
                  </a:solidFill>
                </a:rPr>
                <a:t>1 Unit </a:t>
              </a:r>
            </a:p>
            <a:p>
              <a:pPr>
                <a:defRPr sz="1600">
                  <a:solidFill>
                    <a:srgbClr val="F7F5F6"/>
                  </a:solidFill>
                  <a:latin typeface="Barlow Medium"/>
                  <a:ea typeface="Barlow Medium"/>
                  <a:cs typeface="Barlow Medium"/>
                  <a:sym typeface="Barlow Medium"/>
                </a:defRPr>
              </a:pPr>
              <a:r>
                <a:rPr dirty="0">
                  <a:solidFill>
                    <a:schemeClr val="bg1"/>
                  </a:solidFill>
                </a:rPr>
                <a:t>= 30 min</a:t>
              </a:r>
            </a:p>
          </p:txBody>
        </p:sp>
      </p:grpSp>
      <p:grpSp>
        <p:nvGrpSpPr>
          <p:cNvPr id="1126" name="Group"/>
          <p:cNvGrpSpPr/>
          <p:nvPr/>
        </p:nvGrpSpPr>
        <p:grpSpPr>
          <a:xfrm>
            <a:off x="2552818" y="3021111"/>
            <a:ext cx="8126714" cy="7353273"/>
            <a:chOff x="0" y="0"/>
            <a:chExt cx="8126712" cy="7353269"/>
          </a:xfrm>
        </p:grpSpPr>
        <p:sp>
          <p:nvSpPr>
            <p:cNvPr id="1124"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54168" y="1864590"/>
              <a:ext cx="8072544" cy="548867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sz="2500">
                  <a:solidFill>
                    <a:srgbClr val="9D9F9D"/>
                  </a:solidFill>
                  <a:latin typeface="Barlow Medium"/>
                  <a:ea typeface="Barlow Medium"/>
                  <a:cs typeface="Barlow Medium"/>
                  <a:sym typeface="Barlow Medium"/>
                </a:defRPr>
              </a:pPr>
              <a:r>
                <a:rPr dirty="0">
                  <a:solidFill>
                    <a:schemeClr val="tx2"/>
                  </a:solidFill>
                </a:rPr>
                <a:t>The Pomodoro Technique is a time management method developed by Francesco Cirillo in the late 1980s. The technique uses a timer to break down work into intervals, traditionally 25 minutes in length, separated by short breaks. Each interval is known as a pomodoro, from the Italian word for 'tomato', after the tomato-shaped kitchen timer that Cirillo used as a university student.</a:t>
              </a:r>
            </a:p>
            <a:p>
              <a:pPr algn="l">
                <a:defRPr sz="2500">
                  <a:solidFill>
                    <a:srgbClr val="9D9F9D"/>
                  </a:solidFill>
                  <a:latin typeface="Barlow Medium"/>
                  <a:ea typeface="Barlow Medium"/>
                  <a:cs typeface="Barlow Medium"/>
                  <a:sym typeface="Barlow Medium"/>
                </a:defRPr>
              </a:pPr>
              <a:endParaRPr dirty="0">
                <a:solidFill>
                  <a:schemeClr val="tx2"/>
                </a:solidFill>
              </a:endParaRPr>
            </a:p>
            <a:p>
              <a:pPr algn="l">
                <a:defRPr sz="2500">
                  <a:solidFill>
                    <a:srgbClr val="9D9F9D"/>
                  </a:solidFill>
                  <a:latin typeface="Barlow Medium"/>
                  <a:ea typeface="Barlow Medium"/>
                  <a:cs typeface="Barlow Medium"/>
                  <a:sym typeface="Barlow Medium"/>
                </a:defRPr>
              </a:pPr>
              <a:r>
                <a:rPr dirty="0">
                  <a:solidFill>
                    <a:schemeClr val="tx2"/>
                  </a:solidFill>
                </a:rPr>
                <a:t>The technique has been widely popularized by dozens of apps and websites providing timers and instructions. Closely related to concepts such as timeboxing and iterative and incremental development used in software design, the method has been adopted in pair programming contexts.</a:t>
              </a:r>
            </a:p>
          </p:txBody>
        </p:sp>
        <p:sp>
          <p:nvSpPr>
            <p:cNvPr id="1125" name="Venn diagram"/>
            <p:cNvSpPr/>
            <p:nvPr/>
          </p:nvSpPr>
          <p:spPr>
            <a:xfrm>
              <a:off x="0" y="0"/>
              <a:ext cx="6993148" cy="151836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4600">
                  <a:latin typeface="Barlow Bold"/>
                  <a:ea typeface="Barlow Bold"/>
                  <a:cs typeface="Barlow Bold"/>
                  <a:sym typeface="Barlow Bold"/>
                </a:defRPr>
              </a:lvl1pPr>
            </a:lstStyle>
            <a:p>
              <a:r>
                <a:rPr dirty="0">
                  <a:solidFill>
                    <a:schemeClr val="tx1"/>
                  </a:solidFill>
                </a:rPr>
                <a:t>Time Management Pomodoro Technique</a:t>
              </a:r>
            </a:p>
          </p:txBody>
        </p:sp>
      </p:gr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12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396334" y="2691368"/>
            <a:ext cx="19591331"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9D9F9D"/>
                </a:solidFill>
                <a:latin typeface="Barlow Medium"/>
                <a:ea typeface="Barlow Medium"/>
                <a:cs typeface="Barlow Medium"/>
                <a:sym typeface="Barlow Medium"/>
              </a:defRPr>
            </a:lvl1pPr>
          </a:lstStyle>
          <a:p>
            <a:r>
              <a:rPr dirty="0">
                <a:solidFill>
                  <a:schemeClr val="tx2"/>
                </a:solidFill>
              </a:rPr>
              <a:t>A Kanban board is one of the tools that can be used to implement Kanban to manage work at a personal or organizational level. Kanban boards visually depict work at various stages of a process using cards to represent work items and columns to represent each stage of the process. Cards are moved from left to right to show progress and to help coordinate teams performing the work. </a:t>
            </a:r>
          </a:p>
        </p:txBody>
      </p:sp>
      <p:sp>
        <p:nvSpPr>
          <p:cNvPr id="1129" name="Venn diagram"/>
          <p:cNvSpPr txBox="1"/>
          <p:nvPr/>
        </p:nvSpPr>
        <p:spPr>
          <a:xfrm>
            <a:off x="5400366" y="15379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dirty="0">
                <a:solidFill>
                  <a:schemeClr val="tx1"/>
                </a:solidFill>
              </a:rPr>
              <a:t>Kanban Board</a:t>
            </a:r>
          </a:p>
        </p:txBody>
      </p:sp>
      <p:sp>
        <p:nvSpPr>
          <p:cNvPr id="1130" name="Rounded Rectangle"/>
          <p:cNvSpPr/>
          <p:nvPr/>
        </p:nvSpPr>
        <p:spPr>
          <a:xfrm>
            <a:off x="2552900" y="4910666"/>
            <a:ext cx="6481707" cy="7034579"/>
          </a:xfrm>
          <a:prstGeom prst="roundRect">
            <a:avLst>
              <a:gd name="adj" fmla="val 2939"/>
            </a:avLst>
          </a:prstGeom>
          <a:solidFill>
            <a:schemeClr val="accent4"/>
          </a:solidFill>
          <a:ln w="12700">
            <a:miter lim="400000"/>
          </a:ln>
        </p:spPr>
        <p:txBody>
          <a:bodyPr lIns="0" tIns="0" rIns="0" bIns="0" anchor="ctr"/>
          <a:lstStyle/>
          <a:p>
            <a:endParaRPr/>
          </a:p>
        </p:txBody>
      </p:sp>
      <p:sp>
        <p:nvSpPr>
          <p:cNvPr id="1131" name="Rounded Rectangle"/>
          <p:cNvSpPr/>
          <p:nvPr/>
        </p:nvSpPr>
        <p:spPr>
          <a:xfrm>
            <a:off x="9283900" y="4910666"/>
            <a:ext cx="6481707" cy="7034579"/>
          </a:xfrm>
          <a:prstGeom prst="roundRect">
            <a:avLst>
              <a:gd name="adj" fmla="val 2939"/>
            </a:avLst>
          </a:prstGeom>
          <a:solidFill>
            <a:schemeClr val="accent4"/>
          </a:solidFill>
          <a:ln w="12700">
            <a:miter lim="400000"/>
          </a:ln>
        </p:spPr>
        <p:txBody>
          <a:bodyPr lIns="0" tIns="0" rIns="0" bIns="0" anchor="ctr"/>
          <a:lstStyle/>
          <a:p>
            <a:endParaRPr/>
          </a:p>
        </p:txBody>
      </p:sp>
      <p:sp>
        <p:nvSpPr>
          <p:cNvPr id="1132" name="Rounded Rectangle"/>
          <p:cNvSpPr/>
          <p:nvPr/>
        </p:nvSpPr>
        <p:spPr>
          <a:xfrm>
            <a:off x="16014899" y="4910666"/>
            <a:ext cx="6481707" cy="7034579"/>
          </a:xfrm>
          <a:prstGeom prst="roundRect">
            <a:avLst>
              <a:gd name="adj" fmla="val 2939"/>
            </a:avLst>
          </a:prstGeom>
          <a:solidFill>
            <a:schemeClr val="accent4"/>
          </a:solidFill>
          <a:ln w="12700">
            <a:miter lim="400000"/>
          </a:ln>
        </p:spPr>
        <p:txBody>
          <a:bodyPr lIns="0" tIns="0" rIns="0" bIns="0" anchor="ctr"/>
          <a:lstStyle/>
          <a:p>
            <a:endParaRPr/>
          </a:p>
        </p:txBody>
      </p:sp>
      <p:sp>
        <p:nvSpPr>
          <p:cNvPr id="113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033489" y="4289258"/>
            <a:ext cx="1520529"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dirty="0">
                <a:solidFill>
                  <a:schemeClr val="tx1"/>
                </a:solidFill>
              </a:rPr>
              <a:t>To Do</a:t>
            </a:r>
          </a:p>
        </p:txBody>
      </p:sp>
      <p:sp>
        <p:nvSpPr>
          <p:cNvPr id="113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0853556" y="4289258"/>
            <a:ext cx="322386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In Progress</a:t>
            </a:r>
          </a:p>
        </p:txBody>
      </p:sp>
      <p:sp>
        <p:nvSpPr>
          <p:cNvPr id="113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7559156" y="4289258"/>
            <a:ext cx="3223862" cy="482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Finished</a:t>
            </a:r>
          </a:p>
        </p:txBody>
      </p:sp>
      <p:grpSp>
        <p:nvGrpSpPr>
          <p:cNvPr id="1138" name="Group"/>
          <p:cNvGrpSpPr/>
          <p:nvPr/>
        </p:nvGrpSpPr>
        <p:grpSpPr>
          <a:xfrm>
            <a:off x="9312941" y="7259269"/>
            <a:ext cx="6420394" cy="2345269"/>
            <a:chOff x="0" y="-1"/>
            <a:chExt cx="6420392" cy="2345267"/>
          </a:xfrm>
        </p:grpSpPr>
        <p:sp>
          <p:nvSpPr>
            <p:cNvPr id="1136" name="Line"/>
            <p:cNvSpPr/>
            <p:nvPr/>
          </p:nvSpPr>
          <p:spPr>
            <a:xfrm flipV="1">
              <a:off x="0" y="-1"/>
              <a:ext cx="6420392" cy="0"/>
            </a:xfrm>
            <a:prstGeom prst="line">
              <a:avLst/>
            </a:prstGeom>
            <a:noFill/>
            <a:ln w="25400" cap="flat">
              <a:solidFill>
                <a:schemeClr val="accent5"/>
              </a:solidFill>
              <a:custDash>
                <a:ds d="200000" sp="200000"/>
              </a:custDash>
              <a:miter lim="400000"/>
            </a:ln>
            <a:effectLst/>
          </p:spPr>
          <p:txBody>
            <a:bodyPr wrap="square" lIns="45718" tIns="45718" rIns="45718" bIns="45718" numCol="1" anchor="t">
              <a:noAutofit/>
            </a:bodyPr>
            <a:lstStyle/>
            <a:p>
              <a:endParaRPr/>
            </a:p>
          </p:txBody>
        </p:sp>
        <p:sp>
          <p:nvSpPr>
            <p:cNvPr id="1137" name="Line"/>
            <p:cNvSpPr/>
            <p:nvPr/>
          </p:nvSpPr>
          <p:spPr>
            <a:xfrm flipV="1">
              <a:off x="0" y="2345266"/>
              <a:ext cx="6420392" cy="0"/>
            </a:xfrm>
            <a:prstGeom prst="line">
              <a:avLst/>
            </a:prstGeom>
            <a:noFill/>
            <a:ln w="25400" cap="flat">
              <a:solidFill>
                <a:schemeClr val="accent5"/>
              </a:solidFill>
              <a:custDash>
                <a:ds d="200000" sp="200000"/>
              </a:custDash>
              <a:miter lim="400000"/>
            </a:ln>
            <a:effectLst/>
          </p:spPr>
          <p:txBody>
            <a:bodyPr wrap="square" lIns="45718" tIns="45718" rIns="45718" bIns="45718" numCol="1" anchor="t">
              <a:noAutofit/>
            </a:bodyPr>
            <a:lstStyle/>
            <a:p>
              <a:endParaRPr/>
            </a:p>
          </p:txBody>
        </p:sp>
      </p:grpSp>
      <p:grpSp>
        <p:nvGrpSpPr>
          <p:cNvPr id="1141" name="Group"/>
          <p:cNvGrpSpPr/>
          <p:nvPr/>
        </p:nvGrpSpPr>
        <p:grpSpPr>
          <a:xfrm>
            <a:off x="16043941" y="7255321"/>
            <a:ext cx="6420394" cy="2345269"/>
            <a:chOff x="0" y="-1"/>
            <a:chExt cx="6420392" cy="2345267"/>
          </a:xfrm>
        </p:grpSpPr>
        <p:sp>
          <p:nvSpPr>
            <p:cNvPr id="1139" name="Line"/>
            <p:cNvSpPr/>
            <p:nvPr/>
          </p:nvSpPr>
          <p:spPr>
            <a:xfrm flipV="1">
              <a:off x="0" y="-1"/>
              <a:ext cx="6420392" cy="0"/>
            </a:xfrm>
            <a:prstGeom prst="line">
              <a:avLst/>
            </a:prstGeom>
            <a:noFill/>
            <a:ln w="25400" cap="flat">
              <a:solidFill>
                <a:schemeClr val="accent5"/>
              </a:solidFill>
              <a:custDash>
                <a:ds d="200000" sp="200000"/>
              </a:custDash>
              <a:miter lim="400000"/>
            </a:ln>
            <a:effectLst/>
          </p:spPr>
          <p:txBody>
            <a:bodyPr wrap="square" lIns="45718" tIns="45718" rIns="45718" bIns="45718" numCol="1" anchor="t">
              <a:noAutofit/>
            </a:bodyPr>
            <a:lstStyle/>
            <a:p>
              <a:endParaRPr/>
            </a:p>
          </p:txBody>
        </p:sp>
        <p:sp>
          <p:nvSpPr>
            <p:cNvPr id="1140" name="Line"/>
            <p:cNvSpPr/>
            <p:nvPr/>
          </p:nvSpPr>
          <p:spPr>
            <a:xfrm flipV="1">
              <a:off x="0" y="2345266"/>
              <a:ext cx="6420392" cy="0"/>
            </a:xfrm>
            <a:prstGeom prst="line">
              <a:avLst/>
            </a:prstGeom>
            <a:noFill/>
            <a:ln w="25400" cap="flat">
              <a:solidFill>
                <a:schemeClr val="accent5"/>
              </a:solidFill>
              <a:custDash>
                <a:ds d="200000" sp="200000"/>
              </a:custDash>
              <a:miter lim="400000"/>
            </a:ln>
            <a:effectLst/>
          </p:spPr>
          <p:txBody>
            <a:bodyPr wrap="square" lIns="45718" tIns="45718" rIns="45718" bIns="45718" numCol="1" anchor="t">
              <a:noAutofit/>
            </a:bodyPr>
            <a:lstStyle/>
            <a:p>
              <a:endParaRPr/>
            </a:p>
          </p:txBody>
        </p:sp>
      </p:grpSp>
      <p:grpSp>
        <p:nvGrpSpPr>
          <p:cNvPr id="1144" name="Group"/>
          <p:cNvGrpSpPr/>
          <p:nvPr/>
        </p:nvGrpSpPr>
        <p:grpSpPr>
          <a:xfrm>
            <a:off x="2590408" y="7255321"/>
            <a:ext cx="6420394" cy="2345269"/>
            <a:chOff x="0" y="-1"/>
            <a:chExt cx="6420392" cy="2345267"/>
          </a:xfrm>
        </p:grpSpPr>
        <p:sp>
          <p:nvSpPr>
            <p:cNvPr id="1142" name="Line"/>
            <p:cNvSpPr/>
            <p:nvPr/>
          </p:nvSpPr>
          <p:spPr>
            <a:xfrm flipV="1">
              <a:off x="0" y="-1"/>
              <a:ext cx="6420392" cy="0"/>
            </a:xfrm>
            <a:prstGeom prst="line">
              <a:avLst/>
            </a:prstGeom>
            <a:noFill/>
            <a:ln w="25400" cap="flat">
              <a:solidFill>
                <a:schemeClr val="accent5"/>
              </a:solidFill>
              <a:custDash>
                <a:ds d="200000" sp="200000"/>
              </a:custDash>
              <a:miter lim="400000"/>
            </a:ln>
            <a:effectLst/>
          </p:spPr>
          <p:txBody>
            <a:bodyPr wrap="square" lIns="45718" tIns="45718" rIns="45718" bIns="45718" numCol="1" anchor="t">
              <a:noAutofit/>
            </a:bodyPr>
            <a:lstStyle/>
            <a:p>
              <a:endParaRPr/>
            </a:p>
          </p:txBody>
        </p:sp>
        <p:sp>
          <p:nvSpPr>
            <p:cNvPr id="1143" name="Line"/>
            <p:cNvSpPr/>
            <p:nvPr/>
          </p:nvSpPr>
          <p:spPr>
            <a:xfrm flipV="1">
              <a:off x="0" y="2345266"/>
              <a:ext cx="6420392" cy="0"/>
            </a:xfrm>
            <a:prstGeom prst="line">
              <a:avLst/>
            </a:prstGeom>
            <a:noFill/>
            <a:ln w="25400" cap="flat">
              <a:solidFill>
                <a:schemeClr val="accent5"/>
              </a:solidFill>
              <a:custDash>
                <a:ds d="200000" sp="200000"/>
              </a:custDash>
              <a:miter lim="400000"/>
            </a:ln>
            <a:effectLst/>
          </p:spPr>
          <p:txBody>
            <a:bodyPr wrap="square" lIns="45718" tIns="45718" rIns="45718" bIns="45718" numCol="1" anchor="t">
              <a:noAutofit/>
            </a:bodyPr>
            <a:lstStyle/>
            <a:p>
              <a:endParaRPr/>
            </a:p>
          </p:txBody>
        </p:sp>
      </p:grpSp>
      <p:grpSp>
        <p:nvGrpSpPr>
          <p:cNvPr id="1147" name="Group"/>
          <p:cNvGrpSpPr/>
          <p:nvPr/>
        </p:nvGrpSpPr>
        <p:grpSpPr>
          <a:xfrm>
            <a:off x="1828800" y="5298528"/>
            <a:ext cx="510385" cy="1640598"/>
            <a:chOff x="0" y="0"/>
            <a:chExt cx="510384" cy="1640597"/>
          </a:xfrm>
        </p:grpSpPr>
        <p:sp>
          <p:nvSpPr>
            <p:cNvPr id="1145" name="Rounded Rectangle"/>
            <p:cNvSpPr/>
            <p:nvPr/>
          </p:nvSpPr>
          <p:spPr>
            <a:xfrm>
              <a:off x="0" y="0"/>
              <a:ext cx="510385" cy="1640598"/>
            </a:xfrm>
            <a:prstGeom prst="roundRect">
              <a:avLst>
                <a:gd name="adj" fmla="val 50000"/>
              </a:avLst>
            </a:prstGeom>
            <a:solidFill>
              <a:schemeClr val="accent1"/>
            </a:solidFill>
            <a:ln w="12700" cap="flat">
              <a:noFill/>
              <a:miter lim="400000"/>
            </a:ln>
            <a:effectLst/>
          </p:spPr>
          <p:txBody>
            <a:bodyPr wrap="square" lIns="0" tIns="0" rIns="0" bIns="0" numCol="1" anchor="ctr">
              <a:noAutofit/>
            </a:bodyPr>
            <a:lstStyle/>
            <a:p>
              <a:endParaRPr>
                <a:solidFill>
                  <a:schemeClr val="bg1"/>
                </a:solidFill>
              </a:endParaRPr>
            </a:p>
          </p:txBody>
        </p:sp>
        <p:sp>
          <p:nvSpPr>
            <p:cNvPr id="114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rot="16200000">
              <a:off x="-408166" y="613833"/>
              <a:ext cx="1295573"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SemiBold"/>
                  <a:ea typeface="Barlow SemiBold"/>
                  <a:cs typeface="Barlow SemiBold"/>
                  <a:sym typeface="Barlow SemiBold"/>
                </a:defRPr>
              </a:lvl1pPr>
            </a:lstStyle>
            <a:p>
              <a:r>
                <a:rPr dirty="0">
                  <a:solidFill>
                    <a:schemeClr val="bg1"/>
                  </a:solidFill>
                </a:rPr>
                <a:t>Project 01</a:t>
              </a:r>
            </a:p>
          </p:txBody>
        </p:sp>
      </p:grpSp>
      <p:grpSp>
        <p:nvGrpSpPr>
          <p:cNvPr id="1150" name="Group"/>
          <p:cNvGrpSpPr/>
          <p:nvPr/>
        </p:nvGrpSpPr>
        <p:grpSpPr>
          <a:xfrm>
            <a:off x="1828800" y="7597227"/>
            <a:ext cx="510385" cy="1640599"/>
            <a:chOff x="0" y="0"/>
            <a:chExt cx="510384" cy="1640597"/>
          </a:xfrm>
        </p:grpSpPr>
        <p:sp>
          <p:nvSpPr>
            <p:cNvPr id="1148" name="Rounded Rectangle"/>
            <p:cNvSpPr/>
            <p:nvPr/>
          </p:nvSpPr>
          <p:spPr>
            <a:xfrm>
              <a:off x="0" y="0"/>
              <a:ext cx="510385" cy="1640598"/>
            </a:xfrm>
            <a:prstGeom prst="roundRect">
              <a:avLst>
                <a:gd name="adj" fmla="val 50000"/>
              </a:avLst>
            </a:prstGeom>
            <a:solidFill>
              <a:schemeClr val="accent2"/>
            </a:solidFill>
            <a:ln w="12700" cap="flat">
              <a:noFill/>
              <a:miter lim="400000"/>
            </a:ln>
            <a:effectLst/>
          </p:spPr>
          <p:txBody>
            <a:bodyPr wrap="square" lIns="0" tIns="0" rIns="0" bIns="0" numCol="1" anchor="ctr">
              <a:noAutofit/>
            </a:bodyPr>
            <a:lstStyle/>
            <a:p>
              <a:endParaRPr>
                <a:solidFill>
                  <a:schemeClr val="bg1"/>
                </a:solidFill>
              </a:endParaRPr>
            </a:p>
          </p:txBody>
        </p:sp>
        <p:sp>
          <p:nvSpPr>
            <p:cNvPr id="114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rot="16200000">
              <a:off x="-408166" y="613833"/>
              <a:ext cx="1295573"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SemiBold"/>
                  <a:ea typeface="Barlow SemiBold"/>
                  <a:cs typeface="Barlow SemiBold"/>
                  <a:sym typeface="Barlow SemiBold"/>
                </a:defRPr>
              </a:lvl1pPr>
            </a:lstStyle>
            <a:p>
              <a:r>
                <a:rPr>
                  <a:solidFill>
                    <a:schemeClr val="bg1"/>
                  </a:solidFill>
                </a:rPr>
                <a:t>Project 02</a:t>
              </a:r>
            </a:p>
          </p:txBody>
        </p:sp>
      </p:grpSp>
      <p:grpSp>
        <p:nvGrpSpPr>
          <p:cNvPr id="1153" name="Group"/>
          <p:cNvGrpSpPr/>
          <p:nvPr/>
        </p:nvGrpSpPr>
        <p:grpSpPr>
          <a:xfrm>
            <a:off x="1828800" y="9895927"/>
            <a:ext cx="510385" cy="1640599"/>
            <a:chOff x="0" y="0"/>
            <a:chExt cx="510384" cy="1640597"/>
          </a:xfrm>
        </p:grpSpPr>
        <p:sp>
          <p:nvSpPr>
            <p:cNvPr id="1151" name="Rounded Rectangle"/>
            <p:cNvSpPr/>
            <p:nvPr/>
          </p:nvSpPr>
          <p:spPr>
            <a:xfrm>
              <a:off x="0" y="0"/>
              <a:ext cx="510385" cy="1640598"/>
            </a:xfrm>
            <a:prstGeom prst="roundRect">
              <a:avLst>
                <a:gd name="adj" fmla="val 50000"/>
              </a:avLst>
            </a:prstGeom>
            <a:solidFill>
              <a:schemeClr val="accent3"/>
            </a:solidFill>
            <a:ln w="12700" cap="flat">
              <a:noFill/>
              <a:miter lim="400000"/>
            </a:ln>
            <a:effectLst/>
          </p:spPr>
          <p:txBody>
            <a:bodyPr wrap="square" lIns="0" tIns="0" rIns="0" bIns="0" numCol="1" anchor="ctr">
              <a:noAutofit/>
            </a:bodyPr>
            <a:lstStyle/>
            <a:p>
              <a:endParaRPr>
                <a:solidFill>
                  <a:schemeClr val="bg1"/>
                </a:solidFill>
              </a:endParaRPr>
            </a:p>
          </p:txBody>
        </p:sp>
        <p:sp>
          <p:nvSpPr>
            <p:cNvPr id="115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rot="16200000">
              <a:off x="-408166" y="613833"/>
              <a:ext cx="1295573"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SemiBold"/>
                  <a:ea typeface="Barlow SemiBold"/>
                  <a:cs typeface="Barlow SemiBold"/>
                  <a:sym typeface="Barlow SemiBold"/>
                </a:defRPr>
              </a:lvl1pPr>
            </a:lstStyle>
            <a:p>
              <a:r>
                <a:rPr>
                  <a:solidFill>
                    <a:schemeClr val="bg1"/>
                  </a:solidFill>
                </a:rPr>
                <a:t>Project 03</a:t>
              </a:r>
            </a:p>
          </p:txBody>
        </p:sp>
      </p:grpSp>
      <p:grpSp>
        <p:nvGrpSpPr>
          <p:cNvPr id="1157" name="Group"/>
          <p:cNvGrpSpPr/>
          <p:nvPr/>
        </p:nvGrpSpPr>
        <p:grpSpPr>
          <a:xfrm>
            <a:off x="2709333" y="5058450"/>
            <a:ext cx="2980871" cy="2041743"/>
            <a:chOff x="0" y="0"/>
            <a:chExt cx="2980869" cy="2041742"/>
          </a:xfrm>
        </p:grpSpPr>
        <p:sp>
          <p:nvSpPr>
            <p:cNvPr id="1154" name="Rounded Rectangle"/>
            <p:cNvSpPr/>
            <p:nvPr/>
          </p:nvSpPr>
          <p:spPr>
            <a:xfrm>
              <a:off x="0" y="0"/>
              <a:ext cx="2980870" cy="2041743"/>
            </a:xfrm>
            <a:prstGeom prst="roundRect">
              <a:avLst>
                <a:gd name="adj" fmla="val 6011"/>
              </a:avLst>
            </a:prstGeom>
            <a:solidFill>
              <a:schemeClr val="accent5"/>
            </a:solidFill>
            <a:ln w="12700" cap="flat">
              <a:noFill/>
              <a:miter lim="400000"/>
            </a:ln>
            <a:effectLst/>
          </p:spPr>
          <p:txBody>
            <a:bodyPr wrap="square" lIns="0" tIns="0" rIns="0" bIns="0" numCol="1" anchor="ctr">
              <a:noAutofit/>
            </a:bodyPr>
            <a:lstStyle/>
            <a:p>
              <a:endParaRPr>
                <a:solidFill>
                  <a:schemeClr val="bg2"/>
                </a:solidFill>
              </a:endParaRPr>
            </a:p>
          </p:txBody>
        </p:sp>
        <p:sp>
          <p:nvSpPr>
            <p:cNvPr id="11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E9E8E0"/>
                  </a:solidFill>
                  <a:latin typeface="Barlow Medium"/>
                  <a:ea typeface="Barlow Medium"/>
                  <a:cs typeface="Barlow Medium"/>
                  <a:sym typeface="Barlow Medium"/>
                </a:defRPr>
              </a:lvl1pPr>
            </a:lstStyle>
            <a:p>
              <a:r>
                <a:rPr dirty="0">
                  <a:solidFill>
                    <a:schemeClr val="bg2"/>
                  </a:solidFill>
                </a:rPr>
                <a:t>Lorem Ipsum is simply dummy text of the printing and typesetting industry. Lorem Ipsum</a:t>
              </a:r>
            </a:p>
          </p:txBody>
        </p:sp>
        <p:sp>
          <p:nvSpPr>
            <p:cNvPr id="1156"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bg2"/>
                </a:solidFill>
              </a:endParaRPr>
            </a:p>
          </p:txBody>
        </p:sp>
      </p:grpSp>
      <p:grpSp>
        <p:nvGrpSpPr>
          <p:cNvPr id="1161" name="Group"/>
          <p:cNvGrpSpPr/>
          <p:nvPr/>
        </p:nvGrpSpPr>
        <p:grpSpPr>
          <a:xfrm>
            <a:off x="5909733" y="5058450"/>
            <a:ext cx="2980871" cy="2041743"/>
            <a:chOff x="0" y="0"/>
            <a:chExt cx="2980869" cy="2041742"/>
          </a:xfrm>
        </p:grpSpPr>
        <p:sp>
          <p:nvSpPr>
            <p:cNvPr id="1158" name="Rounded Rectangle"/>
            <p:cNvSpPr/>
            <p:nvPr/>
          </p:nvSpPr>
          <p:spPr>
            <a:xfrm>
              <a:off x="0" y="0"/>
              <a:ext cx="2980870" cy="2041743"/>
            </a:xfrm>
            <a:prstGeom prst="roundRect">
              <a:avLst>
                <a:gd name="adj" fmla="val 6011"/>
              </a:avLst>
            </a:prstGeom>
            <a:solidFill>
              <a:schemeClr val="accent5"/>
            </a:solidFill>
            <a:ln w="12700" cap="flat">
              <a:noFill/>
              <a:miter lim="400000"/>
            </a:ln>
            <a:effectLst/>
          </p:spPr>
          <p:txBody>
            <a:bodyPr wrap="square" lIns="0" tIns="0" rIns="0" bIns="0" numCol="1" anchor="ctr">
              <a:noAutofit/>
            </a:bodyPr>
            <a:lstStyle/>
            <a:p>
              <a:endParaRPr>
                <a:solidFill>
                  <a:schemeClr val="bg2"/>
                </a:solidFill>
              </a:endParaRPr>
            </a:p>
          </p:txBody>
        </p:sp>
        <p:sp>
          <p:nvSpPr>
            <p:cNvPr id="115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E9E8E0"/>
                  </a:solidFill>
                  <a:latin typeface="Barlow Medium"/>
                  <a:ea typeface="Barlow Medium"/>
                  <a:cs typeface="Barlow Medium"/>
                  <a:sym typeface="Barlow Medium"/>
                </a:defRPr>
              </a:lvl1pPr>
            </a:lstStyle>
            <a:p>
              <a:r>
                <a:rPr>
                  <a:solidFill>
                    <a:schemeClr val="bg2"/>
                  </a:solidFill>
                </a:rPr>
                <a:t>Lorem Ipsum is simply dummy text of the printing and typesetting industry. Lorem Ipsum</a:t>
              </a:r>
            </a:p>
          </p:txBody>
        </p:sp>
        <p:sp>
          <p:nvSpPr>
            <p:cNvPr id="1160"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bg2"/>
                </a:solidFill>
              </a:endParaRPr>
            </a:p>
          </p:txBody>
        </p:sp>
      </p:grpSp>
      <p:grpSp>
        <p:nvGrpSpPr>
          <p:cNvPr id="1165" name="Group"/>
          <p:cNvGrpSpPr/>
          <p:nvPr/>
        </p:nvGrpSpPr>
        <p:grpSpPr>
          <a:xfrm>
            <a:off x="5909733" y="7391400"/>
            <a:ext cx="2980871" cy="2041743"/>
            <a:chOff x="0" y="0"/>
            <a:chExt cx="2980869" cy="2041742"/>
          </a:xfrm>
        </p:grpSpPr>
        <p:sp>
          <p:nvSpPr>
            <p:cNvPr id="1162" name="Rounded Rectangle"/>
            <p:cNvSpPr/>
            <p:nvPr/>
          </p:nvSpPr>
          <p:spPr>
            <a:xfrm>
              <a:off x="0" y="0"/>
              <a:ext cx="2980870" cy="2041743"/>
            </a:xfrm>
            <a:prstGeom prst="roundRect">
              <a:avLst>
                <a:gd name="adj" fmla="val 6011"/>
              </a:avLst>
            </a:prstGeom>
            <a:solidFill>
              <a:schemeClr val="accent5"/>
            </a:solidFill>
            <a:ln w="12700" cap="flat">
              <a:noFill/>
              <a:miter lim="400000"/>
            </a:ln>
            <a:effectLst/>
          </p:spPr>
          <p:txBody>
            <a:bodyPr wrap="square" lIns="0" tIns="0" rIns="0" bIns="0" numCol="1" anchor="ctr">
              <a:noAutofit/>
            </a:bodyPr>
            <a:lstStyle/>
            <a:p>
              <a:endParaRPr>
                <a:solidFill>
                  <a:schemeClr val="bg2"/>
                </a:solidFill>
              </a:endParaRPr>
            </a:p>
          </p:txBody>
        </p:sp>
        <p:sp>
          <p:nvSpPr>
            <p:cNvPr id="116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E9E8E0"/>
                  </a:solidFill>
                  <a:latin typeface="Barlow Medium"/>
                  <a:ea typeface="Barlow Medium"/>
                  <a:cs typeface="Barlow Medium"/>
                  <a:sym typeface="Barlow Medium"/>
                </a:defRPr>
              </a:lvl1pPr>
            </a:lstStyle>
            <a:p>
              <a:r>
                <a:rPr>
                  <a:solidFill>
                    <a:schemeClr val="bg2"/>
                  </a:solidFill>
                </a:rPr>
                <a:t>Lorem Ipsum is simply dummy text of the printing and typesetting industry. Lorem Ipsum</a:t>
              </a:r>
            </a:p>
          </p:txBody>
        </p:sp>
        <p:sp>
          <p:nvSpPr>
            <p:cNvPr id="1164"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bg2"/>
                </a:solidFill>
              </a:endParaRPr>
            </a:p>
          </p:txBody>
        </p:sp>
      </p:grpSp>
      <p:grpSp>
        <p:nvGrpSpPr>
          <p:cNvPr id="1169" name="Group"/>
          <p:cNvGrpSpPr/>
          <p:nvPr/>
        </p:nvGrpSpPr>
        <p:grpSpPr>
          <a:xfrm>
            <a:off x="9419166" y="9771555"/>
            <a:ext cx="2980871" cy="2041743"/>
            <a:chOff x="0" y="0"/>
            <a:chExt cx="2980869" cy="2041742"/>
          </a:xfrm>
        </p:grpSpPr>
        <p:sp>
          <p:nvSpPr>
            <p:cNvPr id="1166" name="Rounded Rectangle"/>
            <p:cNvSpPr/>
            <p:nvPr/>
          </p:nvSpPr>
          <p:spPr>
            <a:xfrm>
              <a:off x="0" y="0"/>
              <a:ext cx="2980870" cy="2041743"/>
            </a:xfrm>
            <a:prstGeom prst="roundRect">
              <a:avLst>
                <a:gd name="adj" fmla="val 6011"/>
              </a:avLst>
            </a:prstGeom>
            <a:solidFill>
              <a:schemeClr val="accent5"/>
            </a:solidFill>
            <a:ln w="12700" cap="flat">
              <a:noFill/>
              <a:miter lim="400000"/>
            </a:ln>
            <a:effectLst/>
          </p:spPr>
          <p:txBody>
            <a:bodyPr wrap="square" lIns="0" tIns="0" rIns="0" bIns="0" numCol="1" anchor="ctr">
              <a:noAutofit/>
            </a:bodyPr>
            <a:lstStyle/>
            <a:p>
              <a:endParaRPr>
                <a:solidFill>
                  <a:schemeClr val="bg2"/>
                </a:solidFill>
              </a:endParaRPr>
            </a:p>
          </p:txBody>
        </p:sp>
        <p:sp>
          <p:nvSpPr>
            <p:cNvPr id="116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E9E8E0"/>
                  </a:solidFill>
                  <a:latin typeface="Barlow Medium"/>
                  <a:ea typeface="Barlow Medium"/>
                  <a:cs typeface="Barlow Medium"/>
                  <a:sym typeface="Barlow Medium"/>
                </a:defRPr>
              </a:lvl1pPr>
            </a:lstStyle>
            <a:p>
              <a:r>
                <a:rPr>
                  <a:solidFill>
                    <a:schemeClr val="bg2"/>
                  </a:solidFill>
                </a:rPr>
                <a:t>Lorem Ipsum is simply dummy text of the printing and typesetting industry. Lorem Ipsum</a:t>
              </a:r>
            </a:p>
          </p:txBody>
        </p:sp>
        <p:sp>
          <p:nvSpPr>
            <p:cNvPr id="1168"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bg2"/>
                </a:solidFill>
              </a:endParaRPr>
            </a:p>
          </p:txBody>
        </p:sp>
      </p:grpSp>
      <p:grpSp>
        <p:nvGrpSpPr>
          <p:cNvPr id="1173" name="Group"/>
          <p:cNvGrpSpPr/>
          <p:nvPr/>
        </p:nvGrpSpPr>
        <p:grpSpPr>
          <a:xfrm>
            <a:off x="16150167" y="9771555"/>
            <a:ext cx="2980871" cy="2041743"/>
            <a:chOff x="0" y="0"/>
            <a:chExt cx="2980869" cy="2041742"/>
          </a:xfrm>
        </p:grpSpPr>
        <p:sp>
          <p:nvSpPr>
            <p:cNvPr id="1170" name="Rounded Rectangle"/>
            <p:cNvSpPr/>
            <p:nvPr/>
          </p:nvSpPr>
          <p:spPr>
            <a:xfrm>
              <a:off x="0" y="0"/>
              <a:ext cx="2980870" cy="2041743"/>
            </a:xfrm>
            <a:prstGeom prst="roundRect">
              <a:avLst>
                <a:gd name="adj" fmla="val 6011"/>
              </a:avLst>
            </a:prstGeom>
            <a:solidFill>
              <a:srgbClr val="F7F5F6"/>
            </a:solidFill>
            <a:ln w="12700" cap="flat">
              <a:noFill/>
              <a:miter lim="400000"/>
            </a:ln>
            <a:effectLst/>
          </p:spPr>
          <p:txBody>
            <a:bodyPr wrap="square" lIns="0" tIns="0" rIns="0" bIns="0" numCol="1" anchor="ctr">
              <a:noAutofit/>
            </a:bodyPr>
            <a:lstStyle/>
            <a:p>
              <a:endParaRPr>
                <a:solidFill>
                  <a:schemeClr val="tx2"/>
                </a:solidFill>
              </a:endParaRPr>
            </a:p>
          </p:txBody>
        </p:sp>
        <p:sp>
          <p:nvSpPr>
            <p:cNvPr id="117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A7A7A7"/>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a:t>
              </a:r>
            </a:p>
          </p:txBody>
        </p:sp>
        <p:sp>
          <p:nvSpPr>
            <p:cNvPr id="1172"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chemeClr val="accent3"/>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tx2"/>
                </a:solidFill>
              </a:endParaRPr>
            </a:p>
          </p:txBody>
        </p:sp>
      </p:grpSp>
      <p:grpSp>
        <p:nvGrpSpPr>
          <p:cNvPr id="1177" name="Group"/>
          <p:cNvGrpSpPr/>
          <p:nvPr/>
        </p:nvGrpSpPr>
        <p:grpSpPr>
          <a:xfrm>
            <a:off x="12657666" y="7391400"/>
            <a:ext cx="2980871" cy="2041743"/>
            <a:chOff x="0" y="0"/>
            <a:chExt cx="2980869" cy="2041742"/>
          </a:xfrm>
        </p:grpSpPr>
        <p:sp>
          <p:nvSpPr>
            <p:cNvPr id="1174" name="Rounded Rectangle"/>
            <p:cNvSpPr/>
            <p:nvPr/>
          </p:nvSpPr>
          <p:spPr>
            <a:xfrm>
              <a:off x="0" y="0"/>
              <a:ext cx="2980870" cy="2041743"/>
            </a:xfrm>
            <a:prstGeom prst="roundRect">
              <a:avLst>
                <a:gd name="adj" fmla="val 6011"/>
              </a:avLst>
            </a:prstGeom>
            <a:solidFill>
              <a:schemeClr val="accent5"/>
            </a:solidFill>
            <a:ln w="12700" cap="flat">
              <a:noFill/>
              <a:miter lim="400000"/>
            </a:ln>
            <a:effectLst/>
          </p:spPr>
          <p:txBody>
            <a:bodyPr wrap="square" lIns="0" tIns="0" rIns="0" bIns="0" numCol="1" anchor="ctr">
              <a:noAutofit/>
            </a:bodyPr>
            <a:lstStyle/>
            <a:p>
              <a:endParaRPr>
                <a:solidFill>
                  <a:schemeClr val="bg2"/>
                </a:solidFill>
              </a:endParaRPr>
            </a:p>
          </p:txBody>
        </p:sp>
        <p:sp>
          <p:nvSpPr>
            <p:cNvPr id="117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E9E8E0"/>
                  </a:solidFill>
                  <a:latin typeface="Barlow Medium"/>
                  <a:ea typeface="Barlow Medium"/>
                  <a:cs typeface="Barlow Medium"/>
                  <a:sym typeface="Barlow Medium"/>
                </a:defRPr>
              </a:lvl1pPr>
            </a:lstStyle>
            <a:p>
              <a:r>
                <a:rPr>
                  <a:solidFill>
                    <a:schemeClr val="bg2"/>
                  </a:solidFill>
                </a:rPr>
                <a:t>Lorem Ipsum is simply dummy text of the printing and typesetting industry. Lorem Ipsum</a:t>
              </a:r>
            </a:p>
          </p:txBody>
        </p:sp>
        <p:sp>
          <p:nvSpPr>
            <p:cNvPr id="1176"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bg2"/>
                </a:solidFill>
              </a:endParaRPr>
            </a:p>
          </p:txBody>
        </p:sp>
      </p:grpSp>
      <p:grpSp>
        <p:nvGrpSpPr>
          <p:cNvPr id="1181" name="Group"/>
          <p:cNvGrpSpPr/>
          <p:nvPr/>
        </p:nvGrpSpPr>
        <p:grpSpPr>
          <a:xfrm>
            <a:off x="12640733" y="5058450"/>
            <a:ext cx="2980871" cy="2041743"/>
            <a:chOff x="0" y="0"/>
            <a:chExt cx="2980869" cy="2041742"/>
          </a:xfrm>
        </p:grpSpPr>
        <p:sp>
          <p:nvSpPr>
            <p:cNvPr id="1178" name="Rounded Rectangle"/>
            <p:cNvSpPr/>
            <p:nvPr/>
          </p:nvSpPr>
          <p:spPr>
            <a:xfrm>
              <a:off x="0" y="0"/>
              <a:ext cx="2980870" cy="2041743"/>
            </a:xfrm>
            <a:prstGeom prst="roundRect">
              <a:avLst>
                <a:gd name="adj" fmla="val 6011"/>
              </a:avLst>
            </a:prstGeom>
            <a:solidFill>
              <a:schemeClr val="accent5"/>
            </a:solidFill>
            <a:ln w="12700" cap="flat">
              <a:noFill/>
              <a:miter lim="400000"/>
            </a:ln>
            <a:effectLst/>
          </p:spPr>
          <p:txBody>
            <a:bodyPr wrap="square" lIns="0" tIns="0" rIns="0" bIns="0" numCol="1" anchor="ctr">
              <a:noAutofit/>
            </a:bodyPr>
            <a:lstStyle/>
            <a:p>
              <a:endParaRPr>
                <a:solidFill>
                  <a:schemeClr val="bg2"/>
                </a:solidFill>
              </a:endParaRPr>
            </a:p>
          </p:txBody>
        </p:sp>
        <p:sp>
          <p:nvSpPr>
            <p:cNvPr id="117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E9E8E0"/>
                  </a:solidFill>
                  <a:latin typeface="Barlow Medium"/>
                  <a:ea typeface="Barlow Medium"/>
                  <a:cs typeface="Barlow Medium"/>
                  <a:sym typeface="Barlow Medium"/>
                </a:defRPr>
              </a:lvl1pPr>
            </a:lstStyle>
            <a:p>
              <a:r>
                <a:rPr dirty="0">
                  <a:solidFill>
                    <a:schemeClr val="bg2"/>
                  </a:solidFill>
                </a:rPr>
                <a:t>Lorem Ipsum is simply dummy text of the printing and typesetting industry. Lorem Ipsum</a:t>
              </a:r>
            </a:p>
          </p:txBody>
        </p:sp>
        <p:sp>
          <p:nvSpPr>
            <p:cNvPr id="1180"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rgbClr val="F7F5F6"/>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bg2"/>
                </a:solidFill>
              </a:endParaRPr>
            </a:p>
          </p:txBody>
        </p:sp>
      </p:grpSp>
      <p:grpSp>
        <p:nvGrpSpPr>
          <p:cNvPr id="1185" name="Group"/>
          <p:cNvGrpSpPr/>
          <p:nvPr/>
        </p:nvGrpSpPr>
        <p:grpSpPr>
          <a:xfrm>
            <a:off x="19371733" y="5058450"/>
            <a:ext cx="2980871" cy="2041743"/>
            <a:chOff x="0" y="0"/>
            <a:chExt cx="2980869" cy="2041742"/>
          </a:xfrm>
        </p:grpSpPr>
        <p:sp>
          <p:nvSpPr>
            <p:cNvPr id="1182" name="Rounded Rectangle"/>
            <p:cNvSpPr/>
            <p:nvPr/>
          </p:nvSpPr>
          <p:spPr>
            <a:xfrm>
              <a:off x="0" y="0"/>
              <a:ext cx="2980870" cy="2041743"/>
            </a:xfrm>
            <a:prstGeom prst="roundRect">
              <a:avLst>
                <a:gd name="adj" fmla="val 6011"/>
              </a:avLst>
            </a:prstGeom>
            <a:solidFill>
              <a:srgbClr val="F7F5F6"/>
            </a:solidFill>
            <a:ln w="12700" cap="flat">
              <a:noFill/>
              <a:miter lim="400000"/>
            </a:ln>
            <a:effectLst/>
          </p:spPr>
          <p:txBody>
            <a:bodyPr wrap="square" lIns="0" tIns="0" rIns="0" bIns="0" numCol="1" anchor="ctr">
              <a:noAutofit/>
            </a:bodyPr>
            <a:lstStyle/>
            <a:p>
              <a:endParaRPr>
                <a:solidFill>
                  <a:schemeClr val="tx2"/>
                </a:solidFill>
              </a:endParaRPr>
            </a:p>
          </p:txBody>
        </p:sp>
        <p:sp>
          <p:nvSpPr>
            <p:cNvPr id="118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1046" y="594326"/>
              <a:ext cx="2658778" cy="12192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A7A7A7"/>
                  </a:solidFill>
                  <a:latin typeface="Barlow Medium"/>
                  <a:ea typeface="Barlow Medium"/>
                  <a:cs typeface="Barlow Medium"/>
                  <a:sym typeface="Barlow Medium"/>
                </a:defRPr>
              </a:lvl1pPr>
            </a:lstStyle>
            <a:p>
              <a:r>
                <a:rPr dirty="0">
                  <a:solidFill>
                    <a:schemeClr val="tx2"/>
                  </a:solidFill>
                </a:rPr>
                <a:t>Lorem Ipsum is simply dummy text of the printing and typesetting industry. Lorem Ipsum</a:t>
              </a:r>
            </a:p>
          </p:txBody>
        </p:sp>
        <p:sp>
          <p:nvSpPr>
            <p:cNvPr id="1184" name="Freeform 91"/>
            <p:cNvSpPr/>
            <p:nvPr/>
          </p:nvSpPr>
          <p:spPr>
            <a:xfrm>
              <a:off x="1372517" y="223814"/>
              <a:ext cx="269702" cy="25656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chemeClr val="accent1"/>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solidFill>
                  <a:schemeClr val="tx2"/>
                </a:solidFill>
              </a:endParaRPr>
            </a:p>
          </p:txBody>
        </p:sp>
      </p:grpSp>
    </p:spTree>
  </p:cSld>
  <p:clrMapOvr>
    <a:masterClrMapping/>
  </p:clrMapOvr>
  <p:transition spd="med"/>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187" name="Venn diagram"/>
          <p:cNvSpPr txBox="1"/>
          <p:nvPr/>
        </p:nvSpPr>
        <p:spPr>
          <a:xfrm>
            <a:off x="1619262" y="1756807"/>
            <a:ext cx="7289371"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Kanban Board</a:t>
            </a:r>
          </a:p>
        </p:txBody>
      </p:sp>
      <p:sp>
        <p:nvSpPr>
          <p:cNvPr id="1188" name="Rounded Rectangle"/>
          <p:cNvSpPr/>
          <p:nvPr/>
        </p:nvSpPr>
        <p:spPr>
          <a:xfrm>
            <a:off x="1651000" y="3429000"/>
            <a:ext cx="6963159" cy="8513547"/>
          </a:xfrm>
          <a:prstGeom prst="roundRect">
            <a:avLst>
              <a:gd name="adj" fmla="val 2736"/>
            </a:avLst>
          </a:prstGeom>
          <a:solidFill>
            <a:schemeClr val="accent4"/>
          </a:solidFill>
          <a:ln w="12700" cap="flat">
            <a:noFill/>
            <a:miter lim="400000"/>
          </a:ln>
          <a:effectLst/>
        </p:spPr>
        <p:txBody>
          <a:bodyPr wrap="square" lIns="0" tIns="0" rIns="0" bIns="0" numCol="1" anchor="ctr">
            <a:noAutofit/>
          </a:bodyPr>
          <a:lstStyle/>
          <a:p>
            <a:endParaRPr/>
          </a:p>
        </p:txBody>
      </p:sp>
      <p:sp>
        <p:nvSpPr>
          <p:cNvPr id="1189" name="Shape"/>
          <p:cNvSpPr/>
          <p:nvPr/>
        </p:nvSpPr>
        <p:spPr>
          <a:xfrm>
            <a:off x="1651000" y="3429000"/>
            <a:ext cx="6963174" cy="1290241"/>
          </a:xfrm>
          <a:custGeom>
            <a:avLst/>
            <a:gdLst/>
            <a:ahLst/>
            <a:cxnLst>
              <a:cxn ang="0">
                <a:pos x="wd2" y="hd2"/>
              </a:cxn>
              <a:cxn ang="5400000">
                <a:pos x="wd2" y="hd2"/>
              </a:cxn>
              <a:cxn ang="10800000">
                <a:pos x="wd2" y="hd2"/>
              </a:cxn>
              <a:cxn ang="16200000">
                <a:pos x="wd2" y="hd2"/>
              </a:cxn>
            </a:cxnLst>
            <a:rect l="0" t="0" r="r" b="b"/>
            <a:pathLst>
              <a:path w="21600" h="21600" extrusionOk="0">
                <a:moveTo>
                  <a:pt x="904" y="0"/>
                </a:moveTo>
                <a:cubicBezTo>
                  <a:pt x="639" y="0"/>
                  <a:pt x="479" y="0"/>
                  <a:pt x="373" y="239"/>
                </a:cubicBezTo>
                <a:cubicBezTo>
                  <a:pt x="220" y="539"/>
                  <a:pt x="100" y="1188"/>
                  <a:pt x="44" y="2013"/>
                </a:cubicBezTo>
                <a:cubicBezTo>
                  <a:pt x="0" y="2585"/>
                  <a:pt x="0" y="3446"/>
                  <a:pt x="0" y="4877"/>
                </a:cubicBezTo>
                <a:lnTo>
                  <a:pt x="0" y="21600"/>
                </a:lnTo>
                <a:lnTo>
                  <a:pt x="21600" y="21600"/>
                </a:lnTo>
                <a:lnTo>
                  <a:pt x="21600" y="4877"/>
                </a:lnTo>
                <a:cubicBezTo>
                  <a:pt x="21600" y="3446"/>
                  <a:pt x="21600" y="2585"/>
                  <a:pt x="21556" y="2013"/>
                </a:cubicBezTo>
                <a:cubicBezTo>
                  <a:pt x="21500" y="1188"/>
                  <a:pt x="21380" y="539"/>
                  <a:pt x="21227" y="239"/>
                </a:cubicBezTo>
                <a:cubicBezTo>
                  <a:pt x="21121" y="0"/>
                  <a:pt x="20961" y="0"/>
                  <a:pt x="20696" y="0"/>
                </a:cubicBezTo>
                <a:lnTo>
                  <a:pt x="904" y="0"/>
                </a:lnTo>
                <a:close/>
              </a:path>
            </a:pathLst>
          </a:custGeom>
          <a:solidFill>
            <a:schemeClr val="accent1"/>
          </a:solidFill>
          <a:ln w="12700" cap="flat">
            <a:noFill/>
            <a:miter lim="400000"/>
          </a:ln>
          <a:effectLst/>
        </p:spPr>
        <p:txBody>
          <a:bodyPr wrap="square" lIns="0" tIns="0" rIns="0" bIns="0" numCol="1" anchor="ctr">
            <a:noAutofit/>
          </a:bodyPr>
          <a:lstStyle/>
          <a:p>
            <a:endParaRPr/>
          </a:p>
        </p:txBody>
      </p:sp>
      <p:sp>
        <p:nvSpPr>
          <p:cNvPr id="1190" name="Venn diagram"/>
          <p:cNvSpPr txBox="1"/>
          <p:nvPr/>
        </p:nvSpPr>
        <p:spPr>
          <a:xfrm>
            <a:off x="3492292" y="3794720"/>
            <a:ext cx="3280575" cy="558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a:solidFill>
                  <a:srgbClr val="F7F5F6"/>
                </a:solidFill>
                <a:latin typeface="Barlow SemiBold"/>
                <a:ea typeface="Barlow SemiBold"/>
                <a:cs typeface="Barlow SemiBold"/>
                <a:sym typeface="Barlow SemiBold"/>
              </a:defRPr>
            </a:lvl1pPr>
          </a:lstStyle>
          <a:p>
            <a:r>
              <a:rPr dirty="0">
                <a:solidFill>
                  <a:schemeClr val="bg1"/>
                </a:solidFill>
              </a:rPr>
              <a:t>To Do’s</a:t>
            </a:r>
          </a:p>
        </p:txBody>
      </p:sp>
      <p:grpSp>
        <p:nvGrpSpPr>
          <p:cNvPr id="1194" name="Group"/>
          <p:cNvGrpSpPr/>
          <p:nvPr/>
        </p:nvGrpSpPr>
        <p:grpSpPr>
          <a:xfrm>
            <a:off x="2029512" y="4953000"/>
            <a:ext cx="3069248" cy="1293222"/>
            <a:chOff x="0" y="0"/>
            <a:chExt cx="3069246" cy="1293221"/>
          </a:xfrm>
        </p:grpSpPr>
        <p:sp>
          <p:nvSpPr>
            <p:cNvPr id="1192"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19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dirty="0">
                  <a:solidFill>
                    <a:schemeClr val="bg1"/>
                  </a:solidFill>
                </a:rPr>
                <a:t>Card with placeholder text</a:t>
              </a:r>
            </a:p>
          </p:txBody>
        </p:sp>
      </p:grpSp>
      <p:grpSp>
        <p:nvGrpSpPr>
          <p:cNvPr id="1197" name="Group"/>
          <p:cNvGrpSpPr/>
          <p:nvPr/>
        </p:nvGrpSpPr>
        <p:grpSpPr>
          <a:xfrm>
            <a:off x="2029512" y="6302246"/>
            <a:ext cx="3069248" cy="1293223"/>
            <a:chOff x="0" y="0"/>
            <a:chExt cx="3069246" cy="1293221"/>
          </a:xfrm>
        </p:grpSpPr>
        <p:sp>
          <p:nvSpPr>
            <p:cNvPr id="1195"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19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00" name="Group"/>
          <p:cNvGrpSpPr/>
          <p:nvPr/>
        </p:nvGrpSpPr>
        <p:grpSpPr>
          <a:xfrm>
            <a:off x="2029512" y="7651494"/>
            <a:ext cx="3069248" cy="1293223"/>
            <a:chOff x="0" y="0"/>
            <a:chExt cx="3069246" cy="1293221"/>
          </a:xfrm>
        </p:grpSpPr>
        <p:sp>
          <p:nvSpPr>
            <p:cNvPr id="1198"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19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03" name="Group"/>
          <p:cNvGrpSpPr/>
          <p:nvPr/>
        </p:nvGrpSpPr>
        <p:grpSpPr>
          <a:xfrm>
            <a:off x="5166414" y="7651494"/>
            <a:ext cx="3069248" cy="1293223"/>
            <a:chOff x="0" y="0"/>
            <a:chExt cx="3069246" cy="1293221"/>
          </a:xfrm>
        </p:grpSpPr>
        <p:sp>
          <p:nvSpPr>
            <p:cNvPr id="1201"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0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06" name="Group"/>
          <p:cNvGrpSpPr/>
          <p:nvPr/>
        </p:nvGrpSpPr>
        <p:grpSpPr>
          <a:xfrm>
            <a:off x="2029512" y="9000741"/>
            <a:ext cx="3069248" cy="1293223"/>
            <a:chOff x="0" y="0"/>
            <a:chExt cx="3069246" cy="1293221"/>
          </a:xfrm>
        </p:grpSpPr>
        <p:sp>
          <p:nvSpPr>
            <p:cNvPr id="1204"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0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09" name="Group"/>
          <p:cNvGrpSpPr/>
          <p:nvPr/>
        </p:nvGrpSpPr>
        <p:grpSpPr>
          <a:xfrm>
            <a:off x="5166414" y="9000741"/>
            <a:ext cx="3069248" cy="1293223"/>
            <a:chOff x="0" y="0"/>
            <a:chExt cx="3069246" cy="1293221"/>
          </a:xfrm>
        </p:grpSpPr>
        <p:sp>
          <p:nvSpPr>
            <p:cNvPr id="1207"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0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12" name="Group"/>
          <p:cNvGrpSpPr/>
          <p:nvPr/>
        </p:nvGrpSpPr>
        <p:grpSpPr>
          <a:xfrm>
            <a:off x="5166414" y="10349988"/>
            <a:ext cx="3069248" cy="1293223"/>
            <a:chOff x="0" y="0"/>
            <a:chExt cx="3069246" cy="1293221"/>
          </a:xfrm>
        </p:grpSpPr>
        <p:sp>
          <p:nvSpPr>
            <p:cNvPr id="1210"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1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sp>
        <p:nvSpPr>
          <p:cNvPr id="1215" name="Rounded Rectangle"/>
          <p:cNvSpPr/>
          <p:nvPr/>
        </p:nvSpPr>
        <p:spPr>
          <a:xfrm>
            <a:off x="8710414" y="3429000"/>
            <a:ext cx="6963159" cy="8513547"/>
          </a:xfrm>
          <a:prstGeom prst="roundRect">
            <a:avLst>
              <a:gd name="adj" fmla="val 2736"/>
            </a:avLst>
          </a:prstGeom>
          <a:solidFill>
            <a:schemeClr val="accent4"/>
          </a:solidFill>
          <a:ln w="12700" cap="flat">
            <a:noFill/>
            <a:miter lim="400000"/>
          </a:ln>
          <a:effectLst/>
        </p:spPr>
        <p:txBody>
          <a:bodyPr wrap="square" lIns="0" tIns="0" rIns="0" bIns="0" numCol="1" anchor="ctr">
            <a:noAutofit/>
          </a:bodyPr>
          <a:lstStyle/>
          <a:p>
            <a:endParaRPr/>
          </a:p>
        </p:txBody>
      </p:sp>
      <p:sp>
        <p:nvSpPr>
          <p:cNvPr id="1216" name="Shape"/>
          <p:cNvSpPr/>
          <p:nvPr/>
        </p:nvSpPr>
        <p:spPr>
          <a:xfrm>
            <a:off x="8710414" y="3429000"/>
            <a:ext cx="6963174" cy="1290241"/>
          </a:xfrm>
          <a:custGeom>
            <a:avLst/>
            <a:gdLst/>
            <a:ahLst/>
            <a:cxnLst>
              <a:cxn ang="0">
                <a:pos x="wd2" y="hd2"/>
              </a:cxn>
              <a:cxn ang="5400000">
                <a:pos x="wd2" y="hd2"/>
              </a:cxn>
              <a:cxn ang="10800000">
                <a:pos x="wd2" y="hd2"/>
              </a:cxn>
              <a:cxn ang="16200000">
                <a:pos x="wd2" y="hd2"/>
              </a:cxn>
            </a:cxnLst>
            <a:rect l="0" t="0" r="r" b="b"/>
            <a:pathLst>
              <a:path w="21600" h="21600" extrusionOk="0">
                <a:moveTo>
                  <a:pt x="904" y="0"/>
                </a:moveTo>
                <a:cubicBezTo>
                  <a:pt x="639" y="0"/>
                  <a:pt x="479" y="0"/>
                  <a:pt x="373" y="239"/>
                </a:cubicBezTo>
                <a:cubicBezTo>
                  <a:pt x="220" y="539"/>
                  <a:pt x="100" y="1188"/>
                  <a:pt x="44" y="2013"/>
                </a:cubicBezTo>
                <a:cubicBezTo>
                  <a:pt x="0" y="2585"/>
                  <a:pt x="0" y="3446"/>
                  <a:pt x="0" y="4877"/>
                </a:cubicBezTo>
                <a:lnTo>
                  <a:pt x="0" y="21600"/>
                </a:lnTo>
                <a:lnTo>
                  <a:pt x="21600" y="21600"/>
                </a:lnTo>
                <a:lnTo>
                  <a:pt x="21600" y="4877"/>
                </a:lnTo>
                <a:cubicBezTo>
                  <a:pt x="21600" y="3446"/>
                  <a:pt x="21600" y="2585"/>
                  <a:pt x="21556" y="2013"/>
                </a:cubicBezTo>
                <a:cubicBezTo>
                  <a:pt x="21500" y="1188"/>
                  <a:pt x="21380" y="539"/>
                  <a:pt x="21227" y="239"/>
                </a:cubicBezTo>
                <a:cubicBezTo>
                  <a:pt x="21121" y="0"/>
                  <a:pt x="20961" y="0"/>
                  <a:pt x="20696" y="0"/>
                </a:cubicBezTo>
                <a:lnTo>
                  <a:pt x="904" y="0"/>
                </a:lnTo>
                <a:close/>
              </a:path>
            </a:pathLst>
          </a:custGeom>
          <a:solidFill>
            <a:schemeClr val="accent2"/>
          </a:solidFill>
          <a:ln w="12700" cap="flat">
            <a:noFill/>
            <a:miter lim="400000"/>
          </a:ln>
          <a:effectLst/>
        </p:spPr>
        <p:txBody>
          <a:bodyPr wrap="square" lIns="0" tIns="0" rIns="0" bIns="0" numCol="1" anchor="ctr">
            <a:noAutofit/>
          </a:bodyPr>
          <a:lstStyle/>
          <a:p>
            <a:endParaRPr/>
          </a:p>
        </p:txBody>
      </p:sp>
      <p:sp>
        <p:nvSpPr>
          <p:cNvPr id="1217" name="Venn diagram"/>
          <p:cNvSpPr txBox="1"/>
          <p:nvPr/>
        </p:nvSpPr>
        <p:spPr>
          <a:xfrm>
            <a:off x="10551706" y="3794720"/>
            <a:ext cx="3280575" cy="558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a:solidFill>
                  <a:srgbClr val="F7F5F6"/>
                </a:solidFill>
                <a:latin typeface="Barlow SemiBold"/>
                <a:ea typeface="Barlow SemiBold"/>
                <a:cs typeface="Barlow SemiBold"/>
                <a:sym typeface="Barlow SemiBold"/>
              </a:defRPr>
            </a:lvl1pPr>
          </a:lstStyle>
          <a:p>
            <a:r>
              <a:rPr>
                <a:solidFill>
                  <a:schemeClr val="bg1"/>
                </a:solidFill>
              </a:rPr>
              <a:t>Doing</a:t>
            </a:r>
          </a:p>
        </p:txBody>
      </p:sp>
      <p:grpSp>
        <p:nvGrpSpPr>
          <p:cNvPr id="1221" name="Group"/>
          <p:cNvGrpSpPr/>
          <p:nvPr/>
        </p:nvGrpSpPr>
        <p:grpSpPr>
          <a:xfrm>
            <a:off x="9088926" y="4953000"/>
            <a:ext cx="3069248" cy="1293222"/>
            <a:chOff x="0" y="0"/>
            <a:chExt cx="3069246" cy="1293221"/>
          </a:xfrm>
        </p:grpSpPr>
        <p:sp>
          <p:nvSpPr>
            <p:cNvPr id="1219"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2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24" name="Group"/>
          <p:cNvGrpSpPr/>
          <p:nvPr/>
        </p:nvGrpSpPr>
        <p:grpSpPr>
          <a:xfrm>
            <a:off x="9088926" y="6302246"/>
            <a:ext cx="3069248" cy="1293223"/>
            <a:chOff x="0" y="0"/>
            <a:chExt cx="3069246" cy="1293221"/>
          </a:xfrm>
        </p:grpSpPr>
        <p:sp>
          <p:nvSpPr>
            <p:cNvPr id="1222"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2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27" name="Group"/>
          <p:cNvGrpSpPr/>
          <p:nvPr/>
        </p:nvGrpSpPr>
        <p:grpSpPr>
          <a:xfrm>
            <a:off x="12225828" y="6302246"/>
            <a:ext cx="3069248" cy="1293223"/>
            <a:chOff x="0" y="0"/>
            <a:chExt cx="3069246" cy="1293221"/>
          </a:xfrm>
        </p:grpSpPr>
        <p:sp>
          <p:nvSpPr>
            <p:cNvPr id="1225"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2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30" name="Group"/>
          <p:cNvGrpSpPr/>
          <p:nvPr/>
        </p:nvGrpSpPr>
        <p:grpSpPr>
          <a:xfrm>
            <a:off x="9088926" y="7651494"/>
            <a:ext cx="3069248" cy="1293223"/>
            <a:chOff x="0" y="0"/>
            <a:chExt cx="3069246" cy="1293221"/>
          </a:xfrm>
        </p:grpSpPr>
        <p:sp>
          <p:nvSpPr>
            <p:cNvPr id="1228"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2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33" name="Group"/>
          <p:cNvGrpSpPr/>
          <p:nvPr/>
        </p:nvGrpSpPr>
        <p:grpSpPr>
          <a:xfrm>
            <a:off x="12225828" y="7651494"/>
            <a:ext cx="3069248" cy="1293223"/>
            <a:chOff x="0" y="0"/>
            <a:chExt cx="3069246" cy="1293221"/>
          </a:xfrm>
        </p:grpSpPr>
        <p:sp>
          <p:nvSpPr>
            <p:cNvPr id="1231"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3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36" name="Group"/>
          <p:cNvGrpSpPr/>
          <p:nvPr/>
        </p:nvGrpSpPr>
        <p:grpSpPr>
          <a:xfrm>
            <a:off x="9088926" y="9000741"/>
            <a:ext cx="3069248" cy="1293223"/>
            <a:chOff x="0" y="0"/>
            <a:chExt cx="3069246" cy="1293221"/>
          </a:xfrm>
        </p:grpSpPr>
        <p:sp>
          <p:nvSpPr>
            <p:cNvPr id="1234"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3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39" name="Group"/>
          <p:cNvGrpSpPr/>
          <p:nvPr/>
        </p:nvGrpSpPr>
        <p:grpSpPr>
          <a:xfrm>
            <a:off x="12225828" y="9000741"/>
            <a:ext cx="3069248" cy="1293223"/>
            <a:chOff x="0" y="0"/>
            <a:chExt cx="3069246" cy="1293221"/>
          </a:xfrm>
        </p:grpSpPr>
        <p:sp>
          <p:nvSpPr>
            <p:cNvPr id="1237"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3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42" name="Group"/>
          <p:cNvGrpSpPr/>
          <p:nvPr/>
        </p:nvGrpSpPr>
        <p:grpSpPr>
          <a:xfrm>
            <a:off x="9088926" y="10349988"/>
            <a:ext cx="3069248" cy="1293223"/>
            <a:chOff x="0" y="0"/>
            <a:chExt cx="3069246" cy="1293221"/>
          </a:xfrm>
        </p:grpSpPr>
        <p:sp>
          <p:nvSpPr>
            <p:cNvPr id="1240"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4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77307" y="214810"/>
              <a:ext cx="251463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sp>
        <p:nvSpPr>
          <p:cNvPr id="1245" name="Rounded Rectangle"/>
          <p:cNvSpPr/>
          <p:nvPr/>
        </p:nvSpPr>
        <p:spPr>
          <a:xfrm>
            <a:off x="15769828" y="3429000"/>
            <a:ext cx="6963159" cy="8513547"/>
          </a:xfrm>
          <a:prstGeom prst="roundRect">
            <a:avLst>
              <a:gd name="adj" fmla="val 2736"/>
            </a:avLst>
          </a:prstGeom>
          <a:solidFill>
            <a:schemeClr val="accent4"/>
          </a:solidFill>
          <a:ln w="12700" cap="flat">
            <a:noFill/>
            <a:miter lim="400000"/>
          </a:ln>
          <a:effectLst/>
        </p:spPr>
        <p:txBody>
          <a:bodyPr wrap="square" lIns="0" tIns="0" rIns="0" bIns="0" numCol="1" anchor="ctr">
            <a:noAutofit/>
          </a:bodyPr>
          <a:lstStyle/>
          <a:p>
            <a:endParaRPr/>
          </a:p>
        </p:txBody>
      </p:sp>
      <p:sp>
        <p:nvSpPr>
          <p:cNvPr id="1246" name="Shape"/>
          <p:cNvSpPr/>
          <p:nvPr/>
        </p:nvSpPr>
        <p:spPr>
          <a:xfrm>
            <a:off x="15769828" y="3429000"/>
            <a:ext cx="6963174" cy="1290241"/>
          </a:xfrm>
          <a:custGeom>
            <a:avLst/>
            <a:gdLst/>
            <a:ahLst/>
            <a:cxnLst>
              <a:cxn ang="0">
                <a:pos x="wd2" y="hd2"/>
              </a:cxn>
              <a:cxn ang="5400000">
                <a:pos x="wd2" y="hd2"/>
              </a:cxn>
              <a:cxn ang="10800000">
                <a:pos x="wd2" y="hd2"/>
              </a:cxn>
              <a:cxn ang="16200000">
                <a:pos x="wd2" y="hd2"/>
              </a:cxn>
            </a:cxnLst>
            <a:rect l="0" t="0" r="r" b="b"/>
            <a:pathLst>
              <a:path w="21600" h="21600" extrusionOk="0">
                <a:moveTo>
                  <a:pt x="904" y="0"/>
                </a:moveTo>
                <a:cubicBezTo>
                  <a:pt x="639" y="0"/>
                  <a:pt x="479" y="0"/>
                  <a:pt x="373" y="239"/>
                </a:cubicBezTo>
                <a:cubicBezTo>
                  <a:pt x="220" y="539"/>
                  <a:pt x="100" y="1188"/>
                  <a:pt x="44" y="2013"/>
                </a:cubicBezTo>
                <a:cubicBezTo>
                  <a:pt x="0" y="2585"/>
                  <a:pt x="0" y="3446"/>
                  <a:pt x="0" y="4877"/>
                </a:cubicBezTo>
                <a:lnTo>
                  <a:pt x="0" y="21600"/>
                </a:lnTo>
                <a:lnTo>
                  <a:pt x="21600" y="21600"/>
                </a:lnTo>
                <a:lnTo>
                  <a:pt x="21600" y="4877"/>
                </a:lnTo>
                <a:cubicBezTo>
                  <a:pt x="21600" y="3446"/>
                  <a:pt x="21600" y="2585"/>
                  <a:pt x="21556" y="2013"/>
                </a:cubicBezTo>
                <a:cubicBezTo>
                  <a:pt x="21500" y="1188"/>
                  <a:pt x="21380" y="539"/>
                  <a:pt x="21227" y="239"/>
                </a:cubicBezTo>
                <a:cubicBezTo>
                  <a:pt x="21121" y="0"/>
                  <a:pt x="20961" y="0"/>
                  <a:pt x="20696" y="0"/>
                </a:cubicBezTo>
                <a:lnTo>
                  <a:pt x="904" y="0"/>
                </a:lnTo>
                <a:close/>
              </a:path>
            </a:pathLst>
          </a:custGeom>
          <a:solidFill>
            <a:schemeClr val="accent3"/>
          </a:solidFill>
          <a:ln w="12700" cap="flat">
            <a:noFill/>
            <a:miter lim="400000"/>
          </a:ln>
          <a:effectLst/>
        </p:spPr>
        <p:txBody>
          <a:bodyPr wrap="square" lIns="0" tIns="0" rIns="0" bIns="0" numCol="1" anchor="ctr">
            <a:noAutofit/>
          </a:bodyPr>
          <a:lstStyle/>
          <a:p>
            <a:endParaRPr/>
          </a:p>
        </p:txBody>
      </p:sp>
      <p:sp>
        <p:nvSpPr>
          <p:cNvPr id="1247" name="Venn diagram"/>
          <p:cNvSpPr txBox="1"/>
          <p:nvPr/>
        </p:nvSpPr>
        <p:spPr>
          <a:xfrm>
            <a:off x="17611120" y="3794720"/>
            <a:ext cx="3280575" cy="5588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a:solidFill>
                  <a:srgbClr val="F7F5F6"/>
                </a:solidFill>
                <a:latin typeface="Barlow SemiBold"/>
                <a:ea typeface="Barlow SemiBold"/>
                <a:cs typeface="Barlow SemiBold"/>
                <a:sym typeface="Barlow SemiBold"/>
              </a:defRPr>
            </a:lvl1pPr>
          </a:lstStyle>
          <a:p>
            <a:r>
              <a:rPr>
                <a:solidFill>
                  <a:schemeClr val="bg1"/>
                </a:solidFill>
              </a:rPr>
              <a:t>Done</a:t>
            </a:r>
          </a:p>
        </p:txBody>
      </p:sp>
      <p:grpSp>
        <p:nvGrpSpPr>
          <p:cNvPr id="1251" name="Group"/>
          <p:cNvGrpSpPr/>
          <p:nvPr/>
        </p:nvGrpSpPr>
        <p:grpSpPr>
          <a:xfrm>
            <a:off x="19285242" y="4953000"/>
            <a:ext cx="3069249" cy="1293223"/>
            <a:chOff x="0" y="0"/>
            <a:chExt cx="3069247" cy="1293222"/>
          </a:xfrm>
        </p:grpSpPr>
        <p:sp>
          <p:nvSpPr>
            <p:cNvPr id="1249"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50"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77307" y="214810"/>
              <a:ext cx="2514632" cy="87203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54" name="Group"/>
          <p:cNvGrpSpPr/>
          <p:nvPr/>
        </p:nvGrpSpPr>
        <p:grpSpPr>
          <a:xfrm>
            <a:off x="19285242" y="6302247"/>
            <a:ext cx="3069249" cy="1293224"/>
            <a:chOff x="0" y="0"/>
            <a:chExt cx="3069247" cy="1293222"/>
          </a:xfrm>
        </p:grpSpPr>
        <p:sp>
          <p:nvSpPr>
            <p:cNvPr id="1252"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53"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77307" y="214810"/>
              <a:ext cx="2514632" cy="87203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57" name="Group"/>
          <p:cNvGrpSpPr/>
          <p:nvPr/>
        </p:nvGrpSpPr>
        <p:grpSpPr>
          <a:xfrm>
            <a:off x="16148340" y="7651494"/>
            <a:ext cx="3069249" cy="1293224"/>
            <a:chOff x="0" y="0"/>
            <a:chExt cx="3069247" cy="1293222"/>
          </a:xfrm>
        </p:grpSpPr>
        <p:sp>
          <p:nvSpPr>
            <p:cNvPr id="1255"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56"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77307" y="214810"/>
              <a:ext cx="2514632" cy="87203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60" name="Group"/>
          <p:cNvGrpSpPr/>
          <p:nvPr/>
        </p:nvGrpSpPr>
        <p:grpSpPr>
          <a:xfrm>
            <a:off x="19285242" y="7651494"/>
            <a:ext cx="3069249" cy="1293224"/>
            <a:chOff x="0" y="0"/>
            <a:chExt cx="3069247" cy="1293222"/>
          </a:xfrm>
        </p:grpSpPr>
        <p:sp>
          <p:nvSpPr>
            <p:cNvPr id="1258"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59"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77307" y="214810"/>
              <a:ext cx="2514632" cy="87203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grpSp>
        <p:nvGrpSpPr>
          <p:cNvPr id="1263" name="Group"/>
          <p:cNvGrpSpPr/>
          <p:nvPr/>
        </p:nvGrpSpPr>
        <p:grpSpPr>
          <a:xfrm>
            <a:off x="16148340" y="9000742"/>
            <a:ext cx="3069249" cy="1293224"/>
            <a:chOff x="0" y="0"/>
            <a:chExt cx="3069247" cy="1293222"/>
          </a:xfrm>
        </p:grpSpPr>
        <p:sp>
          <p:nvSpPr>
            <p:cNvPr id="1261" name="Rounded Rectangle"/>
            <p:cNvSpPr/>
            <p:nvPr/>
          </p:nvSpPr>
          <p:spPr>
            <a:xfrm>
              <a:off x="0" y="0"/>
              <a:ext cx="3069247" cy="1293222"/>
            </a:xfrm>
            <a:prstGeom prst="roundRect">
              <a:avLst>
                <a:gd name="adj" fmla="val 8445"/>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62"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77307" y="214810"/>
              <a:ext cx="2514632" cy="872033"/>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F7F5F6"/>
                  </a:solidFill>
                  <a:latin typeface="Barlow Medium"/>
                  <a:ea typeface="Barlow Medium"/>
                  <a:cs typeface="Barlow Medium"/>
                  <a:sym typeface="Barlow Medium"/>
                </a:defRPr>
              </a:lvl1pPr>
            </a:lstStyle>
            <a:p>
              <a:r>
                <a:rPr>
                  <a:solidFill>
                    <a:schemeClr val="bg1"/>
                  </a:solidFill>
                </a:rPr>
                <a:t>Card with placeholder text</a:t>
              </a:r>
            </a:p>
          </p:txBody>
        </p:sp>
      </p:grpSp>
    </p:spTree>
  </p:cSld>
  <p:clrMapOvr>
    <a:masterClrMapping/>
  </p:clrMapOvr>
  <p:transition spd="med"/>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267" name="Line"/>
          <p:cNvSpPr/>
          <p:nvPr/>
        </p:nvSpPr>
        <p:spPr>
          <a:xfrm>
            <a:off x="18278985" y="5299088"/>
            <a:ext cx="508387" cy="0"/>
          </a:xfrm>
          <a:prstGeom prst="line">
            <a:avLst/>
          </a:prstGeom>
          <a:ln w="25400">
            <a:solidFill>
              <a:schemeClr val="accent5"/>
            </a:solidFill>
          </a:ln>
        </p:spPr>
        <p:txBody>
          <a:bodyPr lIns="45718" tIns="45718" rIns="45718" bIns="45718"/>
          <a:lstStyle/>
          <a:p>
            <a:endParaRPr>
              <a:solidFill>
                <a:schemeClr val="bg1"/>
              </a:solidFill>
            </a:endParaRPr>
          </a:p>
        </p:txBody>
      </p:sp>
      <p:sp>
        <p:nvSpPr>
          <p:cNvPr id="1268" name="Line"/>
          <p:cNvSpPr/>
          <p:nvPr/>
        </p:nvSpPr>
        <p:spPr>
          <a:xfrm>
            <a:off x="14299652" y="10380218"/>
            <a:ext cx="0" cy="376439"/>
          </a:xfrm>
          <a:prstGeom prst="line">
            <a:avLst/>
          </a:prstGeom>
          <a:ln w="25400">
            <a:solidFill>
              <a:schemeClr val="accent5"/>
            </a:solidFill>
          </a:ln>
        </p:spPr>
        <p:txBody>
          <a:bodyPr lIns="45718" tIns="45718" rIns="45718" bIns="45718"/>
          <a:lstStyle/>
          <a:p>
            <a:endParaRPr>
              <a:solidFill>
                <a:schemeClr val="bg1"/>
              </a:solidFill>
            </a:endParaRPr>
          </a:p>
        </p:txBody>
      </p:sp>
      <p:sp>
        <p:nvSpPr>
          <p:cNvPr id="1269" name="Line"/>
          <p:cNvSpPr/>
          <p:nvPr/>
        </p:nvSpPr>
        <p:spPr>
          <a:xfrm>
            <a:off x="14299652" y="7271821"/>
            <a:ext cx="0" cy="717075"/>
          </a:xfrm>
          <a:prstGeom prst="line">
            <a:avLst/>
          </a:prstGeom>
          <a:ln w="25400">
            <a:solidFill>
              <a:schemeClr val="accent5"/>
            </a:solidFill>
            <a:tailEnd type="triangle"/>
          </a:ln>
        </p:spPr>
        <p:txBody>
          <a:bodyPr lIns="45718" tIns="45718" rIns="45718" bIns="45718"/>
          <a:lstStyle/>
          <a:p>
            <a:endParaRPr>
              <a:solidFill>
                <a:schemeClr val="bg1"/>
              </a:solidFill>
            </a:endParaRPr>
          </a:p>
        </p:txBody>
      </p:sp>
      <p:grpSp>
        <p:nvGrpSpPr>
          <p:cNvPr id="1273" name="Group"/>
          <p:cNvGrpSpPr/>
          <p:nvPr/>
        </p:nvGrpSpPr>
        <p:grpSpPr>
          <a:xfrm>
            <a:off x="12577234" y="3316406"/>
            <a:ext cx="3444837" cy="816743"/>
            <a:chOff x="0" y="0"/>
            <a:chExt cx="3444835" cy="816741"/>
          </a:xfrm>
        </p:grpSpPr>
        <p:sp>
          <p:nvSpPr>
            <p:cNvPr id="1270" name="Rounded Rectangle"/>
            <p:cNvSpPr/>
            <p:nvPr/>
          </p:nvSpPr>
          <p:spPr>
            <a:xfrm>
              <a:off x="0" y="0"/>
              <a:ext cx="3444836" cy="816742"/>
            </a:xfrm>
            <a:prstGeom prst="roundRect">
              <a:avLst>
                <a:gd name="adj" fmla="val 16979"/>
              </a:avLst>
            </a:prstGeom>
            <a:solidFill>
              <a:schemeClr val="accent5">
                <a:alpha val="8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71" name="Rounded Rectangle"/>
            <p:cNvSpPr/>
            <p:nvPr/>
          </p:nvSpPr>
          <p:spPr>
            <a:xfrm>
              <a:off x="8466" y="0"/>
              <a:ext cx="3427902" cy="816742"/>
            </a:xfrm>
            <a:prstGeom prst="roundRect">
              <a:avLst>
                <a:gd name="adj" fmla="val 16979"/>
              </a:avLst>
            </a:prstGeom>
            <a:noFill/>
            <a:ln w="25400" cap="flat">
              <a:solidFill>
                <a:schemeClr val="accent5"/>
              </a:solidFill>
              <a:prstDash val="solid"/>
              <a:round/>
            </a:ln>
            <a:effectLst/>
          </p:spPr>
          <p:txBody>
            <a:bodyPr wrap="square" lIns="0" tIns="0" rIns="0" bIns="0" numCol="1" anchor="ctr">
              <a:noAutofit/>
            </a:bodyPr>
            <a:lstStyle/>
            <a:p>
              <a:endParaRPr>
                <a:solidFill>
                  <a:schemeClr val="bg1"/>
                </a:solidFill>
              </a:endParaRPr>
            </a:p>
          </p:txBody>
        </p:sp>
        <p:sp>
          <p:nvSpPr>
            <p:cNvPr id="127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What needs to be done?</a:t>
              </a:r>
            </a:p>
          </p:txBody>
        </p:sp>
      </p:grpSp>
      <p:grpSp>
        <p:nvGrpSpPr>
          <p:cNvPr id="1277" name="Group"/>
          <p:cNvGrpSpPr/>
          <p:nvPr/>
        </p:nvGrpSpPr>
        <p:grpSpPr>
          <a:xfrm>
            <a:off x="12577234" y="1752599"/>
            <a:ext cx="3444837" cy="816743"/>
            <a:chOff x="0" y="0"/>
            <a:chExt cx="3444835" cy="816741"/>
          </a:xfrm>
        </p:grpSpPr>
        <p:sp>
          <p:nvSpPr>
            <p:cNvPr id="1274" name="Rounded Rectangle"/>
            <p:cNvSpPr/>
            <p:nvPr/>
          </p:nvSpPr>
          <p:spPr>
            <a:xfrm>
              <a:off x="0" y="0"/>
              <a:ext cx="3444836" cy="816742"/>
            </a:xfrm>
            <a:prstGeom prst="roundRect">
              <a:avLst>
                <a:gd name="adj" fmla="val 16979"/>
              </a:avLst>
            </a:prstGeom>
            <a:solidFill>
              <a:schemeClr val="accent5">
                <a:alpha val="8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75" name="Rounded Rectangle"/>
            <p:cNvSpPr/>
            <p:nvPr/>
          </p:nvSpPr>
          <p:spPr>
            <a:xfrm>
              <a:off x="8466" y="0"/>
              <a:ext cx="3427902" cy="816742"/>
            </a:xfrm>
            <a:prstGeom prst="roundRect">
              <a:avLst>
                <a:gd name="adj" fmla="val 16979"/>
              </a:avLst>
            </a:prstGeom>
            <a:noFill/>
            <a:ln w="25400" cap="flat">
              <a:solidFill>
                <a:schemeClr val="accent5"/>
              </a:solidFill>
              <a:prstDash val="solid"/>
              <a:round/>
            </a:ln>
            <a:effectLst/>
          </p:spPr>
          <p:txBody>
            <a:bodyPr wrap="square" lIns="0" tIns="0" rIns="0" bIns="0" numCol="1" anchor="ctr">
              <a:noAutofit/>
            </a:bodyPr>
            <a:lstStyle/>
            <a:p>
              <a:endParaRPr>
                <a:solidFill>
                  <a:schemeClr val="bg1"/>
                </a:solidFill>
              </a:endParaRPr>
            </a:p>
          </p:txBody>
        </p:sp>
        <p:sp>
          <p:nvSpPr>
            <p:cNvPr id="127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dirty="0">
                  <a:solidFill>
                    <a:schemeClr val="bg1"/>
                  </a:solidFill>
                </a:rPr>
                <a:t>Inbox</a:t>
              </a:r>
            </a:p>
          </p:txBody>
        </p:sp>
      </p:grpSp>
      <p:grpSp>
        <p:nvGrpSpPr>
          <p:cNvPr id="1281" name="Group"/>
          <p:cNvGrpSpPr/>
          <p:nvPr/>
        </p:nvGrpSpPr>
        <p:grpSpPr>
          <a:xfrm>
            <a:off x="12577234" y="4880213"/>
            <a:ext cx="3444837" cy="816743"/>
            <a:chOff x="0" y="0"/>
            <a:chExt cx="3444835" cy="816741"/>
          </a:xfrm>
        </p:grpSpPr>
        <p:sp>
          <p:nvSpPr>
            <p:cNvPr id="1278" name="Rounded Rectangle"/>
            <p:cNvSpPr/>
            <p:nvPr/>
          </p:nvSpPr>
          <p:spPr>
            <a:xfrm>
              <a:off x="0" y="0"/>
              <a:ext cx="3444836" cy="816742"/>
            </a:xfrm>
            <a:prstGeom prst="roundRect">
              <a:avLst>
                <a:gd name="adj" fmla="val 16979"/>
              </a:avLst>
            </a:prstGeom>
            <a:solidFill>
              <a:schemeClr val="accent5">
                <a:alpha val="8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79" name="Rounded Rectangle"/>
            <p:cNvSpPr/>
            <p:nvPr/>
          </p:nvSpPr>
          <p:spPr>
            <a:xfrm>
              <a:off x="8466" y="0"/>
              <a:ext cx="3427902" cy="816742"/>
            </a:xfrm>
            <a:prstGeom prst="roundRect">
              <a:avLst>
                <a:gd name="adj" fmla="val 16979"/>
              </a:avLst>
            </a:prstGeom>
            <a:noFill/>
            <a:ln w="25400" cap="flat">
              <a:solidFill>
                <a:schemeClr val="accent5"/>
              </a:solidFill>
              <a:prstDash val="solid"/>
              <a:round/>
            </a:ln>
            <a:effectLst/>
          </p:spPr>
          <p:txBody>
            <a:bodyPr wrap="square" lIns="0" tIns="0" rIns="0" bIns="0" numCol="1" anchor="ctr">
              <a:noAutofit/>
            </a:bodyPr>
            <a:lstStyle/>
            <a:p>
              <a:endParaRPr>
                <a:solidFill>
                  <a:schemeClr val="bg1"/>
                </a:solidFill>
              </a:endParaRPr>
            </a:p>
          </p:txBody>
        </p:sp>
        <p:sp>
          <p:nvSpPr>
            <p:cNvPr id="128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Can it be done?</a:t>
              </a:r>
            </a:p>
          </p:txBody>
        </p:sp>
      </p:grpSp>
      <p:grpSp>
        <p:nvGrpSpPr>
          <p:cNvPr id="1285" name="Group"/>
          <p:cNvGrpSpPr/>
          <p:nvPr/>
        </p:nvGrpSpPr>
        <p:grpSpPr>
          <a:xfrm>
            <a:off x="12577234" y="8007827"/>
            <a:ext cx="3444837" cy="816743"/>
            <a:chOff x="0" y="0"/>
            <a:chExt cx="3444835" cy="816741"/>
          </a:xfrm>
        </p:grpSpPr>
        <p:sp>
          <p:nvSpPr>
            <p:cNvPr id="1282" name="Rounded Rectangle"/>
            <p:cNvSpPr/>
            <p:nvPr/>
          </p:nvSpPr>
          <p:spPr>
            <a:xfrm>
              <a:off x="0" y="0"/>
              <a:ext cx="3444836" cy="816742"/>
            </a:xfrm>
            <a:prstGeom prst="roundRect">
              <a:avLst>
                <a:gd name="adj" fmla="val 16979"/>
              </a:avLst>
            </a:prstGeom>
            <a:solidFill>
              <a:schemeClr val="accent1">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83" name="Rounded Rectangle"/>
            <p:cNvSpPr/>
            <p:nvPr/>
          </p:nvSpPr>
          <p:spPr>
            <a:xfrm>
              <a:off x="8466" y="0"/>
              <a:ext cx="3427902" cy="816742"/>
            </a:xfrm>
            <a:prstGeom prst="roundRect">
              <a:avLst>
                <a:gd name="adj" fmla="val 16979"/>
              </a:avLst>
            </a:prstGeom>
            <a:noFill/>
            <a:ln w="25400" cap="flat">
              <a:solidFill>
                <a:schemeClr val="accent1"/>
              </a:solidFill>
              <a:prstDash val="solid"/>
              <a:round/>
            </a:ln>
            <a:effectLst/>
          </p:spPr>
          <p:txBody>
            <a:bodyPr wrap="square" lIns="0" tIns="0" rIns="0" bIns="0" numCol="1" anchor="ctr">
              <a:noAutofit/>
            </a:bodyPr>
            <a:lstStyle/>
            <a:p>
              <a:endParaRPr>
                <a:solidFill>
                  <a:schemeClr val="bg1"/>
                </a:solidFill>
              </a:endParaRPr>
            </a:p>
          </p:txBody>
        </p:sp>
        <p:sp>
          <p:nvSpPr>
            <p:cNvPr id="128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What is the next step?</a:t>
              </a:r>
            </a:p>
          </p:txBody>
        </p:sp>
      </p:grpSp>
      <p:grpSp>
        <p:nvGrpSpPr>
          <p:cNvPr id="1288" name="Group"/>
          <p:cNvGrpSpPr/>
          <p:nvPr/>
        </p:nvGrpSpPr>
        <p:grpSpPr>
          <a:xfrm>
            <a:off x="13636801" y="6444020"/>
            <a:ext cx="1325701" cy="816743"/>
            <a:chOff x="0" y="0"/>
            <a:chExt cx="1325699" cy="816741"/>
          </a:xfrm>
        </p:grpSpPr>
        <p:sp>
          <p:nvSpPr>
            <p:cNvPr id="1286" name="Rounded Rectangle"/>
            <p:cNvSpPr/>
            <p:nvPr/>
          </p:nvSpPr>
          <p:spPr>
            <a:xfrm>
              <a:off x="0" y="0"/>
              <a:ext cx="1325700" cy="816742"/>
            </a:xfrm>
            <a:prstGeom prst="roundRect">
              <a:avLst>
                <a:gd name="adj" fmla="val 16979"/>
              </a:avLst>
            </a:prstGeom>
            <a:solidFill>
              <a:schemeClr val="accent1"/>
            </a:solidFill>
            <a:ln w="25400" cap="flat">
              <a:solidFill>
                <a:schemeClr val="accent1"/>
              </a:solidFill>
              <a:prstDash val="solid"/>
              <a:round/>
            </a:ln>
            <a:effectLst/>
          </p:spPr>
          <p:txBody>
            <a:bodyPr wrap="square" lIns="0" tIns="0" rIns="0" bIns="0" numCol="1" anchor="ctr">
              <a:noAutofit/>
            </a:bodyPr>
            <a:lstStyle/>
            <a:p>
              <a:endParaRPr>
                <a:solidFill>
                  <a:schemeClr val="bg1"/>
                </a:solidFill>
              </a:endParaRPr>
            </a:p>
          </p:txBody>
        </p:sp>
        <p:sp>
          <p:nvSpPr>
            <p:cNvPr id="128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19130" y="192471"/>
              <a:ext cx="887440"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Yes</a:t>
              </a:r>
            </a:p>
          </p:txBody>
        </p:sp>
      </p:grpSp>
      <p:grpSp>
        <p:nvGrpSpPr>
          <p:cNvPr id="1291" name="Group"/>
          <p:cNvGrpSpPr/>
          <p:nvPr/>
        </p:nvGrpSpPr>
        <p:grpSpPr>
          <a:xfrm>
            <a:off x="16980332" y="4880213"/>
            <a:ext cx="1325701" cy="816743"/>
            <a:chOff x="0" y="0"/>
            <a:chExt cx="1325699" cy="816741"/>
          </a:xfrm>
        </p:grpSpPr>
        <p:sp>
          <p:nvSpPr>
            <p:cNvPr id="1289" name="Rounded Rectangle"/>
            <p:cNvSpPr/>
            <p:nvPr/>
          </p:nvSpPr>
          <p:spPr>
            <a:xfrm>
              <a:off x="0" y="0"/>
              <a:ext cx="1325700" cy="816742"/>
            </a:xfrm>
            <a:prstGeom prst="roundRect">
              <a:avLst>
                <a:gd name="adj" fmla="val 16979"/>
              </a:avLst>
            </a:prstGeom>
            <a:solidFill>
              <a:schemeClr val="accent2"/>
            </a:solidFill>
            <a:ln w="25400" cap="flat">
              <a:solidFill>
                <a:schemeClr val="accent2"/>
              </a:solidFill>
              <a:prstDash val="solid"/>
              <a:round/>
            </a:ln>
            <a:effectLst/>
          </p:spPr>
          <p:txBody>
            <a:bodyPr wrap="square" lIns="0" tIns="0" rIns="0" bIns="0" numCol="1" anchor="ctr">
              <a:noAutofit/>
            </a:bodyPr>
            <a:lstStyle/>
            <a:p>
              <a:endParaRPr>
                <a:solidFill>
                  <a:schemeClr val="bg1"/>
                </a:solidFill>
              </a:endParaRPr>
            </a:p>
          </p:txBody>
        </p:sp>
        <p:sp>
          <p:nvSpPr>
            <p:cNvPr id="129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19130" y="192471"/>
              <a:ext cx="887440"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No</a:t>
              </a:r>
            </a:p>
          </p:txBody>
        </p:sp>
      </p:grpSp>
      <p:grpSp>
        <p:nvGrpSpPr>
          <p:cNvPr id="1295" name="Group"/>
          <p:cNvGrpSpPr/>
          <p:nvPr/>
        </p:nvGrpSpPr>
        <p:grpSpPr>
          <a:xfrm>
            <a:off x="12577234" y="9571633"/>
            <a:ext cx="3444837" cy="816743"/>
            <a:chOff x="0" y="0"/>
            <a:chExt cx="3444835" cy="816741"/>
          </a:xfrm>
        </p:grpSpPr>
        <p:sp>
          <p:nvSpPr>
            <p:cNvPr id="1292" name="Rounded Rectangle"/>
            <p:cNvSpPr/>
            <p:nvPr/>
          </p:nvSpPr>
          <p:spPr>
            <a:xfrm>
              <a:off x="0" y="0"/>
              <a:ext cx="3444836" cy="816742"/>
            </a:xfrm>
            <a:prstGeom prst="roundRect">
              <a:avLst>
                <a:gd name="adj" fmla="val 16979"/>
              </a:avLst>
            </a:prstGeom>
            <a:solidFill>
              <a:schemeClr val="accent1">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93" name="Rounded Rectangle"/>
            <p:cNvSpPr/>
            <p:nvPr/>
          </p:nvSpPr>
          <p:spPr>
            <a:xfrm>
              <a:off x="8466" y="0"/>
              <a:ext cx="3427902" cy="816742"/>
            </a:xfrm>
            <a:prstGeom prst="roundRect">
              <a:avLst>
                <a:gd name="adj" fmla="val 16979"/>
              </a:avLst>
            </a:prstGeom>
            <a:noFill/>
            <a:ln w="25400" cap="flat">
              <a:solidFill>
                <a:schemeClr val="accent1"/>
              </a:solidFill>
              <a:prstDash val="solid"/>
              <a:round/>
            </a:ln>
            <a:effectLst/>
          </p:spPr>
          <p:txBody>
            <a:bodyPr wrap="square" lIns="0" tIns="0" rIns="0" bIns="0" numCol="1" anchor="ctr">
              <a:noAutofit/>
            </a:bodyPr>
            <a:lstStyle/>
            <a:p>
              <a:endParaRPr>
                <a:solidFill>
                  <a:schemeClr val="bg1"/>
                </a:solidFill>
              </a:endParaRPr>
            </a:p>
          </p:txBody>
        </p:sp>
        <p:sp>
          <p:nvSpPr>
            <p:cNvPr id="129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Defer</a:t>
              </a:r>
            </a:p>
          </p:txBody>
        </p:sp>
      </p:grpSp>
      <p:grpSp>
        <p:nvGrpSpPr>
          <p:cNvPr id="1299" name="Group"/>
          <p:cNvGrpSpPr/>
          <p:nvPr/>
        </p:nvGrpSpPr>
        <p:grpSpPr>
          <a:xfrm>
            <a:off x="8195734" y="9571633"/>
            <a:ext cx="3444837" cy="816743"/>
            <a:chOff x="0" y="0"/>
            <a:chExt cx="3444835" cy="816741"/>
          </a:xfrm>
        </p:grpSpPr>
        <p:sp>
          <p:nvSpPr>
            <p:cNvPr id="1296" name="Rounded Rectangle"/>
            <p:cNvSpPr/>
            <p:nvPr/>
          </p:nvSpPr>
          <p:spPr>
            <a:xfrm>
              <a:off x="0" y="0"/>
              <a:ext cx="3444836" cy="816742"/>
            </a:xfrm>
            <a:prstGeom prst="roundRect">
              <a:avLst>
                <a:gd name="adj" fmla="val 16979"/>
              </a:avLst>
            </a:prstGeom>
            <a:solidFill>
              <a:schemeClr val="accent1">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297" name="Rounded Rectangle"/>
            <p:cNvSpPr/>
            <p:nvPr/>
          </p:nvSpPr>
          <p:spPr>
            <a:xfrm>
              <a:off x="8466" y="0"/>
              <a:ext cx="3427902" cy="816742"/>
            </a:xfrm>
            <a:prstGeom prst="roundRect">
              <a:avLst>
                <a:gd name="adj" fmla="val 16979"/>
              </a:avLst>
            </a:prstGeom>
            <a:noFill/>
            <a:ln w="25400" cap="flat">
              <a:solidFill>
                <a:schemeClr val="accent1"/>
              </a:solidFill>
              <a:prstDash val="solid"/>
              <a:round/>
            </a:ln>
            <a:effectLst/>
          </p:spPr>
          <p:txBody>
            <a:bodyPr wrap="square" lIns="0" tIns="0" rIns="0" bIns="0" numCol="1" anchor="ctr">
              <a:noAutofit/>
            </a:bodyPr>
            <a:lstStyle/>
            <a:p>
              <a:endParaRPr>
                <a:solidFill>
                  <a:schemeClr val="bg1"/>
                </a:solidFill>
              </a:endParaRPr>
            </a:p>
          </p:txBody>
        </p:sp>
        <p:sp>
          <p:nvSpPr>
            <p:cNvPr id="129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Do</a:t>
              </a:r>
            </a:p>
          </p:txBody>
        </p:sp>
      </p:grpSp>
      <p:grpSp>
        <p:nvGrpSpPr>
          <p:cNvPr id="1303" name="Group"/>
          <p:cNvGrpSpPr/>
          <p:nvPr/>
        </p:nvGrpSpPr>
        <p:grpSpPr>
          <a:xfrm>
            <a:off x="16958733" y="9571633"/>
            <a:ext cx="3444837" cy="816743"/>
            <a:chOff x="0" y="0"/>
            <a:chExt cx="3444835" cy="816741"/>
          </a:xfrm>
        </p:grpSpPr>
        <p:sp>
          <p:nvSpPr>
            <p:cNvPr id="1300" name="Rounded Rectangle"/>
            <p:cNvSpPr/>
            <p:nvPr/>
          </p:nvSpPr>
          <p:spPr>
            <a:xfrm>
              <a:off x="0" y="0"/>
              <a:ext cx="3444836" cy="816742"/>
            </a:xfrm>
            <a:prstGeom prst="roundRect">
              <a:avLst>
                <a:gd name="adj" fmla="val 16979"/>
              </a:avLst>
            </a:prstGeom>
            <a:solidFill>
              <a:schemeClr val="accent1">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01" name="Rounded Rectangle"/>
            <p:cNvSpPr/>
            <p:nvPr/>
          </p:nvSpPr>
          <p:spPr>
            <a:xfrm>
              <a:off x="8466" y="0"/>
              <a:ext cx="3427902" cy="816742"/>
            </a:xfrm>
            <a:prstGeom prst="roundRect">
              <a:avLst>
                <a:gd name="adj" fmla="val 16979"/>
              </a:avLst>
            </a:prstGeom>
            <a:noFill/>
            <a:ln w="25400" cap="flat">
              <a:solidFill>
                <a:schemeClr val="accent1"/>
              </a:solidFill>
              <a:prstDash val="solid"/>
              <a:round/>
            </a:ln>
            <a:effectLst/>
          </p:spPr>
          <p:txBody>
            <a:bodyPr wrap="square" lIns="0" tIns="0" rIns="0" bIns="0" numCol="1" anchor="ctr">
              <a:noAutofit/>
            </a:bodyPr>
            <a:lstStyle/>
            <a:p>
              <a:endParaRPr>
                <a:solidFill>
                  <a:schemeClr val="bg1"/>
                </a:solidFill>
              </a:endParaRPr>
            </a:p>
          </p:txBody>
        </p:sp>
        <p:sp>
          <p:nvSpPr>
            <p:cNvPr id="130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Delegate</a:t>
              </a:r>
            </a:p>
          </p:txBody>
        </p:sp>
      </p:grpSp>
      <p:grpSp>
        <p:nvGrpSpPr>
          <p:cNvPr id="1307" name="Group"/>
          <p:cNvGrpSpPr/>
          <p:nvPr/>
        </p:nvGrpSpPr>
        <p:grpSpPr>
          <a:xfrm>
            <a:off x="10583333" y="11135440"/>
            <a:ext cx="3444837" cy="816743"/>
            <a:chOff x="0" y="0"/>
            <a:chExt cx="3444835" cy="816741"/>
          </a:xfrm>
        </p:grpSpPr>
        <p:sp>
          <p:nvSpPr>
            <p:cNvPr id="1304" name="Rounded Rectangle"/>
            <p:cNvSpPr/>
            <p:nvPr/>
          </p:nvSpPr>
          <p:spPr>
            <a:xfrm>
              <a:off x="0" y="0"/>
              <a:ext cx="3444836" cy="816742"/>
            </a:xfrm>
            <a:prstGeom prst="roundRect">
              <a:avLst>
                <a:gd name="adj" fmla="val 16979"/>
              </a:avLst>
            </a:prstGeom>
            <a:solidFill>
              <a:schemeClr val="accent3">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05" name="Rounded Rectangle"/>
            <p:cNvSpPr/>
            <p:nvPr/>
          </p:nvSpPr>
          <p:spPr>
            <a:xfrm>
              <a:off x="8466" y="0"/>
              <a:ext cx="3427902" cy="816742"/>
            </a:xfrm>
            <a:prstGeom prst="roundRect">
              <a:avLst>
                <a:gd name="adj" fmla="val 16979"/>
              </a:avLst>
            </a:prstGeom>
            <a:noFill/>
            <a:ln w="25400" cap="flat">
              <a:solidFill>
                <a:schemeClr val="accent3"/>
              </a:solidFill>
              <a:prstDash val="solid"/>
              <a:round/>
            </a:ln>
            <a:effectLst/>
          </p:spPr>
          <p:txBody>
            <a:bodyPr wrap="square" lIns="0" tIns="0" rIns="0" bIns="0" numCol="1" anchor="ctr">
              <a:noAutofit/>
            </a:bodyPr>
            <a:lstStyle/>
            <a:p>
              <a:endParaRPr>
                <a:solidFill>
                  <a:schemeClr val="bg1"/>
                </a:solidFill>
              </a:endParaRPr>
            </a:p>
          </p:txBody>
        </p:sp>
        <p:sp>
          <p:nvSpPr>
            <p:cNvPr id="130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Reschedule</a:t>
              </a:r>
            </a:p>
          </p:txBody>
        </p:sp>
      </p:grpSp>
      <p:grpSp>
        <p:nvGrpSpPr>
          <p:cNvPr id="1311" name="Group"/>
          <p:cNvGrpSpPr/>
          <p:nvPr/>
        </p:nvGrpSpPr>
        <p:grpSpPr>
          <a:xfrm>
            <a:off x="14537267" y="11135440"/>
            <a:ext cx="3444837" cy="816743"/>
            <a:chOff x="0" y="0"/>
            <a:chExt cx="3444835" cy="816741"/>
          </a:xfrm>
        </p:grpSpPr>
        <p:sp>
          <p:nvSpPr>
            <p:cNvPr id="1308" name="Rounded Rectangle"/>
            <p:cNvSpPr/>
            <p:nvPr/>
          </p:nvSpPr>
          <p:spPr>
            <a:xfrm>
              <a:off x="0" y="0"/>
              <a:ext cx="3444836" cy="816742"/>
            </a:xfrm>
            <a:prstGeom prst="roundRect">
              <a:avLst>
                <a:gd name="adj" fmla="val 16979"/>
              </a:avLst>
            </a:prstGeom>
            <a:solidFill>
              <a:schemeClr val="accent3">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09" name="Rounded Rectangle"/>
            <p:cNvSpPr/>
            <p:nvPr/>
          </p:nvSpPr>
          <p:spPr>
            <a:xfrm>
              <a:off x="8466" y="0"/>
              <a:ext cx="3427902" cy="816742"/>
            </a:xfrm>
            <a:prstGeom prst="roundRect">
              <a:avLst>
                <a:gd name="adj" fmla="val 16979"/>
              </a:avLst>
            </a:prstGeom>
            <a:noFill/>
            <a:ln w="25400" cap="flat">
              <a:solidFill>
                <a:schemeClr val="accent3"/>
              </a:solidFill>
              <a:prstDash val="solid"/>
              <a:round/>
            </a:ln>
            <a:effectLst/>
          </p:spPr>
          <p:txBody>
            <a:bodyPr wrap="square" lIns="0" tIns="0" rIns="0" bIns="0" numCol="1" anchor="ctr">
              <a:noAutofit/>
            </a:bodyPr>
            <a:lstStyle/>
            <a:p>
              <a:endParaRPr>
                <a:solidFill>
                  <a:schemeClr val="bg1"/>
                </a:solidFill>
              </a:endParaRPr>
            </a:p>
          </p:txBody>
        </p:sp>
        <p:sp>
          <p:nvSpPr>
            <p:cNvPr id="131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Next step</a:t>
              </a:r>
            </a:p>
          </p:txBody>
        </p:sp>
      </p:grpSp>
      <p:grpSp>
        <p:nvGrpSpPr>
          <p:cNvPr id="1315" name="Group"/>
          <p:cNvGrpSpPr/>
          <p:nvPr/>
        </p:nvGrpSpPr>
        <p:grpSpPr>
          <a:xfrm>
            <a:off x="19264295" y="11135440"/>
            <a:ext cx="3444836" cy="816743"/>
            <a:chOff x="0" y="0"/>
            <a:chExt cx="3444835" cy="816741"/>
          </a:xfrm>
        </p:grpSpPr>
        <p:sp>
          <p:nvSpPr>
            <p:cNvPr id="1312" name="Rounded Rectangle"/>
            <p:cNvSpPr/>
            <p:nvPr/>
          </p:nvSpPr>
          <p:spPr>
            <a:xfrm>
              <a:off x="0" y="0"/>
              <a:ext cx="3444836" cy="816742"/>
            </a:xfrm>
            <a:prstGeom prst="roundRect">
              <a:avLst>
                <a:gd name="adj" fmla="val 16979"/>
              </a:avLst>
            </a:prstGeom>
            <a:solidFill>
              <a:schemeClr val="accent3">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13" name="Rounded Rectangle"/>
            <p:cNvSpPr/>
            <p:nvPr/>
          </p:nvSpPr>
          <p:spPr>
            <a:xfrm>
              <a:off x="8466" y="0"/>
              <a:ext cx="3427902" cy="816742"/>
            </a:xfrm>
            <a:prstGeom prst="roundRect">
              <a:avLst>
                <a:gd name="adj" fmla="val 16979"/>
              </a:avLst>
            </a:prstGeom>
            <a:noFill/>
            <a:ln w="25400" cap="flat">
              <a:solidFill>
                <a:schemeClr val="accent3"/>
              </a:solidFill>
              <a:prstDash val="solid"/>
              <a:round/>
            </a:ln>
            <a:effectLst/>
          </p:spPr>
          <p:txBody>
            <a:bodyPr wrap="square" lIns="0" tIns="0" rIns="0" bIns="0" numCol="1" anchor="ctr">
              <a:noAutofit/>
            </a:bodyPr>
            <a:lstStyle/>
            <a:p>
              <a:endParaRPr>
                <a:solidFill>
                  <a:schemeClr val="bg1"/>
                </a:solidFill>
              </a:endParaRPr>
            </a:p>
          </p:txBody>
        </p:sp>
        <p:sp>
          <p:nvSpPr>
            <p:cNvPr id="131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Waiting for list</a:t>
              </a:r>
            </a:p>
          </p:txBody>
        </p:sp>
      </p:grpSp>
      <p:grpSp>
        <p:nvGrpSpPr>
          <p:cNvPr id="1319" name="Group"/>
          <p:cNvGrpSpPr/>
          <p:nvPr/>
        </p:nvGrpSpPr>
        <p:grpSpPr>
          <a:xfrm>
            <a:off x="19264295" y="3367206"/>
            <a:ext cx="3444836" cy="816743"/>
            <a:chOff x="0" y="0"/>
            <a:chExt cx="3444835" cy="816741"/>
          </a:xfrm>
        </p:grpSpPr>
        <p:sp>
          <p:nvSpPr>
            <p:cNvPr id="1316" name="Rounded Rectangle"/>
            <p:cNvSpPr/>
            <p:nvPr/>
          </p:nvSpPr>
          <p:spPr>
            <a:xfrm>
              <a:off x="0" y="0"/>
              <a:ext cx="3444836" cy="816742"/>
            </a:xfrm>
            <a:prstGeom prst="roundRect">
              <a:avLst>
                <a:gd name="adj" fmla="val 16979"/>
              </a:avLst>
            </a:prstGeom>
            <a:solidFill>
              <a:schemeClr val="accent2">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17" name="Rounded Rectangle"/>
            <p:cNvSpPr/>
            <p:nvPr/>
          </p:nvSpPr>
          <p:spPr>
            <a:xfrm>
              <a:off x="8467" y="0"/>
              <a:ext cx="3427902" cy="816742"/>
            </a:xfrm>
            <a:prstGeom prst="roundRect">
              <a:avLst>
                <a:gd name="adj" fmla="val 16979"/>
              </a:avLst>
            </a:prstGeom>
            <a:noFill/>
            <a:ln w="25400" cap="flat">
              <a:solidFill>
                <a:schemeClr val="accent2"/>
              </a:solidFill>
              <a:prstDash val="solid"/>
              <a:round/>
            </a:ln>
            <a:effectLst/>
          </p:spPr>
          <p:txBody>
            <a:bodyPr wrap="square" lIns="0" tIns="0" rIns="0" bIns="0" numCol="1" anchor="ctr">
              <a:noAutofit/>
            </a:bodyPr>
            <a:lstStyle/>
            <a:p>
              <a:endParaRPr>
                <a:solidFill>
                  <a:schemeClr val="bg1"/>
                </a:solidFill>
              </a:endParaRPr>
            </a:p>
          </p:txBody>
        </p:sp>
        <p:sp>
          <p:nvSpPr>
            <p:cNvPr id="131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Trash it</a:t>
              </a:r>
            </a:p>
          </p:txBody>
        </p:sp>
      </p:grpSp>
      <p:grpSp>
        <p:nvGrpSpPr>
          <p:cNvPr id="1323" name="Group"/>
          <p:cNvGrpSpPr/>
          <p:nvPr/>
        </p:nvGrpSpPr>
        <p:grpSpPr>
          <a:xfrm>
            <a:off x="19264295" y="4374740"/>
            <a:ext cx="3444836" cy="816743"/>
            <a:chOff x="0" y="0"/>
            <a:chExt cx="3444835" cy="816741"/>
          </a:xfrm>
        </p:grpSpPr>
        <p:sp>
          <p:nvSpPr>
            <p:cNvPr id="1320" name="Rounded Rectangle"/>
            <p:cNvSpPr/>
            <p:nvPr/>
          </p:nvSpPr>
          <p:spPr>
            <a:xfrm>
              <a:off x="0" y="0"/>
              <a:ext cx="3444836" cy="816742"/>
            </a:xfrm>
            <a:prstGeom prst="roundRect">
              <a:avLst>
                <a:gd name="adj" fmla="val 16979"/>
              </a:avLst>
            </a:prstGeom>
            <a:solidFill>
              <a:schemeClr val="accent2">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21" name="Rounded Rectangle"/>
            <p:cNvSpPr/>
            <p:nvPr/>
          </p:nvSpPr>
          <p:spPr>
            <a:xfrm>
              <a:off x="8467" y="0"/>
              <a:ext cx="3427902" cy="816742"/>
            </a:xfrm>
            <a:prstGeom prst="roundRect">
              <a:avLst>
                <a:gd name="adj" fmla="val 16979"/>
              </a:avLst>
            </a:prstGeom>
            <a:noFill/>
            <a:ln w="25400" cap="flat">
              <a:solidFill>
                <a:schemeClr val="accent2"/>
              </a:solidFill>
              <a:prstDash val="solid"/>
              <a:round/>
            </a:ln>
            <a:effectLst/>
          </p:spPr>
          <p:txBody>
            <a:bodyPr wrap="square" lIns="0" tIns="0" rIns="0" bIns="0" numCol="1" anchor="ctr">
              <a:noAutofit/>
            </a:bodyPr>
            <a:lstStyle/>
            <a:p>
              <a:endParaRPr>
                <a:solidFill>
                  <a:schemeClr val="bg1"/>
                </a:solidFill>
              </a:endParaRPr>
            </a:p>
          </p:txBody>
        </p:sp>
        <p:sp>
          <p:nvSpPr>
            <p:cNvPr id="132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Do it later</a:t>
              </a:r>
            </a:p>
          </p:txBody>
        </p:sp>
      </p:grpSp>
      <p:grpSp>
        <p:nvGrpSpPr>
          <p:cNvPr id="1327" name="Group"/>
          <p:cNvGrpSpPr/>
          <p:nvPr/>
        </p:nvGrpSpPr>
        <p:grpSpPr>
          <a:xfrm>
            <a:off x="19264295" y="5382273"/>
            <a:ext cx="3444836" cy="816743"/>
            <a:chOff x="0" y="0"/>
            <a:chExt cx="3444835" cy="816741"/>
          </a:xfrm>
        </p:grpSpPr>
        <p:sp>
          <p:nvSpPr>
            <p:cNvPr id="1324" name="Rounded Rectangle"/>
            <p:cNvSpPr/>
            <p:nvPr/>
          </p:nvSpPr>
          <p:spPr>
            <a:xfrm>
              <a:off x="0" y="0"/>
              <a:ext cx="3444836" cy="816742"/>
            </a:xfrm>
            <a:prstGeom prst="roundRect">
              <a:avLst>
                <a:gd name="adj" fmla="val 16979"/>
              </a:avLst>
            </a:prstGeom>
            <a:solidFill>
              <a:schemeClr val="accent2">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25" name="Rounded Rectangle"/>
            <p:cNvSpPr/>
            <p:nvPr/>
          </p:nvSpPr>
          <p:spPr>
            <a:xfrm>
              <a:off x="8467" y="0"/>
              <a:ext cx="3427902" cy="816742"/>
            </a:xfrm>
            <a:prstGeom prst="roundRect">
              <a:avLst>
                <a:gd name="adj" fmla="val 16979"/>
              </a:avLst>
            </a:prstGeom>
            <a:noFill/>
            <a:ln w="25400" cap="flat">
              <a:solidFill>
                <a:schemeClr val="accent2"/>
              </a:solidFill>
              <a:prstDash val="solid"/>
              <a:round/>
            </a:ln>
            <a:effectLst/>
          </p:spPr>
          <p:txBody>
            <a:bodyPr wrap="square" lIns="0" tIns="0" rIns="0" bIns="0" numCol="1" anchor="ctr">
              <a:noAutofit/>
            </a:bodyPr>
            <a:lstStyle/>
            <a:p>
              <a:endParaRPr>
                <a:solidFill>
                  <a:schemeClr val="bg1"/>
                </a:solidFill>
              </a:endParaRPr>
            </a:p>
          </p:txBody>
        </p:sp>
        <p:sp>
          <p:nvSpPr>
            <p:cNvPr id="132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Reschedule</a:t>
              </a:r>
            </a:p>
          </p:txBody>
        </p:sp>
      </p:grpSp>
      <p:grpSp>
        <p:nvGrpSpPr>
          <p:cNvPr id="1331" name="Group"/>
          <p:cNvGrpSpPr/>
          <p:nvPr/>
        </p:nvGrpSpPr>
        <p:grpSpPr>
          <a:xfrm>
            <a:off x="19264295" y="6389806"/>
            <a:ext cx="3444836" cy="816743"/>
            <a:chOff x="0" y="0"/>
            <a:chExt cx="3444835" cy="816741"/>
          </a:xfrm>
        </p:grpSpPr>
        <p:sp>
          <p:nvSpPr>
            <p:cNvPr id="1328" name="Rounded Rectangle"/>
            <p:cNvSpPr/>
            <p:nvPr/>
          </p:nvSpPr>
          <p:spPr>
            <a:xfrm>
              <a:off x="0" y="0"/>
              <a:ext cx="3444836" cy="816742"/>
            </a:xfrm>
            <a:prstGeom prst="roundRect">
              <a:avLst>
                <a:gd name="adj" fmla="val 16979"/>
              </a:avLst>
            </a:prstGeom>
            <a:solidFill>
              <a:schemeClr val="accent2">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29" name="Rounded Rectangle"/>
            <p:cNvSpPr/>
            <p:nvPr/>
          </p:nvSpPr>
          <p:spPr>
            <a:xfrm>
              <a:off x="8467" y="0"/>
              <a:ext cx="3427902" cy="816742"/>
            </a:xfrm>
            <a:prstGeom prst="roundRect">
              <a:avLst>
                <a:gd name="adj" fmla="val 16979"/>
              </a:avLst>
            </a:prstGeom>
            <a:noFill/>
            <a:ln w="25400" cap="flat">
              <a:solidFill>
                <a:schemeClr val="accent2"/>
              </a:solidFill>
              <a:prstDash val="solid"/>
              <a:round/>
            </a:ln>
            <a:effectLst/>
          </p:spPr>
          <p:txBody>
            <a:bodyPr wrap="square" lIns="0" tIns="0" rIns="0" bIns="0" numCol="1" anchor="ctr">
              <a:noAutofit/>
            </a:bodyPr>
            <a:lstStyle/>
            <a:p>
              <a:endParaRPr>
                <a:solidFill>
                  <a:schemeClr val="bg1"/>
                </a:solidFill>
              </a:endParaRPr>
            </a:p>
          </p:txBody>
        </p:sp>
        <p:sp>
          <p:nvSpPr>
            <p:cNvPr id="133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Put it on hold</a:t>
              </a:r>
            </a:p>
          </p:txBody>
        </p:sp>
      </p:grpSp>
      <p:grpSp>
        <p:nvGrpSpPr>
          <p:cNvPr id="1335" name="Group"/>
          <p:cNvGrpSpPr/>
          <p:nvPr/>
        </p:nvGrpSpPr>
        <p:grpSpPr>
          <a:xfrm>
            <a:off x="6180667" y="8007826"/>
            <a:ext cx="3444837" cy="816743"/>
            <a:chOff x="0" y="0"/>
            <a:chExt cx="3444835" cy="816741"/>
          </a:xfrm>
        </p:grpSpPr>
        <p:sp>
          <p:nvSpPr>
            <p:cNvPr id="1332" name="Rounded Rectangle"/>
            <p:cNvSpPr/>
            <p:nvPr/>
          </p:nvSpPr>
          <p:spPr>
            <a:xfrm>
              <a:off x="0" y="0"/>
              <a:ext cx="3444836" cy="816742"/>
            </a:xfrm>
            <a:prstGeom prst="roundRect">
              <a:avLst>
                <a:gd name="adj" fmla="val 16979"/>
              </a:avLst>
            </a:prstGeom>
            <a:solidFill>
              <a:schemeClr val="accent3">
                <a:alpha val="60000"/>
              </a:schemeClr>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33" name="Rounded Rectangle"/>
            <p:cNvSpPr/>
            <p:nvPr/>
          </p:nvSpPr>
          <p:spPr>
            <a:xfrm>
              <a:off x="8466" y="0"/>
              <a:ext cx="3427902" cy="816742"/>
            </a:xfrm>
            <a:prstGeom prst="roundRect">
              <a:avLst>
                <a:gd name="adj" fmla="val 16979"/>
              </a:avLst>
            </a:prstGeom>
            <a:noFill/>
            <a:ln w="25400" cap="flat">
              <a:solidFill>
                <a:schemeClr val="accent3"/>
              </a:solidFill>
              <a:prstDash val="solid"/>
              <a:round/>
            </a:ln>
            <a:effectLst/>
          </p:spPr>
          <p:txBody>
            <a:bodyPr wrap="square" lIns="0" tIns="0" rIns="0" bIns="0" numCol="1" anchor="ctr">
              <a:noAutofit/>
            </a:bodyPr>
            <a:lstStyle/>
            <a:p>
              <a:endParaRPr>
                <a:solidFill>
                  <a:schemeClr val="bg1"/>
                </a:solidFill>
              </a:endParaRPr>
            </a:p>
          </p:txBody>
        </p:sp>
        <p:sp>
          <p:nvSpPr>
            <p:cNvPr id="133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2579" y="192471"/>
              <a:ext cx="313967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Project plan</a:t>
              </a:r>
            </a:p>
          </p:txBody>
        </p:sp>
      </p:grpSp>
      <p:sp>
        <p:nvSpPr>
          <p:cNvPr id="1336" name="Line"/>
          <p:cNvSpPr/>
          <p:nvPr/>
        </p:nvSpPr>
        <p:spPr>
          <a:xfrm>
            <a:off x="14299652" y="2571173"/>
            <a:ext cx="0" cy="717075"/>
          </a:xfrm>
          <a:prstGeom prst="line">
            <a:avLst/>
          </a:prstGeom>
          <a:ln w="25400">
            <a:solidFill>
              <a:schemeClr val="accent5"/>
            </a:solidFill>
            <a:tailEnd type="triangle"/>
          </a:ln>
        </p:spPr>
        <p:txBody>
          <a:bodyPr lIns="45718" tIns="45718" rIns="45718" bIns="45718"/>
          <a:lstStyle/>
          <a:p>
            <a:endParaRPr>
              <a:solidFill>
                <a:schemeClr val="bg1"/>
              </a:solidFill>
            </a:endParaRPr>
          </a:p>
        </p:txBody>
      </p:sp>
      <p:sp>
        <p:nvSpPr>
          <p:cNvPr id="1337" name="Line"/>
          <p:cNvSpPr/>
          <p:nvPr/>
        </p:nvSpPr>
        <p:spPr>
          <a:xfrm>
            <a:off x="14299652" y="4119630"/>
            <a:ext cx="0" cy="721558"/>
          </a:xfrm>
          <a:prstGeom prst="line">
            <a:avLst/>
          </a:prstGeom>
          <a:ln w="25400">
            <a:solidFill>
              <a:schemeClr val="accent5"/>
            </a:solidFill>
            <a:tailEnd type="triangle"/>
          </a:ln>
        </p:spPr>
        <p:txBody>
          <a:bodyPr lIns="45718" tIns="45718" rIns="45718" bIns="45718"/>
          <a:lstStyle/>
          <a:p>
            <a:endParaRPr>
              <a:solidFill>
                <a:schemeClr val="bg1"/>
              </a:solidFill>
            </a:endParaRPr>
          </a:p>
        </p:txBody>
      </p:sp>
      <p:sp>
        <p:nvSpPr>
          <p:cNvPr id="1338" name="Line"/>
          <p:cNvSpPr/>
          <p:nvPr/>
        </p:nvSpPr>
        <p:spPr>
          <a:xfrm>
            <a:off x="14299652" y="5683170"/>
            <a:ext cx="0" cy="717076"/>
          </a:xfrm>
          <a:prstGeom prst="line">
            <a:avLst/>
          </a:prstGeom>
          <a:ln w="25400">
            <a:solidFill>
              <a:schemeClr val="accent5"/>
            </a:solidFill>
            <a:tailEnd type="triangle"/>
          </a:ln>
        </p:spPr>
        <p:txBody>
          <a:bodyPr lIns="45718" tIns="45718" rIns="45718" bIns="45718"/>
          <a:lstStyle/>
          <a:p>
            <a:endParaRPr>
              <a:solidFill>
                <a:schemeClr val="bg1"/>
              </a:solidFill>
            </a:endParaRPr>
          </a:p>
        </p:txBody>
      </p:sp>
      <p:sp>
        <p:nvSpPr>
          <p:cNvPr id="1339" name="Line"/>
          <p:cNvSpPr/>
          <p:nvPr/>
        </p:nvSpPr>
        <p:spPr>
          <a:xfrm>
            <a:off x="16001452" y="5299087"/>
            <a:ext cx="928360" cy="0"/>
          </a:xfrm>
          <a:prstGeom prst="line">
            <a:avLst/>
          </a:prstGeom>
          <a:ln w="25400">
            <a:solidFill>
              <a:schemeClr val="accent5"/>
            </a:solidFill>
            <a:tailEnd type="triangle"/>
          </a:ln>
        </p:spPr>
        <p:txBody>
          <a:bodyPr lIns="45718" tIns="45718" rIns="45718" bIns="45718"/>
          <a:lstStyle/>
          <a:p>
            <a:endParaRPr>
              <a:solidFill>
                <a:schemeClr val="bg1"/>
              </a:solidFill>
            </a:endParaRPr>
          </a:p>
        </p:txBody>
      </p:sp>
      <p:sp>
        <p:nvSpPr>
          <p:cNvPr id="1340" name="Line"/>
          <p:cNvSpPr/>
          <p:nvPr/>
        </p:nvSpPr>
        <p:spPr>
          <a:xfrm>
            <a:off x="9911919" y="9190651"/>
            <a:ext cx="8769379" cy="35486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12532"/>
                </a:lnTo>
                <a:cubicBezTo>
                  <a:pt x="0" y="10694"/>
                  <a:pt x="0" y="9223"/>
                  <a:pt x="3" y="8027"/>
                </a:cubicBezTo>
                <a:cubicBezTo>
                  <a:pt x="6" y="6832"/>
                  <a:pt x="12" y="5913"/>
                  <a:pt x="25" y="5177"/>
                </a:cubicBezTo>
                <a:cubicBezTo>
                  <a:pt x="40" y="4117"/>
                  <a:pt x="65" y="3169"/>
                  <a:pt x="97" y="2390"/>
                </a:cubicBezTo>
                <a:cubicBezTo>
                  <a:pt x="128" y="1611"/>
                  <a:pt x="167" y="1000"/>
                  <a:pt x="209" y="614"/>
                </a:cubicBezTo>
                <a:cubicBezTo>
                  <a:pt x="239" y="307"/>
                  <a:pt x="276" y="154"/>
                  <a:pt x="325" y="77"/>
                </a:cubicBezTo>
                <a:cubicBezTo>
                  <a:pt x="373" y="0"/>
                  <a:pt x="433" y="0"/>
                  <a:pt x="507" y="0"/>
                </a:cubicBezTo>
                <a:lnTo>
                  <a:pt x="21093" y="0"/>
                </a:lnTo>
                <a:cubicBezTo>
                  <a:pt x="21167" y="0"/>
                  <a:pt x="21227" y="0"/>
                  <a:pt x="21275" y="77"/>
                </a:cubicBezTo>
                <a:cubicBezTo>
                  <a:pt x="21324" y="154"/>
                  <a:pt x="21361" y="307"/>
                  <a:pt x="21391" y="614"/>
                </a:cubicBezTo>
                <a:cubicBezTo>
                  <a:pt x="21433" y="1000"/>
                  <a:pt x="21472" y="1611"/>
                  <a:pt x="21503" y="2390"/>
                </a:cubicBezTo>
                <a:cubicBezTo>
                  <a:pt x="21535" y="3169"/>
                  <a:pt x="21560" y="4117"/>
                  <a:pt x="21575" y="5177"/>
                </a:cubicBezTo>
                <a:cubicBezTo>
                  <a:pt x="21588" y="5913"/>
                  <a:pt x="21594" y="6832"/>
                  <a:pt x="21597" y="8027"/>
                </a:cubicBezTo>
                <a:cubicBezTo>
                  <a:pt x="21600" y="9223"/>
                  <a:pt x="21600" y="10694"/>
                  <a:pt x="21600" y="12532"/>
                </a:cubicBezTo>
                <a:lnTo>
                  <a:pt x="21600" y="21600"/>
                </a:lnTo>
              </a:path>
            </a:pathLst>
          </a:custGeom>
          <a:ln w="25400">
            <a:solidFill>
              <a:schemeClr val="accent5"/>
            </a:solidFill>
            <a:headEnd type="triangle"/>
            <a:tailEnd type="triangle"/>
          </a:ln>
        </p:spPr>
        <p:txBody>
          <a:bodyPr lIns="0" tIns="0" rIns="0" bIns="0" anchor="ctr"/>
          <a:lstStyle/>
          <a:p>
            <a:endParaRPr>
              <a:solidFill>
                <a:schemeClr val="bg1"/>
              </a:solidFill>
            </a:endParaRPr>
          </a:p>
        </p:txBody>
      </p:sp>
      <p:sp>
        <p:nvSpPr>
          <p:cNvPr id="1341" name="Line"/>
          <p:cNvSpPr/>
          <p:nvPr/>
        </p:nvSpPr>
        <p:spPr>
          <a:xfrm>
            <a:off x="14299652" y="8836028"/>
            <a:ext cx="0" cy="717075"/>
          </a:xfrm>
          <a:prstGeom prst="line">
            <a:avLst/>
          </a:prstGeom>
          <a:ln w="25400">
            <a:solidFill>
              <a:schemeClr val="accent5"/>
            </a:solidFill>
            <a:tailEnd type="triangle"/>
          </a:ln>
        </p:spPr>
        <p:txBody>
          <a:bodyPr lIns="45718" tIns="45718" rIns="45718" bIns="45718"/>
          <a:lstStyle/>
          <a:p>
            <a:endParaRPr>
              <a:solidFill>
                <a:schemeClr val="bg1"/>
              </a:solidFill>
            </a:endParaRPr>
          </a:p>
        </p:txBody>
      </p:sp>
      <p:sp>
        <p:nvSpPr>
          <p:cNvPr id="1342" name="Line"/>
          <p:cNvSpPr/>
          <p:nvPr/>
        </p:nvSpPr>
        <p:spPr>
          <a:xfrm>
            <a:off x="12289863" y="10748518"/>
            <a:ext cx="3981479" cy="35486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12532"/>
                </a:lnTo>
                <a:cubicBezTo>
                  <a:pt x="0" y="10694"/>
                  <a:pt x="0" y="9223"/>
                  <a:pt x="7" y="8027"/>
                </a:cubicBezTo>
                <a:cubicBezTo>
                  <a:pt x="14" y="6832"/>
                  <a:pt x="27" y="5913"/>
                  <a:pt x="55" y="5177"/>
                </a:cubicBezTo>
                <a:cubicBezTo>
                  <a:pt x="89" y="4117"/>
                  <a:pt x="144" y="3169"/>
                  <a:pt x="213" y="2390"/>
                </a:cubicBezTo>
                <a:cubicBezTo>
                  <a:pt x="282" y="1611"/>
                  <a:pt x="367" y="1000"/>
                  <a:pt x="461" y="614"/>
                </a:cubicBezTo>
                <a:cubicBezTo>
                  <a:pt x="527" y="307"/>
                  <a:pt x="609" y="154"/>
                  <a:pt x="715" y="77"/>
                </a:cubicBezTo>
                <a:cubicBezTo>
                  <a:pt x="822" y="0"/>
                  <a:pt x="953" y="0"/>
                  <a:pt x="1117" y="0"/>
                </a:cubicBezTo>
                <a:lnTo>
                  <a:pt x="20483" y="0"/>
                </a:lnTo>
                <a:cubicBezTo>
                  <a:pt x="20647" y="0"/>
                  <a:pt x="20778" y="0"/>
                  <a:pt x="20885" y="77"/>
                </a:cubicBezTo>
                <a:cubicBezTo>
                  <a:pt x="20991" y="154"/>
                  <a:pt x="21073" y="307"/>
                  <a:pt x="21139" y="614"/>
                </a:cubicBezTo>
                <a:cubicBezTo>
                  <a:pt x="21233" y="1000"/>
                  <a:pt x="21318" y="1611"/>
                  <a:pt x="21387" y="2390"/>
                </a:cubicBezTo>
                <a:cubicBezTo>
                  <a:pt x="21456" y="3169"/>
                  <a:pt x="21511" y="4117"/>
                  <a:pt x="21545" y="5177"/>
                </a:cubicBezTo>
                <a:cubicBezTo>
                  <a:pt x="21573" y="5913"/>
                  <a:pt x="21586" y="6832"/>
                  <a:pt x="21593" y="8027"/>
                </a:cubicBezTo>
                <a:cubicBezTo>
                  <a:pt x="21600" y="9223"/>
                  <a:pt x="21600" y="10694"/>
                  <a:pt x="21600" y="12532"/>
                </a:cubicBezTo>
                <a:lnTo>
                  <a:pt x="21600" y="21600"/>
                </a:lnTo>
              </a:path>
            </a:pathLst>
          </a:custGeom>
          <a:ln w="25400">
            <a:solidFill>
              <a:schemeClr val="accent5"/>
            </a:solidFill>
            <a:headEnd type="triangle"/>
            <a:tailEnd type="triangle"/>
          </a:ln>
        </p:spPr>
        <p:txBody>
          <a:bodyPr lIns="0" tIns="0" rIns="0" bIns="0" anchor="ctr"/>
          <a:lstStyle/>
          <a:p>
            <a:endParaRPr>
              <a:solidFill>
                <a:schemeClr val="bg1"/>
              </a:solidFill>
            </a:endParaRPr>
          </a:p>
        </p:txBody>
      </p:sp>
      <p:sp>
        <p:nvSpPr>
          <p:cNvPr id="1343" name="Line"/>
          <p:cNvSpPr/>
          <p:nvPr/>
        </p:nvSpPr>
        <p:spPr>
          <a:xfrm>
            <a:off x="20400753" y="9983906"/>
            <a:ext cx="562714" cy="114869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3463" y="0"/>
                </a:lnTo>
                <a:cubicBezTo>
                  <a:pt x="14657" y="0"/>
                  <a:pt x="15612" y="0"/>
                  <a:pt x="16388" y="24"/>
                </a:cubicBezTo>
                <a:cubicBezTo>
                  <a:pt x="17164" y="49"/>
                  <a:pt x="17761" y="98"/>
                  <a:pt x="18238" y="195"/>
                </a:cubicBezTo>
                <a:cubicBezTo>
                  <a:pt x="18927" y="318"/>
                  <a:pt x="19542" y="512"/>
                  <a:pt x="20048" y="760"/>
                </a:cubicBezTo>
                <a:cubicBezTo>
                  <a:pt x="20554" y="1008"/>
                  <a:pt x="20951" y="1309"/>
                  <a:pt x="21201" y="1647"/>
                </a:cubicBezTo>
                <a:cubicBezTo>
                  <a:pt x="21401" y="1881"/>
                  <a:pt x="21500" y="2173"/>
                  <a:pt x="21550" y="2553"/>
                </a:cubicBezTo>
                <a:cubicBezTo>
                  <a:pt x="21600" y="2933"/>
                  <a:pt x="21600" y="3401"/>
                  <a:pt x="21600" y="3986"/>
                </a:cubicBezTo>
                <a:lnTo>
                  <a:pt x="21600" y="21600"/>
                </a:lnTo>
              </a:path>
            </a:pathLst>
          </a:custGeom>
          <a:ln w="25400">
            <a:solidFill>
              <a:schemeClr val="accent5"/>
            </a:solidFill>
            <a:tailEnd type="triangle"/>
          </a:ln>
        </p:spPr>
        <p:txBody>
          <a:bodyPr lIns="0" tIns="0" rIns="0" bIns="0" anchor="ctr"/>
          <a:lstStyle/>
          <a:p>
            <a:endParaRPr>
              <a:solidFill>
                <a:schemeClr val="bg1"/>
              </a:solidFill>
            </a:endParaRPr>
          </a:p>
        </p:txBody>
      </p:sp>
      <p:sp>
        <p:nvSpPr>
          <p:cNvPr id="1344" name="Line"/>
          <p:cNvSpPr/>
          <p:nvPr/>
        </p:nvSpPr>
        <p:spPr>
          <a:xfrm flipH="1">
            <a:off x="9637941" y="8427913"/>
            <a:ext cx="2930773" cy="0"/>
          </a:xfrm>
          <a:prstGeom prst="line">
            <a:avLst/>
          </a:prstGeom>
          <a:ln w="25400">
            <a:solidFill>
              <a:schemeClr val="accent5"/>
            </a:solidFill>
            <a:tailEnd type="triangle"/>
          </a:ln>
        </p:spPr>
        <p:txBody>
          <a:bodyPr lIns="45718" tIns="45718" rIns="45718" bIns="45718"/>
          <a:lstStyle/>
          <a:p>
            <a:endParaRPr>
              <a:solidFill>
                <a:schemeClr val="bg1"/>
              </a:solidFill>
            </a:endParaRPr>
          </a:p>
        </p:txBody>
      </p:sp>
      <p:sp>
        <p:nvSpPr>
          <p:cNvPr id="1345" name="Line"/>
          <p:cNvSpPr/>
          <p:nvPr/>
        </p:nvSpPr>
        <p:spPr>
          <a:xfrm rot="16200000">
            <a:off x="17523452" y="5046217"/>
            <a:ext cx="3003580" cy="48186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9229"/>
                </a:lnTo>
                <a:cubicBezTo>
                  <a:pt x="0" y="7875"/>
                  <a:pt x="0" y="6792"/>
                  <a:pt x="9" y="5912"/>
                </a:cubicBezTo>
                <a:cubicBezTo>
                  <a:pt x="18" y="5031"/>
                  <a:pt x="36" y="4354"/>
                  <a:pt x="73" y="3813"/>
                </a:cubicBezTo>
                <a:cubicBezTo>
                  <a:pt x="118" y="3032"/>
                  <a:pt x="190" y="2334"/>
                  <a:pt x="282" y="1760"/>
                </a:cubicBezTo>
                <a:cubicBezTo>
                  <a:pt x="374" y="1186"/>
                  <a:pt x="486" y="736"/>
                  <a:pt x="612" y="452"/>
                </a:cubicBezTo>
                <a:cubicBezTo>
                  <a:pt x="699" y="226"/>
                  <a:pt x="807" y="113"/>
                  <a:pt x="948" y="57"/>
                </a:cubicBezTo>
                <a:cubicBezTo>
                  <a:pt x="1090" y="0"/>
                  <a:pt x="1263" y="0"/>
                  <a:pt x="1481" y="0"/>
                </a:cubicBezTo>
                <a:lnTo>
                  <a:pt x="20119" y="0"/>
                </a:lnTo>
                <a:cubicBezTo>
                  <a:pt x="20337" y="0"/>
                  <a:pt x="20510" y="0"/>
                  <a:pt x="20652" y="57"/>
                </a:cubicBezTo>
                <a:cubicBezTo>
                  <a:pt x="20793" y="113"/>
                  <a:pt x="20901" y="226"/>
                  <a:pt x="20988" y="452"/>
                </a:cubicBezTo>
                <a:cubicBezTo>
                  <a:pt x="21114" y="736"/>
                  <a:pt x="21226" y="1186"/>
                  <a:pt x="21318" y="1760"/>
                </a:cubicBezTo>
                <a:cubicBezTo>
                  <a:pt x="21410" y="2334"/>
                  <a:pt x="21482" y="3032"/>
                  <a:pt x="21527" y="3813"/>
                </a:cubicBezTo>
                <a:cubicBezTo>
                  <a:pt x="21564" y="4354"/>
                  <a:pt x="21582" y="5031"/>
                  <a:pt x="21591" y="5912"/>
                </a:cubicBezTo>
                <a:cubicBezTo>
                  <a:pt x="21600" y="6792"/>
                  <a:pt x="21600" y="7875"/>
                  <a:pt x="21600" y="9229"/>
                </a:cubicBezTo>
                <a:lnTo>
                  <a:pt x="21600" y="21600"/>
                </a:lnTo>
              </a:path>
            </a:pathLst>
          </a:custGeom>
          <a:ln w="25400">
            <a:solidFill>
              <a:schemeClr val="accent5"/>
            </a:solidFill>
            <a:headEnd type="triangle"/>
            <a:tailEnd type="triangle"/>
          </a:ln>
        </p:spPr>
        <p:txBody>
          <a:bodyPr lIns="0" tIns="0" rIns="0" bIns="0" anchor="ctr"/>
          <a:lstStyle/>
          <a:p>
            <a:endParaRPr>
              <a:solidFill>
                <a:schemeClr val="bg1"/>
              </a:solidFill>
            </a:endParaRPr>
          </a:p>
        </p:txBody>
      </p:sp>
      <p:sp>
        <p:nvSpPr>
          <p:cNvPr id="1346" name="Line"/>
          <p:cNvSpPr/>
          <p:nvPr/>
        </p:nvSpPr>
        <p:spPr>
          <a:xfrm>
            <a:off x="18778518" y="4799554"/>
            <a:ext cx="476494" cy="0"/>
          </a:xfrm>
          <a:prstGeom prst="line">
            <a:avLst/>
          </a:prstGeom>
          <a:ln w="25400">
            <a:solidFill>
              <a:schemeClr val="accent5"/>
            </a:solidFill>
            <a:tailEnd type="triangle"/>
          </a:ln>
        </p:spPr>
        <p:txBody>
          <a:bodyPr lIns="45718" tIns="45718" rIns="45718" bIns="45718"/>
          <a:lstStyle/>
          <a:p>
            <a:endParaRPr>
              <a:solidFill>
                <a:schemeClr val="bg1"/>
              </a:solidFill>
            </a:endParaRPr>
          </a:p>
        </p:txBody>
      </p:sp>
      <p:sp>
        <p:nvSpPr>
          <p:cNvPr id="1347" name="Line"/>
          <p:cNvSpPr/>
          <p:nvPr/>
        </p:nvSpPr>
        <p:spPr>
          <a:xfrm>
            <a:off x="18780645" y="5807088"/>
            <a:ext cx="476494" cy="0"/>
          </a:xfrm>
          <a:prstGeom prst="line">
            <a:avLst/>
          </a:prstGeom>
          <a:ln w="25400">
            <a:solidFill>
              <a:schemeClr val="accent5"/>
            </a:solidFill>
            <a:tailEnd type="triangle"/>
          </a:ln>
        </p:spPr>
        <p:txBody>
          <a:bodyPr lIns="45718" tIns="45718" rIns="45718" bIns="45718"/>
          <a:lstStyle/>
          <a:p>
            <a:endParaRPr>
              <a:solidFill>
                <a:schemeClr val="bg1"/>
              </a:solidFill>
            </a:endParaRPr>
          </a:p>
        </p:txBody>
      </p:sp>
      <p:grpSp>
        <p:nvGrpSpPr>
          <p:cNvPr id="1350" name="Group"/>
          <p:cNvGrpSpPr/>
          <p:nvPr/>
        </p:nvGrpSpPr>
        <p:grpSpPr>
          <a:xfrm>
            <a:off x="10331370" y="8235706"/>
            <a:ext cx="1376417" cy="338357"/>
            <a:chOff x="0" y="0"/>
            <a:chExt cx="1376416" cy="338355"/>
          </a:xfrm>
        </p:grpSpPr>
        <p:sp>
          <p:nvSpPr>
            <p:cNvPr id="1348" name="Rounded Rectangle"/>
            <p:cNvSpPr/>
            <p:nvPr/>
          </p:nvSpPr>
          <p:spPr>
            <a:xfrm>
              <a:off x="0" y="16687"/>
              <a:ext cx="1376417" cy="321669"/>
            </a:xfrm>
            <a:prstGeom prst="roundRect">
              <a:avLst>
                <a:gd name="adj" fmla="val 50000"/>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4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07" y="0"/>
              <a:ext cx="1325701" cy="3175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400">
                  <a:solidFill>
                    <a:srgbClr val="F7F5F6"/>
                  </a:solidFill>
                  <a:latin typeface="Barlow Medium"/>
                  <a:ea typeface="Barlow Medium"/>
                  <a:cs typeface="Barlow Medium"/>
                  <a:sym typeface="Barlow Medium"/>
                </a:defRPr>
              </a:lvl1pPr>
            </a:lstStyle>
            <a:p>
              <a:r>
                <a:rPr>
                  <a:solidFill>
                    <a:schemeClr val="bg1"/>
                  </a:solidFill>
                </a:rPr>
                <a:t>Multiple steps</a:t>
              </a:r>
            </a:p>
          </p:txBody>
        </p:sp>
      </p:grpSp>
      <p:grpSp>
        <p:nvGrpSpPr>
          <p:cNvPr id="1353" name="Group"/>
          <p:cNvGrpSpPr/>
          <p:nvPr/>
        </p:nvGrpSpPr>
        <p:grpSpPr>
          <a:xfrm>
            <a:off x="12633344" y="10572425"/>
            <a:ext cx="1325701" cy="326864"/>
            <a:chOff x="0" y="0"/>
            <a:chExt cx="1325699" cy="326863"/>
          </a:xfrm>
        </p:grpSpPr>
        <p:sp>
          <p:nvSpPr>
            <p:cNvPr id="1351" name="Rounded Rectangle"/>
            <p:cNvSpPr/>
            <p:nvPr/>
          </p:nvSpPr>
          <p:spPr>
            <a:xfrm>
              <a:off x="10867" y="5195"/>
              <a:ext cx="1292926" cy="321669"/>
            </a:xfrm>
            <a:prstGeom prst="roundRect">
              <a:avLst>
                <a:gd name="adj" fmla="val 50000"/>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5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0" y="0"/>
              <a:ext cx="1325700" cy="3175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400">
                  <a:solidFill>
                    <a:srgbClr val="F7F5F6"/>
                  </a:solidFill>
                  <a:latin typeface="Barlow Medium"/>
                  <a:ea typeface="Barlow Medium"/>
                  <a:cs typeface="Barlow Medium"/>
                  <a:sym typeface="Barlow Medium"/>
                </a:defRPr>
              </a:lvl1pPr>
            </a:lstStyle>
            <a:p>
              <a:r>
                <a:rPr>
                  <a:solidFill>
                    <a:schemeClr val="bg1"/>
                  </a:solidFill>
                </a:rPr>
                <a:t>With deadline</a:t>
              </a:r>
            </a:p>
          </p:txBody>
        </p:sp>
      </p:grpSp>
      <p:grpSp>
        <p:nvGrpSpPr>
          <p:cNvPr id="1356" name="Group"/>
          <p:cNvGrpSpPr/>
          <p:nvPr/>
        </p:nvGrpSpPr>
        <p:grpSpPr>
          <a:xfrm>
            <a:off x="14470512" y="10570308"/>
            <a:ext cx="1539866" cy="331097"/>
            <a:chOff x="0" y="0"/>
            <a:chExt cx="1539865" cy="331096"/>
          </a:xfrm>
        </p:grpSpPr>
        <p:sp>
          <p:nvSpPr>
            <p:cNvPr id="1354" name="Rounded Rectangle"/>
            <p:cNvSpPr/>
            <p:nvPr/>
          </p:nvSpPr>
          <p:spPr>
            <a:xfrm>
              <a:off x="0" y="9428"/>
              <a:ext cx="1539866" cy="321669"/>
            </a:xfrm>
            <a:prstGeom prst="roundRect">
              <a:avLst>
                <a:gd name="adj" fmla="val 50000"/>
              </a:avLst>
            </a:prstGeom>
            <a:solidFill>
              <a:schemeClr val="accent5"/>
            </a:solidFill>
            <a:ln w="12700" cap="flat">
              <a:noFill/>
              <a:miter lim="400000"/>
            </a:ln>
            <a:effectLst/>
          </p:spPr>
          <p:txBody>
            <a:bodyPr wrap="square" lIns="0" tIns="0" rIns="0" bIns="0" numCol="1" anchor="ctr">
              <a:noAutofit/>
            </a:bodyPr>
            <a:lstStyle/>
            <a:p>
              <a:endParaRPr>
                <a:solidFill>
                  <a:schemeClr val="bg1"/>
                </a:solidFill>
              </a:endParaRPr>
            </a:p>
          </p:txBody>
        </p:sp>
        <p:sp>
          <p:nvSpPr>
            <p:cNvPr id="13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0159" y="0"/>
              <a:ext cx="1470083" cy="3175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400">
                  <a:solidFill>
                    <a:srgbClr val="F7F5F6"/>
                  </a:solidFill>
                  <a:latin typeface="Barlow Medium"/>
                  <a:ea typeface="Barlow Medium"/>
                  <a:cs typeface="Barlow Medium"/>
                  <a:sym typeface="Barlow Medium"/>
                </a:defRPr>
              </a:lvl1pPr>
            </a:lstStyle>
            <a:p>
              <a:r>
                <a:rPr>
                  <a:solidFill>
                    <a:schemeClr val="bg1"/>
                  </a:solidFill>
                </a:rPr>
                <a:t>Without deadline</a:t>
              </a:r>
            </a:p>
          </p:txBody>
        </p:sp>
      </p:grpSp>
      <p:grpSp>
        <p:nvGrpSpPr>
          <p:cNvPr id="1359" name="Group"/>
          <p:cNvGrpSpPr/>
          <p:nvPr/>
        </p:nvGrpSpPr>
        <p:grpSpPr>
          <a:xfrm>
            <a:off x="1740018" y="1886577"/>
            <a:ext cx="8520366" cy="4660229"/>
            <a:chOff x="0" y="0"/>
            <a:chExt cx="8520364" cy="4660224"/>
          </a:xfrm>
        </p:grpSpPr>
        <p:sp>
          <p:nvSpPr>
            <p:cNvPr id="1357"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54168" y="1864590"/>
              <a:ext cx="8466196" cy="27956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Getting Things Done (GTD) is a personal productivity system developed by David Allen and published in a book of the same name. Described as a time management system, the author states in the book that if a task is on one's mind, it will fill one's mind completely, which guarantees that one will be incapable of handling yet another task; therefore one will fail to complete any of them.</a:t>
              </a:r>
            </a:p>
          </p:txBody>
        </p:sp>
        <p:sp>
          <p:nvSpPr>
            <p:cNvPr id="1358" name="Venn diagram"/>
            <p:cNvSpPr/>
            <p:nvPr/>
          </p:nvSpPr>
          <p:spPr>
            <a:xfrm>
              <a:off x="0" y="0"/>
              <a:ext cx="6993148" cy="151836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sz="4600">
                  <a:latin typeface="Barlow Bold"/>
                  <a:ea typeface="Barlow Bold"/>
                  <a:cs typeface="Barlow Bold"/>
                  <a:sym typeface="Barlow Bold"/>
                </a:defRPr>
              </a:pPr>
              <a:r>
                <a:rPr dirty="0">
                  <a:solidFill>
                    <a:schemeClr val="tx1"/>
                  </a:solidFill>
                </a:rPr>
                <a:t>David Allen’s Method </a:t>
              </a:r>
            </a:p>
            <a:p>
              <a:pPr algn="l">
                <a:defRPr sz="4600">
                  <a:latin typeface="Barlow Bold"/>
                  <a:ea typeface="Barlow Bold"/>
                  <a:cs typeface="Barlow Bold"/>
                  <a:sym typeface="Barlow Bold"/>
                </a:defRPr>
              </a:pPr>
              <a:r>
                <a:rPr dirty="0">
                  <a:solidFill>
                    <a:schemeClr val="tx1"/>
                  </a:solidFill>
                </a:rPr>
                <a:t>“Getting things done"</a:t>
              </a:r>
            </a:p>
          </p:txBody>
        </p:sp>
      </p:grpSp>
    </p:spTree>
  </p:cSld>
  <p:clrMapOvr>
    <a:masterClrMapping/>
  </p:clrMapOvr>
  <p:transition spd="med"/>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361" name="Rounded Rectangle"/>
          <p:cNvSpPr/>
          <p:nvPr/>
        </p:nvSpPr>
        <p:spPr>
          <a:xfrm>
            <a:off x="12278159" y="10557668"/>
            <a:ext cx="10290694"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366" name="Group"/>
          <p:cNvGrpSpPr/>
          <p:nvPr/>
        </p:nvGrpSpPr>
        <p:grpSpPr>
          <a:xfrm>
            <a:off x="12333801" y="10610421"/>
            <a:ext cx="378464" cy="378464"/>
            <a:chOff x="0" y="0"/>
            <a:chExt cx="378463" cy="378463"/>
          </a:xfrm>
        </p:grpSpPr>
        <p:sp>
          <p:nvSpPr>
            <p:cNvPr id="1362" name="Circle"/>
            <p:cNvSpPr/>
            <p:nvPr/>
          </p:nvSpPr>
          <p:spPr>
            <a:xfrm>
              <a:off x="0" y="0"/>
              <a:ext cx="378464" cy="378464"/>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63" name="Shape"/>
            <p:cNvSpPr/>
            <p:nvPr/>
          </p:nvSpPr>
          <p:spPr>
            <a:xfrm>
              <a:off x="96831" y="111924"/>
              <a:ext cx="278894" cy="260935"/>
            </a:xfrm>
            <a:custGeom>
              <a:avLst/>
              <a:gdLst/>
              <a:ahLst/>
              <a:cxnLst>
                <a:cxn ang="0">
                  <a:pos x="wd2" y="hd2"/>
                </a:cxn>
                <a:cxn ang="5400000">
                  <a:pos x="wd2" y="hd2"/>
                </a:cxn>
                <a:cxn ang="10800000">
                  <a:pos x="wd2" y="hd2"/>
                </a:cxn>
                <a:cxn ang="16200000">
                  <a:pos x="wd2" y="hd2"/>
                </a:cxn>
              </a:cxnLst>
              <a:rect l="0" t="0" r="r" b="b"/>
              <a:pathLst>
                <a:path w="21600" h="21600" extrusionOk="0">
                  <a:moveTo>
                    <a:pt x="21600" y="9036"/>
                  </a:moveTo>
                  <a:lnTo>
                    <a:pt x="13879" y="820"/>
                  </a:lnTo>
                  <a:lnTo>
                    <a:pt x="10779" y="1006"/>
                  </a:lnTo>
                  <a:lnTo>
                    <a:pt x="7639" y="3916"/>
                  </a:lnTo>
                  <a:lnTo>
                    <a:pt x="3975" y="0"/>
                  </a:lnTo>
                  <a:lnTo>
                    <a:pt x="0" y="2436"/>
                  </a:lnTo>
                  <a:lnTo>
                    <a:pt x="2787" y="5414"/>
                  </a:lnTo>
                  <a:lnTo>
                    <a:pt x="1865" y="12132"/>
                  </a:lnTo>
                  <a:lnTo>
                    <a:pt x="10714" y="21600"/>
                  </a:lnTo>
                  <a:cubicBezTo>
                    <a:pt x="13745" y="20784"/>
                    <a:pt x="16453" y="18958"/>
                    <a:pt x="18446" y="16385"/>
                  </a:cubicBezTo>
                  <a:cubicBezTo>
                    <a:pt x="20083" y="14274"/>
                    <a:pt x="21170" y="11739"/>
                    <a:pt x="21600" y="90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64" name="Shape"/>
            <p:cNvSpPr/>
            <p:nvPr/>
          </p:nvSpPr>
          <p:spPr>
            <a:xfrm>
              <a:off x="187572" y="108673"/>
              <a:ext cx="101615" cy="153544"/>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65" name="Shape"/>
            <p:cNvSpPr/>
            <p:nvPr/>
          </p:nvSpPr>
          <p:spPr>
            <a:xfrm>
              <a:off x="95166" y="111056"/>
              <a:ext cx="54408" cy="148783"/>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367" name="Rounded Rectangle"/>
          <p:cNvSpPr/>
          <p:nvPr/>
        </p:nvSpPr>
        <p:spPr>
          <a:xfrm>
            <a:off x="12278159" y="9131101"/>
            <a:ext cx="10290694"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371" name="Group"/>
          <p:cNvGrpSpPr/>
          <p:nvPr/>
        </p:nvGrpSpPr>
        <p:grpSpPr>
          <a:xfrm>
            <a:off x="12333801" y="9190276"/>
            <a:ext cx="378464" cy="378464"/>
            <a:chOff x="0" y="0"/>
            <a:chExt cx="378463" cy="378463"/>
          </a:xfrm>
        </p:grpSpPr>
        <p:sp>
          <p:nvSpPr>
            <p:cNvPr id="1368" name="Circle"/>
            <p:cNvSpPr/>
            <p:nvPr/>
          </p:nvSpPr>
          <p:spPr>
            <a:xfrm>
              <a:off x="0" y="0"/>
              <a:ext cx="378464" cy="378464"/>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69" name="Shape"/>
            <p:cNvSpPr/>
            <p:nvPr/>
          </p:nvSpPr>
          <p:spPr>
            <a:xfrm>
              <a:off x="155238" y="118243"/>
              <a:ext cx="210785" cy="240966"/>
            </a:xfrm>
            <a:custGeom>
              <a:avLst/>
              <a:gdLst/>
              <a:ahLst/>
              <a:cxnLst>
                <a:cxn ang="0">
                  <a:pos x="wd2" y="hd2"/>
                </a:cxn>
                <a:cxn ang="5400000">
                  <a:pos x="wd2" y="hd2"/>
                </a:cxn>
                <a:cxn ang="10800000">
                  <a:pos x="wd2" y="hd2"/>
                </a:cxn>
                <a:cxn ang="16200000">
                  <a:pos x="wd2" y="hd2"/>
                </a:cxn>
              </a:cxnLst>
              <a:rect l="0" t="0" r="r" b="b"/>
              <a:pathLst>
                <a:path w="21600" h="21600" extrusionOk="0">
                  <a:moveTo>
                    <a:pt x="21600" y="12403"/>
                  </a:moveTo>
                  <a:lnTo>
                    <a:pt x="7458" y="32"/>
                  </a:lnTo>
                  <a:lnTo>
                    <a:pt x="3114" y="0"/>
                  </a:lnTo>
                  <a:cubicBezTo>
                    <a:pt x="2369" y="927"/>
                    <a:pt x="1732" y="1918"/>
                    <a:pt x="1214" y="2956"/>
                  </a:cubicBezTo>
                  <a:cubicBezTo>
                    <a:pt x="677" y="4032"/>
                    <a:pt x="271" y="5153"/>
                    <a:pt x="0" y="6302"/>
                  </a:cubicBezTo>
                  <a:lnTo>
                    <a:pt x="2181" y="8473"/>
                  </a:lnTo>
                  <a:lnTo>
                    <a:pt x="185" y="11262"/>
                  </a:lnTo>
                  <a:lnTo>
                    <a:pt x="12004" y="21600"/>
                  </a:lnTo>
                  <a:cubicBezTo>
                    <a:pt x="14376" y="20598"/>
                    <a:pt x="16486" y="19178"/>
                    <a:pt x="18203" y="17430"/>
                  </a:cubicBezTo>
                  <a:cubicBezTo>
                    <a:pt x="19664" y="15942"/>
                    <a:pt x="20814" y="14240"/>
                    <a:pt x="21600" y="12403"/>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70" name="Shape"/>
            <p:cNvSpPr/>
            <p:nvPr/>
          </p:nvSpPr>
          <p:spPr>
            <a:xfrm>
              <a:off x="143799" y="105313"/>
              <a:ext cx="98434" cy="152697"/>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372" name="Rounded Rectangle"/>
          <p:cNvSpPr/>
          <p:nvPr/>
        </p:nvSpPr>
        <p:spPr>
          <a:xfrm>
            <a:off x="12278159" y="7704534"/>
            <a:ext cx="10290694"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376" name="Group"/>
          <p:cNvGrpSpPr/>
          <p:nvPr/>
        </p:nvGrpSpPr>
        <p:grpSpPr>
          <a:xfrm>
            <a:off x="12333801" y="7758769"/>
            <a:ext cx="378464" cy="378465"/>
            <a:chOff x="0" y="0"/>
            <a:chExt cx="378463" cy="378463"/>
          </a:xfrm>
        </p:grpSpPr>
        <p:sp>
          <p:nvSpPr>
            <p:cNvPr id="1373" name="Circle"/>
            <p:cNvSpPr/>
            <p:nvPr/>
          </p:nvSpPr>
          <p:spPr>
            <a:xfrm>
              <a:off x="0" y="0"/>
              <a:ext cx="378464" cy="378464"/>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74" name="Shape"/>
            <p:cNvSpPr/>
            <p:nvPr/>
          </p:nvSpPr>
          <p:spPr>
            <a:xfrm>
              <a:off x="157945" y="122350"/>
              <a:ext cx="208410" cy="237945"/>
            </a:xfrm>
            <a:custGeom>
              <a:avLst/>
              <a:gdLst/>
              <a:ahLst/>
              <a:cxnLst>
                <a:cxn ang="0">
                  <a:pos x="wd2" y="hd2"/>
                </a:cxn>
                <a:cxn ang="5400000">
                  <a:pos x="wd2" y="hd2"/>
                </a:cxn>
                <a:cxn ang="10800000">
                  <a:pos x="wd2" y="hd2"/>
                </a:cxn>
                <a:cxn ang="16200000">
                  <a:pos x="wd2" y="hd2"/>
                </a:cxn>
              </a:cxnLst>
              <a:rect l="0" t="0" r="r" b="b"/>
              <a:pathLst>
                <a:path w="21600" h="21600" extrusionOk="0">
                  <a:moveTo>
                    <a:pt x="21600" y="12057"/>
                  </a:moveTo>
                  <a:lnTo>
                    <a:pt x="7834" y="0"/>
                  </a:lnTo>
                  <a:lnTo>
                    <a:pt x="2428" y="76"/>
                  </a:lnTo>
                  <a:lnTo>
                    <a:pt x="1013" y="2102"/>
                  </a:lnTo>
                  <a:lnTo>
                    <a:pt x="1125" y="6808"/>
                  </a:lnTo>
                  <a:lnTo>
                    <a:pt x="0" y="11377"/>
                  </a:lnTo>
                  <a:lnTo>
                    <a:pt x="11661" y="21600"/>
                  </a:lnTo>
                  <a:cubicBezTo>
                    <a:pt x="14131" y="20578"/>
                    <a:pt x="16326" y="19111"/>
                    <a:pt x="18104" y="17295"/>
                  </a:cubicBezTo>
                  <a:cubicBezTo>
                    <a:pt x="19619" y="15747"/>
                    <a:pt x="20803" y="13973"/>
                    <a:pt x="21600" y="1205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75" name="Shape"/>
            <p:cNvSpPr/>
            <p:nvPr/>
          </p:nvSpPr>
          <p:spPr>
            <a:xfrm>
              <a:off x="145803" y="108629"/>
              <a:ext cx="99086" cy="153635"/>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377" name="Rounded Rectangle"/>
          <p:cNvSpPr/>
          <p:nvPr/>
        </p:nvSpPr>
        <p:spPr>
          <a:xfrm>
            <a:off x="12278159" y="6277967"/>
            <a:ext cx="10290694"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381" name="Group"/>
          <p:cNvGrpSpPr/>
          <p:nvPr/>
        </p:nvGrpSpPr>
        <p:grpSpPr>
          <a:xfrm>
            <a:off x="12336758" y="6327632"/>
            <a:ext cx="378465" cy="378464"/>
            <a:chOff x="0" y="0"/>
            <a:chExt cx="378463" cy="378463"/>
          </a:xfrm>
        </p:grpSpPr>
        <p:sp>
          <p:nvSpPr>
            <p:cNvPr id="1378" name="Circle"/>
            <p:cNvSpPr/>
            <p:nvPr/>
          </p:nvSpPr>
          <p:spPr>
            <a:xfrm>
              <a:off x="0" y="0"/>
              <a:ext cx="378464" cy="378464"/>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79" name="Shape"/>
            <p:cNvSpPr/>
            <p:nvPr/>
          </p:nvSpPr>
          <p:spPr>
            <a:xfrm>
              <a:off x="148397" y="116092"/>
              <a:ext cx="222417" cy="245737"/>
            </a:xfrm>
            <a:custGeom>
              <a:avLst/>
              <a:gdLst/>
              <a:ahLst/>
              <a:cxnLst>
                <a:cxn ang="0">
                  <a:pos x="wd2" y="hd2"/>
                </a:cxn>
                <a:cxn ang="5400000">
                  <a:pos x="wd2" y="hd2"/>
                </a:cxn>
                <a:cxn ang="10800000">
                  <a:pos x="wd2" y="hd2"/>
                </a:cxn>
                <a:cxn ang="16200000">
                  <a:pos x="wd2" y="hd2"/>
                </a:cxn>
              </a:cxnLst>
              <a:rect l="0" t="0" r="r" b="b"/>
              <a:pathLst>
                <a:path w="21600" h="21600" extrusionOk="0">
                  <a:moveTo>
                    <a:pt x="21600" y="11035"/>
                  </a:moveTo>
                  <a:lnTo>
                    <a:pt x="9377" y="0"/>
                  </a:lnTo>
                  <a:lnTo>
                    <a:pt x="1479" y="1277"/>
                  </a:lnTo>
                  <a:lnTo>
                    <a:pt x="0" y="3228"/>
                  </a:lnTo>
                  <a:lnTo>
                    <a:pt x="4875" y="7698"/>
                  </a:lnTo>
                  <a:lnTo>
                    <a:pt x="1930" y="12899"/>
                  </a:lnTo>
                  <a:lnTo>
                    <a:pt x="11512" y="21600"/>
                  </a:lnTo>
                  <a:cubicBezTo>
                    <a:pt x="14086" y="20552"/>
                    <a:pt x="16358" y="18978"/>
                    <a:pt x="18150" y="17003"/>
                  </a:cubicBezTo>
                  <a:cubicBezTo>
                    <a:pt x="19740" y="15249"/>
                    <a:pt x="20915" y="13218"/>
                    <a:pt x="21600" y="11035"/>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80" name="Shape"/>
            <p:cNvSpPr/>
            <p:nvPr/>
          </p:nvSpPr>
          <p:spPr>
            <a:xfrm>
              <a:off x="147406" y="114597"/>
              <a:ext cx="98521" cy="149270"/>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382" name="Rounded Rectangle"/>
          <p:cNvSpPr/>
          <p:nvPr/>
        </p:nvSpPr>
        <p:spPr>
          <a:xfrm>
            <a:off x="12278159" y="4851400"/>
            <a:ext cx="10290694" cy="1270000"/>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386" name="Group"/>
          <p:cNvGrpSpPr/>
          <p:nvPr/>
        </p:nvGrpSpPr>
        <p:grpSpPr>
          <a:xfrm>
            <a:off x="12336758" y="4904152"/>
            <a:ext cx="378465" cy="378465"/>
            <a:chOff x="0" y="0"/>
            <a:chExt cx="378463" cy="378463"/>
          </a:xfrm>
        </p:grpSpPr>
        <p:sp>
          <p:nvSpPr>
            <p:cNvPr id="1383" name="Circle"/>
            <p:cNvSpPr/>
            <p:nvPr/>
          </p:nvSpPr>
          <p:spPr>
            <a:xfrm>
              <a:off x="0" y="0"/>
              <a:ext cx="378464" cy="378464"/>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84" name="Shape"/>
            <p:cNvSpPr/>
            <p:nvPr/>
          </p:nvSpPr>
          <p:spPr>
            <a:xfrm>
              <a:off x="154620" y="121343"/>
              <a:ext cx="210883" cy="238844"/>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85" name="Shape"/>
            <p:cNvSpPr/>
            <p:nvPr/>
          </p:nvSpPr>
          <p:spPr>
            <a:xfrm>
              <a:off x="143622" y="109056"/>
              <a:ext cx="98687" cy="152786"/>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387" name="Rounded Rectangle"/>
          <p:cNvSpPr/>
          <p:nvPr/>
        </p:nvSpPr>
        <p:spPr>
          <a:xfrm>
            <a:off x="1815146" y="10557668"/>
            <a:ext cx="10290695"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391" name="Group"/>
          <p:cNvGrpSpPr/>
          <p:nvPr/>
        </p:nvGrpSpPr>
        <p:grpSpPr>
          <a:xfrm>
            <a:off x="1873745" y="10616843"/>
            <a:ext cx="378465" cy="378464"/>
            <a:chOff x="0" y="0"/>
            <a:chExt cx="378463" cy="378463"/>
          </a:xfrm>
        </p:grpSpPr>
        <p:sp>
          <p:nvSpPr>
            <p:cNvPr id="1388" name="Circle"/>
            <p:cNvSpPr/>
            <p:nvPr/>
          </p:nvSpPr>
          <p:spPr>
            <a:xfrm>
              <a:off x="0" y="0"/>
              <a:ext cx="378464" cy="378464"/>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89" name="Shape"/>
            <p:cNvSpPr/>
            <p:nvPr/>
          </p:nvSpPr>
          <p:spPr>
            <a:xfrm>
              <a:off x="148644" y="110853"/>
              <a:ext cx="222493" cy="248036"/>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90" name="Shape"/>
            <p:cNvSpPr/>
            <p:nvPr/>
          </p:nvSpPr>
          <p:spPr>
            <a:xfrm>
              <a:off x="147733" y="109876"/>
              <a:ext cx="98129" cy="151145"/>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392" name="Rounded Rectangle"/>
          <p:cNvSpPr/>
          <p:nvPr/>
        </p:nvSpPr>
        <p:spPr>
          <a:xfrm>
            <a:off x="1815146" y="9131101"/>
            <a:ext cx="10290695"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396" name="Group"/>
          <p:cNvGrpSpPr/>
          <p:nvPr/>
        </p:nvGrpSpPr>
        <p:grpSpPr>
          <a:xfrm>
            <a:off x="1873745" y="9190276"/>
            <a:ext cx="378465" cy="378464"/>
            <a:chOff x="0" y="0"/>
            <a:chExt cx="378463" cy="378463"/>
          </a:xfrm>
        </p:grpSpPr>
        <p:sp>
          <p:nvSpPr>
            <p:cNvPr id="1393" name="Circle"/>
            <p:cNvSpPr/>
            <p:nvPr/>
          </p:nvSpPr>
          <p:spPr>
            <a:xfrm>
              <a:off x="0" y="0"/>
              <a:ext cx="378464" cy="378464"/>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94" name="Shape"/>
            <p:cNvSpPr/>
            <p:nvPr/>
          </p:nvSpPr>
          <p:spPr>
            <a:xfrm>
              <a:off x="136222" y="107719"/>
              <a:ext cx="225871" cy="249964"/>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95" name="Shape"/>
            <p:cNvSpPr/>
            <p:nvPr/>
          </p:nvSpPr>
          <p:spPr>
            <a:xfrm>
              <a:off x="134448" y="106932"/>
              <a:ext cx="111748" cy="149462"/>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397" name="Rounded Rectangle"/>
          <p:cNvSpPr/>
          <p:nvPr/>
        </p:nvSpPr>
        <p:spPr>
          <a:xfrm>
            <a:off x="1815146" y="7704534"/>
            <a:ext cx="10290695"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401" name="Group"/>
          <p:cNvGrpSpPr/>
          <p:nvPr/>
        </p:nvGrpSpPr>
        <p:grpSpPr>
          <a:xfrm>
            <a:off x="1873745" y="7757286"/>
            <a:ext cx="378465" cy="378465"/>
            <a:chOff x="0" y="0"/>
            <a:chExt cx="378463" cy="378463"/>
          </a:xfrm>
        </p:grpSpPr>
        <p:sp>
          <p:nvSpPr>
            <p:cNvPr id="1398" name="Circle"/>
            <p:cNvSpPr/>
            <p:nvPr/>
          </p:nvSpPr>
          <p:spPr>
            <a:xfrm>
              <a:off x="0" y="0"/>
              <a:ext cx="378464" cy="378464"/>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399" name="Shape"/>
            <p:cNvSpPr/>
            <p:nvPr/>
          </p:nvSpPr>
          <p:spPr>
            <a:xfrm>
              <a:off x="147931" y="114665"/>
              <a:ext cx="222129" cy="246777"/>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400" name="Shape"/>
            <p:cNvSpPr/>
            <p:nvPr/>
          </p:nvSpPr>
          <p:spPr>
            <a:xfrm>
              <a:off x="143677" y="113692"/>
              <a:ext cx="98677" cy="151080"/>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402" name="Rounded Rectangle"/>
          <p:cNvSpPr/>
          <p:nvPr/>
        </p:nvSpPr>
        <p:spPr>
          <a:xfrm>
            <a:off x="1815146" y="6277967"/>
            <a:ext cx="10290695" cy="1270001"/>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406" name="Group"/>
          <p:cNvGrpSpPr/>
          <p:nvPr/>
        </p:nvGrpSpPr>
        <p:grpSpPr>
          <a:xfrm>
            <a:off x="1873745" y="6330719"/>
            <a:ext cx="378465" cy="378465"/>
            <a:chOff x="0" y="0"/>
            <a:chExt cx="378463" cy="378463"/>
          </a:xfrm>
        </p:grpSpPr>
        <p:sp>
          <p:nvSpPr>
            <p:cNvPr id="1403" name="Circle"/>
            <p:cNvSpPr/>
            <p:nvPr/>
          </p:nvSpPr>
          <p:spPr>
            <a:xfrm>
              <a:off x="0" y="0"/>
              <a:ext cx="378464" cy="378464"/>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404" name="Shape"/>
            <p:cNvSpPr/>
            <p:nvPr/>
          </p:nvSpPr>
          <p:spPr>
            <a:xfrm>
              <a:off x="143046" y="116653"/>
              <a:ext cx="223961" cy="249328"/>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405" name="Shape"/>
            <p:cNvSpPr/>
            <p:nvPr/>
          </p:nvSpPr>
          <p:spPr>
            <a:xfrm>
              <a:off x="142018" y="102589"/>
              <a:ext cx="101995" cy="150570"/>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40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86131" y="2939830"/>
            <a:ext cx="21011739"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1408" name="Venn diagram"/>
          <p:cNvSpPr txBox="1"/>
          <p:nvPr/>
        </p:nvSpPr>
        <p:spPr>
          <a:xfrm>
            <a:off x="1606562" y="1769507"/>
            <a:ext cx="10855843"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Time Management: Task list</a:t>
            </a:r>
          </a:p>
        </p:txBody>
      </p:sp>
      <p:sp>
        <p:nvSpPr>
          <p:cNvPr id="1409" name="Rounded Rectangle"/>
          <p:cNvSpPr/>
          <p:nvPr/>
        </p:nvSpPr>
        <p:spPr>
          <a:xfrm>
            <a:off x="1815146" y="4851400"/>
            <a:ext cx="10290695" cy="1270000"/>
          </a:xfrm>
          <a:prstGeom prst="roundRect">
            <a:avLst>
              <a:gd name="adj" fmla="val 19414"/>
            </a:avLst>
          </a:prstGeom>
          <a:solidFill>
            <a:schemeClr val="accent4"/>
          </a:solidFill>
          <a:ln w="12700">
            <a:miter lim="400000"/>
          </a:ln>
        </p:spPr>
        <p:txBody>
          <a:bodyPr lIns="0" tIns="0" rIns="0" bIns="0" anchor="ctr"/>
          <a:lstStyle/>
          <a:p>
            <a:endParaRPr/>
          </a:p>
        </p:txBody>
      </p:sp>
      <p:grpSp>
        <p:nvGrpSpPr>
          <p:cNvPr id="1413" name="Group"/>
          <p:cNvGrpSpPr/>
          <p:nvPr/>
        </p:nvGrpSpPr>
        <p:grpSpPr>
          <a:xfrm>
            <a:off x="1873745" y="4904152"/>
            <a:ext cx="378465" cy="378465"/>
            <a:chOff x="0" y="0"/>
            <a:chExt cx="378463" cy="378463"/>
          </a:xfrm>
        </p:grpSpPr>
        <p:sp>
          <p:nvSpPr>
            <p:cNvPr id="1410" name="Circle"/>
            <p:cNvSpPr/>
            <p:nvPr/>
          </p:nvSpPr>
          <p:spPr>
            <a:xfrm>
              <a:off x="0" y="0"/>
              <a:ext cx="378464" cy="378464"/>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411" name="Shape"/>
            <p:cNvSpPr/>
            <p:nvPr/>
          </p:nvSpPr>
          <p:spPr>
            <a:xfrm>
              <a:off x="159304" y="111476"/>
              <a:ext cx="203773" cy="243515"/>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412" name="Shape"/>
            <p:cNvSpPr/>
            <p:nvPr/>
          </p:nvSpPr>
          <p:spPr>
            <a:xfrm>
              <a:off x="158243" y="111056"/>
              <a:ext cx="54408" cy="148783"/>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41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65859" y="5098830"/>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dirty="0">
                <a:solidFill>
                  <a:schemeClr val="tx2"/>
                </a:solidFill>
              </a:rPr>
              <a:t>Lorem Ipsum is simply dummy text of the printing and typesetting industry. Lorem Ipsum has been the industry's standard dummy text ever since the.</a:t>
            </a:r>
          </a:p>
        </p:txBody>
      </p:sp>
      <p:sp>
        <p:nvSpPr>
          <p:cNvPr id="1415" name="Graphic 16"/>
          <p:cNvSpPr/>
          <p:nvPr/>
        </p:nvSpPr>
        <p:spPr>
          <a:xfrm>
            <a:off x="11280892" y="5222253"/>
            <a:ext cx="489754"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1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028871" y="5098830"/>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17" name="Graphic 16"/>
          <p:cNvSpPr/>
          <p:nvPr/>
        </p:nvSpPr>
        <p:spPr>
          <a:xfrm>
            <a:off x="21743905" y="5222253"/>
            <a:ext cx="489755"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2"/>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1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65859" y="6525397"/>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19" name="Graphic 16"/>
          <p:cNvSpPr/>
          <p:nvPr/>
        </p:nvSpPr>
        <p:spPr>
          <a:xfrm>
            <a:off x="11280892" y="6648820"/>
            <a:ext cx="489754"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2"/>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2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028871" y="6525397"/>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21" name="Graphic 16"/>
          <p:cNvSpPr/>
          <p:nvPr/>
        </p:nvSpPr>
        <p:spPr>
          <a:xfrm>
            <a:off x="21743905" y="6648820"/>
            <a:ext cx="489755"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2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65859" y="7951965"/>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23" name="Graphic 16"/>
          <p:cNvSpPr/>
          <p:nvPr/>
        </p:nvSpPr>
        <p:spPr>
          <a:xfrm>
            <a:off x="11280892" y="8075387"/>
            <a:ext cx="489754"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2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028871" y="7951965"/>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25" name="Graphic 16"/>
          <p:cNvSpPr/>
          <p:nvPr/>
        </p:nvSpPr>
        <p:spPr>
          <a:xfrm>
            <a:off x="21743905" y="8075387"/>
            <a:ext cx="489755"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rgbClr val="53535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2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65859" y="9378532"/>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27" name="Graphic 16"/>
          <p:cNvSpPr/>
          <p:nvPr/>
        </p:nvSpPr>
        <p:spPr>
          <a:xfrm>
            <a:off x="11280892" y="9501954"/>
            <a:ext cx="489754"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rgbClr val="53535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2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028871" y="9378532"/>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29" name="Graphic 16"/>
          <p:cNvSpPr/>
          <p:nvPr/>
        </p:nvSpPr>
        <p:spPr>
          <a:xfrm>
            <a:off x="21743905" y="9501954"/>
            <a:ext cx="489755" cy="489755"/>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3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565859" y="10805099"/>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31" name="Graphic 16"/>
          <p:cNvSpPr/>
          <p:nvPr/>
        </p:nvSpPr>
        <p:spPr>
          <a:xfrm>
            <a:off x="11280892" y="10928522"/>
            <a:ext cx="489754" cy="48975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3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028871" y="10805099"/>
            <a:ext cx="8474484"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the.</a:t>
            </a:r>
          </a:p>
        </p:txBody>
      </p:sp>
      <p:sp>
        <p:nvSpPr>
          <p:cNvPr id="1433" name="Graphic 16"/>
          <p:cNvSpPr/>
          <p:nvPr/>
        </p:nvSpPr>
        <p:spPr>
          <a:xfrm>
            <a:off x="21743905" y="10928522"/>
            <a:ext cx="489755" cy="48975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45" y="0"/>
                  <a:pt x="0" y="4845"/>
                  <a:pt x="0" y="10800"/>
                </a:cubicBezTo>
                <a:cubicBezTo>
                  <a:pt x="0" y="16755"/>
                  <a:pt x="4845" y="21600"/>
                  <a:pt x="10800" y="21600"/>
                </a:cubicBezTo>
                <a:cubicBezTo>
                  <a:pt x="16755" y="21600"/>
                  <a:pt x="21600" y="16755"/>
                  <a:pt x="21600" y="10800"/>
                </a:cubicBezTo>
                <a:cubicBezTo>
                  <a:pt x="21600" y="4845"/>
                  <a:pt x="16755" y="0"/>
                  <a:pt x="10800" y="0"/>
                </a:cubicBezTo>
                <a:close/>
                <a:moveTo>
                  <a:pt x="16274" y="8511"/>
                </a:moveTo>
                <a:lnTo>
                  <a:pt x="10424" y="14361"/>
                </a:lnTo>
                <a:cubicBezTo>
                  <a:pt x="10248" y="14537"/>
                  <a:pt x="10018" y="14625"/>
                  <a:pt x="9787" y="14625"/>
                </a:cubicBezTo>
                <a:cubicBezTo>
                  <a:pt x="9557" y="14625"/>
                  <a:pt x="9327" y="14537"/>
                  <a:pt x="9151" y="14361"/>
                </a:cubicBezTo>
                <a:lnTo>
                  <a:pt x="6226" y="11436"/>
                </a:lnTo>
                <a:cubicBezTo>
                  <a:pt x="5874" y="11084"/>
                  <a:pt x="5874" y="10516"/>
                  <a:pt x="6226" y="10164"/>
                </a:cubicBezTo>
                <a:cubicBezTo>
                  <a:pt x="6578" y="9812"/>
                  <a:pt x="7147" y="9812"/>
                  <a:pt x="7499" y="10164"/>
                </a:cubicBezTo>
                <a:lnTo>
                  <a:pt x="9787" y="12452"/>
                </a:lnTo>
                <a:lnTo>
                  <a:pt x="15001" y="7239"/>
                </a:lnTo>
                <a:cubicBezTo>
                  <a:pt x="15353" y="6887"/>
                  <a:pt x="15922" y="6887"/>
                  <a:pt x="16274" y="7239"/>
                </a:cubicBezTo>
                <a:cubicBezTo>
                  <a:pt x="16626" y="7591"/>
                  <a:pt x="16626" y="8159"/>
                  <a:pt x="16274" y="8511"/>
                </a:cubicBezTo>
                <a:close/>
              </a:path>
            </a:pathLst>
          </a:custGeom>
          <a:solidFill>
            <a:schemeClr val="accent2"/>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83" name="Shape"/>
          <p:cNvSpPr/>
          <p:nvPr/>
        </p:nvSpPr>
        <p:spPr>
          <a:xfrm>
            <a:off x="3926029" y="4376930"/>
            <a:ext cx="2231167" cy="2235585"/>
          </a:xfrm>
          <a:custGeom>
            <a:avLst/>
            <a:gdLst/>
            <a:ahLst/>
            <a:cxnLst>
              <a:cxn ang="0">
                <a:pos x="wd2" y="hd2"/>
              </a:cxn>
              <a:cxn ang="5400000">
                <a:pos x="wd2" y="hd2"/>
              </a:cxn>
              <a:cxn ang="10800000">
                <a:pos x="wd2" y="hd2"/>
              </a:cxn>
              <a:cxn ang="16200000">
                <a:pos x="wd2" y="hd2"/>
              </a:cxn>
            </a:cxnLst>
            <a:rect l="0" t="0" r="r" b="b"/>
            <a:pathLst>
              <a:path w="21582" h="21592" extrusionOk="0">
                <a:moveTo>
                  <a:pt x="0" y="0"/>
                </a:moveTo>
                <a:lnTo>
                  <a:pt x="0" y="21592"/>
                </a:lnTo>
                <a:lnTo>
                  <a:pt x="21582" y="21592"/>
                </a:lnTo>
                <a:cubicBezTo>
                  <a:pt x="21600" y="16061"/>
                  <a:pt x="19496" y="10525"/>
                  <a:pt x="15270" y="6306"/>
                </a:cubicBezTo>
                <a:cubicBezTo>
                  <a:pt x="11054" y="2096"/>
                  <a:pt x="5526" y="-8"/>
                  <a:pt x="0" y="0"/>
                </a:cubicBezTo>
                <a:close/>
              </a:path>
            </a:pathLst>
          </a:custGeom>
          <a:solidFill>
            <a:schemeClr val="accent1">
              <a:alpha val="20000"/>
            </a:schemeClr>
          </a:solidFill>
          <a:ln w="12700">
            <a:miter lim="400000"/>
          </a:ln>
        </p:spPr>
        <p:txBody>
          <a:bodyPr lIns="0" tIns="0" rIns="0" bIns="0" anchor="ctr"/>
          <a:lstStyle/>
          <a:p>
            <a:endParaRPr/>
          </a:p>
        </p:txBody>
      </p:sp>
      <p:sp>
        <p:nvSpPr>
          <p:cNvPr id="84" name="Shape"/>
          <p:cNvSpPr/>
          <p:nvPr/>
        </p:nvSpPr>
        <p:spPr>
          <a:xfrm>
            <a:off x="9428567" y="4376925"/>
            <a:ext cx="2231566" cy="4456524"/>
          </a:xfrm>
          <a:custGeom>
            <a:avLst/>
            <a:gdLst/>
            <a:ahLst/>
            <a:cxnLst>
              <a:cxn ang="0">
                <a:pos x="wd2" y="hd2"/>
              </a:cxn>
              <a:cxn ang="5400000">
                <a:pos x="wd2" y="hd2"/>
              </a:cxn>
              <a:cxn ang="10800000">
                <a:pos x="wd2" y="hd2"/>
              </a:cxn>
              <a:cxn ang="16200000">
                <a:pos x="wd2" y="hd2"/>
              </a:cxn>
            </a:cxnLst>
            <a:rect l="0" t="0" r="r" b="b"/>
            <a:pathLst>
              <a:path w="19681" h="21592" extrusionOk="0">
                <a:moveTo>
                  <a:pt x="0" y="0"/>
                </a:moveTo>
                <a:lnTo>
                  <a:pt x="0" y="21592"/>
                </a:lnTo>
                <a:cubicBezTo>
                  <a:pt x="5039" y="21596"/>
                  <a:pt x="10081" y="20542"/>
                  <a:pt x="13926" y="18430"/>
                </a:cubicBezTo>
                <a:cubicBezTo>
                  <a:pt x="21600" y="14214"/>
                  <a:pt x="21600" y="7379"/>
                  <a:pt x="13926" y="3163"/>
                </a:cubicBezTo>
                <a:cubicBezTo>
                  <a:pt x="10081" y="1051"/>
                  <a:pt x="5039" y="-4"/>
                  <a:pt x="0" y="0"/>
                </a:cubicBezTo>
                <a:close/>
              </a:path>
            </a:pathLst>
          </a:custGeom>
          <a:solidFill>
            <a:schemeClr val="accent2">
              <a:alpha val="20000"/>
            </a:schemeClr>
          </a:solidFill>
          <a:ln w="12700">
            <a:miter lim="400000"/>
          </a:ln>
        </p:spPr>
        <p:txBody>
          <a:bodyPr lIns="0" tIns="0" rIns="0" bIns="0" anchor="ctr"/>
          <a:lstStyle/>
          <a:p>
            <a:endParaRPr/>
          </a:p>
        </p:txBody>
      </p:sp>
      <p:sp>
        <p:nvSpPr>
          <p:cNvPr id="85" name="Shape"/>
          <p:cNvSpPr/>
          <p:nvPr/>
        </p:nvSpPr>
        <p:spPr>
          <a:xfrm>
            <a:off x="12706486" y="4376925"/>
            <a:ext cx="4456247" cy="4456592"/>
          </a:xfrm>
          <a:custGeom>
            <a:avLst/>
            <a:gdLst/>
            <a:ahLst/>
            <a:cxnLst>
              <a:cxn ang="0">
                <a:pos x="wd2" y="hd2"/>
              </a:cxn>
              <a:cxn ang="5400000">
                <a:pos x="wd2" y="hd2"/>
              </a:cxn>
              <a:cxn ang="10800000">
                <a:pos x="wd2" y="hd2"/>
              </a:cxn>
              <a:cxn ang="16200000">
                <a:pos x="wd2" y="hd2"/>
              </a:cxn>
            </a:cxnLst>
            <a:rect l="0" t="0" r="r" b="b"/>
            <a:pathLst>
              <a:path w="20595" h="20591" extrusionOk="0">
                <a:moveTo>
                  <a:pt x="10281" y="0"/>
                </a:moveTo>
                <a:lnTo>
                  <a:pt x="10281" y="10329"/>
                </a:lnTo>
                <a:lnTo>
                  <a:pt x="0" y="10329"/>
                </a:lnTo>
                <a:cubicBezTo>
                  <a:pt x="8" y="12953"/>
                  <a:pt x="1013" y="15574"/>
                  <a:pt x="3016" y="17576"/>
                </a:cubicBezTo>
                <a:cubicBezTo>
                  <a:pt x="7037" y="21596"/>
                  <a:pt x="13557" y="21596"/>
                  <a:pt x="17579" y="17576"/>
                </a:cubicBezTo>
                <a:cubicBezTo>
                  <a:pt x="21600" y="13555"/>
                  <a:pt x="21600" y="7037"/>
                  <a:pt x="17579" y="3017"/>
                </a:cubicBezTo>
                <a:cubicBezTo>
                  <a:pt x="15564" y="1002"/>
                  <a:pt x="12922" y="-4"/>
                  <a:pt x="10281" y="0"/>
                </a:cubicBezTo>
                <a:close/>
              </a:path>
            </a:pathLst>
          </a:custGeom>
          <a:solidFill>
            <a:schemeClr val="accent3">
              <a:alpha val="20000"/>
            </a:schemeClr>
          </a:solidFill>
          <a:ln w="12700">
            <a:miter lim="400000"/>
          </a:ln>
        </p:spPr>
        <p:txBody>
          <a:bodyPr lIns="0" tIns="0" rIns="0" bIns="0" anchor="ctr"/>
          <a:lstStyle/>
          <a:p>
            <a:endParaRPr/>
          </a:p>
        </p:txBody>
      </p:sp>
      <p:sp>
        <p:nvSpPr>
          <p:cNvPr id="86" name="Circle"/>
          <p:cNvSpPr/>
          <p:nvPr/>
        </p:nvSpPr>
        <p:spPr>
          <a:xfrm>
            <a:off x="18208947" y="4377045"/>
            <a:ext cx="4456407" cy="4456407"/>
          </a:xfrm>
          <a:prstGeom prst="ellipse">
            <a:avLst/>
          </a:prstGeom>
          <a:solidFill>
            <a:srgbClr val="535353">
              <a:alpha val="20000"/>
            </a:srgbClr>
          </a:solidFill>
          <a:ln w="12700">
            <a:miter lim="400000"/>
          </a:ln>
        </p:spPr>
        <p:txBody>
          <a:bodyPr lIns="0" tIns="0" rIns="0" bIns="0" anchor="ctr"/>
          <a:lstStyle/>
          <a:p>
            <a:endParaRPr/>
          </a:p>
        </p:txBody>
      </p:sp>
      <p:sp>
        <p:nvSpPr>
          <p:cNvPr id="87" name="Shape"/>
          <p:cNvSpPr/>
          <p:nvPr/>
        </p:nvSpPr>
        <p:spPr>
          <a:xfrm>
            <a:off x="1636876" y="4313237"/>
            <a:ext cx="4584372" cy="4584139"/>
          </a:xfrm>
          <a:custGeom>
            <a:avLst/>
            <a:gdLst/>
            <a:ahLst/>
            <a:cxnLst>
              <a:cxn ang="0">
                <a:pos x="wd2" y="hd2"/>
              </a:cxn>
              <a:cxn ang="5400000">
                <a:pos x="wd2" y="hd2"/>
              </a:cxn>
              <a:cxn ang="10800000">
                <a:pos x="wd2" y="hd2"/>
              </a:cxn>
              <a:cxn ang="16200000">
                <a:pos x="wd2" y="hd2"/>
              </a:cxn>
            </a:cxnLst>
            <a:rect l="0" t="0" r="r" b="b"/>
            <a:pathLst>
              <a:path w="19679" h="20595" extrusionOk="0">
                <a:moveTo>
                  <a:pt x="9839" y="0"/>
                </a:moveTo>
                <a:cubicBezTo>
                  <a:pt x="7321" y="0"/>
                  <a:pt x="4803" y="1004"/>
                  <a:pt x="2881" y="3015"/>
                </a:cubicBezTo>
                <a:cubicBezTo>
                  <a:pt x="-961" y="7037"/>
                  <a:pt x="-961" y="13557"/>
                  <a:pt x="2881" y="17579"/>
                </a:cubicBezTo>
                <a:cubicBezTo>
                  <a:pt x="6724" y="21600"/>
                  <a:pt x="12954" y="21600"/>
                  <a:pt x="16797" y="17579"/>
                </a:cubicBezTo>
                <a:cubicBezTo>
                  <a:pt x="20639" y="13557"/>
                  <a:pt x="20639" y="7036"/>
                  <a:pt x="16797" y="3015"/>
                </a:cubicBezTo>
                <a:cubicBezTo>
                  <a:pt x="14875" y="1004"/>
                  <a:pt x="12357" y="0"/>
                  <a:pt x="9839" y="0"/>
                </a:cubicBezTo>
                <a:close/>
                <a:moveTo>
                  <a:pt x="9839" y="437"/>
                </a:moveTo>
                <a:cubicBezTo>
                  <a:pt x="12250" y="437"/>
                  <a:pt x="14661" y="1400"/>
                  <a:pt x="16500" y="3325"/>
                </a:cubicBezTo>
                <a:cubicBezTo>
                  <a:pt x="20179" y="7176"/>
                  <a:pt x="20179" y="13418"/>
                  <a:pt x="16500" y="17268"/>
                </a:cubicBezTo>
                <a:cubicBezTo>
                  <a:pt x="12821" y="21119"/>
                  <a:pt x="6857" y="21119"/>
                  <a:pt x="3178" y="17268"/>
                </a:cubicBezTo>
                <a:cubicBezTo>
                  <a:pt x="-501" y="13418"/>
                  <a:pt x="-501" y="7176"/>
                  <a:pt x="3178" y="3325"/>
                </a:cubicBezTo>
                <a:cubicBezTo>
                  <a:pt x="5017" y="1400"/>
                  <a:pt x="7428" y="437"/>
                  <a:pt x="9839" y="437"/>
                </a:cubicBezTo>
                <a:close/>
              </a:path>
            </a:pathLst>
          </a:custGeom>
          <a:solidFill>
            <a:schemeClr val="accent5"/>
          </a:solidFill>
          <a:ln w="12700">
            <a:miter lim="400000"/>
          </a:ln>
        </p:spPr>
        <p:txBody>
          <a:bodyPr lIns="0" tIns="0" rIns="0" bIns="0" anchor="ctr"/>
          <a:lstStyle/>
          <a:p>
            <a:endParaRPr/>
          </a:p>
        </p:txBody>
      </p:sp>
      <p:sp>
        <p:nvSpPr>
          <p:cNvPr id="88" name="Shape"/>
          <p:cNvSpPr/>
          <p:nvPr/>
        </p:nvSpPr>
        <p:spPr>
          <a:xfrm>
            <a:off x="3789826" y="4682255"/>
            <a:ext cx="264523" cy="1962151"/>
          </a:xfrm>
          <a:custGeom>
            <a:avLst/>
            <a:gdLst/>
            <a:ahLst/>
            <a:cxnLst>
              <a:cxn ang="0">
                <a:pos x="wd2" y="hd2"/>
              </a:cxn>
              <a:cxn ang="5400000">
                <a:pos x="wd2" y="hd2"/>
              </a:cxn>
              <a:cxn ang="10800000">
                <a:pos x="wd2" y="hd2"/>
              </a:cxn>
              <a:cxn ang="16200000">
                <a:pos x="wd2" y="hd2"/>
              </a:cxn>
            </a:cxnLst>
            <a:rect l="0" t="0" r="r" b="b"/>
            <a:pathLst>
              <a:path w="19679" h="21553" extrusionOk="0">
                <a:moveTo>
                  <a:pt x="9836" y="0"/>
                </a:moveTo>
                <a:cubicBezTo>
                  <a:pt x="7318" y="0"/>
                  <a:pt x="4802" y="142"/>
                  <a:pt x="2881" y="426"/>
                </a:cubicBezTo>
                <a:cubicBezTo>
                  <a:pt x="-961" y="993"/>
                  <a:pt x="-961" y="1912"/>
                  <a:pt x="2881" y="2480"/>
                </a:cubicBezTo>
                <a:cubicBezTo>
                  <a:pt x="6724" y="3047"/>
                  <a:pt x="12954" y="3047"/>
                  <a:pt x="16797" y="2480"/>
                </a:cubicBezTo>
                <a:cubicBezTo>
                  <a:pt x="20639" y="1912"/>
                  <a:pt x="20639" y="993"/>
                  <a:pt x="16797" y="426"/>
                </a:cubicBezTo>
                <a:cubicBezTo>
                  <a:pt x="14876" y="142"/>
                  <a:pt x="12354" y="0"/>
                  <a:pt x="9836" y="0"/>
                </a:cubicBezTo>
                <a:close/>
                <a:moveTo>
                  <a:pt x="9836" y="4966"/>
                </a:moveTo>
                <a:cubicBezTo>
                  <a:pt x="7816" y="4966"/>
                  <a:pt x="5799" y="5080"/>
                  <a:pt x="4258" y="5307"/>
                </a:cubicBezTo>
                <a:cubicBezTo>
                  <a:pt x="1176" y="5762"/>
                  <a:pt x="1176" y="6500"/>
                  <a:pt x="4258" y="6955"/>
                </a:cubicBezTo>
                <a:cubicBezTo>
                  <a:pt x="7340" y="7410"/>
                  <a:pt x="12338" y="7410"/>
                  <a:pt x="15420" y="6955"/>
                </a:cubicBezTo>
                <a:cubicBezTo>
                  <a:pt x="18502" y="6500"/>
                  <a:pt x="18502" y="5762"/>
                  <a:pt x="15420" y="5307"/>
                </a:cubicBezTo>
                <a:cubicBezTo>
                  <a:pt x="13879" y="5080"/>
                  <a:pt x="11856" y="4966"/>
                  <a:pt x="9836" y="4966"/>
                </a:cubicBezTo>
                <a:close/>
                <a:moveTo>
                  <a:pt x="9836" y="9331"/>
                </a:moveTo>
                <a:cubicBezTo>
                  <a:pt x="8063" y="9331"/>
                  <a:pt x="6295" y="9431"/>
                  <a:pt x="4943" y="9630"/>
                </a:cubicBezTo>
                <a:cubicBezTo>
                  <a:pt x="2237" y="10030"/>
                  <a:pt x="2237" y="10678"/>
                  <a:pt x="4943" y="11077"/>
                </a:cubicBezTo>
                <a:cubicBezTo>
                  <a:pt x="7648" y="11477"/>
                  <a:pt x="12030" y="11477"/>
                  <a:pt x="14735" y="11077"/>
                </a:cubicBezTo>
                <a:cubicBezTo>
                  <a:pt x="17441" y="10678"/>
                  <a:pt x="17441" y="10030"/>
                  <a:pt x="14735" y="9630"/>
                </a:cubicBezTo>
                <a:cubicBezTo>
                  <a:pt x="13383" y="9431"/>
                  <a:pt x="11609" y="9331"/>
                  <a:pt x="9836" y="9331"/>
                </a:cubicBezTo>
                <a:close/>
                <a:moveTo>
                  <a:pt x="9836" y="13457"/>
                </a:moveTo>
                <a:cubicBezTo>
                  <a:pt x="8399" y="13457"/>
                  <a:pt x="6967" y="13537"/>
                  <a:pt x="5871" y="13699"/>
                </a:cubicBezTo>
                <a:cubicBezTo>
                  <a:pt x="3679" y="14022"/>
                  <a:pt x="3679" y="14548"/>
                  <a:pt x="5871" y="14871"/>
                </a:cubicBezTo>
                <a:cubicBezTo>
                  <a:pt x="8064" y="15195"/>
                  <a:pt x="11614" y="15195"/>
                  <a:pt x="13807" y="14871"/>
                </a:cubicBezTo>
                <a:cubicBezTo>
                  <a:pt x="15999" y="14548"/>
                  <a:pt x="15999" y="14022"/>
                  <a:pt x="13807" y="13699"/>
                </a:cubicBezTo>
                <a:cubicBezTo>
                  <a:pt x="12711" y="13537"/>
                  <a:pt x="11272" y="13457"/>
                  <a:pt x="9836" y="13457"/>
                </a:cubicBezTo>
                <a:close/>
                <a:moveTo>
                  <a:pt x="9836" y="17195"/>
                </a:moveTo>
                <a:cubicBezTo>
                  <a:pt x="8711" y="17195"/>
                  <a:pt x="7592" y="17258"/>
                  <a:pt x="6734" y="17385"/>
                </a:cubicBezTo>
                <a:cubicBezTo>
                  <a:pt x="5018" y="17638"/>
                  <a:pt x="5018" y="18049"/>
                  <a:pt x="6734" y="18302"/>
                </a:cubicBezTo>
                <a:cubicBezTo>
                  <a:pt x="8450" y="18555"/>
                  <a:pt x="11228" y="18555"/>
                  <a:pt x="12944" y="18302"/>
                </a:cubicBezTo>
                <a:cubicBezTo>
                  <a:pt x="14660" y="18049"/>
                  <a:pt x="14660" y="17638"/>
                  <a:pt x="12944" y="17385"/>
                </a:cubicBezTo>
                <a:cubicBezTo>
                  <a:pt x="12086" y="17258"/>
                  <a:pt x="10960" y="17195"/>
                  <a:pt x="9836" y="17195"/>
                </a:cubicBezTo>
                <a:close/>
                <a:moveTo>
                  <a:pt x="9836" y="20588"/>
                </a:moveTo>
                <a:cubicBezTo>
                  <a:pt x="9000" y="20588"/>
                  <a:pt x="8169" y="20635"/>
                  <a:pt x="7531" y="20729"/>
                </a:cubicBezTo>
                <a:cubicBezTo>
                  <a:pt x="6255" y="20917"/>
                  <a:pt x="6255" y="21223"/>
                  <a:pt x="7531" y="21412"/>
                </a:cubicBezTo>
                <a:cubicBezTo>
                  <a:pt x="8807" y="21600"/>
                  <a:pt x="10871" y="21600"/>
                  <a:pt x="12147" y="21412"/>
                </a:cubicBezTo>
                <a:cubicBezTo>
                  <a:pt x="13423" y="21223"/>
                  <a:pt x="13423" y="20917"/>
                  <a:pt x="12147" y="20729"/>
                </a:cubicBezTo>
                <a:cubicBezTo>
                  <a:pt x="11509" y="20635"/>
                  <a:pt x="10672" y="20588"/>
                  <a:pt x="9836" y="20588"/>
                </a:cubicBezTo>
                <a:close/>
              </a:path>
            </a:pathLst>
          </a:custGeom>
          <a:solidFill>
            <a:schemeClr val="accent1"/>
          </a:solidFill>
          <a:ln w="12700">
            <a:miter lim="400000"/>
          </a:ln>
        </p:spPr>
        <p:txBody>
          <a:bodyPr lIns="0" tIns="0" rIns="0" bIns="0" anchor="ctr"/>
          <a:lstStyle/>
          <a:p>
            <a:endParaRPr/>
          </a:p>
        </p:txBody>
      </p:sp>
      <p:sp>
        <p:nvSpPr>
          <p:cNvPr id="89" name="Shape"/>
          <p:cNvSpPr/>
          <p:nvPr/>
        </p:nvSpPr>
        <p:spPr>
          <a:xfrm rot="5400000">
            <a:off x="4730741" y="5619537"/>
            <a:ext cx="264523" cy="1962151"/>
          </a:xfrm>
          <a:custGeom>
            <a:avLst/>
            <a:gdLst/>
            <a:ahLst/>
            <a:cxnLst>
              <a:cxn ang="0">
                <a:pos x="wd2" y="hd2"/>
              </a:cxn>
              <a:cxn ang="5400000">
                <a:pos x="wd2" y="hd2"/>
              </a:cxn>
              <a:cxn ang="10800000">
                <a:pos x="wd2" y="hd2"/>
              </a:cxn>
              <a:cxn ang="16200000">
                <a:pos x="wd2" y="hd2"/>
              </a:cxn>
            </a:cxnLst>
            <a:rect l="0" t="0" r="r" b="b"/>
            <a:pathLst>
              <a:path w="19679" h="21553" extrusionOk="0">
                <a:moveTo>
                  <a:pt x="9836" y="0"/>
                </a:moveTo>
                <a:cubicBezTo>
                  <a:pt x="7318" y="0"/>
                  <a:pt x="4802" y="142"/>
                  <a:pt x="2881" y="426"/>
                </a:cubicBezTo>
                <a:cubicBezTo>
                  <a:pt x="-961" y="993"/>
                  <a:pt x="-961" y="1912"/>
                  <a:pt x="2881" y="2480"/>
                </a:cubicBezTo>
                <a:cubicBezTo>
                  <a:pt x="6724" y="3047"/>
                  <a:pt x="12954" y="3047"/>
                  <a:pt x="16797" y="2480"/>
                </a:cubicBezTo>
                <a:cubicBezTo>
                  <a:pt x="20639" y="1912"/>
                  <a:pt x="20639" y="993"/>
                  <a:pt x="16797" y="426"/>
                </a:cubicBezTo>
                <a:cubicBezTo>
                  <a:pt x="14876" y="142"/>
                  <a:pt x="12354" y="0"/>
                  <a:pt x="9836" y="0"/>
                </a:cubicBezTo>
                <a:close/>
                <a:moveTo>
                  <a:pt x="9836" y="4966"/>
                </a:moveTo>
                <a:cubicBezTo>
                  <a:pt x="7816" y="4966"/>
                  <a:pt x="5799" y="5080"/>
                  <a:pt x="4258" y="5307"/>
                </a:cubicBezTo>
                <a:cubicBezTo>
                  <a:pt x="1176" y="5762"/>
                  <a:pt x="1176" y="6500"/>
                  <a:pt x="4258" y="6955"/>
                </a:cubicBezTo>
                <a:cubicBezTo>
                  <a:pt x="7340" y="7410"/>
                  <a:pt x="12338" y="7410"/>
                  <a:pt x="15420" y="6955"/>
                </a:cubicBezTo>
                <a:cubicBezTo>
                  <a:pt x="18502" y="6500"/>
                  <a:pt x="18502" y="5762"/>
                  <a:pt x="15420" y="5307"/>
                </a:cubicBezTo>
                <a:cubicBezTo>
                  <a:pt x="13879" y="5080"/>
                  <a:pt x="11856" y="4966"/>
                  <a:pt x="9836" y="4966"/>
                </a:cubicBezTo>
                <a:close/>
                <a:moveTo>
                  <a:pt x="9836" y="9331"/>
                </a:moveTo>
                <a:cubicBezTo>
                  <a:pt x="8063" y="9331"/>
                  <a:pt x="6295" y="9431"/>
                  <a:pt x="4943" y="9630"/>
                </a:cubicBezTo>
                <a:cubicBezTo>
                  <a:pt x="2237" y="10030"/>
                  <a:pt x="2237" y="10678"/>
                  <a:pt x="4943" y="11077"/>
                </a:cubicBezTo>
                <a:cubicBezTo>
                  <a:pt x="7648" y="11477"/>
                  <a:pt x="12030" y="11477"/>
                  <a:pt x="14735" y="11077"/>
                </a:cubicBezTo>
                <a:cubicBezTo>
                  <a:pt x="17441" y="10678"/>
                  <a:pt x="17441" y="10030"/>
                  <a:pt x="14735" y="9630"/>
                </a:cubicBezTo>
                <a:cubicBezTo>
                  <a:pt x="13383" y="9431"/>
                  <a:pt x="11609" y="9331"/>
                  <a:pt x="9836" y="9331"/>
                </a:cubicBezTo>
                <a:close/>
                <a:moveTo>
                  <a:pt x="9836" y="13457"/>
                </a:moveTo>
                <a:cubicBezTo>
                  <a:pt x="8399" y="13457"/>
                  <a:pt x="6967" y="13537"/>
                  <a:pt x="5871" y="13699"/>
                </a:cubicBezTo>
                <a:cubicBezTo>
                  <a:pt x="3679" y="14022"/>
                  <a:pt x="3679" y="14548"/>
                  <a:pt x="5871" y="14871"/>
                </a:cubicBezTo>
                <a:cubicBezTo>
                  <a:pt x="8064" y="15195"/>
                  <a:pt x="11614" y="15195"/>
                  <a:pt x="13807" y="14871"/>
                </a:cubicBezTo>
                <a:cubicBezTo>
                  <a:pt x="15999" y="14548"/>
                  <a:pt x="15999" y="14022"/>
                  <a:pt x="13807" y="13699"/>
                </a:cubicBezTo>
                <a:cubicBezTo>
                  <a:pt x="12711" y="13537"/>
                  <a:pt x="11272" y="13457"/>
                  <a:pt x="9836" y="13457"/>
                </a:cubicBezTo>
                <a:close/>
                <a:moveTo>
                  <a:pt x="9836" y="17195"/>
                </a:moveTo>
                <a:cubicBezTo>
                  <a:pt x="8711" y="17195"/>
                  <a:pt x="7592" y="17258"/>
                  <a:pt x="6734" y="17385"/>
                </a:cubicBezTo>
                <a:cubicBezTo>
                  <a:pt x="5018" y="17638"/>
                  <a:pt x="5018" y="18049"/>
                  <a:pt x="6734" y="18302"/>
                </a:cubicBezTo>
                <a:cubicBezTo>
                  <a:pt x="8450" y="18555"/>
                  <a:pt x="11228" y="18555"/>
                  <a:pt x="12944" y="18302"/>
                </a:cubicBezTo>
                <a:cubicBezTo>
                  <a:pt x="14660" y="18049"/>
                  <a:pt x="14660" y="17638"/>
                  <a:pt x="12944" y="17385"/>
                </a:cubicBezTo>
                <a:cubicBezTo>
                  <a:pt x="12086" y="17258"/>
                  <a:pt x="10960" y="17195"/>
                  <a:pt x="9836" y="17195"/>
                </a:cubicBezTo>
                <a:close/>
                <a:moveTo>
                  <a:pt x="9836" y="20588"/>
                </a:moveTo>
                <a:cubicBezTo>
                  <a:pt x="9000" y="20588"/>
                  <a:pt x="8169" y="20635"/>
                  <a:pt x="7531" y="20729"/>
                </a:cubicBezTo>
                <a:cubicBezTo>
                  <a:pt x="6255" y="20917"/>
                  <a:pt x="6255" y="21223"/>
                  <a:pt x="7531" y="21412"/>
                </a:cubicBezTo>
                <a:cubicBezTo>
                  <a:pt x="8807" y="21600"/>
                  <a:pt x="10871" y="21600"/>
                  <a:pt x="12147" y="21412"/>
                </a:cubicBezTo>
                <a:cubicBezTo>
                  <a:pt x="13423" y="21223"/>
                  <a:pt x="13423" y="20917"/>
                  <a:pt x="12147" y="20729"/>
                </a:cubicBezTo>
                <a:cubicBezTo>
                  <a:pt x="11509" y="20635"/>
                  <a:pt x="10672" y="20588"/>
                  <a:pt x="9836" y="20588"/>
                </a:cubicBezTo>
                <a:close/>
              </a:path>
            </a:pathLst>
          </a:custGeom>
          <a:solidFill>
            <a:schemeClr val="accent1"/>
          </a:solidFill>
          <a:ln w="12700">
            <a:miter lim="400000"/>
          </a:ln>
        </p:spPr>
        <p:txBody>
          <a:bodyPr lIns="0" tIns="0" rIns="0" bIns="0" anchor="ctr"/>
          <a:lstStyle/>
          <a:p>
            <a:endParaRPr/>
          </a:p>
        </p:txBody>
      </p:sp>
      <p:sp>
        <p:nvSpPr>
          <p:cNvPr id="90" name="Shape"/>
          <p:cNvSpPr/>
          <p:nvPr/>
        </p:nvSpPr>
        <p:spPr>
          <a:xfrm>
            <a:off x="7139548" y="4313237"/>
            <a:ext cx="4584374" cy="4584139"/>
          </a:xfrm>
          <a:custGeom>
            <a:avLst/>
            <a:gdLst/>
            <a:ahLst/>
            <a:cxnLst>
              <a:cxn ang="0">
                <a:pos x="wd2" y="hd2"/>
              </a:cxn>
              <a:cxn ang="5400000">
                <a:pos x="wd2" y="hd2"/>
              </a:cxn>
              <a:cxn ang="10800000">
                <a:pos x="wd2" y="hd2"/>
              </a:cxn>
              <a:cxn ang="16200000">
                <a:pos x="wd2" y="hd2"/>
              </a:cxn>
            </a:cxnLst>
            <a:rect l="0" t="0" r="r" b="b"/>
            <a:pathLst>
              <a:path w="19679" h="20595" extrusionOk="0">
                <a:moveTo>
                  <a:pt x="9839" y="0"/>
                </a:moveTo>
                <a:cubicBezTo>
                  <a:pt x="7321" y="0"/>
                  <a:pt x="4803" y="1004"/>
                  <a:pt x="2881" y="3015"/>
                </a:cubicBezTo>
                <a:cubicBezTo>
                  <a:pt x="-961" y="7037"/>
                  <a:pt x="-961" y="13557"/>
                  <a:pt x="2881" y="17579"/>
                </a:cubicBezTo>
                <a:cubicBezTo>
                  <a:pt x="6724" y="21600"/>
                  <a:pt x="12954" y="21600"/>
                  <a:pt x="16797" y="17579"/>
                </a:cubicBezTo>
                <a:cubicBezTo>
                  <a:pt x="20639" y="13557"/>
                  <a:pt x="20639" y="7036"/>
                  <a:pt x="16797" y="3015"/>
                </a:cubicBezTo>
                <a:cubicBezTo>
                  <a:pt x="14875" y="1004"/>
                  <a:pt x="12357" y="0"/>
                  <a:pt x="9839" y="0"/>
                </a:cubicBezTo>
                <a:close/>
                <a:moveTo>
                  <a:pt x="9839" y="437"/>
                </a:moveTo>
                <a:cubicBezTo>
                  <a:pt x="12250" y="437"/>
                  <a:pt x="14661" y="1400"/>
                  <a:pt x="16500" y="3325"/>
                </a:cubicBezTo>
                <a:cubicBezTo>
                  <a:pt x="20179" y="7176"/>
                  <a:pt x="20179" y="13418"/>
                  <a:pt x="16500" y="17268"/>
                </a:cubicBezTo>
                <a:cubicBezTo>
                  <a:pt x="12821" y="21119"/>
                  <a:pt x="6857" y="21119"/>
                  <a:pt x="3178" y="17268"/>
                </a:cubicBezTo>
                <a:cubicBezTo>
                  <a:pt x="-501" y="13418"/>
                  <a:pt x="-501" y="7176"/>
                  <a:pt x="3178" y="3325"/>
                </a:cubicBezTo>
                <a:cubicBezTo>
                  <a:pt x="5017" y="1400"/>
                  <a:pt x="7428" y="437"/>
                  <a:pt x="9839" y="437"/>
                </a:cubicBezTo>
                <a:close/>
              </a:path>
            </a:pathLst>
          </a:custGeom>
          <a:solidFill>
            <a:schemeClr val="accent5"/>
          </a:solidFill>
          <a:ln w="12700">
            <a:miter lim="400000"/>
          </a:ln>
        </p:spPr>
        <p:txBody>
          <a:bodyPr lIns="0" tIns="0" rIns="0" bIns="0" anchor="ctr"/>
          <a:lstStyle/>
          <a:p>
            <a:endParaRPr/>
          </a:p>
        </p:txBody>
      </p:sp>
      <p:sp>
        <p:nvSpPr>
          <p:cNvPr id="91" name="Shape"/>
          <p:cNvSpPr/>
          <p:nvPr/>
        </p:nvSpPr>
        <p:spPr>
          <a:xfrm>
            <a:off x="9292477" y="4682255"/>
            <a:ext cx="264523" cy="1962151"/>
          </a:xfrm>
          <a:custGeom>
            <a:avLst/>
            <a:gdLst/>
            <a:ahLst/>
            <a:cxnLst>
              <a:cxn ang="0">
                <a:pos x="wd2" y="hd2"/>
              </a:cxn>
              <a:cxn ang="5400000">
                <a:pos x="wd2" y="hd2"/>
              </a:cxn>
              <a:cxn ang="10800000">
                <a:pos x="wd2" y="hd2"/>
              </a:cxn>
              <a:cxn ang="16200000">
                <a:pos x="wd2" y="hd2"/>
              </a:cxn>
            </a:cxnLst>
            <a:rect l="0" t="0" r="r" b="b"/>
            <a:pathLst>
              <a:path w="19679" h="21553" extrusionOk="0">
                <a:moveTo>
                  <a:pt x="9836" y="0"/>
                </a:moveTo>
                <a:cubicBezTo>
                  <a:pt x="7318" y="0"/>
                  <a:pt x="4802" y="142"/>
                  <a:pt x="2881" y="426"/>
                </a:cubicBezTo>
                <a:cubicBezTo>
                  <a:pt x="-961" y="993"/>
                  <a:pt x="-961" y="1912"/>
                  <a:pt x="2881" y="2480"/>
                </a:cubicBezTo>
                <a:cubicBezTo>
                  <a:pt x="6724" y="3047"/>
                  <a:pt x="12954" y="3047"/>
                  <a:pt x="16797" y="2480"/>
                </a:cubicBezTo>
                <a:cubicBezTo>
                  <a:pt x="20639" y="1912"/>
                  <a:pt x="20639" y="993"/>
                  <a:pt x="16797" y="426"/>
                </a:cubicBezTo>
                <a:cubicBezTo>
                  <a:pt x="14876" y="142"/>
                  <a:pt x="12354" y="0"/>
                  <a:pt x="9836" y="0"/>
                </a:cubicBezTo>
                <a:close/>
                <a:moveTo>
                  <a:pt x="9836" y="4966"/>
                </a:moveTo>
                <a:cubicBezTo>
                  <a:pt x="7816" y="4966"/>
                  <a:pt x="5799" y="5080"/>
                  <a:pt x="4258" y="5307"/>
                </a:cubicBezTo>
                <a:cubicBezTo>
                  <a:pt x="1176" y="5762"/>
                  <a:pt x="1176" y="6500"/>
                  <a:pt x="4258" y="6955"/>
                </a:cubicBezTo>
                <a:cubicBezTo>
                  <a:pt x="7340" y="7410"/>
                  <a:pt x="12338" y="7410"/>
                  <a:pt x="15420" y="6955"/>
                </a:cubicBezTo>
                <a:cubicBezTo>
                  <a:pt x="18502" y="6500"/>
                  <a:pt x="18502" y="5762"/>
                  <a:pt x="15420" y="5307"/>
                </a:cubicBezTo>
                <a:cubicBezTo>
                  <a:pt x="13879" y="5080"/>
                  <a:pt x="11856" y="4966"/>
                  <a:pt x="9836" y="4966"/>
                </a:cubicBezTo>
                <a:close/>
                <a:moveTo>
                  <a:pt x="9836" y="9331"/>
                </a:moveTo>
                <a:cubicBezTo>
                  <a:pt x="8063" y="9331"/>
                  <a:pt x="6295" y="9431"/>
                  <a:pt x="4943" y="9630"/>
                </a:cubicBezTo>
                <a:cubicBezTo>
                  <a:pt x="2237" y="10030"/>
                  <a:pt x="2237" y="10678"/>
                  <a:pt x="4943" y="11077"/>
                </a:cubicBezTo>
                <a:cubicBezTo>
                  <a:pt x="7648" y="11477"/>
                  <a:pt x="12030" y="11477"/>
                  <a:pt x="14735" y="11077"/>
                </a:cubicBezTo>
                <a:cubicBezTo>
                  <a:pt x="17441" y="10678"/>
                  <a:pt x="17441" y="10030"/>
                  <a:pt x="14735" y="9630"/>
                </a:cubicBezTo>
                <a:cubicBezTo>
                  <a:pt x="13383" y="9431"/>
                  <a:pt x="11609" y="9331"/>
                  <a:pt x="9836" y="9331"/>
                </a:cubicBezTo>
                <a:close/>
                <a:moveTo>
                  <a:pt x="9836" y="13457"/>
                </a:moveTo>
                <a:cubicBezTo>
                  <a:pt x="8399" y="13457"/>
                  <a:pt x="6967" y="13537"/>
                  <a:pt x="5871" y="13699"/>
                </a:cubicBezTo>
                <a:cubicBezTo>
                  <a:pt x="3679" y="14022"/>
                  <a:pt x="3679" y="14548"/>
                  <a:pt x="5871" y="14871"/>
                </a:cubicBezTo>
                <a:cubicBezTo>
                  <a:pt x="8064" y="15195"/>
                  <a:pt x="11614" y="15195"/>
                  <a:pt x="13807" y="14871"/>
                </a:cubicBezTo>
                <a:cubicBezTo>
                  <a:pt x="15999" y="14548"/>
                  <a:pt x="15999" y="14022"/>
                  <a:pt x="13807" y="13699"/>
                </a:cubicBezTo>
                <a:cubicBezTo>
                  <a:pt x="12711" y="13537"/>
                  <a:pt x="11272" y="13457"/>
                  <a:pt x="9836" y="13457"/>
                </a:cubicBezTo>
                <a:close/>
                <a:moveTo>
                  <a:pt x="9836" y="17195"/>
                </a:moveTo>
                <a:cubicBezTo>
                  <a:pt x="8711" y="17195"/>
                  <a:pt x="7592" y="17258"/>
                  <a:pt x="6734" y="17385"/>
                </a:cubicBezTo>
                <a:cubicBezTo>
                  <a:pt x="5018" y="17638"/>
                  <a:pt x="5018" y="18049"/>
                  <a:pt x="6734" y="18302"/>
                </a:cubicBezTo>
                <a:cubicBezTo>
                  <a:pt x="8450" y="18555"/>
                  <a:pt x="11228" y="18555"/>
                  <a:pt x="12944" y="18302"/>
                </a:cubicBezTo>
                <a:cubicBezTo>
                  <a:pt x="14660" y="18049"/>
                  <a:pt x="14660" y="17638"/>
                  <a:pt x="12944" y="17385"/>
                </a:cubicBezTo>
                <a:cubicBezTo>
                  <a:pt x="12086" y="17258"/>
                  <a:pt x="10960" y="17195"/>
                  <a:pt x="9836" y="17195"/>
                </a:cubicBezTo>
                <a:close/>
                <a:moveTo>
                  <a:pt x="9836" y="20588"/>
                </a:moveTo>
                <a:cubicBezTo>
                  <a:pt x="9000" y="20588"/>
                  <a:pt x="8169" y="20635"/>
                  <a:pt x="7531" y="20729"/>
                </a:cubicBezTo>
                <a:cubicBezTo>
                  <a:pt x="6255" y="20917"/>
                  <a:pt x="6255" y="21223"/>
                  <a:pt x="7531" y="21412"/>
                </a:cubicBezTo>
                <a:cubicBezTo>
                  <a:pt x="8807" y="21600"/>
                  <a:pt x="10871" y="21600"/>
                  <a:pt x="12147" y="21412"/>
                </a:cubicBezTo>
                <a:cubicBezTo>
                  <a:pt x="13423" y="21223"/>
                  <a:pt x="13423" y="20917"/>
                  <a:pt x="12147" y="20729"/>
                </a:cubicBezTo>
                <a:cubicBezTo>
                  <a:pt x="11509" y="20635"/>
                  <a:pt x="10672" y="20588"/>
                  <a:pt x="9836" y="20588"/>
                </a:cubicBezTo>
                <a:close/>
              </a:path>
            </a:pathLst>
          </a:custGeom>
          <a:solidFill>
            <a:schemeClr val="accent2"/>
          </a:solidFill>
          <a:ln w="12700">
            <a:miter lim="400000"/>
          </a:ln>
        </p:spPr>
        <p:txBody>
          <a:bodyPr lIns="0" tIns="0" rIns="0" bIns="0" anchor="ctr"/>
          <a:lstStyle/>
          <a:p>
            <a:endParaRPr/>
          </a:p>
        </p:txBody>
      </p:sp>
      <p:sp>
        <p:nvSpPr>
          <p:cNvPr id="92" name="Shape"/>
          <p:cNvSpPr/>
          <p:nvPr/>
        </p:nvSpPr>
        <p:spPr>
          <a:xfrm rot="10800000">
            <a:off x="9288688" y="6564085"/>
            <a:ext cx="264523" cy="1962151"/>
          </a:xfrm>
          <a:custGeom>
            <a:avLst/>
            <a:gdLst/>
            <a:ahLst/>
            <a:cxnLst>
              <a:cxn ang="0">
                <a:pos x="wd2" y="hd2"/>
              </a:cxn>
              <a:cxn ang="5400000">
                <a:pos x="wd2" y="hd2"/>
              </a:cxn>
              <a:cxn ang="10800000">
                <a:pos x="wd2" y="hd2"/>
              </a:cxn>
              <a:cxn ang="16200000">
                <a:pos x="wd2" y="hd2"/>
              </a:cxn>
            </a:cxnLst>
            <a:rect l="0" t="0" r="r" b="b"/>
            <a:pathLst>
              <a:path w="19679" h="21553" extrusionOk="0">
                <a:moveTo>
                  <a:pt x="9836" y="0"/>
                </a:moveTo>
                <a:cubicBezTo>
                  <a:pt x="7318" y="0"/>
                  <a:pt x="4802" y="142"/>
                  <a:pt x="2881" y="426"/>
                </a:cubicBezTo>
                <a:cubicBezTo>
                  <a:pt x="-961" y="993"/>
                  <a:pt x="-961" y="1912"/>
                  <a:pt x="2881" y="2480"/>
                </a:cubicBezTo>
                <a:cubicBezTo>
                  <a:pt x="6724" y="3047"/>
                  <a:pt x="12954" y="3047"/>
                  <a:pt x="16797" y="2480"/>
                </a:cubicBezTo>
                <a:cubicBezTo>
                  <a:pt x="20639" y="1912"/>
                  <a:pt x="20639" y="993"/>
                  <a:pt x="16797" y="426"/>
                </a:cubicBezTo>
                <a:cubicBezTo>
                  <a:pt x="14876" y="142"/>
                  <a:pt x="12354" y="0"/>
                  <a:pt x="9836" y="0"/>
                </a:cubicBezTo>
                <a:close/>
                <a:moveTo>
                  <a:pt x="9836" y="4966"/>
                </a:moveTo>
                <a:cubicBezTo>
                  <a:pt x="7816" y="4966"/>
                  <a:pt x="5799" y="5080"/>
                  <a:pt x="4258" y="5307"/>
                </a:cubicBezTo>
                <a:cubicBezTo>
                  <a:pt x="1176" y="5762"/>
                  <a:pt x="1176" y="6500"/>
                  <a:pt x="4258" y="6955"/>
                </a:cubicBezTo>
                <a:cubicBezTo>
                  <a:pt x="7340" y="7410"/>
                  <a:pt x="12338" y="7410"/>
                  <a:pt x="15420" y="6955"/>
                </a:cubicBezTo>
                <a:cubicBezTo>
                  <a:pt x="18502" y="6500"/>
                  <a:pt x="18502" y="5762"/>
                  <a:pt x="15420" y="5307"/>
                </a:cubicBezTo>
                <a:cubicBezTo>
                  <a:pt x="13879" y="5080"/>
                  <a:pt x="11856" y="4966"/>
                  <a:pt x="9836" y="4966"/>
                </a:cubicBezTo>
                <a:close/>
                <a:moveTo>
                  <a:pt x="9836" y="9331"/>
                </a:moveTo>
                <a:cubicBezTo>
                  <a:pt x="8063" y="9331"/>
                  <a:pt x="6295" y="9431"/>
                  <a:pt x="4943" y="9630"/>
                </a:cubicBezTo>
                <a:cubicBezTo>
                  <a:pt x="2237" y="10030"/>
                  <a:pt x="2237" y="10678"/>
                  <a:pt x="4943" y="11077"/>
                </a:cubicBezTo>
                <a:cubicBezTo>
                  <a:pt x="7648" y="11477"/>
                  <a:pt x="12030" y="11477"/>
                  <a:pt x="14735" y="11077"/>
                </a:cubicBezTo>
                <a:cubicBezTo>
                  <a:pt x="17441" y="10678"/>
                  <a:pt x="17441" y="10030"/>
                  <a:pt x="14735" y="9630"/>
                </a:cubicBezTo>
                <a:cubicBezTo>
                  <a:pt x="13383" y="9431"/>
                  <a:pt x="11609" y="9331"/>
                  <a:pt x="9836" y="9331"/>
                </a:cubicBezTo>
                <a:close/>
                <a:moveTo>
                  <a:pt x="9836" y="13457"/>
                </a:moveTo>
                <a:cubicBezTo>
                  <a:pt x="8399" y="13457"/>
                  <a:pt x="6967" y="13537"/>
                  <a:pt x="5871" y="13699"/>
                </a:cubicBezTo>
                <a:cubicBezTo>
                  <a:pt x="3679" y="14022"/>
                  <a:pt x="3679" y="14548"/>
                  <a:pt x="5871" y="14871"/>
                </a:cubicBezTo>
                <a:cubicBezTo>
                  <a:pt x="8064" y="15195"/>
                  <a:pt x="11614" y="15195"/>
                  <a:pt x="13807" y="14871"/>
                </a:cubicBezTo>
                <a:cubicBezTo>
                  <a:pt x="15999" y="14548"/>
                  <a:pt x="15999" y="14022"/>
                  <a:pt x="13807" y="13699"/>
                </a:cubicBezTo>
                <a:cubicBezTo>
                  <a:pt x="12711" y="13537"/>
                  <a:pt x="11272" y="13457"/>
                  <a:pt x="9836" y="13457"/>
                </a:cubicBezTo>
                <a:close/>
                <a:moveTo>
                  <a:pt x="9836" y="17195"/>
                </a:moveTo>
                <a:cubicBezTo>
                  <a:pt x="8711" y="17195"/>
                  <a:pt x="7592" y="17258"/>
                  <a:pt x="6734" y="17385"/>
                </a:cubicBezTo>
                <a:cubicBezTo>
                  <a:pt x="5018" y="17638"/>
                  <a:pt x="5018" y="18049"/>
                  <a:pt x="6734" y="18302"/>
                </a:cubicBezTo>
                <a:cubicBezTo>
                  <a:pt x="8450" y="18555"/>
                  <a:pt x="11228" y="18555"/>
                  <a:pt x="12944" y="18302"/>
                </a:cubicBezTo>
                <a:cubicBezTo>
                  <a:pt x="14660" y="18049"/>
                  <a:pt x="14660" y="17638"/>
                  <a:pt x="12944" y="17385"/>
                </a:cubicBezTo>
                <a:cubicBezTo>
                  <a:pt x="12086" y="17258"/>
                  <a:pt x="10960" y="17195"/>
                  <a:pt x="9836" y="17195"/>
                </a:cubicBezTo>
                <a:close/>
                <a:moveTo>
                  <a:pt x="9836" y="20588"/>
                </a:moveTo>
                <a:cubicBezTo>
                  <a:pt x="9000" y="20588"/>
                  <a:pt x="8169" y="20635"/>
                  <a:pt x="7531" y="20729"/>
                </a:cubicBezTo>
                <a:cubicBezTo>
                  <a:pt x="6255" y="20917"/>
                  <a:pt x="6255" y="21223"/>
                  <a:pt x="7531" y="21412"/>
                </a:cubicBezTo>
                <a:cubicBezTo>
                  <a:pt x="8807" y="21600"/>
                  <a:pt x="10871" y="21600"/>
                  <a:pt x="12147" y="21412"/>
                </a:cubicBezTo>
                <a:cubicBezTo>
                  <a:pt x="13423" y="21223"/>
                  <a:pt x="13423" y="20917"/>
                  <a:pt x="12147" y="20729"/>
                </a:cubicBezTo>
                <a:cubicBezTo>
                  <a:pt x="11509" y="20635"/>
                  <a:pt x="10672" y="20588"/>
                  <a:pt x="9836" y="20588"/>
                </a:cubicBezTo>
                <a:close/>
              </a:path>
            </a:pathLst>
          </a:custGeom>
          <a:solidFill>
            <a:schemeClr val="accent2"/>
          </a:solidFill>
          <a:ln w="12700">
            <a:miter lim="400000"/>
          </a:ln>
        </p:spPr>
        <p:txBody>
          <a:bodyPr lIns="0" tIns="0" rIns="0" bIns="0" anchor="ctr"/>
          <a:lstStyle/>
          <a:p>
            <a:endParaRPr/>
          </a:p>
        </p:txBody>
      </p:sp>
      <p:sp>
        <p:nvSpPr>
          <p:cNvPr id="93" name="Shape"/>
          <p:cNvSpPr/>
          <p:nvPr/>
        </p:nvSpPr>
        <p:spPr>
          <a:xfrm>
            <a:off x="12642220" y="4313237"/>
            <a:ext cx="4584371" cy="4584139"/>
          </a:xfrm>
          <a:custGeom>
            <a:avLst/>
            <a:gdLst/>
            <a:ahLst/>
            <a:cxnLst>
              <a:cxn ang="0">
                <a:pos x="wd2" y="hd2"/>
              </a:cxn>
              <a:cxn ang="5400000">
                <a:pos x="wd2" y="hd2"/>
              </a:cxn>
              <a:cxn ang="10800000">
                <a:pos x="wd2" y="hd2"/>
              </a:cxn>
              <a:cxn ang="16200000">
                <a:pos x="wd2" y="hd2"/>
              </a:cxn>
            </a:cxnLst>
            <a:rect l="0" t="0" r="r" b="b"/>
            <a:pathLst>
              <a:path w="19679" h="20595" extrusionOk="0">
                <a:moveTo>
                  <a:pt x="9839" y="0"/>
                </a:moveTo>
                <a:cubicBezTo>
                  <a:pt x="7321" y="0"/>
                  <a:pt x="4803" y="1004"/>
                  <a:pt x="2881" y="3015"/>
                </a:cubicBezTo>
                <a:cubicBezTo>
                  <a:pt x="-961" y="7037"/>
                  <a:pt x="-961" y="13557"/>
                  <a:pt x="2881" y="17579"/>
                </a:cubicBezTo>
                <a:cubicBezTo>
                  <a:pt x="6724" y="21600"/>
                  <a:pt x="12954" y="21600"/>
                  <a:pt x="16797" y="17579"/>
                </a:cubicBezTo>
                <a:cubicBezTo>
                  <a:pt x="20639" y="13557"/>
                  <a:pt x="20639" y="7036"/>
                  <a:pt x="16797" y="3015"/>
                </a:cubicBezTo>
                <a:cubicBezTo>
                  <a:pt x="14875" y="1004"/>
                  <a:pt x="12357" y="0"/>
                  <a:pt x="9839" y="0"/>
                </a:cubicBezTo>
                <a:close/>
                <a:moveTo>
                  <a:pt x="9839" y="437"/>
                </a:moveTo>
                <a:cubicBezTo>
                  <a:pt x="12250" y="437"/>
                  <a:pt x="14661" y="1400"/>
                  <a:pt x="16500" y="3325"/>
                </a:cubicBezTo>
                <a:cubicBezTo>
                  <a:pt x="20179" y="7176"/>
                  <a:pt x="20179" y="13418"/>
                  <a:pt x="16500" y="17268"/>
                </a:cubicBezTo>
                <a:cubicBezTo>
                  <a:pt x="12821" y="21119"/>
                  <a:pt x="6857" y="21119"/>
                  <a:pt x="3178" y="17268"/>
                </a:cubicBezTo>
                <a:cubicBezTo>
                  <a:pt x="-501" y="13418"/>
                  <a:pt x="-501" y="7176"/>
                  <a:pt x="3178" y="3325"/>
                </a:cubicBezTo>
                <a:cubicBezTo>
                  <a:pt x="5017" y="1400"/>
                  <a:pt x="7428" y="437"/>
                  <a:pt x="9839" y="437"/>
                </a:cubicBezTo>
                <a:close/>
              </a:path>
            </a:pathLst>
          </a:custGeom>
          <a:solidFill>
            <a:schemeClr val="accent5"/>
          </a:solidFill>
          <a:ln w="12700">
            <a:miter lim="400000"/>
          </a:ln>
        </p:spPr>
        <p:txBody>
          <a:bodyPr lIns="0" tIns="0" rIns="0" bIns="0" anchor="ctr"/>
          <a:lstStyle/>
          <a:p>
            <a:endParaRPr/>
          </a:p>
        </p:txBody>
      </p:sp>
      <p:sp>
        <p:nvSpPr>
          <p:cNvPr id="94" name="Shape"/>
          <p:cNvSpPr/>
          <p:nvPr/>
        </p:nvSpPr>
        <p:spPr>
          <a:xfrm>
            <a:off x="14795127" y="4682255"/>
            <a:ext cx="264524" cy="1962151"/>
          </a:xfrm>
          <a:custGeom>
            <a:avLst/>
            <a:gdLst/>
            <a:ahLst/>
            <a:cxnLst>
              <a:cxn ang="0">
                <a:pos x="wd2" y="hd2"/>
              </a:cxn>
              <a:cxn ang="5400000">
                <a:pos x="wd2" y="hd2"/>
              </a:cxn>
              <a:cxn ang="10800000">
                <a:pos x="wd2" y="hd2"/>
              </a:cxn>
              <a:cxn ang="16200000">
                <a:pos x="wd2" y="hd2"/>
              </a:cxn>
            </a:cxnLst>
            <a:rect l="0" t="0" r="r" b="b"/>
            <a:pathLst>
              <a:path w="19679" h="21553" extrusionOk="0">
                <a:moveTo>
                  <a:pt x="9836" y="0"/>
                </a:moveTo>
                <a:cubicBezTo>
                  <a:pt x="7318" y="0"/>
                  <a:pt x="4802" y="142"/>
                  <a:pt x="2881" y="426"/>
                </a:cubicBezTo>
                <a:cubicBezTo>
                  <a:pt x="-961" y="993"/>
                  <a:pt x="-961" y="1912"/>
                  <a:pt x="2881" y="2480"/>
                </a:cubicBezTo>
                <a:cubicBezTo>
                  <a:pt x="6724" y="3047"/>
                  <a:pt x="12954" y="3047"/>
                  <a:pt x="16797" y="2480"/>
                </a:cubicBezTo>
                <a:cubicBezTo>
                  <a:pt x="20639" y="1912"/>
                  <a:pt x="20639" y="993"/>
                  <a:pt x="16797" y="426"/>
                </a:cubicBezTo>
                <a:cubicBezTo>
                  <a:pt x="14876" y="142"/>
                  <a:pt x="12354" y="0"/>
                  <a:pt x="9836" y="0"/>
                </a:cubicBezTo>
                <a:close/>
                <a:moveTo>
                  <a:pt x="9836" y="4966"/>
                </a:moveTo>
                <a:cubicBezTo>
                  <a:pt x="7816" y="4966"/>
                  <a:pt x="5799" y="5080"/>
                  <a:pt x="4258" y="5307"/>
                </a:cubicBezTo>
                <a:cubicBezTo>
                  <a:pt x="1176" y="5762"/>
                  <a:pt x="1176" y="6500"/>
                  <a:pt x="4258" y="6955"/>
                </a:cubicBezTo>
                <a:cubicBezTo>
                  <a:pt x="7340" y="7410"/>
                  <a:pt x="12338" y="7410"/>
                  <a:pt x="15420" y="6955"/>
                </a:cubicBezTo>
                <a:cubicBezTo>
                  <a:pt x="18502" y="6500"/>
                  <a:pt x="18502" y="5762"/>
                  <a:pt x="15420" y="5307"/>
                </a:cubicBezTo>
                <a:cubicBezTo>
                  <a:pt x="13879" y="5080"/>
                  <a:pt x="11856" y="4966"/>
                  <a:pt x="9836" y="4966"/>
                </a:cubicBezTo>
                <a:close/>
                <a:moveTo>
                  <a:pt x="9836" y="9331"/>
                </a:moveTo>
                <a:cubicBezTo>
                  <a:pt x="8063" y="9331"/>
                  <a:pt x="6295" y="9431"/>
                  <a:pt x="4943" y="9630"/>
                </a:cubicBezTo>
                <a:cubicBezTo>
                  <a:pt x="2237" y="10030"/>
                  <a:pt x="2237" y="10678"/>
                  <a:pt x="4943" y="11077"/>
                </a:cubicBezTo>
                <a:cubicBezTo>
                  <a:pt x="7648" y="11477"/>
                  <a:pt x="12030" y="11477"/>
                  <a:pt x="14735" y="11077"/>
                </a:cubicBezTo>
                <a:cubicBezTo>
                  <a:pt x="17441" y="10678"/>
                  <a:pt x="17441" y="10030"/>
                  <a:pt x="14735" y="9630"/>
                </a:cubicBezTo>
                <a:cubicBezTo>
                  <a:pt x="13383" y="9431"/>
                  <a:pt x="11609" y="9331"/>
                  <a:pt x="9836" y="9331"/>
                </a:cubicBezTo>
                <a:close/>
                <a:moveTo>
                  <a:pt x="9836" y="13457"/>
                </a:moveTo>
                <a:cubicBezTo>
                  <a:pt x="8399" y="13457"/>
                  <a:pt x="6967" y="13537"/>
                  <a:pt x="5871" y="13699"/>
                </a:cubicBezTo>
                <a:cubicBezTo>
                  <a:pt x="3679" y="14022"/>
                  <a:pt x="3679" y="14548"/>
                  <a:pt x="5871" y="14871"/>
                </a:cubicBezTo>
                <a:cubicBezTo>
                  <a:pt x="8064" y="15195"/>
                  <a:pt x="11614" y="15195"/>
                  <a:pt x="13807" y="14871"/>
                </a:cubicBezTo>
                <a:cubicBezTo>
                  <a:pt x="15999" y="14548"/>
                  <a:pt x="15999" y="14022"/>
                  <a:pt x="13807" y="13699"/>
                </a:cubicBezTo>
                <a:cubicBezTo>
                  <a:pt x="12711" y="13537"/>
                  <a:pt x="11272" y="13457"/>
                  <a:pt x="9836" y="13457"/>
                </a:cubicBezTo>
                <a:close/>
                <a:moveTo>
                  <a:pt x="9836" y="17195"/>
                </a:moveTo>
                <a:cubicBezTo>
                  <a:pt x="8711" y="17195"/>
                  <a:pt x="7592" y="17258"/>
                  <a:pt x="6734" y="17385"/>
                </a:cubicBezTo>
                <a:cubicBezTo>
                  <a:pt x="5018" y="17638"/>
                  <a:pt x="5018" y="18049"/>
                  <a:pt x="6734" y="18302"/>
                </a:cubicBezTo>
                <a:cubicBezTo>
                  <a:pt x="8450" y="18555"/>
                  <a:pt x="11228" y="18555"/>
                  <a:pt x="12944" y="18302"/>
                </a:cubicBezTo>
                <a:cubicBezTo>
                  <a:pt x="14660" y="18049"/>
                  <a:pt x="14660" y="17638"/>
                  <a:pt x="12944" y="17385"/>
                </a:cubicBezTo>
                <a:cubicBezTo>
                  <a:pt x="12086" y="17258"/>
                  <a:pt x="10960" y="17195"/>
                  <a:pt x="9836" y="17195"/>
                </a:cubicBezTo>
                <a:close/>
                <a:moveTo>
                  <a:pt x="9836" y="20588"/>
                </a:moveTo>
                <a:cubicBezTo>
                  <a:pt x="9000" y="20588"/>
                  <a:pt x="8169" y="20635"/>
                  <a:pt x="7531" y="20729"/>
                </a:cubicBezTo>
                <a:cubicBezTo>
                  <a:pt x="6255" y="20917"/>
                  <a:pt x="6255" y="21223"/>
                  <a:pt x="7531" y="21412"/>
                </a:cubicBezTo>
                <a:cubicBezTo>
                  <a:pt x="8807" y="21600"/>
                  <a:pt x="10871" y="21600"/>
                  <a:pt x="12147" y="21412"/>
                </a:cubicBezTo>
                <a:cubicBezTo>
                  <a:pt x="13423" y="21223"/>
                  <a:pt x="13423" y="20917"/>
                  <a:pt x="12147" y="20729"/>
                </a:cubicBezTo>
                <a:cubicBezTo>
                  <a:pt x="11509" y="20635"/>
                  <a:pt x="10672" y="20588"/>
                  <a:pt x="9836" y="20588"/>
                </a:cubicBezTo>
                <a:close/>
              </a:path>
            </a:pathLst>
          </a:custGeom>
          <a:solidFill>
            <a:schemeClr val="accent3"/>
          </a:solidFill>
          <a:ln w="12700">
            <a:miter lim="400000"/>
          </a:ln>
        </p:spPr>
        <p:txBody>
          <a:bodyPr lIns="0" tIns="0" rIns="0" bIns="0" anchor="ctr"/>
          <a:lstStyle/>
          <a:p>
            <a:endParaRPr/>
          </a:p>
        </p:txBody>
      </p:sp>
      <p:sp>
        <p:nvSpPr>
          <p:cNvPr id="95" name="Shape"/>
          <p:cNvSpPr/>
          <p:nvPr/>
        </p:nvSpPr>
        <p:spPr>
          <a:xfrm rot="16200000">
            <a:off x="13861479" y="5619537"/>
            <a:ext cx="264523" cy="1962151"/>
          </a:xfrm>
          <a:custGeom>
            <a:avLst/>
            <a:gdLst/>
            <a:ahLst/>
            <a:cxnLst>
              <a:cxn ang="0">
                <a:pos x="wd2" y="hd2"/>
              </a:cxn>
              <a:cxn ang="5400000">
                <a:pos x="wd2" y="hd2"/>
              </a:cxn>
              <a:cxn ang="10800000">
                <a:pos x="wd2" y="hd2"/>
              </a:cxn>
              <a:cxn ang="16200000">
                <a:pos x="wd2" y="hd2"/>
              </a:cxn>
            </a:cxnLst>
            <a:rect l="0" t="0" r="r" b="b"/>
            <a:pathLst>
              <a:path w="19679" h="21553" extrusionOk="0">
                <a:moveTo>
                  <a:pt x="9836" y="0"/>
                </a:moveTo>
                <a:cubicBezTo>
                  <a:pt x="7318" y="0"/>
                  <a:pt x="4802" y="142"/>
                  <a:pt x="2881" y="426"/>
                </a:cubicBezTo>
                <a:cubicBezTo>
                  <a:pt x="-961" y="993"/>
                  <a:pt x="-961" y="1912"/>
                  <a:pt x="2881" y="2480"/>
                </a:cubicBezTo>
                <a:cubicBezTo>
                  <a:pt x="6724" y="3047"/>
                  <a:pt x="12954" y="3047"/>
                  <a:pt x="16797" y="2480"/>
                </a:cubicBezTo>
                <a:cubicBezTo>
                  <a:pt x="20639" y="1912"/>
                  <a:pt x="20639" y="993"/>
                  <a:pt x="16797" y="426"/>
                </a:cubicBezTo>
                <a:cubicBezTo>
                  <a:pt x="14876" y="142"/>
                  <a:pt x="12354" y="0"/>
                  <a:pt x="9836" y="0"/>
                </a:cubicBezTo>
                <a:close/>
                <a:moveTo>
                  <a:pt x="9836" y="4966"/>
                </a:moveTo>
                <a:cubicBezTo>
                  <a:pt x="7816" y="4966"/>
                  <a:pt x="5799" y="5080"/>
                  <a:pt x="4258" y="5307"/>
                </a:cubicBezTo>
                <a:cubicBezTo>
                  <a:pt x="1176" y="5762"/>
                  <a:pt x="1176" y="6500"/>
                  <a:pt x="4258" y="6955"/>
                </a:cubicBezTo>
                <a:cubicBezTo>
                  <a:pt x="7340" y="7410"/>
                  <a:pt x="12338" y="7410"/>
                  <a:pt x="15420" y="6955"/>
                </a:cubicBezTo>
                <a:cubicBezTo>
                  <a:pt x="18502" y="6500"/>
                  <a:pt x="18502" y="5762"/>
                  <a:pt x="15420" y="5307"/>
                </a:cubicBezTo>
                <a:cubicBezTo>
                  <a:pt x="13879" y="5080"/>
                  <a:pt x="11856" y="4966"/>
                  <a:pt x="9836" y="4966"/>
                </a:cubicBezTo>
                <a:close/>
                <a:moveTo>
                  <a:pt x="9836" y="9331"/>
                </a:moveTo>
                <a:cubicBezTo>
                  <a:pt x="8063" y="9331"/>
                  <a:pt x="6295" y="9431"/>
                  <a:pt x="4943" y="9630"/>
                </a:cubicBezTo>
                <a:cubicBezTo>
                  <a:pt x="2237" y="10030"/>
                  <a:pt x="2237" y="10678"/>
                  <a:pt x="4943" y="11077"/>
                </a:cubicBezTo>
                <a:cubicBezTo>
                  <a:pt x="7648" y="11477"/>
                  <a:pt x="12030" y="11477"/>
                  <a:pt x="14735" y="11077"/>
                </a:cubicBezTo>
                <a:cubicBezTo>
                  <a:pt x="17441" y="10678"/>
                  <a:pt x="17441" y="10030"/>
                  <a:pt x="14735" y="9630"/>
                </a:cubicBezTo>
                <a:cubicBezTo>
                  <a:pt x="13383" y="9431"/>
                  <a:pt x="11609" y="9331"/>
                  <a:pt x="9836" y="9331"/>
                </a:cubicBezTo>
                <a:close/>
                <a:moveTo>
                  <a:pt x="9836" y="13457"/>
                </a:moveTo>
                <a:cubicBezTo>
                  <a:pt x="8399" y="13457"/>
                  <a:pt x="6967" y="13537"/>
                  <a:pt x="5871" y="13699"/>
                </a:cubicBezTo>
                <a:cubicBezTo>
                  <a:pt x="3679" y="14022"/>
                  <a:pt x="3679" y="14548"/>
                  <a:pt x="5871" y="14871"/>
                </a:cubicBezTo>
                <a:cubicBezTo>
                  <a:pt x="8064" y="15195"/>
                  <a:pt x="11614" y="15195"/>
                  <a:pt x="13807" y="14871"/>
                </a:cubicBezTo>
                <a:cubicBezTo>
                  <a:pt x="15999" y="14548"/>
                  <a:pt x="15999" y="14022"/>
                  <a:pt x="13807" y="13699"/>
                </a:cubicBezTo>
                <a:cubicBezTo>
                  <a:pt x="12711" y="13537"/>
                  <a:pt x="11272" y="13457"/>
                  <a:pt x="9836" y="13457"/>
                </a:cubicBezTo>
                <a:close/>
                <a:moveTo>
                  <a:pt x="9836" y="17195"/>
                </a:moveTo>
                <a:cubicBezTo>
                  <a:pt x="8711" y="17195"/>
                  <a:pt x="7592" y="17258"/>
                  <a:pt x="6734" y="17385"/>
                </a:cubicBezTo>
                <a:cubicBezTo>
                  <a:pt x="5018" y="17638"/>
                  <a:pt x="5018" y="18049"/>
                  <a:pt x="6734" y="18302"/>
                </a:cubicBezTo>
                <a:cubicBezTo>
                  <a:pt x="8450" y="18555"/>
                  <a:pt x="11228" y="18555"/>
                  <a:pt x="12944" y="18302"/>
                </a:cubicBezTo>
                <a:cubicBezTo>
                  <a:pt x="14660" y="18049"/>
                  <a:pt x="14660" y="17638"/>
                  <a:pt x="12944" y="17385"/>
                </a:cubicBezTo>
                <a:cubicBezTo>
                  <a:pt x="12086" y="17258"/>
                  <a:pt x="10960" y="17195"/>
                  <a:pt x="9836" y="17195"/>
                </a:cubicBezTo>
                <a:close/>
                <a:moveTo>
                  <a:pt x="9836" y="20588"/>
                </a:moveTo>
                <a:cubicBezTo>
                  <a:pt x="9000" y="20588"/>
                  <a:pt x="8169" y="20635"/>
                  <a:pt x="7531" y="20729"/>
                </a:cubicBezTo>
                <a:cubicBezTo>
                  <a:pt x="6255" y="20917"/>
                  <a:pt x="6255" y="21223"/>
                  <a:pt x="7531" y="21412"/>
                </a:cubicBezTo>
                <a:cubicBezTo>
                  <a:pt x="8807" y="21600"/>
                  <a:pt x="10871" y="21600"/>
                  <a:pt x="12147" y="21412"/>
                </a:cubicBezTo>
                <a:cubicBezTo>
                  <a:pt x="13423" y="21223"/>
                  <a:pt x="13423" y="20917"/>
                  <a:pt x="12147" y="20729"/>
                </a:cubicBezTo>
                <a:cubicBezTo>
                  <a:pt x="11509" y="20635"/>
                  <a:pt x="10672" y="20588"/>
                  <a:pt x="9836" y="20588"/>
                </a:cubicBezTo>
                <a:close/>
              </a:path>
            </a:pathLst>
          </a:custGeom>
          <a:solidFill>
            <a:schemeClr val="accent3"/>
          </a:solidFill>
          <a:ln w="12700">
            <a:miter lim="400000"/>
          </a:ln>
        </p:spPr>
        <p:txBody>
          <a:bodyPr lIns="0" tIns="0" rIns="0" bIns="0" anchor="ctr"/>
          <a:lstStyle/>
          <a:p>
            <a:endParaRPr/>
          </a:p>
        </p:txBody>
      </p:sp>
      <p:sp>
        <p:nvSpPr>
          <p:cNvPr id="96" name="Shape"/>
          <p:cNvSpPr/>
          <p:nvPr/>
        </p:nvSpPr>
        <p:spPr>
          <a:xfrm>
            <a:off x="18144892" y="4313237"/>
            <a:ext cx="4584372" cy="4584139"/>
          </a:xfrm>
          <a:custGeom>
            <a:avLst/>
            <a:gdLst/>
            <a:ahLst/>
            <a:cxnLst>
              <a:cxn ang="0">
                <a:pos x="wd2" y="hd2"/>
              </a:cxn>
              <a:cxn ang="5400000">
                <a:pos x="wd2" y="hd2"/>
              </a:cxn>
              <a:cxn ang="10800000">
                <a:pos x="wd2" y="hd2"/>
              </a:cxn>
              <a:cxn ang="16200000">
                <a:pos x="wd2" y="hd2"/>
              </a:cxn>
            </a:cxnLst>
            <a:rect l="0" t="0" r="r" b="b"/>
            <a:pathLst>
              <a:path w="19679" h="20595" extrusionOk="0">
                <a:moveTo>
                  <a:pt x="9839" y="0"/>
                </a:moveTo>
                <a:cubicBezTo>
                  <a:pt x="7321" y="0"/>
                  <a:pt x="4803" y="1004"/>
                  <a:pt x="2881" y="3015"/>
                </a:cubicBezTo>
                <a:cubicBezTo>
                  <a:pt x="-961" y="7037"/>
                  <a:pt x="-961" y="13557"/>
                  <a:pt x="2881" y="17579"/>
                </a:cubicBezTo>
                <a:cubicBezTo>
                  <a:pt x="6724" y="21600"/>
                  <a:pt x="12954" y="21600"/>
                  <a:pt x="16797" y="17579"/>
                </a:cubicBezTo>
                <a:cubicBezTo>
                  <a:pt x="20639" y="13557"/>
                  <a:pt x="20639" y="7036"/>
                  <a:pt x="16797" y="3015"/>
                </a:cubicBezTo>
                <a:cubicBezTo>
                  <a:pt x="14875" y="1004"/>
                  <a:pt x="12357" y="0"/>
                  <a:pt x="9839" y="0"/>
                </a:cubicBezTo>
                <a:close/>
                <a:moveTo>
                  <a:pt x="9839" y="437"/>
                </a:moveTo>
                <a:cubicBezTo>
                  <a:pt x="12250" y="437"/>
                  <a:pt x="14661" y="1400"/>
                  <a:pt x="16500" y="3325"/>
                </a:cubicBezTo>
                <a:cubicBezTo>
                  <a:pt x="20179" y="7176"/>
                  <a:pt x="20179" y="13418"/>
                  <a:pt x="16500" y="17268"/>
                </a:cubicBezTo>
                <a:cubicBezTo>
                  <a:pt x="12821" y="21119"/>
                  <a:pt x="6857" y="21119"/>
                  <a:pt x="3178" y="17268"/>
                </a:cubicBezTo>
                <a:cubicBezTo>
                  <a:pt x="-501" y="13418"/>
                  <a:pt x="-501" y="7176"/>
                  <a:pt x="3178" y="3325"/>
                </a:cubicBezTo>
                <a:cubicBezTo>
                  <a:pt x="5017" y="1400"/>
                  <a:pt x="7428" y="437"/>
                  <a:pt x="9839" y="437"/>
                </a:cubicBezTo>
                <a:close/>
              </a:path>
            </a:pathLst>
          </a:custGeom>
          <a:solidFill>
            <a:schemeClr val="accent5"/>
          </a:solidFill>
          <a:ln w="12700">
            <a:miter lim="400000"/>
          </a:ln>
        </p:spPr>
        <p:txBody>
          <a:bodyPr lIns="0" tIns="0" rIns="0" bIns="0" anchor="ctr"/>
          <a:lstStyle/>
          <a:p>
            <a:endParaRPr/>
          </a:p>
        </p:txBody>
      </p:sp>
      <p:sp>
        <p:nvSpPr>
          <p:cNvPr id="97" name="Shape"/>
          <p:cNvSpPr/>
          <p:nvPr/>
        </p:nvSpPr>
        <p:spPr>
          <a:xfrm>
            <a:off x="20297779" y="4682255"/>
            <a:ext cx="264523" cy="1962151"/>
          </a:xfrm>
          <a:custGeom>
            <a:avLst/>
            <a:gdLst/>
            <a:ahLst/>
            <a:cxnLst>
              <a:cxn ang="0">
                <a:pos x="wd2" y="hd2"/>
              </a:cxn>
              <a:cxn ang="5400000">
                <a:pos x="wd2" y="hd2"/>
              </a:cxn>
              <a:cxn ang="10800000">
                <a:pos x="wd2" y="hd2"/>
              </a:cxn>
              <a:cxn ang="16200000">
                <a:pos x="wd2" y="hd2"/>
              </a:cxn>
            </a:cxnLst>
            <a:rect l="0" t="0" r="r" b="b"/>
            <a:pathLst>
              <a:path w="19679" h="21553" extrusionOk="0">
                <a:moveTo>
                  <a:pt x="9836" y="0"/>
                </a:moveTo>
                <a:cubicBezTo>
                  <a:pt x="7318" y="0"/>
                  <a:pt x="4802" y="142"/>
                  <a:pt x="2881" y="426"/>
                </a:cubicBezTo>
                <a:cubicBezTo>
                  <a:pt x="-961" y="993"/>
                  <a:pt x="-961" y="1912"/>
                  <a:pt x="2881" y="2480"/>
                </a:cubicBezTo>
                <a:cubicBezTo>
                  <a:pt x="6724" y="3047"/>
                  <a:pt x="12954" y="3047"/>
                  <a:pt x="16797" y="2480"/>
                </a:cubicBezTo>
                <a:cubicBezTo>
                  <a:pt x="20639" y="1912"/>
                  <a:pt x="20639" y="993"/>
                  <a:pt x="16797" y="426"/>
                </a:cubicBezTo>
                <a:cubicBezTo>
                  <a:pt x="14876" y="142"/>
                  <a:pt x="12354" y="0"/>
                  <a:pt x="9836" y="0"/>
                </a:cubicBezTo>
                <a:close/>
                <a:moveTo>
                  <a:pt x="9836" y="4966"/>
                </a:moveTo>
                <a:cubicBezTo>
                  <a:pt x="7816" y="4966"/>
                  <a:pt x="5799" y="5080"/>
                  <a:pt x="4258" y="5307"/>
                </a:cubicBezTo>
                <a:cubicBezTo>
                  <a:pt x="1176" y="5762"/>
                  <a:pt x="1176" y="6500"/>
                  <a:pt x="4258" y="6955"/>
                </a:cubicBezTo>
                <a:cubicBezTo>
                  <a:pt x="7340" y="7410"/>
                  <a:pt x="12338" y="7410"/>
                  <a:pt x="15420" y="6955"/>
                </a:cubicBezTo>
                <a:cubicBezTo>
                  <a:pt x="18502" y="6500"/>
                  <a:pt x="18502" y="5762"/>
                  <a:pt x="15420" y="5307"/>
                </a:cubicBezTo>
                <a:cubicBezTo>
                  <a:pt x="13879" y="5080"/>
                  <a:pt x="11856" y="4966"/>
                  <a:pt x="9836" y="4966"/>
                </a:cubicBezTo>
                <a:close/>
                <a:moveTo>
                  <a:pt x="9836" y="9331"/>
                </a:moveTo>
                <a:cubicBezTo>
                  <a:pt x="8063" y="9331"/>
                  <a:pt x="6295" y="9431"/>
                  <a:pt x="4943" y="9630"/>
                </a:cubicBezTo>
                <a:cubicBezTo>
                  <a:pt x="2237" y="10030"/>
                  <a:pt x="2237" y="10678"/>
                  <a:pt x="4943" y="11077"/>
                </a:cubicBezTo>
                <a:cubicBezTo>
                  <a:pt x="7648" y="11477"/>
                  <a:pt x="12030" y="11477"/>
                  <a:pt x="14735" y="11077"/>
                </a:cubicBezTo>
                <a:cubicBezTo>
                  <a:pt x="17441" y="10678"/>
                  <a:pt x="17441" y="10030"/>
                  <a:pt x="14735" y="9630"/>
                </a:cubicBezTo>
                <a:cubicBezTo>
                  <a:pt x="13383" y="9431"/>
                  <a:pt x="11609" y="9331"/>
                  <a:pt x="9836" y="9331"/>
                </a:cubicBezTo>
                <a:close/>
                <a:moveTo>
                  <a:pt x="9836" y="13457"/>
                </a:moveTo>
                <a:cubicBezTo>
                  <a:pt x="8399" y="13457"/>
                  <a:pt x="6967" y="13537"/>
                  <a:pt x="5871" y="13699"/>
                </a:cubicBezTo>
                <a:cubicBezTo>
                  <a:pt x="3679" y="14022"/>
                  <a:pt x="3679" y="14548"/>
                  <a:pt x="5871" y="14871"/>
                </a:cubicBezTo>
                <a:cubicBezTo>
                  <a:pt x="8064" y="15195"/>
                  <a:pt x="11614" y="15195"/>
                  <a:pt x="13807" y="14871"/>
                </a:cubicBezTo>
                <a:cubicBezTo>
                  <a:pt x="15999" y="14548"/>
                  <a:pt x="15999" y="14022"/>
                  <a:pt x="13807" y="13699"/>
                </a:cubicBezTo>
                <a:cubicBezTo>
                  <a:pt x="12711" y="13537"/>
                  <a:pt x="11272" y="13457"/>
                  <a:pt x="9836" y="13457"/>
                </a:cubicBezTo>
                <a:close/>
                <a:moveTo>
                  <a:pt x="9836" y="17195"/>
                </a:moveTo>
                <a:cubicBezTo>
                  <a:pt x="8711" y="17195"/>
                  <a:pt x="7592" y="17258"/>
                  <a:pt x="6734" y="17385"/>
                </a:cubicBezTo>
                <a:cubicBezTo>
                  <a:pt x="5018" y="17638"/>
                  <a:pt x="5018" y="18049"/>
                  <a:pt x="6734" y="18302"/>
                </a:cubicBezTo>
                <a:cubicBezTo>
                  <a:pt x="8450" y="18555"/>
                  <a:pt x="11228" y="18555"/>
                  <a:pt x="12944" y="18302"/>
                </a:cubicBezTo>
                <a:cubicBezTo>
                  <a:pt x="14660" y="18049"/>
                  <a:pt x="14660" y="17638"/>
                  <a:pt x="12944" y="17385"/>
                </a:cubicBezTo>
                <a:cubicBezTo>
                  <a:pt x="12086" y="17258"/>
                  <a:pt x="10960" y="17195"/>
                  <a:pt x="9836" y="17195"/>
                </a:cubicBezTo>
                <a:close/>
                <a:moveTo>
                  <a:pt x="9836" y="20588"/>
                </a:moveTo>
                <a:cubicBezTo>
                  <a:pt x="9000" y="20588"/>
                  <a:pt x="8169" y="20635"/>
                  <a:pt x="7531" y="20729"/>
                </a:cubicBezTo>
                <a:cubicBezTo>
                  <a:pt x="6255" y="20917"/>
                  <a:pt x="6255" y="21223"/>
                  <a:pt x="7531" y="21412"/>
                </a:cubicBezTo>
                <a:cubicBezTo>
                  <a:pt x="8807" y="21600"/>
                  <a:pt x="10871" y="21600"/>
                  <a:pt x="12147" y="21412"/>
                </a:cubicBezTo>
                <a:cubicBezTo>
                  <a:pt x="13423" y="21223"/>
                  <a:pt x="13423" y="20917"/>
                  <a:pt x="12147" y="20729"/>
                </a:cubicBezTo>
                <a:cubicBezTo>
                  <a:pt x="11509" y="20635"/>
                  <a:pt x="10672" y="20588"/>
                  <a:pt x="9836" y="20588"/>
                </a:cubicBezTo>
                <a:close/>
              </a:path>
            </a:pathLst>
          </a:custGeom>
          <a:solidFill>
            <a:srgbClr val="535353"/>
          </a:solidFill>
          <a:ln w="12700">
            <a:miter lim="400000"/>
          </a:ln>
        </p:spPr>
        <p:txBody>
          <a:bodyPr lIns="0" tIns="0" rIns="0" bIns="0" anchor="ctr"/>
          <a:lstStyle/>
          <a:p>
            <a:endParaRPr/>
          </a:p>
        </p:txBody>
      </p:sp>
      <p:sp>
        <p:nvSpPr>
          <p:cNvPr id="9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221805" y="10127174"/>
            <a:ext cx="3414516" cy="1625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dirty="0">
                <a:solidFill>
                  <a:schemeClr val="tx2"/>
                </a:solidFill>
              </a:rPr>
              <a:t>Lorem Ipsum is simply dummy text of the printing and typesetting industry. Lorem Ipsum has been the industry's standard dummy</a:t>
            </a:r>
          </a:p>
        </p:txBody>
      </p:sp>
      <p:sp>
        <p:nvSpPr>
          <p:cNvPr id="9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221805" y="9491108"/>
            <a:ext cx="3414516"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01" name="Venn diagram"/>
          <p:cNvSpPr txBox="1"/>
          <p:nvPr/>
        </p:nvSpPr>
        <p:spPr>
          <a:xfrm>
            <a:off x="6640634" y="2092377"/>
            <a:ext cx="11102732"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latin typeface="Barlow Bold"/>
                <a:ea typeface="Barlow Bold"/>
                <a:cs typeface="Barlow Bold"/>
                <a:sym typeface="Barlow Bold"/>
              </a:defRPr>
            </a:lvl1pPr>
          </a:lstStyle>
          <a:p>
            <a:r>
              <a:rPr>
                <a:solidFill>
                  <a:schemeClr val="tx1"/>
                </a:solidFill>
              </a:rPr>
              <a:t>Time Management Template</a:t>
            </a:r>
          </a:p>
        </p:txBody>
      </p:sp>
      <p:sp>
        <p:nvSpPr>
          <p:cNvPr id="102" name="Rounded Rectangle"/>
          <p:cNvSpPr/>
          <p:nvPr/>
        </p:nvSpPr>
        <p:spPr>
          <a:xfrm>
            <a:off x="4485530" y="5415097"/>
            <a:ext cx="774073" cy="491802"/>
          </a:xfrm>
          <a:prstGeom prst="roundRect">
            <a:avLst>
              <a:gd name="adj" fmla="val 50000"/>
            </a:avLst>
          </a:prstGeom>
          <a:solidFill>
            <a:srgbClr val="F7F5F6"/>
          </a:solidFill>
          <a:ln w="12700" cap="flat">
            <a:noFill/>
            <a:miter lim="400000"/>
          </a:ln>
          <a:effectLst/>
        </p:spPr>
        <p:txBody>
          <a:bodyPr wrap="square" lIns="0" tIns="0" rIns="0" bIns="0" numCol="1" anchor="ctr">
            <a:noAutofit/>
          </a:bodyPr>
          <a:lstStyle/>
          <a:p>
            <a:endParaRPr/>
          </a:p>
        </p:txBody>
      </p:sp>
      <p:sp>
        <p:nvSpPr>
          <p:cNvPr id="103"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4561978" y="5444356"/>
            <a:ext cx="646577" cy="41036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dirty="0">
                <a:solidFill>
                  <a:schemeClr val="tx1"/>
                </a:solidFill>
              </a:rPr>
              <a:t>1/4</a:t>
            </a:r>
          </a:p>
        </p:txBody>
      </p:sp>
      <p:sp>
        <p:nvSpPr>
          <p:cNvPr id="105" name="Rounded Rectangle"/>
          <p:cNvSpPr/>
          <p:nvPr/>
        </p:nvSpPr>
        <p:spPr>
          <a:xfrm>
            <a:off x="10146552" y="6359287"/>
            <a:ext cx="774073" cy="491802"/>
          </a:xfrm>
          <a:prstGeom prst="roundRect">
            <a:avLst>
              <a:gd name="adj" fmla="val 50000"/>
            </a:avLst>
          </a:prstGeom>
          <a:solidFill>
            <a:srgbClr val="F7F5F6"/>
          </a:solidFill>
          <a:ln w="12700" cap="flat">
            <a:noFill/>
            <a:miter lim="400000"/>
          </a:ln>
          <a:effectLst/>
        </p:spPr>
        <p:txBody>
          <a:bodyPr wrap="square" lIns="0" tIns="0" rIns="0" bIns="0" numCol="1" anchor="ctr">
            <a:noAutofit/>
          </a:bodyPr>
          <a:lstStyle/>
          <a:p>
            <a:endParaRPr/>
          </a:p>
        </p:txBody>
      </p:sp>
      <p:sp>
        <p:nvSpPr>
          <p:cNvPr id="106"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10223000" y="6388546"/>
            <a:ext cx="646577" cy="41036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2/4</a:t>
            </a:r>
          </a:p>
        </p:txBody>
      </p:sp>
      <p:sp>
        <p:nvSpPr>
          <p:cNvPr id="108" name="Rounded Rectangle"/>
          <p:cNvSpPr/>
          <p:nvPr/>
        </p:nvSpPr>
        <p:spPr>
          <a:xfrm>
            <a:off x="15404352" y="7078953"/>
            <a:ext cx="774073" cy="491802"/>
          </a:xfrm>
          <a:prstGeom prst="roundRect">
            <a:avLst>
              <a:gd name="adj" fmla="val 50000"/>
            </a:avLst>
          </a:prstGeom>
          <a:solidFill>
            <a:srgbClr val="F7F5F6"/>
          </a:solidFill>
          <a:ln w="12700" cap="flat">
            <a:noFill/>
            <a:miter lim="400000"/>
          </a:ln>
          <a:effectLst/>
        </p:spPr>
        <p:txBody>
          <a:bodyPr wrap="square" lIns="0" tIns="0" rIns="0" bIns="0" numCol="1" anchor="ctr">
            <a:noAutofit/>
          </a:bodyPr>
          <a:lstStyle/>
          <a:p>
            <a:endParaRPr/>
          </a:p>
        </p:txBody>
      </p:sp>
      <p:sp>
        <p:nvSpPr>
          <p:cNvPr id="109"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15480800" y="7108212"/>
            <a:ext cx="646577" cy="41036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3/4</a:t>
            </a:r>
          </a:p>
        </p:txBody>
      </p:sp>
      <p:sp>
        <p:nvSpPr>
          <p:cNvPr id="111" name="Rounded Rectangle"/>
          <p:cNvSpPr/>
          <p:nvPr/>
        </p:nvSpPr>
        <p:spPr>
          <a:xfrm>
            <a:off x="20050115" y="7324659"/>
            <a:ext cx="774073" cy="491802"/>
          </a:xfrm>
          <a:prstGeom prst="roundRect">
            <a:avLst>
              <a:gd name="adj" fmla="val 50000"/>
            </a:avLst>
          </a:prstGeom>
          <a:solidFill>
            <a:srgbClr val="F7F5F6"/>
          </a:solidFill>
          <a:ln w="12700" cap="flat">
            <a:noFill/>
            <a:miter lim="400000"/>
          </a:ln>
          <a:effectLst/>
        </p:spPr>
        <p:txBody>
          <a:bodyPr wrap="square" lIns="0" tIns="0" rIns="0" bIns="0" numCol="1" anchor="ctr">
            <a:noAutofit/>
          </a:bodyPr>
          <a:lstStyle/>
          <a:p>
            <a:endParaRPr/>
          </a:p>
        </p:txBody>
      </p:sp>
      <p:sp>
        <p:nvSpPr>
          <p:cNvPr id="112"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0126563" y="7353918"/>
            <a:ext cx="646577" cy="41036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4/4</a:t>
            </a:r>
          </a:p>
        </p:txBody>
      </p:sp>
      <p:sp>
        <p:nvSpPr>
          <p:cNvPr id="11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724478" y="10127174"/>
            <a:ext cx="3414515" cy="1625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a:t>
            </a:r>
          </a:p>
        </p:txBody>
      </p:sp>
      <p:sp>
        <p:nvSpPr>
          <p:cNvPr id="11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724478" y="9491108"/>
            <a:ext cx="3414515"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1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220132" y="10127174"/>
            <a:ext cx="3414516" cy="1625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a:t>
            </a:r>
          </a:p>
        </p:txBody>
      </p:sp>
      <p:sp>
        <p:nvSpPr>
          <p:cNvPr id="11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220132" y="9491108"/>
            <a:ext cx="3414516"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2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8729893" y="10127174"/>
            <a:ext cx="3414516" cy="1625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a:t>
            </a:r>
          </a:p>
        </p:txBody>
      </p:sp>
      <p:sp>
        <p:nvSpPr>
          <p:cNvPr id="12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8729893" y="9491108"/>
            <a:ext cx="3414516"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435" name="Rounded Rectangle"/>
          <p:cNvSpPr/>
          <p:nvPr/>
        </p:nvSpPr>
        <p:spPr>
          <a:xfrm>
            <a:off x="1763913" y="7176500"/>
            <a:ext cx="10315175" cy="2275648"/>
          </a:xfrm>
          <a:prstGeom prst="roundRect">
            <a:avLst>
              <a:gd name="adj" fmla="val 4799"/>
            </a:avLst>
          </a:prstGeom>
          <a:solidFill>
            <a:schemeClr val="accent4"/>
          </a:solidFill>
          <a:ln w="12700">
            <a:miter lim="400000"/>
          </a:ln>
        </p:spPr>
        <p:txBody>
          <a:bodyPr lIns="0" tIns="0" rIns="0" bIns="0" anchor="ctr"/>
          <a:lstStyle/>
          <a:p>
            <a:endParaRPr/>
          </a:p>
        </p:txBody>
      </p:sp>
      <p:sp>
        <p:nvSpPr>
          <p:cNvPr id="1436" name="Shape"/>
          <p:cNvSpPr/>
          <p:nvPr/>
        </p:nvSpPr>
        <p:spPr>
          <a:xfrm>
            <a:off x="1764086" y="7176385"/>
            <a:ext cx="2509839" cy="2275683"/>
          </a:xfrm>
          <a:custGeom>
            <a:avLst/>
            <a:gdLst/>
            <a:ahLst/>
            <a:cxnLst>
              <a:cxn ang="0">
                <a:pos x="wd2" y="hd2"/>
              </a:cxn>
              <a:cxn ang="5400000">
                <a:pos x="wd2" y="hd2"/>
              </a:cxn>
              <a:cxn ang="10800000">
                <a:pos x="wd2" y="hd2"/>
              </a:cxn>
              <a:cxn ang="16200000">
                <a:pos x="wd2" y="hd2"/>
              </a:cxn>
            </a:cxnLst>
            <a:rect l="0" t="0" r="r" b="b"/>
            <a:pathLst>
              <a:path w="21598" h="21598" extrusionOk="0">
                <a:moveTo>
                  <a:pt x="1434" y="0"/>
                </a:moveTo>
                <a:cubicBezTo>
                  <a:pt x="1013" y="0"/>
                  <a:pt x="760" y="1"/>
                  <a:pt x="591" y="79"/>
                </a:cubicBezTo>
                <a:cubicBezTo>
                  <a:pt x="348" y="177"/>
                  <a:pt x="157" y="387"/>
                  <a:pt x="68" y="655"/>
                </a:cubicBezTo>
                <a:cubicBezTo>
                  <a:pt x="-2" y="841"/>
                  <a:pt x="0" y="1121"/>
                  <a:pt x="0" y="1586"/>
                </a:cubicBezTo>
                <a:lnTo>
                  <a:pt x="0" y="20016"/>
                </a:lnTo>
                <a:cubicBezTo>
                  <a:pt x="0" y="20481"/>
                  <a:pt x="-2" y="20756"/>
                  <a:pt x="68" y="20942"/>
                </a:cubicBezTo>
                <a:cubicBezTo>
                  <a:pt x="157" y="21210"/>
                  <a:pt x="348" y="21425"/>
                  <a:pt x="591" y="21522"/>
                </a:cubicBezTo>
                <a:cubicBezTo>
                  <a:pt x="760" y="21600"/>
                  <a:pt x="1013" y="21598"/>
                  <a:pt x="1434" y="21598"/>
                </a:cubicBezTo>
                <a:lnTo>
                  <a:pt x="21598" y="21598"/>
                </a:lnTo>
                <a:lnTo>
                  <a:pt x="21598" y="0"/>
                </a:lnTo>
                <a:lnTo>
                  <a:pt x="1434" y="0"/>
                </a:lnTo>
                <a:close/>
              </a:path>
            </a:pathLst>
          </a:custGeom>
          <a:solidFill>
            <a:schemeClr val="accent2"/>
          </a:solidFill>
          <a:ln w="12700">
            <a:miter lim="400000"/>
          </a:ln>
        </p:spPr>
        <p:txBody>
          <a:bodyPr lIns="0" tIns="0" rIns="0" bIns="0" anchor="ctr"/>
          <a:lstStyle/>
          <a:p>
            <a:endParaRPr/>
          </a:p>
        </p:txBody>
      </p:sp>
      <p:sp>
        <p:nvSpPr>
          <p:cNvPr id="143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544990" y="7965175"/>
            <a:ext cx="7304976"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1500s</a:t>
            </a:r>
          </a:p>
        </p:txBody>
      </p:sp>
      <p:sp>
        <p:nvSpPr>
          <p:cNvPr id="1438" name="Venn diagram"/>
          <p:cNvSpPr txBox="1"/>
          <p:nvPr/>
        </p:nvSpPr>
        <p:spPr>
          <a:xfrm>
            <a:off x="4564731" y="7342672"/>
            <a:ext cx="6427905" cy="558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439" name="Rounded Rectangle"/>
          <p:cNvSpPr/>
          <p:nvPr/>
        </p:nvSpPr>
        <p:spPr>
          <a:xfrm>
            <a:off x="1763913" y="4702819"/>
            <a:ext cx="10315175" cy="2275649"/>
          </a:xfrm>
          <a:prstGeom prst="roundRect">
            <a:avLst>
              <a:gd name="adj" fmla="val 4799"/>
            </a:avLst>
          </a:prstGeom>
          <a:solidFill>
            <a:schemeClr val="accent4"/>
          </a:solidFill>
          <a:ln w="12700">
            <a:miter lim="400000"/>
          </a:ln>
        </p:spPr>
        <p:txBody>
          <a:bodyPr lIns="0" tIns="0" rIns="0" bIns="0" anchor="ctr"/>
          <a:lstStyle/>
          <a:p>
            <a:endParaRPr/>
          </a:p>
        </p:txBody>
      </p:sp>
      <p:sp>
        <p:nvSpPr>
          <p:cNvPr id="1440" name="Shape"/>
          <p:cNvSpPr/>
          <p:nvPr/>
        </p:nvSpPr>
        <p:spPr>
          <a:xfrm>
            <a:off x="1764086" y="4702704"/>
            <a:ext cx="2509839" cy="2275683"/>
          </a:xfrm>
          <a:custGeom>
            <a:avLst/>
            <a:gdLst/>
            <a:ahLst/>
            <a:cxnLst>
              <a:cxn ang="0">
                <a:pos x="wd2" y="hd2"/>
              </a:cxn>
              <a:cxn ang="5400000">
                <a:pos x="wd2" y="hd2"/>
              </a:cxn>
              <a:cxn ang="10800000">
                <a:pos x="wd2" y="hd2"/>
              </a:cxn>
              <a:cxn ang="16200000">
                <a:pos x="wd2" y="hd2"/>
              </a:cxn>
            </a:cxnLst>
            <a:rect l="0" t="0" r="r" b="b"/>
            <a:pathLst>
              <a:path w="21598" h="21598" extrusionOk="0">
                <a:moveTo>
                  <a:pt x="1434" y="0"/>
                </a:moveTo>
                <a:cubicBezTo>
                  <a:pt x="1013" y="0"/>
                  <a:pt x="760" y="1"/>
                  <a:pt x="591" y="79"/>
                </a:cubicBezTo>
                <a:cubicBezTo>
                  <a:pt x="348" y="177"/>
                  <a:pt x="157" y="387"/>
                  <a:pt x="68" y="655"/>
                </a:cubicBezTo>
                <a:cubicBezTo>
                  <a:pt x="-2" y="841"/>
                  <a:pt x="0" y="1121"/>
                  <a:pt x="0" y="1586"/>
                </a:cubicBezTo>
                <a:lnTo>
                  <a:pt x="0" y="20016"/>
                </a:lnTo>
                <a:cubicBezTo>
                  <a:pt x="0" y="20481"/>
                  <a:pt x="-2" y="20756"/>
                  <a:pt x="68" y="20942"/>
                </a:cubicBezTo>
                <a:cubicBezTo>
                  <a:pt x="157" y="21210"/>
                  <a:pt x="348" y="21425"/>
                  <a:pt x="591" y="21522"/>
                </a:cubicBezTo>
                <a:cubicBezTo>
                  <a:pt x="760" y="21600"/>
                  <a:pt x="1013" y="21598"/>
                  <a:pt x="1434" y="21598"/>
                </a:cubicBezTo>
                <a:lnTo>
                  <a:pt x="21598" y="21598"/>
                </a:lnTo>
                <a:lnTo>
                  <a:pt x="21598" y="0"/>
                </a:lnTo>
                <a:lnTo>
                  <a:pt x="1434" y="0"/>
                </a:lnTo>
                <a:close/>
              </a:path>
            </a:pathLst>
          </a:custGeom>
          <a:solidFill>
            <a:schemeClr val="accent1"/>
          </a:solidFill>
          <a:ln w="12700">
            <a:miter lim="400000"/>
          </a:ln>
        </p:spPr>
        <p:txBody>
          <a:bodyPr lIns="0" tIns="0" rIns="0" bIns="0" anchor="ctr"/>
          <a:lstStyle/>
          <a:p>
            <a:endParaRPr/>
          </a:p>
        </p:txBody>
      </p:sp>
      <p:sp>
        <p:nvSpPr>
          <p:cNvPr id="144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544990" y="5491495"/>
            <a:ext cx="7304976"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Lorem Ipsum is simply dummy text of the printing and typesetting industry. Lorem Ipsum has been the industry's standard dummy text ever since 1500s</a:t>
            </a:r>
          </a:p>
        </p:txBody>
      </p:sp>
      <p:sp>
        <p:nvSpPr>
          <p:cNvPr id="1442" name="Venn diagram"/>
          <p:cNvSpPr txBox="1"/>
          <p:nvPr/>
        </p:nvSpPr>
        <p:spPr>
          <a:xfrm>
            <a:off x="4564731" y="4868991"/>
            <a:ext cx="6427905" cy="558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a:solidFill>
                  <a:srgbClr val="535353"/>
                </a:solidFill>
                <a:latin typeface="Barlow SemiBold"/>
                <a:ea typeface="Barlow SemiBold"/>
                <a:cs typeface="Barlow SemiBold"/>
                <a:sym typeface="Barlow SemiBold"/>
              </a:defRPr>
            </a:lvl1pPr>
          </a:lstStyle>
          <a:p>
            <a:r>
              <a:rPr dirty="0">
                <a:solidFill>
                  <a:schemeClr val="tx1"/>
                </a:solidFill>
              </a:rPr>
              <a:t>Placeholder text</a:t>
            </a:r>
          </a:p>
        </p:txBody>
      </p:sp>
      <p:sp>
        <p:nvSpPr>
          <p:cNvPr id="1443" name="Rounded Rectangle"/>
          <p:cNvSpPr/>
          <p:nvPr/>
        </p:nvSpPr>
        <p:spPr>
          <a:xfrm>
            <a:off x="1763913" y="9650181"/>
            <a:ext cx="10315175" cy="2275648"/>
          </a:xfrm>
          <a:prstGeom prst="roundRect">
            <a:avLst>
              <a:gd name="adj" fmla="val 4799"/>
            </a:avLst>
          </a:prstGeom>
          <a:solidFill>
            <a:schemeClr val="accent4"/>
          </a:solidFill>
          <a:ln w="12700">
            <a:miter lim="400000"/>
          </a:ln>
        </p:spPr>
        <p:txBody>
          <a:bodyPr lIns="0" tIns="0" rIns="0" bIns="0" anchor="ctr"/>
          <a:lstStyle/>
          <a:p>
            <a:endParaRPr/>
          </a:p>
        </p:txBody>
      </p:sp>
      <p:sp>
        <p:nvSpPr>
          <p:cNvPr id="1444" name="Shape"/>
          <p:cNvSpPr/>
          <p:nvPr/>
        </p:nvSpPr>
        <p:spPr>
          <a:xfrm>
            <a:off x="1764086" y="9650066"/>
            <a:ext cx="2509839" cy="2275683"/>
          </a:xfrm>
          <a:custGeom>
            <a:avLst/>
            <a:gdLst/>
            <a:ahLst/>
            <a:cxnLst>
              <a:cxn ang="0">
                <a:pos x="wd2" y="hd2"/>
              </a:cxn>
              <a:cxn ang="5400000">
                <a:pos x="wd2" y="hd2"/>
              </a:cxn>
              <a:cxn ang="10800000">
                <a:pos x="wd2" y="hd2"/>
              </a:cxn>
              <a:cxn ang="16200000">
                <a:pos x="wd2" y="hd2"/>
              </a:cxn>
            </a:cxnLst>
            <a:rect l="0" t="0" r="r" b="b"/>
            <a:pathLst>
              <a:path w="21598" h="21598" extrusionOk="0">
                <a:moveTo>
                  <a:pt x="1434" y="0"/>
                </a:moveTo>
                <a:cubicBezTo>
                  <a:pt x="1013" y="0"/>
                  <a:pt x="760" y="1"/>
                  <a:pt x="591" y="79"/>
                </a:cubicBezTo>
                <a:cubicBezTo>
                  <a:pt x="348" y="177"/>
                  <a:pt x="157" y="387"/>
                  <a:pt x="68" y="655"/>
                </a:cubicBezTo>
                <a:cubicBezTo>
                  <a:pt x="-2" y="841"/>
                  <a:pt x="0" y="1121"/>
                  <a:pt x="0" y="1586"/>
                </a:cubicBezTo>
                <a:lnTo>
                  <a:pt x="0" y="20016"/>
                </a:lnTo>
                <a:cubicBezTo>
                  <a:pt x="0" y="20481"/>
                  <a:pt x="-2" y="20756"/>
                  <a:pt x="68" y="20942"/>
                </a:cubicBezTo>
                <a:cubicBezTo>
                  <a:pt x="157" y="21210"/>
                  <a:pt x="348" y="21425"/>
                  <a:pt x="591" y="21522"/>
                </a:cubicBezTo>
                <a:cubicBezTo>
                  <a:pt x="760" y="21600"/>
                  <a:pt x="1013" y="21598"/>
                  <a:pt x="1434" y="21598"/>
                </a:cubicBezTo>
                <a:lnTo>
                  <a:pt x="21598" y="21598"/>
                </a:lnTo>
                <a:lnTo>
                  <a:pt x="21598" y="0"/>
                </a:lnTo>
                <a:lnTo>
                  <a:pt x="1434" y="0"/>
                </a:lnTo>
                <a:close/>
              </a:path>
            </a:pathLst>
          </a:custGeom>
          <a:solidFill>
            <a:schemeClr val="accent3"/>
          </a:solidFill>
          <a:ln w="12700">
            <a:miter lim="400000"/>
          </a:ln>
        </p:spPr>
        <p:txBody>
          <a:bodyPr lIns="0" tIns="0" rIns="0" bIns="0" anchor="ctr"/>
          <a:lstStyle/>
          <a:p>
            <a:endParaRPr/>
          </a:p>
        </p:txBody>
      </p:sp>
      <p:sp>
        <p:nvSpPr>
          <p:cNvPr id="144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544990" y="10438856"/>
            <a:ext cx="7304976"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1500s</a:t>
            </a:r>
          </a:p>
        </p:txBody>
      </p:sp>
      <p:sp>
        <p:nvSpPr>
          <p:cNvPr id="1446" name="Venn diagram"/>
          <p:cNvSpPr txBox="1"/>
          <p:nvPr/>
        </p:nvSpPr>
        <p:spPr>
          <a:xfrm>
            <a:off x="4564731" y="9816353"/>
            <a:ext cx="6427905" cy="558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447" name="Rounded Rectangle"/>
          <p:cNvSpPr/>
          <p:nvPr/>
        </p:nvSpPr>
        <p:spPr>
          <a:xfrm>
            <a:off x="12292212" y="4702819"/>
            <a:ext cx="10315175" cy="2275649"/>
          </a:xfrm>
          <a:prstGeom prst="roundRect">
            <a:avLst>
              <a:gd name="adj" fmla="val 4799"/>
            </a:avLst>
          </a:prstGeom>
          <a:solidFill>
            <a:schemeClr val="accent4"/>
          </a:solidFill>
          <a:ln w="12700">
            <a:miter lim="400000"/>
          </a:ln>
        </p:spPr>
        <p:txBody>
          <a:bodyPr lIns="0" tIns="0" rIns="0" bIns="0" anchor="ctr"/>
          <a:lstStyle/>
          <a:p>
            <a:endParaRPr/>
          </a:p>
        </p:txBody>
      </p:sp>
      <p:sp>
        <p:nvSpPr>
          <p:cNvPr id="1448" name="Shape"/>
          <p:cNvSpPr/>
          <p:nvPr/>
        </p:nvSpPr>
        <p:spPr>
          <a:xfrm>
            <a:off x="12292385" y="4702704"/>
            <a:ext cx="2509839" cy="2275683"/>
          </a:xfrm>
          <a:custGeom>
            <a:avLst/>
            <a:gdLst/>
            <a:ahLst/>
            <a:cxnLst>
              <a:cxn ang="0">
                <a:pos x="wd2" y="hd2"/>
              </a:cxn>
              <a:cxn ang="5400000">
                <a:pos x="wd2" y="hd2"/>
              </a:cxn>
              <a:cxn ang="10800000">
                <a:pos x="wd2" y="hd2"/>
              </a:cxn>
              <a:cxn ang="16200000">
                <a:pos x="wd2" y="hd2"/>
              </a:cxn>
            </a:cxnLst>
            <a:rect l="0" t="0" r="r" b="b"/>
            <a:pathLst>
              <a:path w="21598" h="21598" extrusionOk="0">
                <a:moveTo>
                  <a:pt x="1434" y="0"/>
                </a:moveTo>
                <a:cubicBezTo>
                  <a:pt x="1013" y="0"/>
                  <a:pt x="760" y="1"/>
                  <a:pt x="591" y="79"/>
                </a:cubicBezTo>
                <a:cubicBezTo>
                  <a:pt x="348" y="177"/>
                  <a:pt x="157" y="387"/>
                  <a:pt x="68" y="655"/>
                </a:cubicBezTo>
                <a:cubicBezTo>
                  <a:pt x="-2" y="841"/>
                  <a:pt x="0" y="1121"/>
                  <a:pt x="0" y="1586"/>
                </a:cubicBezTo>
                <a:lnTo>
                  <a:pt x="0" y="20016"/>
                </a:lnTo>
                <a:cubicBezTo>
                  <a:pt x="0" y="20481"/>
                  <a:pt x="-2" y="20756"/>
                  <a:pt x="68" y="20942"/>
                </a:cubicBezTo>
                <a:cubicBezTo>
                  <a:pt x="157" y="21210"/>
                  <a:pt x="348" y="21425"/>
                  <a:pt x="591" y="21522"/>
                </a:cubicBezTo>
                <a:cubicBezTo>
                  <a:pt x="760" y="21600"/>
                  <a:pt x="1013" y="21598"/>
                  <a:pt x="1434" y="21598"/>
                </a:cubicBezTo>
                <a:lnTo>
                  <a:pt x="21598" y="21598"/>
                </a:lnTo>
                <a:lnTo>
                  <a:pt x="21598" y="0"/>
                </a:lnTo>
                <a:lnTo>
                  <a:pt x="1434" y="0"/>
                </a:lnTo>
                <a:close/>
              </a:path>
            </a:pathLst>
          </a:custGeom>
          <a:solidFill>
            <a:schemeClr val="accent1"/>
          </a:solidFill>
          <a:ln w="12700">
            <a:miter lim="400000"/>
          </a:ln>
        </p:spPr>
        <p:txBody>
          <a:bodyPr lIns="0" tIns="0" rIns="0" bIns="0" anchor="ctr"/>
          <a:lstStyle/>
          <a:p>
            <a:endParaRPr/>
          </a:p>
        </p:txBody>
      </p:sp>
      <p:sp>
        <p:nvSpPr>
          <p:cNvPr id="144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073289" y="5491495"/>
            <a:ext cx="7304976"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1500s</a:t>
            </a:r>
          </a:p>
        </p:txBody>
      </p:sp>
      <p:sp>
        <p:nvSpPr>
          <p:cNvPr id="1450" name="Venn diagram"/>
          <p:cNvSpPr txBox="1"/>
          <p:nvPr/>
        </p:nvSpPr>
        <p:spPr>
          <a:xfrm>
            <a:off x="15093030" y="4868991"/>
            <a:ext cx="6427905" cy="558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451" name="Rounded Rectangle"/>
          <p:cNvSpPr/>
          <p:nvPr/>
        </p:nvSpPr>
        <p:spPr>
          <a:xfrm>
            <a:off x="12292212" y="7176500"/>
            <a:ext cx="10315175" cy="2275648"/>
          </a:xfrm>
          <a:prstGeom prst="roundRect">
            <a:avLst>
              <a:gd name="adj" fmla="val 4799"/>
            </a:avLst>
          </a:prstGeom>
          <a:solidFill>
            <a:schemeClr val="accent4"/>
          </a:solidFill>
          <a:ln w="12700">
            <a:miter lim="400000"/>
          </a:ln>
        </p:spPr>
        <p:txBody>
          <a:bodyPr lIns="0" tIns="0" rIns="0" bIns="0" anchor="ctr"/>
          <a:lstStyle/>
          <a:p>
            <a:endParaRPr/>
          </a:p>
        </p:txBody>
      </p:sp>
      <p:sp>
        <p:nvSpPr>
          <p:cNvPr id="1452" name="Shape"/>
          <p:cNvSpPr/>
          <p:nvPr/>
        </p:nvSpPr>
        <p:spPr>
          <a:xfrm>
            <a:off x="12292385" y="7176385"/>
            <a:ext cx="2509839" cy="2275683"/>
          </a:xfrm>
          <a:custGeom>
            <a:avLst/>
            <a:gdLst/>
            <a:ahLst/>
            <a:cxnLst>
              <a:cxn ang="0">
                <a:pos x="wd2" y="hd2"/>
              </a:cxn>
              <a:cxn ang="5400000">
                <a:pos x="wd2" y="hd2"/>
              </a:cxn>
              <a:cxn ang="10800000">
                <a:pos x="wd2" y="hd2"/>
              </a:cxn>
              <a:cxn ang="16200000">
                <a:pos x="wd2" y="hd2"/>
              </a:cxn>
            </a:cxnLst>
            <a:rect l="0" t="0" r="r" b="b"/>
            <a:pathLst>
              <a:path w="21598" h="21598" extrusionOk="0">
                <a:moveTo>
                  <a:pt x="1434" y="0"/>
                </a:moveTo>
                <a:cubicBezTo>
                  <a:pt x="1013" y="0"/>
                  <a:pt x="760" y="1"/>
                  <a:pt x="591" y="79"/>
                </a:cubicBezTo>
                <a:cubicBezTo>
                  <a:pt x="348" y="177"/>
                  <a:pt x="157" y="387"/>
                  <a:pt x="68" y="655"/>
                </a:cubicBezTo>
                <a:cubicBezTo>
                  <a:pt x="-2" y="841"/>
                  <a:pt x="0" y="1121"/>
                  <a:pt x="0" y="1586"/>
                </a:cubicBezTo>
                <a:lnTo>
                  <a:pt x="0" y="20016"/>
                </a:lnTo>
                <a:cubicBezTo>
                  <a:pt x="0" y="20481"/>
                  <a:pt x="-2" y="20756"/>
                  <a:pt x="68" y="20942"/>
                </a:cubicBezTo>
                <a:cubicBezTo>
                  <a:pt x="157" y="21210"/>
                  <a:pt x="348" y="21425"/>
                  <a:pt x="591" y="21522"/>
                </a:cubicBezTo>
                <a:cubicBezTo>
                  <a:pt x="760" y="21600"/>
                  <a:pt x="1013" y="21598"/>
                  <a:pt x="1434" y="21598"/>
                </a:cubicBezTo>
                <a:lnTo>
                  <a:pt x="21598" y="21598"/>
                </a:lnTo>
                <a:lnTo>
                  <a:pt x="21598" y="0"/>
                </a:lnTo>
                <a:lnTo>
                  <a:pt x="1434" y="0"/>
                </a:lnTo>
                <a:close/>
              </a:path>
            </a:pathLst>
          </a:custGeom>
          <a:solidFill>
            <a:schemeClr val="accent2"/>
          </a:solidFill>
          <a:ln w="12700">
            <a:miter lim="400000"/>
          </a:ln>
        </p:spPr>
        <p:txBody>
          <a:bodyPr lIns="0" tIns="0" rIns="0" bIns="0" anchor="ctr"/>
          <a:lstStyle/>
          <a:p>
            <a:endParaRPr/>
          </a:p>
        </p:txBody>
      </p:sp>
      <p:sp>
        <p:nvSpPr>
          <p:cNvPr id="145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073289" y="7965175"/>
            <a:ext cx="7304976"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1500s</a:t>
            </a:r>
          </a:p>
        </p:txBody>
      </p:sp>
      <p:sp>
        <p:nvSpPr>
          <p:cNvPr id="1454" name="Venn diagram"/>
          <p:cNvSpPr txBox="1"/>
          <p:nvPr/>
        </p:nvSpPr>
        <p:spPr>
          <a:xfrm>
            <a:off x="15093030" y="7342672"/>
            <a:ext cx="6427905" cy="558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455" name="Rounded Rectangle"/>
          <p:cNvSpPr/>
          <p:nvPr/>
        </p:nvSpPr>
        <p:spPr>
          <a:xfrm>
            <a:off x="12292212" y="9650181"/>
            <a:ext cx="10315175" cy="2275648"/>
          </a:xfrm>
          <a:prstGeom prst="roundRect">
            <a:avLst>
              <a:gd name="adj" fmla="val 4799"/>
            </a:avLst>
          </a:prstGeom>
          <a:solidFill>
            <a:schemeClr val="accent4"/>
          </a:solidFill>
          <a:ln w="12700">
            <a:miter lim="400000"/>
          </a:ln>
        </p:spPr>
        <p:txBody>
          <a:bodyPr lIns="0" tIns="0" rIns="0" bIns="0" anchor="ctr"/>
          <a:lstStyle/>
          <a:p>
            <a:endParaRPr/>
          </a:p>
        </p:txBody>
      </p:sp>
      <p:sp>
        <p:nvSpPr>
          <p:cNvPr id="1456" name="Shape"/>
          <p:cNvSpPr/>
          <p:nvPr/>
        </p:nvSpPr>
        <p:spPr>
          <a:xfrm>
            <a:off x="12292385" y="9650066"/>
            <a:ext cx="2509839" cy="2275683"/>
          </a:xfrm>
          <a:custGeom>
            <a:avLst/>
            <a:gdLst/>
            <a:ahLst/>
            <a:cxnLst>
              <a:cxn ang="0">
                <a:pos x="wd2" y="hd2"/>
              </a:cxn>
              <a:cxn ang="5400000">
                <a:pos x="wd2" y="hd2"/>
              </a:cxn>
              <a:cxn ang="10800000">
                <a:pos x="wd2" y="hd2"/>
              </a:cxn>
              <a:cxn ang="16200000">
                <a:pos x="wd2" y="hd2"/>
              </a:cxn>
            </a:cxnLst>
            <a:rect l="0" t="0" r="r" b="b"/>
            <a:pathLst>
              <a:path w="21598" h="21598" extrusionOk="0">
                <a:moveTo>
                  <a:pt x="1434" y="0"/>
                </a:moveTo>
                <a:cubicBezTo>
                  <a:pt x="1013" y="0"/>
                  <a:pt x="760" y="1"/>
                  <a:pt x="591" y="79"/>
                </a:cubicBezTo>
                <a:cubicBezTo>
                  <a:pt x="348" y="177"/>
                  <a:pt x="157" y="387"/>
                  <a:pt x="68" y="655"/>
                </a:cubicBezTo>
                <a:cubicBezTo>
                  <a:pt x="-2" y="841"/>
                  <a:pt x="0" y="1121"/>
                  <a:pt x="0" y="1586"/>
                </a:cubicBezTo>
                <a:lnTo>
                  <a:pt x="0" y="20016"/>
                </a:lnTo>
                <a:cubicBezTo>
                  <a:pt x="0" y="20481"/>
                  <a:pt x="-2" y="20756"/>
                  <a:pt x="68" y="20942"/>
                </a:cubicBezTo>
                <a:cubicBezTo>
                  <a:pt x="157" y="21210"/>
                  <a:pt x="348" y="21425"/>
                  <a:pt x="591" y="21522"/>
                </a:cubicBezTo>
                <a:cubicBezTo>
                  <a:pt x="760" y="21600"/>
                  <a:pt x="1013" y="21598"/>
                  <a:pt x="1434" y="21598"/>
                </a:cubicBezTo>
                <a:lnTo>
                  <a:pt x="21598" y="21598"/>
                </a:lnTo>
                <a:lnTo>
                  <a:pt x="21598" y="0"/>
                </a:lnTo>
                <a:lnTo>
                  <a:pt x="1434" y="0"/>
                </a:lnTo>
                <a:close/>
              </a:path>
            </a:pathLst>
          </a:custGeom>
          <a:solidFill>
            <a:schemeClr val="accent3"/>
          </a:solidFill>
          <a:ln w="12700">
            <a:miter lim="400000"/>
          </a:ln>
        </p:spPr>
        <p:txBody>
          <a:bodyPr lIns="0" tIns="0" rIns="0" bIns="0" anchor="ctr"/>
          <a:lstStyle/>
          <a:p>
            <a:endParaRPr/>
          </a:p>
        </p:txBody>
      </p:sp>
      <p:sp>
        <p:nvSpPr>
          <p:cNvPr id="145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073289" y="10438856"/>
            <a:ext cx="7304976"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a:solidFill>
                  <a:schemeClr val="tx2"/>
                </a:solidFill>
              </a:rPr>
              <a:t>Lorem Ipsum is simply dummy text of the printing and typesetting industry. Lorem Ipsum has been the industry's standard dummy text ever since 1500s</a:t>
            </a:r>
          </a:p>
        </p:txBody>
      </p:sp>
      <p:sp>
        <p:nvSpPr>
          <p:cNvPr id="1458" name="Venn diagram"/>
          <p:cNvSpPr txBox="1"/>
          <p:nvPr/>
        </p:nvSpPr>
        <p:spPr>
          <a:xfrm>
            <a:off x="15093030" y="9816353"/>
            <a:ext cx="6427905" cy="5588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a:solidFill>
                  <a:srgbClr val="535353"/>
                </a:solidFill>
                <a:latin typeface="Barlow SemiBold"/>
                <a:ea typeface="Barlow SemiBold"/>
                <a:cs typeface="Barlow SemiBold"/>
                <a:sym typeface="Barlow SemiBold"/>
              </a:defRPr>
            </a:lvl1pPr>
          </a:lstStyle>
          <a:p>
            <a:r>
              <a:rPr>
                <a:solidFill>
                  <a:schemeClr val="tx1"/>
                </a:solidFill>
              </a:rPr>
              <a:t>Placeholder text</a:t>
            </a:r>
          </a:p>
        </p:txBody>
      </p:sp>
      <p:sp>
        <p:nvSpPr>
          <p:cNvPr id="145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86131" y="2939830"/>
            <a:ext cx="21011739"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1460" name="Venn diagram"/>
          <p:cNvSpPr txBox="1"/>
          <p:nvPr/>
        </p:nvSpPr>
        <p:spPr>
          <a:xfrm>
            <a:off x="1606562" y="1769507"/>
            <a:ext cx="10855843"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Time Management: Task list</a:t>
            </a:r>
          </a:p>
        </p:txBody>
      </p:sp>
      <p:sp>
        <p:nvSpPr>
          <p:cNvPr id="1461" name="Rounded Rectangle"/>
          <p:cNvSpPr/>
          <p:nvPr/>
        </p:nvSpPr>
        <p:spPr>
          <a:xfrm>
            <a:off x="2511575" y="5333214"/>
            <a:ext cx="1014860" cy="1014859"/>
          </a:xfrm>
          <a:prstGeom prst="roundRect">
            <a:avLst>
              <a:gd name="adj" fmla="val 7780"/>
            </a:avLst>
          </a:prstGeom>
          <a:solidFill>
            <a:srgbClr val="F7F5F7">
              <a:alpha val="50000"/>
            </a:srgbClr>
          </a:solidFill>
          <a:ln w="12700">
            <a:miter lim="400000"/>
          </a:ln>
        </p:spPr>
        <p:txBody>
          <a:bodyPr lIns="0" tIns="0" rIns="0" bIns="0" anchor="ctr"/>
          <a:lstStyle/>
          <a:p>
            <a:endParaRPr/>
          </a:p>
        </p:txBody>
      </p:sp>
      <p:sp>
        <p:nvSpPr>
          <p:cNvPr id="1462" name="Rounded Rectangle"/>
          <p:cNvSpPr/>
          <p:nvPr/>
        </p:nvSpPr>
        <p:spPr>
          <a:xfrm>
            <a:off x="2511575" y="7806894"/>
            <a:ext cx="1014860" cy="1014860"/>
          </a:xfrm>
          <a:prstGeom prst="roundRect">
            <a:avLst>
              <a:gd name="adj" fmla="val 7780"/>
            </a:avLst>
          </a:prstGeom>
          <a:solidFill>
            <a:srgbClr val="F7F5F7">
              <a:alpha val="50000"/>
            </a:srgbClr>
          </a:solidFill>
          <a:ln w="12700">
            <a:miter lim="400000"/>
          </a:ln>
        </p:spPr>
        <p:txBody>
          <a:bodyPr lIns="0" tIns="0" rIns="0" bIns="0" anchor="ctr"/>
          <a:lstStyle/>
          <a:p>
            <a:endParaRPr/>
          </a:p>
        </p:txBody>
      </p:sp>
      <p:sp>
        <p:nvSpPr>
          <p:cNvPr id="1463" name="Rounded Rectangle"/>
          <p:cNvSpPr/>
          <p:nvPr/>
        </p:nvSpPr>
        <p:spPr>
          <a:xfrm>
            <a:off x="2511575" y="10280575"/>
            <a:ext cx="1014860" cy="1014860"/>
          </a:xfrm>
          <a:prstGeom prst="roundRect">
            <a:avLst>
              <a:gd name="adj" fmla="val 7780"/>
            </a:avLst>
          </a:prstGeom>
          <a:solidFill>
            <a:srgbClr val="F7F5F7">
              <a:alpha val="50000"/>
            </a:srgbClr>
          </a:solidFill>
          <a:ln w="12700">
            <a:miter lim="400000"/>
          </a:ln>
        </p:spPr>
        <p:txBody>
          <a:bodyPr lIns="0" tIns="0" rIns="0" bIns="0" anchor="ctr"/>
          <a:lstStyle/>
          <a:p>
            <a:endParaRPr/>
          </a:p>
        </p:txBody>
      </p:sp>
      <p:sp>
        <p:nvSpPr>
          <p:cNvPr id="1464" name="Rounded Rectangle"/>
          <p:cNvSpPr/>
          <p:nvPr/>
        </p:nvSpPr>
        <p:spPr>
          <a:xfrm>
            <a:off x="13039875" y="5333214"/>
            <a:ext cx="1014860" cy="1014859"/>
          </a:xfrm>
          <a:prstGeom prst="roundRect">
            <a:avLst>
              <a:gd name="adj" fmla="val 7780"/>
            </a:avLst>
          </a:prstGeom>
          <a:solidFill>
            <a:srgbClr val="F7F5F7">
              <a:alpha val="50000"/>
            </a:srgbClr>
          </a:solidFill>
          <a:ln w="12700">
            <a:miter lim="400000"/>
          </a:ln>
        </p:spPr>
        <p:txBody>
          <a:bodyPr lIns="0" tIns="0" rIns="0" bIns="0" anchor="ctr"/>
          <a:lstStyle/>
          <a:p>
            <a:endParaRPr/>
          </a:p>
        </p:txBody>
      </p:sp>
      <p:sp>
        <p:nvSpPr>
          <p:cNvPr id="1465" name="Rounded Rectangle"/>
          <p:cNvSpPr/>
          <p:nvPr/>
        </p:nvSpPr>
        <p:spPr>
          <a:xfrm>
            <a:off x="13039875" y="7806894"/>
            <a:ext cx="1014860" cy="1014860"/>
          </a:xfrm>
          <a:prstGeom prst="roundRect">
            <a:avLst>
              <a:gd name="adj" fmla="val 7780"/>
            </a:avLst>
          </a:prstGeom>
          <a:solidFill>
            <a:srgbClr val="F7F5F7">
              <a:alpha val="50000"/>
            </a:srgbClr>
          </a:solidFill>
          <a:ln w="12700">
            <a:miter lim="400000"/>
          </a:ln>
        </p:spPr>
        <p:txBody>
          <a:bodyPr lIns="0" tIns="0" rIns="0" bIns="0" anchor="ctr"/>
          <a:lstStyle/>
          <a:p>
            <a:endParaRPr/>
          </a:p>
        </p:txBody>
      </p:sp>
      <p:sp>
        <p:nvSpPr>
          <p:cNvPr id="1466" name="Rounded Rectangle"/>
          <p:cNvSpPr/>
          <p:nvPr/>
        </p:nvSpPr>
        <p:spPr>
          <a:xfrm>
            <a:off x="13039875" y="10280575"/>
            <a:ext cx="1014860" cy="1014860"/>
          </a:xfrm>
          <a:prstGeom prst="roundRect">
            <a:avLst>
              <a:gd name="adj" fmla="val 7780"/>
            </a:avLst>
          </a:prstGeom>
          <a:solidFill>
            <a:srgbClr val="F7F5F7">
              <a:alpha val="50000"/>
            </a:srgbClr>
          </a:solidFill>
          <a:ln w="12700">
            <a:miter lim="400000"/>
          </a:ln>
        </p:spPr>
        <p:txBody>
          <a:bodyPr lIns="0" tIns="0" rIns="0" bIns="0" anchor="ctr"/>
          <a:lstStyle/>
          <a:p>
            <a:endParaRPr/>
          </a:p>
        </p:txBody>
      </p:sp>
      <p:sp>
        <p:nvSpPr>
          <p:cNvPr id="1467" name="Graphic 18"/>
          <p:cNvSpPr/>
          <p:nvPr/>
        </p:nvSpPr>
        <p:spPr>
          <a:xfrm>
            <a:off x="13337274" y="5626242"/>
            <a:ext cx="519898" cy="404662"/>
          </a:xfrm>
          <a:custGeom>
            <a:avLst/>
            <a:gdLst/>
            <a:ahLst/>
            <a:cxnLst>
              <a:cxn ang="0">
                <a:pos x="wd2" y="hd2"/>
              </a:cxn>
              <a:cxn ang="5400000">
                <a:pos x="wd2" y="hd2"/>
              </a:cxn>
              <a:cxn ang="10800000">
                <a:pos x="wd2" y="hd2"/>
              </a:cxn>
              <a:cxn ang="16200000">
                <a:pos x="wd2" y="hd2"/>
              </a:cxn>
            </a:cxnLst>
            <a:rect l="0" t="0" r="r" b="b"/>
            <a:pathLst>
              <a:path w="21282" h="21394" extrusionOk="0">
                <a:moveTo>
                  <a:pt x="8149" y="20982"/>
                </a:moveTo>
                <a:cubicBezTo>
                  <a:pt x="7946" y="21246"/>
                  <a:pt x="7669" y="21394"/>
                  <a:pt x="7381" y="21394"/>
                </a:cubicBezTo>
                <a:cubicBezTo>
                  <a:pt x="7093" y="21394"/>
                  <a:pt x="6816" y="21246"/>
                  <a:pt x="6613" y="20982"/>
                </a:cubicBezTo>
                <a:lnTo>
                  <a:pt x="478" y="13038"/>
                </a:lnTo>
                <a:cubicBezTo>
                  <a:pt x="-159" y="12213"/>
                  <a:pt x="-159" y="10877"/>
                  <a:pt x="478" y="10054"/>
                </a:cubicBezTo>
                <a:lnTo>
                  <a:pt x="1246" y="9059"/>
                </a:lnTo>
                <a:cubicBezTo>
                  <a:pt x="1883" y="8235"/>
                  <a:pt x="2914" y="8235"/>
                  <a:pt x="3551" y="9059"/>
                </a:cubicBezTo>
                <a:lnTo>
                  <a:pt x="7381" y="14018"/>
                </a:lnTo>
                <a:lnTo>
                  <a:pt x="17731" y="618"/>
                </a:lnTo>
                <a:cubicBezTo>
                  <a:pt x="18368" y="-206"/>
                  <a:pt x="19400" y="-206"/>
                  <a:pt x="20036" y="618"/>
                </a:cubicBezTo>
                <a:lnTo>
                  <a:pt x="20804" y="1613"/>
                </a:lnTo>
                <a:cubicBezTo>
                  <a:pt x="21441" y="2437"/>
                  <a:pt x="21441" y="3774"/>
                  <a:pt x="20804" y="4597"/>
                </a:cubicBez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68" name="Graphic 39"/>
          <p:cNvSpPr/>
          <p:nvPr/>
        </p:nvSpPr>
        <p:spPr>
          <a:xfrm>
            <a:off x="2820786" y="5629724"/>
            <a:ext cx="421839" cy="421839"/>
          </a:xfrm>
          <a:custGeom>
            <a:avLst/>
            <a:gdLst/>
            <a:ahLst/>
            <a:cxnLst>
              <a:cxn ang="0">
                <a:pos x="wd2" y="hd2"/>
              </a:cxn>
              <a:cxn ang="5400000">
                <a:pos x="wd2" y="hd2"/>
              </a:cxn>
              <a:cxn ang="10800000">
                <a:pos x="wd2" y="hd2"/>
              </a:cxn>
              <a:cxn ang="16200000">
                <a:pos x="wd2" y="hd2"/>
              </a:cxn>
            </a:cxnLst>
            <a:rect l="0" t="0" r="r" b="b"/>
            <a:pathLst>
              <a:path w="21237" h="21237" extrusionOk="0">
                <a:moveTo>
                  <a:pt x="14123" y="10620"/>
                </a:moveTo>
                <a:lnTo>
                  <a:pt x="20693" y="4050"/>
                </a:lnTo>
                <a:cubicBezTo>
                  <a:pt x="21419" y="3324"/>
                  <a:pt x="21419" y="2147"/>
                  <a:pt x="20693" y="1422"/>
                </a:cubicBezTo>
                <a:lnTo>
                  <a:pt x="19817" y="546"/>
                </a:lnTo>
                <a:cubicBezTo>
                  <a:pt x="19091" y="-180"/>
                  <a:pt x="17914" y="-180"/>
                  <a:pt x="17189" y="546"/>
                </a:cubicBezTo>
                <a:lnTo>
                  <a:pt x="10620" y="7116"/>
                </a:lnTo>
                <a:lnTo>
                  <a:pt x="4050" y="545"/>
                </a:lnTo>
                <a:cubicBezTo>
                  <a:pt x="3324" y="-181"/>
                  <a:pt x="2147" y="-181"/>
                  <a:pt x="1422" y="545"/>
                </a:cubicBezTo>
                <a:lnTo>
                  <a:pt x="545" y="1421"/>
                </a:lnTo>
                <a:cubicBezTo>
                  <a:pt x="-181" y="2147"/>
                  <a:pt x="-181" y="3324"/>
                  <a:pt x="545" y="4049"/>
                </a:cubicBezTo>
                <a:lnTo>
                  <a:pt x="7116" y="10620"/>
                </a:lnTo>
                <a:lnTo>
                  <a:pt x="546" y="17189"/>
                </a:lnTo>
                <a:cubicBezTo>
                  <a:pt x="-180" y="17916"/>
                  <a:pt x="-180" y="19092"/>
                  <a:pt x="546" y="19817"/>
                </a:cubicBezTo>
                <a:lnTo>
                  <a:pt x="1422" y="20693"/>
                </a:lnTo>
                <a:cubicBezTo>
                  <a:pt x="2148" y="21419"/>
                  <a:pt x="3325" y="21419"/>
                  <a:pt x="4050" y="20693"/>
                </a:cubicBezTo>
                <a:lnTo>
                  <a:pt x="10620" y="14123"/>
                </a:lnTo>
                <a:lnTo>
                  <a:pt x="17189" y="20693"/>
                </a:lnTo>
                <a:cubicBezTo>
                  <a:pt x="17916" y="21419"/>
                  <a:pt x="19092" y="21419"/>
                  <a:pt x="19817" y="20693"/>
                </a:cubicBezTo>
                <a:lnTo>
                  <a:pt x="20693" y="19817"/>
                </a:lnTo>
                <a:cubicBezTo>
                  <a:pt x="21419" y="19091"/>
                  <a:pt x="21419" y="17914"/>
                  <a:pt x="20693" y="17189"/>
                </a:cubicBezTo>
                <a:close/>
              </a:path>
            </a:pathLst>
          </a:custGeom>
          <a:solidFill>
            <a:schemeClr val="accent1"/>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69" name="Graphic 39"/>
          <p:cNvSpPr/>
          <p:nvPr/>
        </p:nvSpPr>
        <p:spPr>
          <a:xfrm>
            <a:off x="13352569" y="8103405"/>
            <a:ext cx="421839" cy="421839"/>
          </a:xfrm>
          <a:custGeom>
            <a:avLst/>
            <a:gdLst/>
            <a:ahLst/>
            <a:cxnLst>
              <a:cxn ang="0">
                <a:pos x="wd2" y="hd2"/>
              </a:cxn>
              <a:cxn ang="5400000">
                <a:pos x="wd2" y="hd2"/>
              </a:cxn>
              <a:cxn ang="10800000">
                <a:pos x="wd2" y="hd2"/>
              </a:cxn>
              <a:cxn ang="16200000">
                <a:pos x="wd2" y="hd2"/>
              </a:cxn>
            </a:cxnLst>
            <a:rect l="0" t="0" r="r" b="b"/>
            <a:pathLst>
              <a:path w="21237" h="21237" extrusionOk="0">
                <a:moveTo>
                  <a:pt x="14123" y="10620"/>
                </a:moveTo>
                <a:lnTo>
                  <a:pt x="20693" y="4050"/>
                </a:lnTo>
                <a:cubicBezTo>
                  <a:pt x="21419" y="3324"/>
                  <a:pt x="21419" y="2147"/>
                  <a:pt x="20693" y="1422"/>
                </a:cubicBezTo>
                <a:lnTo>
                  <a:pt x="19817" y="546"/>
                </a:lnTo>
                <a:cubicBezTo>
                  <a:pt x="19091" y="-180"/>
                  <a:pt x="17914" y="-180"/>
                  <a:pt x="17189" y="546"/>
                </a:cubicBezTo>
                <a:lnTo>
                  <a:pt x="10620" y="7116"/>
                </a:lnTo>
                <a:lnTo>
                  <a:pt x="4050" y="545"/>
                </a:lnTo>
                <a:cubicBezTo>
                  <a:pt x="3324" y="-181"/>
                  <a:pt x="2147" y="-181"/>
                  <a:pt x="1422" y="545"/>
                </a:cubicBezTo>
                <a:lnTo>
                  <a:pt x="545" y="1421"/>
                </a:lnTo>
                <a:cubicBezTo>
                  <a:pt x="-181" y="2147"/>
                  <a:pt x="-181" y="3324"/>
                  <a:pt x="545" y="4049"/>
                </a:cubicBezTo>
                <a:lnTo>
                  <a:pt x="7116" y="10620"/>
                </a:lnTo>
                <a:lnTo>
                  <a:pt x="546" y="17189"/>
                </a:lnTo>
                <a:cubicBezTo>
                  <a:pt x="-180" y="17916"/>
                  <a:pt x="-180" y="19092"/>
                  <a:pt x="546" y="19817"/>
                </a:cubicBezTo>
                <a:lnTo>
                  <a:pt x="1422" y="20693"/>
                </a:lnTo>
                <a:cubicBezTo>
                  <a:pt x="2148" y="21419"/>
                  <a:pt x="3325" y="21419"/>
                  <a:pt x="4050" y="20693"/>
                </a:cubicBezTo>
                <a:lnTo>
                  <a:pt x="10620" y="14123"/>
                </a:lnTo>
                <a:lnTo>
                  <a:pt x="17189" y="20693"/>
                </a:lnTo>
                <a:cubicBezTo>
                  <a:pt x="17916" y="21419"/>
                  <a:pt x="19092" y="21419"/>
                  <a:pt x="19817" y="20693"/>
                </a:cubicBezTo>
                <a:lnTo>
                  <a:pt x="20693" y="19817"/>
                </a:lnTo>
                <a:cubicBezTo>
                  <a:pt x="21419" y="19091"/>
                  <a:pt x="21419" y="17914"/>
                  <a:pt x="20693" y="17189"/>
                </a:cubicBezTo>
                <a:close/>
              </a:path>
            </a:pathLst>
          </a:custGeom>
          <a:solidFill>
            <a:schemeClr val="accent2"/>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70" name="Graphic 18"/>
          <p:cNvSpPr/>
          <p:nvPr/>
        </p:nvSpPr>
        <p:spPr>
          <a:xfrm>
            <a:off x="2779341" y="8106975"/>
            <a:ext cx="519898" cy="404662"/>
          </a:xfrm>
          <a:custGeom>
            <a:avLst/>
            <a:gdLst/>
            <a:ahLst/>
            <a:cxnLst>
              <a:cxn ang="0">
                <a:pos x="wd2" y="hd2"/>
              </a:cxn>
              <a:cxn ang="5400000">
                <a:pos x="wd2" y="hd2"/>
              </a:cxn>
              <a:cxn ang="10800000">
                <a:pos x="wd2" y="hd2"/>
              </a:cxn>
              <a:cxn ang="16200000">
                <a:pos x="wd2" y="hd2"/>
              </a:cxn>
            </a:cxnLst>
            <a:rect l="0" t="0" r="r" b="b"/>
            <a:pathLst>
              <a:path w="21282" h="21394" extrusionOk="0">
                <a:moveTo>
                  <a:pt x="8149" y="20982"/>
                </a:moveTo>
                <a:cubicBezTo>
                  <a:pt x="7946" y="21246"/>
                  <a:pt x="7669" y="21394"/>
                  <a:pt x="7381" y="21394"/>
                </a:cubicBezTo>
                <a:cubicBezTo>
                  <a:pt x="7093" y="21394"/>
                  <a:pt x="6816" y="21246"/>
                  <a:pt x="6613" y="20982"/>
                </a:cubicBezTo>
                <a:lnTo>
                  <a:pt x="478" y="13038"/>
                </a:lnTo>
                <a:cubicBezTo>
                  <a:pt x="-159" y="12213"/>
                  <a:pt x="-159" y="10877"/>
                  <a:pt x="478" y="10054"/>
                </a:cubicBezTo>
                <a:lnTo>
                  <a:pt x="1246" y="9059"/>
                </a:lnTo>
                <a:cubicBezTo>
                  <a:pt x="1883" y="8235"/>
                  <a:pt x="2914" y="8235"/>
                  <a:pt x="3551" y="9059"/>
                </a:cubicBezTo>
                <a:lnTo>
                  <a:pt x="7381" y="14018"/>
                </a:lnTo>
                <a:lnTo>
                  <a:pt x="17731" y="618"/>
                </a:lnTo>
                <a:cubicBezTo>
                  <a:pt x="18368" y="-206"/>
                  <a:pt x="19400" y="-206"/>
                  <a:pt x="20036" y="618"/>
                </a:cubicBezTo>
                <a:lnTo>
                  <a:pt x="20804" y="1613"/>
                </a:lnTo>
                <a:cubicBezTo>
                  <a:pt x="21441" y="2437"/>
                  <a:pt x="21441" y="3774"/>
                  <a:pt x="20804" y="4597"/>
                </a:cubicBezTo>
                <a:close/>
              </a:path>
            </a:pathLst>
          </a:custGeom>
          <a:solidFill>
            <a:schemeClr val="accent2"/>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71" name="Graphic 18"/>
          <p:cNvSpPr/>
          <p:nvPr/>
        </p:nvSpPr>
        <p:spPr>
          <a:xfrm>
            <a:off x="2784456" y="10563392"/>
            <a:ext cx="519898" cy="404662"/>
          </a:xfrm>
          <a:custGeom>
            <a:avLst/>
            <a:gdLst/>
            <a:ahLst/>
            <a:cxnLst>
              <a:cxn ang="0">
                <a:pos x="wd2" y="hd2"/>
              </a:cxn>
              <a:cxn ang="5400000">
                <a:pos x="wd2" y="hd2"/>
              </a:cxn>
              <a:cxn ang="10800000">
                <a:pos x="wd2" y="hd2"/>
              </a:cxn>
              <a:cxn ang="16200000">
                <a:pos x="wd2" y="hd2"/>
              </a:cxn>
            </a:cxnLst>
            <a:rect l="0" t="0" r="r" b="b"/>
            <a:pathLst>
              <a:path w="21282" h="21394" extrusionOk="0">
                <a:moveTo>
                  <a:pt x="8149" y="20982"/>
                </a:moveTo>
                <a:cubicBezTo>
                  <a:pt x="7946" y="21246"/>
                  <a:pt x="7669" y="21394"/>
                  <a:pt x="7381" y="21394"/>
                </a:cubicBezTo>
                <a:cubicBezTo>
                  <a:pt x="7093" y="21394"/>
                  <a:pt x="6816" y="21246"/>
                  <a:pt x="6613" y="20982"/>
                </a:cubicBezTo>
                <a:lnTo>
                  <a:pt x="478" y="13038"/>
                </a:lnTo>
                <a:cubicBezTo>
                  <a:pt x="-159" y="12213"/>
                  <a:pt x="-159" y="10877"/>
                  <a:pt x="478" y="10054"/>
                </a:cubicBezTo>
                <a:lnTo>
                  <a:pt x="1246" y="9059"/>
                </a:lnTo>
                <a:cubicBezTo>
                  <a:pt x="1883" y="8235"/>
                  <a:pt x="2914" y="8235"/>
                  <a:pt x="3551" y="9059"/>
                </a:cubicBezTo>
                <a:lnTo>
                  <a:pt x="7381" y="14018"/>
                </a:lnTo>
                <a:lnTo>
                  <a:pt x="17731" y="618"/>
                </a:lnTo>
                <a:cubicBezTo>
                  <a:pt x="18368" y="-206"/>
                  <a:pt x="19400" y="-206"/>
                  <a:pt x="20036" y="618"/>
                </a:cubicBezTo>
                <a:lnTo>
                  <a:pt x="20804" y="1613"/>
                </a:lnTo>
                <a:cubicBezTo>
                  <a:pt x="21441" y="2437"/>
                  <a:pt x="21441" y="3774"/>
                  <a:pt x="20804" y="4597"/>
                </a:cubicBezTo>
                <a:close/>
              </a:path>
            </a:pathLst>
          </a:custGeom>
          <a:solidFill>
            <a:schemeClr val="accent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72" name="Graphic 18"/>
          <p:cNvSpPr/>
          <p:nvPr/>
        </p:nvSpPr>
        <p:spPr>
          <a:xfrm>
            <a:off x="13304290" y="10563392"/>
            <a:ext cx="519898" cy="404662"/>
          </a:xfrm>
          <a:custGeom>
            <a:avLst/>
            <a:gdLst/>
            <a:ahLst/>
            <a:cxnLst>
              <a:cxn ang="0">
                <a:pos x="wd2" y="hd2"/>
              </a:cxn>
              <a:cxn ang="5400000">
                <a:pos x="wd2" y="hd2"/>
              </a:cxn>
              <a:cxn ang="10800000">
                <a:pos x="wd2" y="hd2"/>
              </a:cxn>
              <a:cxn ang="16200000">
                <a:pos x="wd2" y="hd2"/>
              </a:cxn>
            </a:cxnLst>
            <a:rect l="0" t="0" r="r" b="b"/>
            <a:pathLst>
              <a:path w="21282" h="21394" extrusionOk="0">
                <a:moveTo>
                  <a:pt x="8149" y="20982"/>
                </a:moveTo>
                <a:cubicBezTo>
                  <a:pt x="7946" y="21246"/>
                  <a:pt x="7669" y="21394"/>
                  <a:pt x="7381" y="21394"/>
                </a:cubicBezTo>
                <a:cubicBezTo>
                  <a:pt x="7093" y="21394"/>
                  <a:pt x="6816" y="21246"/>
                  <a:pt x="6613" y="20982"/>
                </a:cubicBezTo>
                <a:lnTo>
                  <a:pt x="478" y="13038"/>
                </a:lnTo>
                <a:cubicBezTo>
                  <a:pt x="-159" y="12213"/>
                  <a:pt x="-159" y="10877"/>
                  <a:pt x="478" y="10054"/>
                </a:cubicBezTo>
                <a:lnTo>
                  <a:pt x="1246" y="9059"/>
                </a:lnTo>
                <a:cubicBezTo>
                  <a:pt x="1883" y="8235"/>
                  <a:pt x="2914" y="8235"/>
                  <a:pt x="3551" y="9059"/>
                </a:cubicBezTo>
                <a:lnTo>
                  <a:pt x="7381" y="14018"/>
                </a:lnTo>
                <a:lnTo>
                  <a:pt x="17731" y="618"/>
                </a:lnTo>
                <a:cubicBezTo>
                  <a:pt x="18368" y="-206"/>
                  <a:pt x="19400" y="-206"/>
                  <a:pt x="20036" y="618"/>
                </a:cubicBezTo>
                <a:lnTo>
                  <a:pt x="20804" y="1613"/>
                </a:lnTo>
                <a:cubicBezTo>
                  <a:pt x="21441" y="2437"/>
                  <a:pt x="21441" y="3774"/>
                  <a:pt x="20804" y="4597"/>
                </a:cubicBezTo>
                <a:close/>
              </a:path>
            </a:pathLst>
          </a:custGeom>
          <a:solidFill>
            <a:schemeClr val="accent3"/>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Tree>
  </p:cSld>
  <p:clrMapOvr>
    <a:masterClrMapping/>
  </p:clrMapOvr>
  <p:transition spd="med"/>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aphicFrame>
        <p:nvGraphicFramePr>
          <p:cNvPr id="1474" name="Table"/>
          <p:cNvGraphicFramePr/>
          <p:nvPr>
            <p:extLst>
              <p:ext uri="{D42A27DB-BD31-4B8C-83A1-F6EECF244321}">
                <p14:modId xmlns:p14="http://schemas.microsoft.com/office/powerpoint/2010/main" val="2114898897"/>
              </p:ext>
            </p:extLst>
          </p:nvPr>
        </p:nvGraphicFramePr>
        <p:xfrm>
          <a:off x="1672166" y="3242212"/>
          <a:ext cx="21039664" cy="8558847"/>
        </p:xfrm>
        <a:graphic>
          <a:graphicData uri="http://schemas.openxmlformats.org/drawingml/2006/table">
            <a:tbl>
              <a:tblPr bandRow="1">
                <a:tableStyleId>{4C3C2611-4C71-4FC5-86AE-919BDF0F9419}</a:tableStyleId>
              </a:tblPr>
              <a:tblGrid>
                <a:gridCol w="5259916">
                  <a:extLst>
                    <a:ext uri="{9D8B030D-6E8A-4147-A177-3AD203B41FA5}">
                      <a16:colId xmlns:a16="http://schemas.microsoft.com/office/drawing/2014/main" val="20000"/>
                    </a:ext>
                  </a:extLst>
                </a:gridCol>
                <a:gridCol w="5259916">
                  <a:extLst>
                    <a:ext uri="{9D8B030D-6E8A-4147-A177-3AD203B41FA5}">
                      <a16:colId xmlns:a16="http://schemas.microsoft.com/office/drawing/2014/main" val="20001"/>
                    </a:ext>
                  </a:extLst>
                </a:gridCol>
                <a:gridCol w="5259916">
                  <a:extLst>
                    <a:ext uri="{9D8B030D-6E8A-4147-A177-3AD203B41FA5}">
                      <a16:colId xmlns:a16="http://schemas.microsoft.com/office/drawing/2014/main" val="20002"/>
                    </a:ext>
                  </a:extLst>
                </a:gridCol>
                <a:gridCol w="5259916">
                  <a:extLst>
                    <a:ext uri="{9D8B030D-6E8A-4147-A177-3AD203B41FA5}">
                      <a16:colId xmlns:a16="http://schemas.microsoft.com/office/drawing/2014/main" val="20003"/>
                    </a:ext>
                  </a:extLst>
                </a:gridCol>
              </a:tblGrid>
              <a:tr h="778077">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To Do</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1"/>
                    </a:solidFill>
                  </a:tcPr>
                </a:tc>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Duration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2"/>
                    </a:solidFill>
                  </a:tcPr>
                </a:tc>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Time</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3"/>
                    </a:solidFill>
                  </a:tcPr>
                </a:tc>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Priority</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5"/>
                    </a:solidFill>
                  </a:tcPr>
                </a:tc>
                <a:extLst>
                  <a:ext uri="{0D108BD9-81ED-4DB2-BD59-A6C34878D82A}">
                    <a16:rowId xmlns:a16="http://schemas.microsoft.com/office/drawing/2014/main" val="10000"/>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 hr.</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9:00 - 10:00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1"/>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1 hr.</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10:00 - 11:00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2"/>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1 hr. 30 m.</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11:00 - 12:30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3"/>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1 hr.</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12:30 - 13:00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4"/>
                  </a:ext>
                </a:extLst>
              </a:tr>
              <a:tr h="778077">
                <a:tc>
                  <a:txBody>
                    <a:bodyPr/>
                    <a:lstStyle/>
                    <a:p>
                      <a:pPr marL="127000" marR="127000">
                        <a:defRPr sz="1800">
                          <a:solidFill>
                            <a:srgbClr val="000000"/>
                          </a:solidFill>
                        </a:defRPr>
                      </a:pPr>
                      <a:r>
                        <a:rPr sz="200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2 hr.</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13:00 - 15:00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5"/>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1 hr.</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15:00 - 16:00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6"/>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30 min.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16:00 - 16:30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7"/>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2 hr. 30 m.</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16:00 - 18:30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8"/>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30 min.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18:30 - 19:00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9"/>
                  </a:ext>
                </a:extLst>
              </a:tr>
              <a:tr h="778077">
                <a:tc>
                  <a:txBody>
                    <a:bodyPr/>
                    <a:lstStyle/>
                    <a:p>
                      <a:pPr marL="127000" marR="127000">
                        <a:defRPr sz="1800">
                          <a:solidFill>
                            <a:srgbClr val="000000"/>
                          </a:solidFill>
                        </a:defRPr>
                      </a:pPr>
                      <a:r>
                        <a:rPr sz="2000" dirty="0">
                          <a:solidFill>
                            <a:schemeClr val="tx1"/>
                          </a:solidFill>
                          <a:latin typeface="Barlow SemiBold"/>
                          <a:ea typeface="Barlow SemiBold"/>
                          <a:cs typeface="Barlow SemiBold"/>
                          <a:sym typeface="Barlow SemiBold"/>
                        </a:rPr>
                        <a:t>Placeholder text: information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30 min.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19:00 - 19:30</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2000">
                          <a:solidFill>
                            <a:srgbClr val="A7A7A7"/>
                          </a:solidFill>
                          <a:latin typeface="Barlow Medium"/>
                          <a:ea typeface="Barlow Medium"/>
                          <a:cs typeface="Barlow Medium"/>
                          <a:sym typeface="Barlow Medium"/>
                        </a:defRPr>
                      </a:pPr>
                      <a:endParaRPr dirty="0"/>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10"/>
                  </a:ext>
                </a:extLst>
              </a:tr>
            </a:tbl>
          </a:graphicData>
        </a:graphic>
      </p:graphicFrame>
      <p:grpSp>
        <p:nvGrpSpPr>
          <p:cNvPr id="1477" name="Group"/>
          <p:cNvGrpSpPr/>
          <p:nvPr/>
        </p:nvGrpSpPr>
        <p:grpSpPr>
          <a:xfrm>
            <a:off x="19888200" y="4182532"/>
            <a:ext cx="457201" cy="457201"/>
            <a:chOff x="0" y="0"/>
            <a:chExt cx="457200" cy="457200"/>
          </a:xfrm>
        </p:grpSpPr>
        <p:sp>
          <p:nvSpPr>
            <p:cNvPr id="1475" name="Circle"/>
            <p:cNvSpPr/>
            <p:nvPr/>
          </p:nvSpPr>
          <p:spPr>
            <a:xfrm>
              <a:off x="0" y="0"/>
              <a:ext cx="457200" cy="457200"/>
            </a:xfrm>
            <a:prstGeom prst="ellipse">
              <a:avLst/>
            </a:prstGeom>
            <a:solidFill>
              <a:schemeClr val="accent1"/>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7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A</a:t>
              </a:r>
            </a:p>
          </p:txBody>
        </p:sp>
      </p:grpSp>
      <p:grpSp>
        <p:nvGrpSpPr>
          <p:cNvPr id="1480" name="Group"/>
          <p:cNvGrpSpPr/>
          <p:nvPr/>
        </p:nvGrpSpPr>
        <p:grpSpPr>
          <a:xfrm>
            <a:off x="19888200" y="4957703"/>
            <a:ext cx="457201" cy="457201"/>
            <a:chOff x="0" y="0"/>
            <a:chExt cx="457200" cy="457200"/>
          </a:xfrm>
        </p:grpSpPr>
        <p:sp>
          <p:nvSpPr>
            <p:cNvPr id="1478" name="Circle"/>
            <p:cNvSpPr/>
            <p:nvPr/>
          </p:nvSpPr>
          <p:spPr>
            <a:xfrm>
              <a:off x="0" y="0"/>
              <a:ext cx="457200" cy="457200"/>
            </a:xfrm>
            <a:prstGeom prst="ellipse">
              <a:avLst/>
            </a:prstGeom>
            <a:solidFill>
              <a:schemeClr val="accent2"/>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7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C</a:t>
              </a:r>
            </a:p>
          </p:txBody>
        </p:sp>
      </p:grpSp>
      <p:grpSp>
        <p:nvGrpSpPr>
          <p:cNvPr id="1483" name="Group"/>
          <p:cNvGrpSpPr/>
          <p:nvPr/>
        </p:nvGrpSpPr>
        <p:grpSpPr>
          <a:xfrm>
            <a:off x="19888200" y="11159068"/>
            <a:ext cx="457201" cy="457201"/>
            <a:chOff x="0" y="0"/>
            <a:chExt cx="457200" cy="457200"/>
          </a:xfrm>
        </p:grpSpPr>
        <p:sp>
          <p:nvSpPr>
            <p:cNvPr id="1481" name="Circle"/>
            <p:cNvSpPr/>
            <p:nvPr/>
          </p:nvSpPr>
          <p:spPr>
            <a:xfrm>
              <a:off x="0" y="0"/>
              <a:ext cx="457200" cy="457200"/>
            </a:xfrm>
            <a:prstGeom prst="ellipse">
              <a:avLst/>
            </a:prstGeom>
            <a:solidFill>
              <a:schemeClr val="accent3"/>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8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D</a:t>
              </a:r>
            </a:p>
          </p:txBody>
        </p:sp>
      </p:grpSp>
      <p:grpSp>
        <p:nvGrpSpPr>
          <p:cNvPr id="1486" name="Group"/>
          <p:cNvGrpSpPr/>
          <p:nvPr/>
        </p:nvGrpSpPr>
        <p:grpSpPr>
          <a:xfrm>
            <a:off x="19888200" y="10383897"/>
            <a:ext cx="457201" cy="457201"/>
            <a:chOff x="0" y="0"/>
            <a:chExt cx="457200" cy="457200"/>
          </a:xfrm>
        </p:grpSpPr>
        <p:sp>
          <p:nvSpPr>
            <p:cNvPr id="1484" name="Circle"/>
            <p:cNvSpPr/>
            <p:nvPr/>
          </p:nvSpPr>
          <p:spPr>
            <a:xfrm>
              <a:off x="0" y="0"/>
              <a:ext cx="457200" cy="457200"/>
            </a:xfrm>
            <a:prstGeom prst="ellipse">
              <a:avLst/>
            </a:prstGeom>
            <a:solidFill>
              <a:schemeClr val="accent3"/>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8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D</a:t>
              </a:r>
            </a:p>
          </p:txBody>
        </p:sp>
      </p:grpSp>
      <p:grpSp>
        <p:nvGrpSpPr>
          <p:cNvPr id="1489" name="Group"/>
          <p:cNvGrpSpPr/>
          <p:nvPr/>
        </p:nvGrpSpPr>
        <p:grpSpPr>
          <a:xfrm>
            <a:off x="19888200" y="5732874"/>
            <a:ext cx="457201" cy="457201"/>
            <a:chOff x="0" y="0"/>
            <a:chExt cx="457200" cy="457200"/>
          </a:xfrm>
        </p:grpSpPr>
        <p:sp>
          <p:nvSpPr>
            <p:cNvPr id="1487" name="Circle"/>
            <p:cNvSpPr/>
            <p:nvPr/>
          </p:nvSpPr>
          <p:spPr>
            <a:xfrm>
              <a:off x="0" y="0"/>
              <a:ext cx="457200" cy="457200"/>
            </a:xfrm>
            <a:prstGeom prst="ellipse">
              <a:avLst/>
            </a:prstGeom>
            <a:solidFill>
              <a:schemeClr val="accent1"/>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8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A</a:t>
              </a:r>
            </a:p>
          </p:txBody>
        </p:sp>
      </p:grpSp>
      <p:grpSp>
        <p:nvGrpSpPr>
          <p:cNvPr id="1492" name="Group"/>
          <p:cNvGrpSpPr/>
          <p:nvPr/>
        </p:nvGrpSpPr>
        <p:grpSpPr>
          <a:xfrm>
            <a:off x="19888200" y="6508045"/>
            <a:ext cx="457201" cy="457201"/>
            <a:chOff x="0" y="0"/>
            <a:chExt cx="457200" cy="457200"/>
          </a:xfrm>
        </p:grpSpPr>
        <p:sp>
          <p:nvSpPr>
            <p:cNvPr id="1490" name="Circle"/>
            <p:cNvSpPr/>
            <p:nvPr/>
          </p:nvSpPr>
          <p:spPr>
            <a:xfrm>
              <a:off x="0" y="0"/>
              <a:ext cx="457200" cy="457200"/>
            </a:xfrm>
            <a:prstGeom prst="ellipse">
              <a:avLst/>
            </a:prstGeom>
            <a:solidFill>
              <a:schemeClr val="accent1"/>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9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A</a:t>
              </a:r>
            </a:p>
          </p:txBody>
        </p:sp>
      </p:grpSp>
      <p:grpSp>
        <p:nvGrpSpPr>
          <p:cNvPr id="1495" name="Group"/>
          <p:cNvGrpSpPr/>
          <p:nvPr/>
        </p:nvGrpSpPr>
        <p:grpSpPr>
          <a:xfrm>
            <a:off x="19888200" y="7283215"/>
            <a:ext cx="457201" cy="457201"/>
            <a:chOff x="0" y="0"/>
            <a:chExt cx="457200" cy="457200"/>
          </a:xfrm>
        </p:grpSpPr>
        <p:sp>
          <p:nvSpPr>
            <p:cNvPr id="1493" name="Circle"/>
            <p:cNvSpPr/>
            <p:nvPr/>
          </p:nvSpPr>
          <p:spPr>
            <a:xfrm>
              <a:off x="0" y="0"/>
              <a:ext cx="457200" cy="457200"/>
            </a:xfrm>
            <a:prstGeom prst="ellipse">
              <a:avLst/>
            </a:prstGeom>
            <a:solidFill>
              <a:schemeClr val="accent1"/>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9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A</a:t>
              </a:r>
            </a:p>
          </p:txBody>
        </p:sp>
      </p:grpSp>
      <p:grpSp>
        <p:nvGrpSpPr>
          <p:cNvPr id="1498" name="Group"/>
          <p:cNvGrpSpPr/>
          <p:nvPr/>
        </p:nvGrpSpPr>
        <p:grpSpPr>
          <a:xfrm>
            <a:off x="19888200" y="8058385"/>
            <a:ext cx="457201" cy="457201"/>
            <a:chOff x="0" y="0"/>
            <a:chExt cx="457200" cy="457200"/>
          </a:xfrm>
        </p:grpSpPr>
        <p:sp>
          <p:nvSpPr>
            <p:cNvPr id="1496" name="Circle"/>
            <p:cNvSpPr/>
            <p:nvPr/>
          </p:nvSpPr>
          <p:spPr>
            <a:xfrm>
              <a:off x="0" y="0"/>
              <a:ext cx="457200" cy="457200"/>
            </a:xfrm>
            <a:prstGeom prst="ellipse">
              <a:avLst/>
            </a:prstGeom>
            <a:solidFill>
              <a:schemeClr val="accent2"/>
            </a:solidFill>
            <a:ln w="12700" cap="flat">
              <a:noFill/>
              <a:miter lim="400000"/>
            </a:ln>
            <a:effectLst/>
          </p:spPr>
          <p:txBody>
            <a:bodyPr wrap="square" lIns="0" tIns="0" rIns="0" bIns="0" numCol="1" anchor="ctr">
              <a:noAutofit/>
            </a:bodyPr>
            <a:lstStyle/>
            <a:p>
              <a:endParaRPr>
                <a:solidFill>
                  <a:schemeClr val="bg1"/>
                </a:solidFill>
              </a:endParaRPr>
            </a:p>
          </p:txBody>
        </p:sp>
        <p:sp>
          <p:nvSpPr>
            <p:cNvPr id="149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C</a:t>
              </a:r>
            </a:p>
          </p:txBody>
        </p:sp>
      </p:grpSp>
      <p:grpSp>
        <p:nvGrpSpPr>
          <p:cNvPr id="1501" name="Group"/>
          <p:cNvGrpSpPr/>
          <p:nvPr/>
        </p:nvGrpSpPr>
        <p:grpSpPr>
          <a:xfrm>
            <a:off x="19888200" y="8833555"/>
            <a:ext cx="457201" cy="457201"/>
            <a:chOff x="0" y="0"/>
            <a:chExt cx="457200" cy="457200"/>
          </a:xfrm>
        </p:grpSpPr>
        <p:sp>
          <p:nvSpPr>
            <p:cNvPr id="1499" name="Circle"/>
            <p:cNvSpPr/>
            <p:nvPr/>
          </p:nvSpPr>
          <p:spPr>
            <a:xfrm>
              <a:off x="0" y="0"/>
              <a:ext cx="457200" cy="457200"/>
            </a:xfrm>
            <a:prstGeom prst="ellipse">
              <a:avLst/>
            </a:prstGeom>
            <a:solidFill>
              <a:schemeClr val="accent2"/>
            </a:solidFill>
            <a:ln w="12700" cap="flat">
              <a:noFill/>
              <a:miter lim="400000"/>
            </a:ln>
            <a:effectLst/>
          </p:spPr>
          <p:txBody>
            <a:bodyPr wrap="square" lIns="0" tIns="0" rIns="0" bIns="0" numCol="1" anchor="ctr">
              <a:noAutofit/>
            </a:bodyPr>
            <a:lstStyle/>
            <a:p>
              <a:endParaRPr>
                <a:solidFill>
                  <a:schemeClr val="bg1"/>
                </a:solidFill>
              </a:endParaRPr>
            </a:p>
          </p:txBody>
        </p:sp>
        <p:sp>
          <p:nvSpPr>
            <p:cNvPr id="150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C</a:t>
              </a:r>
            </a:p>
          </p:txBody>
        </p:sp>
      </p:grpSp>
      <p:grpSp>
        <p:nvGrpSpPr>
          <p:cNvPr id="1504" name="Group"/>
          <p:cNvGrpSpPr/>
          <p:nvPr/>
        </p:nvGrpSpPr>
        <p:grpSpPr>
          <a:xfrm>
            <a:off x="19888200" y="9608726"/>
            <a:ext cx="457201" cy="457201"/>
            <a:chOff x="0" y="0"/>
            <a:chExt cx="457200" cy="457200"/>
          </a:xfrm>
        </p:grpSpPr>
        <p:sp>
          <p:nvSpPr>
            <p:cNvPr id="1502" name="Circle"/>
            <p:cNvSpPr/>
            <p:nvPr/>
          </p:nvSpPr>
          <p:spPr>
            <a:xfrm>
              <a:off x="0" y="0"/>
              <a:ext cx="457200" cy="457200"/>
            </a:xfrm>
            <a:prstGeom prst="ellipse">
              <a:avLst/>
            </a:prstGeom>
            <a:solidFill>
              <a:schemeClr val="accent1"/>
            </a:solidFill>
            <a:ln w="12700" cap="flat">
              <a:noFill/>
              <a:miter lim="400000"/>
            </a:ln>
            <a:effectLst/>
          </p:spPr>
          <p:txBody>
            <a:bodyPr wrap="square" lIns="0" tIns="0" rIns="0" bIns="0" numCol="1" anchor="ctr">
              <a:noAutofit/>
            </a:bodyPr>
            <a:lstStyle/>
            <a:p>
              <a:endParaRPr>
                <a:solidFill>
                  <a:schemeClr val="bg1"/>
                </a:solidFill>
              </a:endParaRPr>
            </a:p>
          </p:txBody>
        </p:sp>
        <p:sp>
          <p:nvSpPr>
            <p:cNvPr id="150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5196" y="38100"/>
              <a:ext cx="308215" cy="34881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600">
                  <a:solidFill>
                    <a:srgbClr val="F7F5F6"/>
                  </a:solidFill>
                  <a:latin typeface="Barlow Medium"/>
                  <a:ea typeface="Barlow Medium"/>
                  <a:cs typeface="Barlow Medium"/>
                  <a:sym typeface="Barlow Medium"/>
                </a:defRPr>
              </a:lvl1pPr>
            </a:lstStyle>
            <a:p>
              <a:r>
                <a:rPr>
                  <a:solidFill>
                    <a:schemeClr val="bg1"/>
                  </a:solidFill>
                </a:rPr>
                <a:t>A</a:t>
              </a:r>
            </a:p>
          </p:txBody>
        </p:sp>
      </p:grpSp>
      <p:sp>
        <p:nvSpPr>
          <p:cNvPr id="1506" name="Venn diagram"/>
          <p:cNvSpPr txBox="1"/>
          <p:nvPr/>
        </p:nvSpPr>
        <p:spPr>
          <a:xfrm>
            <a:off x="1606562" y="1786440"/>
            <a:ext cx="10855843"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Time Management: Daily schedule</a:t>
            </a:r>
          </a:p>
        </p:txBody>
      </p:sp>
    </p:spTree>
  </p:cSld>
  <p:clrMapOvr>
    <a:masterClrMapping/>
  </p:clrMapOvr>
  <p:transition spd="med"/>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1518" name="Group"/>
          <p:cNvGrpSpPr/>
          <p:nvPr/>
        </p:nvGrpSpPr>
        <p:grpSpPr>
          <a:xfrm>
            <a:off x="7235426" y="6319137"/>
            <a:ext cx="9913152" cy="854606"/>
            <a:chOff x="0" y="-10"/>
            <a:chExt cx="9913150" cy="854605"/>
          </a:xfrm>
        </p:grpSpPr>
        <p:sp>
          <p:nvSpPr>
            <p:cNvPr id="1508" name="Shape"/>
            <p:cNvSpPr/>
            <p:nvPr/>
          </p:nvSpPr>
          <p:spPr>
            <a:xfrm>
              <a:off x="-1" y="26992"/>
              <a:ext cx="302641" cy="827603"/>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09" name="Shape"/>
            <p:cNvSpPr/>
            <p:nvPr/>
          </p:nvSpPr>
          <p:spPr>
            <a:xfrm>
              <a:off x="920888" y="17007"/>
              <a:ext cx="567348" cy="837541"/>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0" name="Shape"/>
            <p:cNvSpPr/>
            <p:nvPr/>
          </p:nvSpPr>
          <p:spPr>
            <a:xfrm>
              <a:off x="1983364" y="14196"/>
              <a:ext cx="548888" cy="840383"/>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1" name="Shape"/>
            <p:cNvSpPr/>
            <p:nvPr/>
          </p:nvSpPr>
          <p:spPr>
            <a:xfrm>
              <a:off x="3000257" y="23195"/>
              <a:ext cx="621594" cy="831382"/>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2" name="Shape"/>
            <p:cNvSpPr/>
            <p:nvPr/>
          </p:nvSpPr>
          <p:spPr>
            <a:xfrm>
              <a:off x="4091362" y="13847"/>
              <a:ext cx="545843" cy="840748"/>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3" name="Shape"/>
            <p:cNvSpPr/>
            <p:nvPr/>
          </p:nvSpPr>
          <p:spPr>
            <a:xfrm>
              <a:off x="5143075" y="4706"/>
              <a:ext cx="548941" cy="849872"/>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4" name="Shape"/>
            <p:cNvSpPr/>
            <p:nvPr/>
          </p:nvSpPr>
          <p:spPr>
            <a:xfrm>
              <a:off x="6196786" y="24267"/>
              <a:ext cx="548018" cy="830313"/>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5" name="Shape"/>
            <p:cNvSpPr/>
            <p:nvPr/>
          </p:nvSpPr>
          <p:spPr>
            <a:xfrm>
              <a:off x="7248454" y="-11"/>
              <a:ext cx="551160" cy="854595"/>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6" name="Shape"/>
            <p:cNvSpPr/>
            <p:nvPr/>
          </p:nvSpPr>
          <p:spPr>
            <a:xfrm>
              <a:off x="8303521" y="5180"/>
              <a:ext cx="547537" cy="849376"/>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17" name="Shape"/>
            <p:cNvSpPr/>
            <p:nvPr/>
          </p:nvSpPr>
          <p:spPr>
            <a:xfrm>
              <a:off x="9347919" y="476"/>
              <a:ext cx="565231" cy="854086"/>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22" name="Group"/>
          <p:cNvGrpSpPr/>
          <p:nvPr/>
        </p:nvGrpSpPr>
        <p:grpSpPr>
          <a:xfrm>
            <a:off x="2131873" y="1683803"/>
            <a:ext cx="1711879" cy="1711879"/>
            <a:chOff x="0" y="0"/>
            <a:chExt cx="1711877" cy="1711877"/>
          </a:xfrm>
        </p:grpSpPr>
        <p:sp>
          <p:nvSpPr>
            <p:cNvPr id="1519"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20" name="Shape"/>
            <p:cNvSpPr/>
            <p:nvPr/>
          </p:nvSpPr>
          <p:spPr>
            <a:xfrm>
              <a:off x="720569" y="504234"/>
              <a:ext cx="921710" cy="1101468"/>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21" name="Shape"/>
            <p:cNvSpPr/>
            <p:nvPr/>
          </p:nvSpPr>
          <p:spPr>
            <a:xfrm>
              <a:off x="715772" y="502338"/>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26" name="Group"/>
          <p:cNvGrpSpPr/>
          <p:nvPr/>
        </p:nvGrpSpPr>
        <p:grpSpPr>
          <a:xfrm>
            <a:off x="4177248" y="1683803"/>
            <a:ext cx="1711879" cy="1711879"/>
            <a:chOff x="0" y="0"/>
            <a:chExt cx="1711877" cy="1711877"/>
          </a:xfrm>
        </p:grpSpPr>
        <p:sp>
          <p:nvSpPr>
            <p:cNvPr id="1523"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24" name="Shape"/>
            <p:cNvSpPr/>
            <p:nvPr/>
          </p:nvSpPr>
          <p:spPr>
            <a:xfrm>
              <a:off x="647033" y="527649"/>
              <a:ext cx="1013023" cy="1127766"/>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25" name="Shape"/>
            <p:cNvSpPr/>
            <p:nvPr/>
          </p:nvSpPr>
          <p:spPr>
            <a:xfrm>
              <a:off x="642382" y="464037"/>
              <a:ext cx="461345" cy="681056"/>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30" name="Group"/>
          <p:cNvGrpSpPr/>
          <p:nvPr/>
        </p:nvGrpSpPr>
        <p:grpSpPr>
          <a:xfrm>
            <a:off x="6222624" y="1683803"/>
            <a:ext cx="1711878" cy="1711879"/>
            <a:chOff x="0" y="0"/>
            <a:chExt cx="1711877" cy="1711877"/>
          </a:xfrm>
        </p:grpSpPr>
        <p:sp>
          <p:nvSpPr>
            <p:cNvPr id="1527"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28" name="Shape"/>
            <p:cNvSpPr/>
            <p:nvPr/>
          </p:nvSpPr>
          <p:spPr>
            <a:xfrm>
              <a:off x="669126" y="518659"/>
              <a:ext cx="1004737" cy="1116224"/>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29" name="Shape"/>
            <p:cNvSpPr/>
            <p:nvPr/>
          </p:nvSpPr>
          <p:spPr>
            <a:xfrm>
              <a:off x="649886" y="514256"/>
              <a:ext cx="446335" cy="683365"/>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34" name="Group"/>
          <p:cNvGrpSpPr/>
          <p:nvPr/>
        </p:nvGrpSpPr>
        <p:grpSpPr>
          <a:xfrm>
            <a:off x="8267999" y="1683803"/>
            <a:ext cx="1711881" cy="1711879"/>
            <a:chOff x="0" y="0"/>
            <a:chExt cx="1711880" cy="1711877"/>
          </a:xfrm>
        </p:grpSpPr>
        <p:sp>
          <p:nvSpPr>
            <p:cNvPr id="1531" name="Circle"/>
            <p:cNvSpPr/>
            <p:nvPr/>
          </p:nvSpPr>
          <p:spPr>
            <a:xfrm>
              <a:off x="0" y="-1"/>
              <a:ext cx="1711881"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32" name="Shape"/>
            <p:cNvSpPr/>
            <p:nvPr/>
          </p:nvSpPr>
          <p:spPr>
            <a:xfrm>
              <a:off x="616165" y="487238"/>
              <a:ext cx="1021665" cy="1130642"/>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33" name="Shape"/>
            <p:cNvSpPr/>
            <p:nvPr/>
          </p:nvSpPr>
          <p:spPr>
            <a:xfrm>
              <a:off x="608140" y="483676"/>
              <a:ext cx="505456" cy="676047"/>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38" name="Group"/>
          <p:cNvGrpSpPr/>
          <p:nvPr/>
        </p:nvGrpSpPr>
        <p:grpSpPr>
          <a:xfrm>
            <a:off x="10313375" y="1683803"/>
            <a:ext cx="1711878" cy="1711879"/>
            <a:chOff x="0" y="0"/>
            <a:chExt cx="1711877" cy="1711877"/>
          </a:xfrm>
        </p:grpSpPr>
        <p:sp>
          <p:nvSpPr>
            <p:cNvPr id="1535"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36" name="Shape"/>
            <p:cNvSpPr/>
            <p:nvPr/>
          </p:nvSpPr>
          <p:spPr>
            <a:xfrm>
              <a:off x="672354" y="501416"/>
              <a:ext cx="1006383" cy="1121921"/>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37" name="Shape"/>
            <p:cNvSpPr/>
            <p:nvPr/>
          </p:nvSpPr>
          <p:spPr>
            <a:xfrm>
              <a:off x="668231" y="496995"/>
              <a:ext cx="443859" cy="683664"/>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43" name="Group"/>
          <p:cNvGrpSpPr/>
          <p:nvPr/>
        </p:nvGrpSpPr>
        <p:grpSpPr>
          <a:xfrm>
            <a:off x="2131873" y="3884269"/>
            <a:ext cx="1711879" cy="1711879"/>
            <a:chOff x="0" y="0"/>
            <a:chExt cx="1711877" cy="1711877"/>
          </a:xfrm>
        </p:grpSpPr>
        <p:sp>
          <p:nvSpPr>
            <p:cNvPr id="1539"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40" name="Shape"/>
            <p:cNvSpPr/>
            <p:nvPr/>
          </p:nvSpPr>
          <p:spPr>
            <a:xfrm>
              <a:off x="490983" y="508657"/>
              <a:ext cx="1206495" cy="1166296"/>
            </a:xfrm>
            <a:custGeom>
              <a:avLst/>
              <a:gdLst/>
              <a:ahLst/>
              <a:cxnLst>
                <a:cxn ang="0">
                  <a:pos x="wd2" y="hd2"/>
                </a:cxn>
                <a:cxn ang="5400000">
                  <a:pos x="wd2" y="hd2"/>
                </a:cxn>
                <a:cxn ang="10800000">
                  <a:pos x="wd2" y="hd2"/>
                </a:cxn>
                <a:cxn ang="16200000">
                  <a:pos x="wd2" y="hd2"/>
                </a:cxn>
              </a:cxnLst>
              <a:rect l="0" t="0" r="r" b="b"/>
              <a:pathLst>
                <a:path w="21600" h="21600" extrusionOk="0">
                  <a:moveTo>
                    <a:pt x="21600" y="9302"/>
                  </a:moveTo>
                  <a:lnTo>
                    <a:pt x="12619" y="12"/>
                  </a:lnTo>
                  <a:lnTo>
                    <a:pt x="8388" y="2444"/>
                  </a:lnTo>
                  <a:lnTo>
                    <a:pt x="10883" y="5025"/>
                  </a:lnTo>
                  <a:lnTo>
                    <a:pt x="10883" y="6895"/>
                  </a:lnTo>
                  <a:lnTo>
                    <a:pt x="4209" y="0"/>
                  </a:lnTo>
                  <a:lnTo>
                    <a:pt x="0" y="2469"/>
                  </a:lnTo>
                  <a:lnTo>
                    <a:pt x="2383" y="5025"/>
                  </a:lnTo>
                  <a:lnTo>
                    <a:pt x="1943" y="12261"/>
                  </a:lnTo>
                  <a:lnTo>
                    <a:pt x="10970" y="21600"/>
                  </a:lnTo>
                  <a:cubicBezTo>
                    <a:pt x="14002" y="20647"/>
                    <a:pt x="16675" y="18747"/>
                    <a:pt x="18623" y="16162"/>
                  </a:cubicBezTo>
                  <a:cubicBezTo>
                    <a:pt x="20135" y="14156"/>
                    <a:pt x="21156" y="11803"/>
                    <a:pt x="21600" y="930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41" name="Shape"/>
            <p:cNvSpPr/>
            <p:nvPr/>
          </p:nvSpPr>
          <p:spPr>
            <a:xfrm>
              <a:off x="953242" y="502338"/>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42" name="Shape"/>
            <p:cNvSpPr/>
            <p:nvPr/>
          </p:nvSpPr>
          <p:spPr>
            <a:xfrm>
              <a:off x="485330" y="502338"/>
              <a:ext cx="246095"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48" name="Group"/>
          <p:cNvGrpSpPr/>
          <p:nvPr/>
        </p:nvGrpSpPr>
        <p:grpSpPr>
          <a:xfrm>
            <a:off x="4177248" y="3884269"/>
            <a:ext cx="1711879" cy="1711879"/>
            <a:chOff x="0" y="0"/>
            <a:chExt cx="1711877" cy="1711877"/>
          </a:xfrm>
        </p:grpSpPr>
        <p:sp>
          <p:nvSpPr>
            <p:cNvPr id="1544"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45" name="Shape"/>
            <p:cNvSpPr/>
            <p:nvPr/>
          </p:nvSpPr>
          <p:spPr>
            <a:xfrm>
              <a:off x="420243" y="512762"/>
              <a:ext cx="1278791" cy="1178266"/>
            </a:xfrm>
            <a:custGeom>
              <a:avLst/>
              <a:gdLst/>
              <a:ahLst/>
              <a:cxnLst>
                <a:cxn ang="0">
                  <a:pos x="wd2" y="hd2"/>
                </a:cxn>
                <a:cxn ang="5400000">
                  <a:pos x="wd2" y="hd2"/>
                </a:cxn>
                <a:cxn ang="10800000">
                  <a:pos x="wd2" y="hd2"/>
                </a:cxn>
                <a:cxn ang="16200000">
                  <a:pos x="wd2" y="hd2"/>
                </a:cxn>
              </a:cxnLst>
              <a:rect l="0" t="0" r="r" b="b"/>
              <a:pathLst>
                <a:path w="21600" h="21600" extrusionOk="0">
                  <a:moveTo>
                    <a:pt x="21600" y="8925"/>
                  </a:moveTo>
                  <a:lnTo>
                    <a:pt x="14041" y="757"/>
                  </a:lnTo>
                  <a:lnTo>
                    <a:pt x="10213" y="1337"/>
                  </a:lnTo>
                  <a:lnTo>
                    <a:pt x="7584" y="3830"/>
                  </a:lnTo>
                  <a:lnTo>
                    <a:pt x="3981" y="0"/>
                  </a:lnTo>
                  <a:lnTo>
                    <a:pt x="0" y="2463"/>
                  </a:lnTo>
                  <a:lnTo>
                    <a:pt x="2240" y="4894"/>
                  </a:lnTo>
                  <a:lnTo>
                    <a:pt x="1825" y="12144"/>
                  </a:lnTo>
                  <a:lnTo>
                    <a:pt x="10495" y="21600"/>
                  </a:lnTo>
                  <a:cubicBezTo>
                    <a:pt x="13579" y="20857"/>
                    <a:pt x="16354" y="19039"/>
                    <a:pt x="18395" y="16422"/>
                  </a:cubicBezTo>
                  <a:cubicBezTo>
                    <a:pt x="20065" y="14281"/>
                    <a:pt x="21172" y="11691"/>
                    <a:pt x="21600" y="8925"/>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46" name="Shape"/>
            <p:cNvSpPr/>
            <p:nvPr/>
          </p:nvSpPr>
          <p:spPr>
            <a:xfrm>
              <a:off x="413341" y="506395"/>
              <a:ext cx="246095"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47" name="Shape"/>
            <p:cNvSpPr/>
            <p:nvPr/>
          </p:nvSpPr>
          <p:spPr>
            <a:xfrm>
              <a:off x="864131" y="498275"/>
              <a:ext cx="461345" cy="681056"/>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53" name="Group"/>
          <p:cNvGrpSpPr/>
          <p:nvPr/>
        </p:nvGrpSpPr>
        <p:grpSpPr>
          <a:xfrm>
            <a:off x="6222624" y="3884269"/>
            <a:ext cx="1711878" cy="1711879"/>
            <a:chOff x="0" y="0"/>
            <a:chExt cx="1711877" cy="1711877"/>
          </a:xfrm>
        </p:grpSpPr>
        <p:sp>
          <p:nvSpPr>
            <p:cNvPr id="1549"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50" name="Shape"/>
            <p:cNvSpPr/>
            <p:nvPr/>
          </p:nvSpPr>
          <p:spPr>
            <a:xfrm>
              <a:off x="445142" y="518791"/>
              <a:ext cx="1262252" cy="1171280"/>
            </a:xfrm>
            <a:custGeom>
              <a:avLst/>
              <a:gdLst/>
              <a:ahLst/>
              <a:cxnLst>
                <a:cxn ang="0">
                  <a:pos x="wd2" y="hd2"/>
                </a:cxn>
                <a:cxn ang="5400000">
                  <a:pos x="wd2" y="hd2"/>
                </a:cxn>
                <a:cxn ang="10800000">
                  <a:pos x="wd2" y="hd2"/>
                </a:cxn>
                <a:cxn ang="16200000">
                  <a:pos x="wd2" y="hd2"/>
                </a:cxn>
              </a:cxnLst>
              <a:rect l="0" t="0" r="r" b="b"/>
              <a:pathLst>
                <a:path w="21600" h="21600" extrusionOk="0">
                  <a:moveTo>
                    <a:pt x="21600" y="7747"/>
                  </a:moveTo>
                  <a:lnTo>
                    <a:pt x="14344" y="0"/>
                  </a:lnTo>
                  <a:lnTo>
                    <a:pt x="7254" y="1986"/>
                  </a:lnTo>
                  <a:lnTo>
                    <a:pt x="9591" y="4504"/>
                  </a:lnTo>
                  <a:lnTo>
                    <a:pt x="9156" y="5559"/>
                  </a:lnTo>
                  <a:lnTo>
                    <a:pt x="4051" y="193"/>
                  </a:lnTo>
                  <a:lnTo>
                    <a:pt x="0" y="2649"/>
                  </a:lnTo>
                  <a:lnTo>
                    <a:pt x="2483" y="5325"/>
                  </a:lnTo>
                  <a:lnTo>
                    <a:pt x="1896" y="12440"/>
                  </a:lnTo>
                  <a:lnTo>
                    <a:pt x="10287" y="21600"/>
                  </a:lnTo>
                  <a:cubicBezTo>
                    <a:pt x="13497" y="20813"/>
                    <a:pt x="16367" y="18883"/>
                    <a:pt x="18434" y="16122"/>
                  </a:cubicBezTo>
                  <a:cubicBezTo>
                    <a:pt x="20229" y="13725"/>
                    <a:pt x="21329" y="10813"/>
                    <a:pt x="21600" y="774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51" name="Shape"/>
            <p:cNvSpPr/>
            <p:nvPr/>
          </p:nvSpPr>
          <p:spPr>
            <a:xfrm>
              <a:off x="439793" y="524660"/>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52" name="Shape"/>
            <p:cNvSpPr/>
            <p:nvPr/>
          </p:nvSpPr>
          <p:spPr>
            <a:xfrm>
              <a:off x="852459" y="514256"/>
              <a:ext cx="446336" cy="683365"/>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58" name="Group"/>
          <p:cNvGrpSpPr/>
          <p:nvPr/>
        </p:nvGrpSpPr>
        <p:grpSpPr>
          <a:xfrm>
            <a:off x="8267999" y="3884269"/>
            <a:ext cx="1711881" cy="1711879"/>
            <a:chOff x="0" y="0"/>
            <a:chExt cx="1711880" cy="1711877"/>
          </a:xfrm>
        </p:grpSpPr>
        <p:sp>
          <p:nvSpPr>
            <p:cNvPr id="1554" name="Circle"/>
            <p:cNvSpPr/>
            <p:nvPr/>
          </p:nvSpPr>
          <p:spPr>
            <a:xfrm>
              <a:off x="0" y="-1"/>
              <a:ext cx="1711881"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55" name="Shape"/>
            <p:cNvSpPr/>
            <p:nvPr/>
          </p:nvSpPr>
          <p:spPr>
            <a:xfrm>
              <a:off x="432827" y="507533"/>
              <a:ext cx="1254669" cy="1182540"/>
            </a:xfrm>
            <a:custGeom>
              <a:avLst/>
              <a:gdLst/>
              <a:ahLst/>
              <a:cxnLst>
                <a:cxn ang="0">
                  <a:pos x="wd2" y="hd2"/>
                </a:cxn>
                <a:cxn ang="5400000">
                  <a:pos x="wd2" y="hd2"/>
                </a:cxn>
                <a:cxn ang="10800000">
                  <a:pos x="wd2" y="hd2"/>
                </a:cxn>
                <a:cxn ang="16200000">
                  <a:pos x="wd2" y="hd2"/>
                </a:cxn>
              </a:cxnLst>
              <a:rect l="0" t="0" r="r" b="b"/>
              <a:pathLst>
                <a:path w="21600" h="21600" extrusionOk="0">
                  <a:moveTo>
                    <a:pt x="21600" y="10108"/>
                  </a:moveTo>
                  <a:lnTo>
                    <a:pt x="12048" y="0"/>
                  </a:lnTo>
                  <a:lnTo>
                    <a:pt x="8596" y="4771"/>
                  </a:lnTo>
                  <a:lnTo>
                    <a:pt x="4039" y="53"/>
                  </a:lnTo>
                  <a:lnTo>
                    <a:pt x="0" y="2548"/>
                  </a:lnTo>
                  <a:lnTo>
                    <a:pt x="2230" y="4914"/>
                  </a:lnTo>
                  <a:lnTo>
                    <a:pt x="1879" y="12226"/>
                  </a:lnTo>
                  <a:lnTo>
                    <a:pt x="10731" y="21600"/>
                  </a:lnTo>
                  <a:cubicBezTo>
                    <a:pt x="13632" y="20825"/>
                    <a:pt x="16248" y="19149"/>
                    <a:pt x="18245" y="16786"/>
                  </a:cubicBezTo>
                  <a:cubicBezTo>
                    <a:pt x="19855" y="14880"/>
                    <a:pt x="21006" y="12588"/>
                    <a:pt x="21600" y="10108"/>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56" name="Shape"/>
            <p:cNvSpPr/>
            <p:nvPr/>
          </p:nvSpPr>
          <p:spPr>
            <a:xfrm>
              <a:off x="426436" y="507542"/>
              <a:ext cx="246095"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57" name="Shape"/>
            <p:cNvSpPr/>
            <p:nvPr/>
          </p:nvSpPr>
          <p:spPr>
            <a:xfrm>
              <a:off x="818840" y="504453"/>
              <a:ext cx="505457" cy="676047"/>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63" name="Group"/>
          <p:cNvGrpSpPr/>
          <p:nvPr/>
        </p:nvGrpSpPr>
        <p:grpSpPr>
          <a:xfrm>
            <a:off x="10313375" y="3884269"/>
            <a:ext cx="1711878" cy="1711879"/>
            <a:chOff x="0" y="0"/>
            <a:chExt cx="1711877" cy="1711877"/>
          </a:xfrm>
        </p:grpSpPr>
        <p:sp>
          <p:nvSpPr>
            <p:cNvPr id="1559"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60" name="Shape"/>
            <p:cNvSpPr/>
            <p:nvPr/>
          </p:nvSpPr>
          <p:spPr>
            <a:xfrm>
              <a:off x="435893" y="527077"/>
              <a:ext cx="1269905" cy="1165799"/>
            </a:xfrm>
            <a:custGeom>
              <a:avLst/>
              <a:gdLst/>
              <a:ahLst/>
              <a:cxnLst>
                <a:cxn ang="0">
                  <a:pos x="wd2" y="hd2"/>
                </a:cxn>
                <a:cxn ang="5400000">
                  <a:pos x="wd2" y="hd2"/>
                </a:cxn>
                <a:cxn ang="10800000">
                  <a:pos x="wd2" y="hd2"/>
                </a:cxn>
                <a:cxn ang="16200000">
                  <a:pos x="wd2" y="hd2"/>
                </a:cxn>
              </a:cxnLst>
              <a:rect l="0" t="0" r="r" b="b"/>
              <a:pathLst>
                <a:path w="21600" h="21600" extrusionOk="0">
                  <a:moveTo>
                    <a:pt x="21600" y="7917"/>
                  </a:moveTo>
                  <a:lnTo>
                    <a:pt x="14307" y="0"/>
                  </a:lnTo>
                  <a:lnTo>
                    <a:pt x="8538" y="1856"/>
                  </a:lnTo>
                  <a:lnTo>
                    <a:pt x="7731" y="4327"/>
                  </a:lnTo>
                  <a:lnTo>
                    <a:pt x="4085" y="355"/>
                  </a:lnTo>
                  <a:lnTo>
                    <a:pt x="0" y="2718"/>
                  </a:lnTo>
                  <a:lnTo>
                    <a:pt x="2069" y="4972"/>
                  </a:lnTo>
                  <a:lnTo>
                    <a:pt x="1908" y="12558"/>
                  </a:lnTo>
                  <a:lnTo>
                    <a:pt x="10125" y="21600"/>
                  </a:lnTo>
                  <a:cubicBezTo>
                    <a:pt x="13492" y="20815"/>
                    <a:pt x="16499" y="18765"/>
                    <a:pt x="18618" y="15809"/>
                  </a:cubicBezTo>
                  <a:cubicBezTo>
                    <a:pt x="20256" y="13525"/>
                    <a:pt x="21287" y="10795"/>
                    <a:pt x="21600" y="791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61" name="Shape"/>
            <p:cNvSpPr/>
            <p:nvPr/>
          </p:nvSpPr>
          <p:spPr>
            <a:xfrm>
              <a:off x="429692" y="535164"/>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62" name="Shape"/>
            <p:cNvSpPr/>
            <p:nvPr/>
          </p:nvSpPr>
          <p:spPr>
            <a:xfrm>
              <a:off x="861447" y="524475"/>
              <a:ext cx="443859" cy="683663"/>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67" name="Group"/>
          <p:cNvGrpSpPr/>
          <p:nvPr/>
        </p:nvGrpSpPr>
        <p:grpSpPr>
          <a:xfrm>
            <a:off x="12358748" y="1683803"/>
            <a:ext cx="1711879" cy="1711879"/>
            <a:chOff x="0" y="0"/>
            <a:chExt cx="1711877" cy="1711877"/>
          </a:xfrm>
        </p:grpSpPr>
        <p:sp>
          <p:nvSpPr>
            <p:cNvPr id="1564"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65" name="Shape"/>
            <p:cNvSpPr/>
            <p:nvPr/>
          </p:nvSpPr>
          <p:spPr>
            <a:xfrm>
              <a:off x="699385" y="548864"/>
              <a:ext cx="953870" cy="1080339"/>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66" name="Shape"/>
            <p:cNvSpPr/>
            <p:nvPr/>
          </p:nvSpPr>
          <p:spPr>
            <a:xfrm>
              <a:off x="649636" y="493287"/>
              <a:ext cx="446378" cy="691082"/>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71" name="Group"/>
          <p:cNvGrpSpPr/>
          <p:nvPr/>
        </p:nvGrpSpPr>
        <p:grpSpPr>
          <a:xfrm>
            <a:off x="14404125" y="1683803"/>
            <a:ext cx="1711879" cy="1711879"/>
            <a:chOff x="0" y="0"/>
            <a:chExt cx="1711877" cy="1711877"/>
          </a:xfrm>
        </p:grpSpPr>
        <p:sp>
          <p:nvSpPr>
            <p:cNvPr id="1568"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69" name="Shape"/>
            <p:cNvSpPr/>
            <p:nvPr/>
          </p:nvSpPr>
          <p:spPr>
            <a:xfrm>
              <a:off x="671234" y="525115"/>
              <a:ext cx="1006039" cy="1111521"/>
            </a:xfrm>
            <a:custGeom>
              <a:avLst/>
              <a:gdLst/>
              <a:ahLst/>
              <a:cxnLst>
                <a:cxn ang="0">
                  <a:pos x="wd2" y="hd2"/>
                </a:cxn>
                <a:cxn ang="5400000">
                  <a:pos x="wd2" y="hd2"/>
                </a:cxn>
                <a:cxn ang="10800000">
                  <a:pos x="wd2" y="hd2"/>
                </a:cxn>
                <a:cxn ang="16200000">
                  <a:pos x="wd2" y="hd2"/>
                </a:cxn>
              </a:cxnLst>
              <a:rect l="0" t="0" r="r" b="b"/>
              <a:pathLst>
                <a:path w="21600" h="21600" extrusionOk="0">
                  <a:moveTo>
                    <a:pt x="21600" y="11035"/>
                  </a:moveTo>
                  <a:lnTo>
                    <a:pt x="9377" y="0"/>
                  </a:lnTo>
                  <a:lnTo>
                    <a:pt x="1479" y="1277"/>
                  </a:lnTo>
                  <a:lnTo>
                    <a:pt x="0" y="3228"/>
                  </a:lnTo>
                  <a:lnTo>
                    <a:pt x="4875" y="7698"/>
                  </a:lnTo>
                  <a:lnTo>
                    <a:pt x="1930" y="12899"/>
                  </a:lnTo>
                  <a:lnTo>
                    <a:pt x="11512" y="21600"/>
                  </a:lnTo>
                  <a:cubicBezTo>
                    <a:pt x="14086" y="20552"/>
                    <a:pt x="16358" y="18978"/>
                    <a:pt x="18150" y="17003"/>
                  </a:cubicBezTo>
                  <a:cubicBezTo>
                    <a:pt x="19740" y="15249"/>
                    <a:pt x="20915" y="13218"/>
                    <a:pt x="21600" y="11035"/>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70" name="Shape"/>
            <p:cNvSpPr/>
            <p:nvPr/>
          </p:nvSpPr>
          <p:spPr>
            <a:xfrm>
              <a:off x="666757" y="518352"/>
              <a:ext cx="445627" cy="675178"/>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75" name="Group"/>
          <p:cNvGrpSpPr/>
          <p:nvPr/>
        </p:nvGrpSpPr>
        <p:grpSpPr>
          <a:xfrm>
            <a:off x="16449498" y="1683803"/>
            <a:ext cx="1711879" cy="1711879"/>
            <a:chOff x="0" y="0"/>
            <a:chExt cx="1711877" cy="1711877"/>
          </a:xfrm>
        </p:grpSpPr>
        <p:sp>
          <p:nvSpPr>
            <p:cNvPr id="1572"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73" name="Shape"/>
            <p:cNvSpPr/>
            <p:nvPr/>
          </p:nvSpPr>
          <p:spPr>
            <a:xfrm>
              <a:off x="714426" y="553420"/>
              <a:ext cx="942679" cy="1076275"/>
            </a:xfrm>
            <a:custGeom>
              <a:avLst/>
              <a:gdLst/>
              <a:ahLst/>
              <a:cxnLst>
                <a:cxn ang="0">
                  <a:pos x="wd2" y="hd2"/>
                </a:cxn>
                <a:cxn ang="5400000">
                  <a:pos x="wd2" y="hd2"/>
                </a:cxn>
                <a:cxn ang="10800000">
                  <a:pos x="wd2" y="hd2"/>
                </a:cxn>
                <a:cxn ang="16200000">
                  <a:pos x="wd2" y="hd2"/>
                </a:cxn>
              </a:cxnLst>
              <a:rect l="0" t="0" r="r" b="b"/>
              <a:pathLst>
                <a:path w="21600" h="21600" extrusionOk="0">
                  <a:moveTo>
                    <a:pt x="21600" y="12057"/>
                  </a:moveTo>
                  <a:lnTo>
                    <a:pt x="7834" y="0"/>
                  </a:lnTo>
                  <a:lnTo>
                    <a:pt x="2428" y="76"/>
                  </a:lnTo>
                  <a:lnTo>
                    <a:pt x="1013" y="2102"/>
                  </a:lnTo>
                  <a:lnTo>
                    <a:pt x="1125" y="6808"/>
                  </a:lnTo>
                  <a:lnTo>
                    <a:pt x="0" y="11377"/>
                  </a:lnTo>
                  <a:lnTo>
                    <a:pt x="11661" y="21600"/>
                  </a:lnTo>
                  <a:cubicBezTo>
                    <a:pt x="14131" y="20578"/>
                    <a:pt x="16326" y="19111"/>
                    <a:pt x="18104" y="17295"/>
                  </a:cubicBezTo>
                  <a:cubicBezTo>
                    <a:pt x="19619" y="15747"/>
                    <a:pt x="20803" y="13973"/>
                    <a:pt x="21600" y="1205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74" name="Shape"/>
            <p:cNvSpPr/>
            <p:nvPr/>
          </p:nvSpPr>
          <p:spPr>
            <a:xfrm>
              <a:off x="659505" y="491356"/>
              <a:ext cx="448182" cy="694923"/>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79" name="Group"/>
          <p:cNvGrpSpPr/>
          <p:nvPr/>
        </p:nvGrpSpPr>
        <p:grpSpPr>
          <a:xfrm>
            <a:off x="18494874" y="1683803"/>
            <a:ext cx="1711879" cy="1711879"/>
            <a:chOff x="0" y="0"/>
            <a:chExt cx="1711877" cy="1711877"/>
          </a:xfrm>
        </p:grpSpPr>
        <p:sp>
          <p:nvSpPr>
            <p:cNvPr id="1576"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77" name="Shape"/>
            <p:cNvSpPr/>
            <p:nvPr/>
          </p:nvSpPr>
          <p:spPr>
            <a:xfrm>
              <a:off x="702181" y="534839"/>
              <a:ext cx="953424" cy="1089944"/>
            </a:xfrm>
            <a:custGeom>
              <a:avLst/>
              <a:gdLst/>
              <a:ahLst/>
              <a:cxnLst>
                <a:cxn ang="0">
                  <a:pos x="wd2" y="hd2"/>
                </a:cxn>
                <a:cxn ang="5400000">
                  <a:pos x="wd2" y="hd2"/>
                </a:cxn>
                <a:cxn ang="10800000">
                  <a:pos x="wd2" y="hd2"/>
                </a:cxn>
                <a:cxn ang="16200000">
                  <a:pos x="wd2" y="hd2"/>
                </a:cxn>
              </a:cxnLst>
              <a:rect l="0" t="0" r="r" b="b"/>
              <a:pathLst>
                <a:path w="21600" h="21600" extrusionOk="0">
                  <a:moveTo>
                    <a:pt x="21600" y="12403"/>
                  </a:moveTo>
                  <a:lnTo>
                    <a:pt x="7458" y="32"/>
                  </a:lnTo>
                  <a:lnTo>
                    <a:pt x="3114" y="0"/>
                  </a:lnTo>
                  <a:cubicBezTo>
                    <a:pt x="2369" y="927"/>
                    <a:pt x="1732" y="1918"/>
                    <a:pt x="1214" y="2956"/>
                  </a:cubicBezTo>
                  <a:cubicBezTo>
                    <a:pt x="677" y="4032"/>
                    <a:pt x="271" y="5153"/>
                    <a:pt x="0" y="6302"/>
                  </a:cubicBezTo>
                  <a:lnTo>
                    <a:pt x="2181" y="8473"/>
                  </a:lnTo>
                  <a:lnTo>
                    <a:pt x="185" y="11262"/>
                  </a:lnTo>
                  <a:lnTo>
                    <a:pt x="12004" y="21600"/>
                  </a:lnTo>
                  <a:cubicBezTo>
                    <a:pt x="14376" y="20598"/>
                    <a:pt x="16486" y="19178"/>
                    <a:pt x="18203" y="17430"/>
                  </a:cubicBezTo>
                  <a:cubicBezTo>
                    <a:pt x="19664" y="15942"/>
                    <a:pt x="20814" y="14240"/>
                    <a:pt x="21600" y="12403"/>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78" name="Shape"/>
            <p:cNvSpPr/>
            <p:nvPr/>
          </p:nvSpPr>
          <p:spPr>
            <a:xfrm>
              <a:off x="650440" y="476358"/>
              <a:ext cx="445236" cy="690679"/>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84" name="Group"/>
          <p:cNvGrpSpPr/>
          <p:nvPr/>
        </p:nvGrpSpPr>
        <p:grpSpPr>
          <a:xfrm>
            <a:off x="20540250" y="1683803"/>
            <a:ext cx="1711878" cy="1711879"/>
            <a:chOff x="0" y="0"/>
            <a:chExt cx="1711877" cy="1711877"/>
          </a:xfrm>
        </p:grpSpPr>
        <p:sp>
          <p:nvSpPr>
            <p:cNvPr id="1580"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81" name="Shape"/>
            <p:cNvSpPr/>
            <p:nvPr/>
          </p:nvSpPr>
          <p:spPr>
            <a:xfrm>
              <a:off x="437990" y="506257"/>
              <a:ext cx="1261497" cy="1180266"/>
            </a:xfrm>
            <a:custGeom>
              <a:avLst/>
              <a:gdLst/>
              <a:ahLst/>
              <a:cxnLst>
                <a:cxn ang="0">
                  <a:pos x="wd2" y="hd2"/>
                </a:cxn>
                <a:cxn ang="5400000">
                  <a:pos x="wd2" y="hd2"/>
                </a:cxn>
                <a:cxn ang="10800000">
                  <a:pos x="wd2" y="hd2"/>
                </a:cxn>
                <a:cxn ang="16200000">
                  <a:pos x="wd2" y="hd2"/>
                </a:cxn>
              </a:cxnLst>
              <a:rect l="0" t="0" r="r" b="b"/>
              <a:pathLst>
                <a:path w="21600" h="21600" extrusionOk="0">
                  <a:moveTo>
                    <a:pt x="21600" y="9036"/>
                  </a:moveTo>
                  <a:lnTo>
                    <a:pt x="13879" y="820"/>
                  </a:lnTo>
                  <a:lnTo>
                    <a:pt x="10779" y="1006"/>
                  </a:lnTo>
                  <a:lnTo>
                    <a:pt x="7639" y="3916"/>
                  </a:lnTo>
                  <a:lnTo>
                    <a:pt x="3975" y="0"/>
                  </a:lnTo>
                  <a:lnTo>
                    <a:pt x="0" y="2436"/>
                  </a:lnTo>
                  <a:lnTo>
                    <a:pt x="2787" y="5414"/>
                  </a:lnTo>
                  <a:lnTo>
                    <a:pt x="1865" y="12132"/>
                  </a:lnTo>
                  <a:lnTo>
                    <a:pt x="10714" y="21600"/>
                  </a:lnTo>
                  <a:cubicBezTo>
                    <a:pt x="13745" y="20784"/>
                    <a:pt x="16453" y="18958"/>
                    <a:pt x="18446" y="16385"/>
                  </a:cubicBezTo>
                  <a:cubicBezTo>
                    <a:pt x="20083" y="14274"/>
                    <a:pt x="21170" y="11739"/>
                    <a:pt x="21600" y="9036"/>
                  </a:cubicBezTo>
                  <a:close/>
                </a:path>
              </a:pathLst>
            </a:custGeom>
            <a:solidFill>
              <a:srgbClr val="545454">
                <a:alpha val="11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82" name="Shape"/>
            <p:cNvSpPr/>
            <p:nvPr/>
          </p:nvSpPr>
          <p:spPr>
            <a:xfrm>
              <a:off x="848434" y="491558"/>
              <a:ext cx="459624" cy="694509"/>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83" name="Shape"/>
            <p:cNvSpPr/>
            <p:nvPr/>
          </p:nvSpPr>
          <p:spPr>
            <a:xfrm>
              <a:off x="430459" y="502337"/>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89" name="Group"/>
          <p:cNvGrpSpPr/>
          <p:nvPr/>
        </p:nvGrpSpPr>
        <p:grpSpPr>
          <a:xfrm>
            <a:off x="12358748" y="3884269"/>
            <a:ext cx="1711879" cy="1711879"/>
            <a:chOff x="0" y="0"/>
            <a:chExt cx="1711877" cy="1711877"/>
          </a:xfrm>
        </p:grpSpPr>
        <p:sp>
          <p:nvSpPr>
            <p:cNvPr id="1585"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86" name="Shape"/>
            <p:cNvSpPr/>
            <p:nvPr/>
          </p:nvSpPr>
          <p:spPr>
            <a:xfrm>
              <a:off x="437898" y="532974"/>
              <a:ext cx="1253870" cy="1158178"/>
            </a:xfrm>
            <a:custGeom>
              <a:avLst/>
              <a:gdLst/>
              <a:ahLst/>
              <a:cxnLst>
                <a:cxn ang="0">
                  <a:pos x="wd2" y="hd2"/>
                </a:cxn>
                <a:cxn ang="5400000">
                  <a:pos x="wd2" y="hd2"/>
                </a:cxn>
                <a:cxn ang="10800000">
                  <a:pos x="wd2" y="hd2"/>
                </a:cxn>
                <a:cxn ang="16200000">
                  <a:pos x="wd2" y="hd2"/>
                </a:cxn>
              </a:cxnLst>
              <a:rect l="0" t="0" r="r" b="b"/>
              <a:pathLst>
                <a:path w="21600" h="21600" extrusionOk="0">
                  <a:moveTo>
                    <a:pt x="21600" y="9367"/>
                  </a:moveTo>
                  <a:lnTo>
                    <a:pt x="13605" y="684"/>
                  </a:lnTo>
                  <a:lnTo>
                    <a:pt x="9790" y="897"/>
                  </a:lnTo>
                  <a:lnTo>
                    <a:pt x="7388" y="3604"/>
                  </a:lnTo>
                  <a:lnTo>
                    <a:pt x="4059" y="0"/>
                  </a:lnTo>
                  <a:lnTo>
                    <a:pt x="0" y="2402"/>
                  </a:lnTo>
                  <a:lnTo>
                    <a:pt x="2143" y="4723"/>
                  </a:lnTo>
                  <a:lnTo>
                    <a:pt x="1882" y="12380"/>
                  </a:lnTo>
                  <a:lnTo>
                    <a:pt x="10432" y="21600"/>
                  </a:lnTo>
                  <a:cubicBezTo>
                    <a:pt x="13659" y="20835"/>
                    <a:pt x="16550" y="18909"/>
                    <a:pt x="18637" y="16137"/>
                  </a:cubicBezTo>
                  <a:cubicBezTo>
                    <a:pt x="20115" y="14173"/>
                    <a:pt x="21132" y="11850"/>
                    <a:pt x="21600" y="936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87" name="Shape"/>
            <p:cNvSpPr/>
            <p:nvPr/>
          </p:nvSpPr>
          <p:spPr>
            <a:xfrm>
              <a:off x="431264" y="525492"/>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88" name="Shape"/>
            <p:cNvSpPr/>
            <p:nvPr/>
          </p:nvSpPr>
          <p:spPr>
            <a:xfrm>
              <a:off x="842490" y="507370"/>
              <a:ext cx="446377" cy="691082"/>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94" name="Group"/>
          <p:cNvGrpSpPr/>
          <p:nvPr/>
        </p:nvGrpSpPr>
        <p:grpSpPr>
          <a:xfrm>
            <a:off x="14404125" y="3884269"/>
            <a:ext cx="1711879" cy="1711879"/>
            <a:chOff x="0" y="0"/>
            <a:chExt cx="1711877" cy="1711877"/>
          </a:xfrm>
        </p:grpSpPr>
        <p:sp>
          <p:nvSpPr>
            <p:cNvPr id="1590"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91" name="Shape"/>
            <p:cNvSpPr/>
            <p:nvPr/>
          </p:nvSpPr>
          <p:spPr>
            <a:xfrm>
              <a:off x="441123" y="522467"/>
              <a:ext cx="1266138" cy="1165812"/>
            </a:xfrm>
            <a:custGeom>
              <a:avLst/>
              <a:gdLst/>
              <a:ahLst/>
              <a:cxnLst>
                <a:cxn ang="0">
                  <a:pos x="wd2" y="hd2"/>
                </a:cxn>
                <a:cxn ang="5400000">
                  <a:pos x="wd2" y="hd2"/>
                </a:cxn>
                <a:cxn ang="10800000">
                  <a:pos x="wd2" y="hd2"/>
                </a:cxn>
                <a:cxn ang="16200000">
                  <a:pos x="wd2" y="hd2"/>
                </a:cxn>
              </a:cxnLst>
              <a:rect l="0" t="0" r="r" b="b"/>
              <a:pathLst>
                <a:path w="21600" h="21600" extrusionOk="0">
                  <a:moveTo>
                    <a:pt x="21600" y="7876"/>
                  </a:moveTo>
                  <a:lnTo>
                    <a:pt x="14373" y="0"/>
                  </a:lnTo>
                  <a:lnTo>
                    <a:pt x="8695" y="1453"/>
                  </a:lnTo>
                  <a:lnTo>
                    <a:pt x="7009" y="3169"/>
                  </a:lnTo>
                  <a:lnTo>
                    <a:pt x="4001" y="28"/>
                  </a:lnTo>
                  <a:lnTo>
                    <a:pt x="0" y="2511"/>
                  </a:lnTo>
                  <a:lnTo>
                    <a:pt x="2662" y="5402"/>
                  </a:lnTo>
                  <a:lnTo>
                    <a:pt x="1878" y="12354"/>
                  </a:lnTo>
                  <a:lnTo>
                    <a:pt x="10442" y="21600"/>
                  </a:lnTo>
                  <a:cubicBezTo>
                    <a:pt x="13648" y="20790"/>
                    <a:pt x="16507" y="18823"/>
                    <a:pt x="18551" y="16020"/>
                  </a:cubicBezTo>
                  <a:cubicBezTo>
                    <a:pt x="20260" y="13676"/>
                    <a:pt x="21318" y="10850"/>
                    <a:pt x="21600" y="7876"/>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92" name="Shape"/>
            <p:cNvSpPr/>
            <p:nvPr/>
          </p:nvSpPr>
          <p:spPr>
            <a:xfrm>
              <a:off x="434521" y="520479"/>
              <a:ext cx="246095"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93" name="Shape"/>
            <p:cNvSpPr/>
            <p:nvPr/>
          </p:nvSpPr>
          <p:spPr>
            <a:xfrm>
              <a:off x="846691" y="518352"/>
              <a:ext cx="445627" cy="675178"/>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599" name="Group"/>
          <p:cNvGrpSpPr/>
          <p:nvPr/>
        </p:nvGrpSpPr>
        <p:grpSpPr>
          <a:xfrm>
            <a:off x="16449498" y="3884269"/>
            <a:ext cx="1711879" cy="1711879"/>
            <a:chOff x="0" y="0"/>
            <a:chExt cx="1711877" cy="1711877"/>
          </a:xfrm>
        </p:grpSpPr>
        <p:sp>
          <p:nvSpPr>
            <p:cNvPr id="1595"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96" name="Shape"/>
            <p:cNvSpPr/>
            <p:nvPr/>
          </p:nvSpPr>
          <p:spPr>
            <a:xfrm>
              <a:off x="434983" y="517146"/>
              <a:ext cx="1262454" cy="1172082"/>
            </a:xfrm>
            <a:custGeom>
              <a:avLst/>
              <a:gdLst/>
              <a:ahLst/>
              <a:cxnLst>
                <a:cxn ang="0">
                  <a:pos x="wd2" y="hd2"/>
                </a:cxn>
                <a:cxn ang="5400000">
                  <a:pos x="wd2" y="hd2"/>
                </a:cxn>
                <a:cxn ang="10800000">
                  <a:pos x="wd2" y="hd2"/>
                </a:cxn>
                <a:cxn ang="16200000">
                  <a:pos x="wd2" y="hd2"/>
                </a:cxn>
              </a:cxnLst>
              <a:rect l="0" t="0" r="r" b="b"/>
              <a:pathLst>
                <a:path w="21600" h="21600" extrusionOk="0">
                  <a:moveTo>
                    <a:pt x="21600" y="9028"/>
                  </a:moveTo>
                  <a:lnTo>
                    <a:pt x="13736" y="558"/>
                  </a:lnTo>
                  <a:lnTo>
                    <a:pt x="9771" y="817"/>
                  </a:lnTo>
                  <a:lnTo>
                    <a:pt x="7908" y="4184"/>
                  </a:lnTo>
                  <a:lnTo>
                    <a:pt x="3998" y="0"/>
                  </a:lnTo>
                  <a:lnTo>
                    <a:pt x="0" y="2516"/>
                  </a:lnTo>
                  <a:lnTo>
                    <a:pt x="2654" y="5375"/>
                  </a:lnTo>
                  <a:lnTo>
                    <a:pt x="1857" y="12253"/>
                  </a:lnTo>
                  <a:lnTo>
                    <a:pt x="10611" y="21600"/>
                  </a:lnTo>
                  <a:cubicBezTo>
                    <a:pt x="13920" y="20753"/>
                    <a:pt x="16850" y="18688"/>
                    <a:pt x="18897" y="15763"/>
                  </a:cubicBezTo>
                  <a:cubicBezTo>
                    <a:pt x="20283" y="13782"/>
                    <a:pt x="21210" y="11473"/>
                    <a:pt x="21600" y="9028"/>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97" name="Shape"/>
            <p:cNvSpPr/>
            <p:nvPr/>
          </p:nvSpPr>
          <p:spPr>
            <a:xfrm>
              <a:off x="427133" y="513315"/>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598" name="Shape"/>
            <p:cNvSpPr/>
            <p:nvPr/>
          </p:nvSpPr>
          <p:spPr>
            <a:xfrm>
              <a:off x="847014" y="491356"/>
              <a:ext cx="448183" cy="694923"/>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04" name="Group"/>
          <p:cNvGrpSpPr/>
          <p:nvPr/>
        </p:nvGrpSpPr>
        <p:grpSpPr>
          <a:xfrm>
            <a:off x="18494874" y="3884269"/>
            <a:ext cx="1711879" cy="1711879"/>
            <a:chOff x="0" y="0"/>
            <a:chExt cx="1711877" cy="1711877"/>
          </a:xfrm>
        </p:grpSpPr>
        <p:sp>
          <p:nvSpPr>
            <p:cNvPr id="1600"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01" name="Shape"/>
            <p:cNvSpPr/>
            <p:nvPr/>
          </p:nvSpPr>
          <p:spPr>
            <a:xfrm>
              <a:off x="424744" y="519679"/>
              <a:ext cx="1266968" cy="1170330"/>
            </a:xfrm>
            <a:custGeom>
              <a:avLst/>
              <a:gdLst/>
              <a:ahLst/>
              <a:cxnLst>
                <a:cxn ang="0">
                  <a:pos x="wd2" y="hd2"/>
                </a:cxn>
                <a:cxn ang="5400000">
                  <a:pos x="wd2" y="hd2"/>
                </a:cxn>
                <a:cxn ang="10800000">
                  <a:pos x="wd2" y="hd2"/>
                </a:cxn>
                <a:cxn ang="16200000">
                  <a:pos x="wd2" y="hd2"/>
                </a:cxn>
              </a:cxnLst>
              <a:rect l="0" t="0" r="r" b="b"/>
              <a:pathLst>
                <a:path w="21600" h="21600" extrusionOk="0">
                  <a:moveTo>
                    <a:pt x="21600" y="9568"/>
                  </a:moveTo>
                  <a:lnTo>
                    <a:pt x="13257" y="545"/>
                  </a:lnTo>
                  <a:lnTo>
                    <a:pt x="10239" y="895"/>
                  </a:lnTo>
                  <a:lnTo>
                    <a:pt x="7782" y="4164"/>
                  </a:lnTo>
                  <a:lnTo>
                    <a:pt x="4011" y="0"/>
                  </a:lnTo>
                  <a:lnTo>
                    <a:pt x="0" y="2426"/>
                  </a:lnTo>
                  <a:lnTo>
                    <a:pt x="2421" y="5048"/>
                  </a:lnTo>
                  <a:lnTo>
                    <a:pt x="1889" y="12174"/>
                  </a:lnTo>
                  <a:lnTo>
                    <a:pt x="10672" y="21600"/>
                  </a:lnTo>
                  <a:cubicBezTo>
                    <a:pt x="13631" y="20845"/>
                    <a:pt x="16300" y="19111"/>
                    <a:pt x="18307" y="16639"/>
                  </a:cubicBezTo>
                  <a:cubicBezTo>
                    <a:pt x="19943" y="14624"/>
                    <a:pt x="21076" y="12190"/>
                    <a:pt x="21600" y="9568"/>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02" name="Shape"/>
            <p:cNvSpPr/>
            <p:nvPr/>
          </p:nvSpPr>
          <p:spPr>
            <a:xfrm>
              <a:off x="417403" y="511214"/>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03" name="Shape"/>
            <p:cNvSpPr/>
            <p:nvPr/>
          </p:nvSpPr>
          <p:spPr>
            <a:xfrm>
              <a:off x="827333" y="493477"/>
              <a:ext cx="445237" cy="690680"/>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09" name="Group"/>
          <p:cNvGrpSpPr/>
          <p:nvPr/>
        </p:nvGrpSpPr>
        <p:grpSpPr>
          <a:xfrm>
            <a:off x="20540250" y="3884269"/>
            <a:ext cx="1711878" cy="1711879"/>
            <a:chOff x="0" y="0"/>
            <a:chExt cx="1711877" cy="1711877"/>
          </a:xfrm>
        </p:grpSpPr>
        <p:sp>
          <p:nvSpPr>
            <p:cNvPr id="1605" name="Circle"/>
            <p:cNvSpPr/>
            <p:nvPr/>
          </p:nvSpPr>
          <p:spPr>
            <a:xfrm>
              <a:off x="-1" y="-1"/>
              <a:ext cx="1711879" cy="1711879"/>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06" name="Shape"/>
            <p:cNvSpPr/>
            <p:nvPr/>
          </p:nvSpPr>
          <p:spPr>
            <a:xfrm>
              <a:off x="350585" y="554843"/>
              <a:ext cx="1353552" cy="1156422"/>
            </a:xfrm>
            <a:custGeom>
              <a:avLst/>
              <a:gdLst/>
              <a:ahLst/>
              <a:cxnLst>
                <a:cxn ang="0">
                  <a:pos x="wd2" y="hd2"/>
                </a:cxn>
                <a:cxn ang="5400000">
                  <a:pos x="wd2" y="hd2"/>
                </a:cxn>
                <a:cxn ang="10800000">
                  <a:pos x="wd2" y="hd2"/>
                </a:cxn>
                <a:cxn ang="16200000">
                  <a:pos x="wd2" y="hd2"/>
                </a:cxn>
              </a:cxnLst>
              <a:rect l="0" t="0" r="r" b="b"/>
              <a:pathLst>
                <a:path w="21600" h="21600" extrusionOk="0">
                  <a:moveTo>
                    <a:pt x="21600" y="7683"/>
                  </a:moveTo>
                  <a:lnTo>
                    <a:pt x="15036" y="0"/>
                  </a:lnTo>
                  <a:lnTo>
                    <a:pt x="11774" y="471"/>
                  </a:lnTo>
                  <a:cubicBezTo>
                    <a:pt x="11188" y="815"/>
                    <a:pt x="10672" y="1302"/>
                    <a:pt x="10260" y="1898"/>
                  </a:cubicBezTo>
                  <a:cubicBezTo>
                    <a:pt x="9895" y="2426"/>
                    <a:pt x="9620" y="3030"/>
                    <a:pt x="9447" y="3679"/>
                  </a:cubicBezTo>
                  <a:lnTo>
                    <a:pt x="6398" y="110"/>
                  </a:lnTo>
                  <a:lnTo>
                    <a:pt x="2482" y="353"/>
                  </a:lnTo>
                  <a:lnTo>
                    <a:pt x="0" y="2962"/>
                  </a:lnTo>
                  <a:lnTo>
                    <a:pt x="3381" y="6965"/>
                  </a:lnTo>
                  <a:lnTo>
                    <a:pt x="128" y="11445"/>
                  </a:lnTo>
                  <a:lnTo>
                    <a:pt x="8828" y="21600"/>
                  </a:lnTo>
                  <a:cubicBezTo>
                    <a:pt x="12527" y="21350"/>
                    <a:pt x="15981" y="19358"/>
                    <a:pt x="18405" y="16078"/>
                  </a:cubicBezTo>
                  <a:cubicBezTo>
                    <a:pt x="20155" y="13711"/>
                    <a:pt x="21267" y="10789"/>
                    <a:pt x="21600" y="7683"/>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07" name="Shape"/>
            <p:cNvSpPr/>
            <p:nvPr/>
          </p:nvSpPr>
          <p:spPr>
            <a:xfrm>
              <a:off x="346910" y="487880"/>
              <a:ext cx="461344" cy="681056"/>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08" name="Shape"/>
            <p:cNvSpPr/>
            <p:nvPr/>
          </p:nvSpPr>
          <p:spPr>
            <a:xfrm>
              <a:off x="888226" y="491557"/>
              <a:ext cx="459624" cy="694508"/>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1610" name="Circle"/>
          <p:cNvSpPr/>
          <p:nvPr/>
        </p:nvSpPr>
        <p:spPr>
          <a:xfrm>
            <a:off x="8862039" y="8660617"/>
            <a:ext cx="566645" cy="566643"/>
          </a:xfrm>
          <a:prstGeom prst="ellipse">
            <a:avLst/>
          </a:prstGeom>
          <a:solidFill>
            <a:srgbClr val="F6F6F7"/>
          </a:solidFill>
          <a:ln w="12700">
            <a:miter lim="400000"/>
          </a:ln>
        </p:spPr>
        <p:txBody>
          <a:bodyPr lIns="0" tIns="0" rIns="0" bIns="0" anchor="ctr"/>
          <a:lstStyle/>
          <a:p>
            <a:pPr>
              <a:defRPr sz="3200">
                <a:solidFill>
                  <a:srgbClr val="FFFFFF"/>
                </a:solidFill>
              </a:defRPr>
            </a:pPr>
            <a:endParaRPr/>
          </a:p>
        </p:txBody>
      </p:sp>
      <p:sp>
        <p:nvSpPr>
          <p:cNvPr id="1611" name="Shape"/>
          <p:cNvSpPr/>
          <p:nvPr/>
        </p:nvSpPr>
        <p:spPr>
          <a:xfrm>
            <a:off x="9024558" y="8828985"/>
            <a:ext cx="399359" cy="386052"/>
          </a:xfrm>
          <a:custGeom>
            <a:avLst/>
            <a:gdLst/>
            <a:ahLst/>
            <a:cxnLst>
              <a:cxn ang="0">
                <a:pos x="wd2" y="hd2"/>
              </a:cxn>
              <a:cxn ang="5400000">
                <a:pos x="wd2" y="hd2"/>
              </a:cxn>
              <a:cxn ang="10800000">
                <a:pos x="wd2" y="hd2"/>
              </a:cxn>
              <a:cxn ang="16200000">
                <a:pos x="wd2" y="hd2"/>
              </a:cxn>
            </a:cxnLst>
            <a:rect l="0" t="0" r="r" b="b"/>
            <a:pathLst>
              <a:path w="21600" h="21600" extrusionOk="0">
                <a:moveTo>
                  <a:pt x="21600" y="9302"/>
                </a:moveTo>
                <a:lnTo>
                  <a:pt x="12619" y="12"/>
                </a:lnTo>
                <a:lnTo>
                  <a:pt x="8388" y="2444"/>
                </a:lnTo>
                <a:lnTo>
                  <a:pt x="10883" y="5025"/>
                </a:lnTo>
                <a:lnTo>
                  <a:pt x="10883" y="6895"/>
                </a:lnTo>
                <a:lnTo>
                  <a:pt x="4209" y="0"/>
                </a:lnTo>
                <a:lnTo>
                  <a:pt x="0" y="2469"/>
                </a:lnTo>
                <a:lnTo>
                  <a:pt x="2383" y="5025"/>
                </a:lnTo>
                <a:lnTo>
                  <a:pt x="1943" y="12261"/>
                </a:lnTo>
                <a:lnTo>
                  <a:pt x="10970" y="21600"/>
                </a:lnTo>
                <a:cubicBezTo>
                  <a:pt x="14002" y="20647"/>
                  <a:pt x="16675" y="18747"/>
                  <a:pt x="18623" y="16162"/>
                </a:cubicBezTo>
                <a:cubicBezTo>
                  <a:pt x="20135" y="14156"/>
                  <a:pt x="21156" y="11803"/>
                  <a:pt x="21600" y="9302"/>
                </a:cubicBezTo>
                <a:close/>
              </a:path>
            </a:pathLst>
          </a:custGeom>
          <a:solidFill>
            <a:srgbClr val="545454">
              <a:alpha val="10708"/>
            </a:srgbClr>
          </a:solidFill>
          <a:ln w="12700">
            <a:miter lim="400000"/>
          </a:ln>
        </p:spPr>
        <p:txBody>
          <a:bodyPr lIns="0" tIns="0" rIns="0" bIns="0" anchor="ctr"/>
          <a:lstStyle/>
          <a:p>
            <a:pPr>
              <a:defRPr sz="3200">
                <a:solidFill>
                  <a:srgbClr val="FFFFFF"/>
                </a:solidFill>
              </a:defRPr>
            </a:pPr>
            <a:endParaRPr/>
          </a:p>
        </p:txBody>
      </p:sp>
      <p:sp>
        <p:nvSpPr>
          <p:cNvPr id="1612" name="Shape"/>
          <p:cNvSpPr/>
          <p:nvPr/>
        </p:nvSpPr>
        <p:spPr>
          <a:xfrm>
            <a:off x="9177568" y="8826893"/>
            <a:ext cx="81461"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a:miter lim="400000"/>
          </a:ln>
        </p:spPr>
        <p:txBody>
          <a:bodyPr lIns="0" tIns="0" rIns="0" bIns="0" anchor="ctr"/>
          <a:lstStyle/>
          <a:p>
            <a:pPr>
              <a:defRPr sz="3200">
                <a:solidFill>
                  <a:srgbClr val="FFFFFF"/>
                </a:solidFill>
              </a:defRPr>
            </a:pPr>
            <a:endParaRPr/>
          </a:p>
        </p:txBody>
      </p:sp>
      <p:sp>
        <p:nvSpPr>
          <p:cNvPr id="1613" name="Shape"/>
          <p:cNvSpPr/>
          <p:nvPr/>
        </p:nvSpPr>
        <p:spPr>
          <a:xfrm>
            <a:off x="9022687" y="8826893"/>
            <a:ext cx="81460"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a:miter lim="400000"/>
          </a:ln>
        </p:spPr>
        <p:txBody>
          <a:bodyPr lIns="0" tIns="0" rIns="0" bIns="0" anchor="ctr"/>
          <a:lstStyle/>
          <a:p>
            <a:pPr>
              <a:defRPr sz="3200">
                <a:solidFill>
                  <a:srgbClr val="FFFFFF"/>
                </a:solidFill>
              </a:defRPr>
            </a:pPr>
            <a:endParaRPr/>
          </a:p>
        </p:txBody>
      </p:sp>
      <p:sp>
        <p:nvSpPr>
          <p:cNvPr id="1614" name="Circle"/>
          <p:cNvSpPr/>
          <p:nvPr/>
        </p:nvSpPr>
        <p:spPr>
          <a:xfrm>
            <a:off x="9539072" y="8660617"/>
            <a:ext cx="566643" cy="566643"/>
          </a:xfrm>
          <a:prstGeom prst="ellipse">
            <a:avLst/>
          </a:prstGeom>
          <a:solidFill>
            <a:srgbClr val="F6F6F7"/>
          </a:solidFill>
          <a:ln w="12700">
            <a:miter lim="400000"/>
          </a:ln>
        </p:spPr>
        <p:txBody>
          <a:bodyPr lIns="0" tIns="0" rIns="0" bIns="0" anchor="ctr"/>
          <a:lstStyle/>
          <a:p>
            <a:pPr>
              <a:defRPr sz="3200">
                <a:solidFill>
                  <a:srgbClr val="FFFFFF"/>
                </a:solidFill>
              </a:defRPr>
            </a:pPr>
            <a:endParaRPr/>
          </a:p>
        </p:txBody>
      </p:sp>
      <p:sp>
        <p:nvSpPr>
          <p:cNvPr id="1615" name="Shape"/>
          <p:cNvSpPr/>
          <p:nvPr/>
        </p:nvSpPr>
        <p:spPr>
          <a:xfrm>
            <a:off x="9678174" y="8830344"/>
            <a:ext cx="423290" cy="390015"/>
          </a:xfrm>
          <a:custGeom>
            <a:avLst/>
            <a:gdLst/>
            <a:ahLst/>
            <a:cxnLst>
              <a:cxn ang="0">
                <a:pos x="wd2" y="hd2"/>
              </a:cxn>
              <a:cxn ang="5400000">
                <a:pos x="wd2" y="hd2"/>
              </a:cxn>
              <a:cxn ang="10800000">
                <a:pos x="wd2" y="hd2"/>
              </a:cxn>
              <a:cxn ang="16200000">
                <a:pos x="wd2" y="hd2"/>
              </a:cxn>
            </a:cxnLst>
            <a:rect l="0" t="0" r="r" b="b"/>
            <a:pathLst>
              <a:path w="21600" h="21600" extrusionOk="0">
                <a:moveTo>
                  <a:pt x="21600" y="8925"/>
                </a:moveTo>
                <a:lnTo>
                  <a:pt x="14041" y="757"/>
                </a:lnTo>
                <a:lnTo>
                  <a:pt x="10213" y="1337"/>
                </a:lnTo>
                <a:lnTo>
                  <a:pt x="7584" y="3830"/>
                </a:lnTo>
                <a:lnTo>
                  <a:pt x="3981" y="0"/>
                </a:lnTo>
                <a:lnTo>
                  <a:pt x="0" y="2463"/>
                </a:lnTo>
                <a:lnTo>
                  <a:pt x="2240" y="4894"/>
                </a:lnTo>
                <a:lnTo>
                  <a:pt x="1825" y="12144"/>
                </a:lnTo>
                <a:lnTo>
                  <a:pt x="10495" y="21600"/>
                </a:lnTo>
                <a:cubicBezTo>
                  <a:pt x="13579" y="20857"/>
                  <a:pt x="16354" y="19039"/>
                  <a:pt x="18395" y="16422"/>
                </a:cubicBezTo>
                <a:cubicBezTo>
                  <a:pt x="20065" y="14281"/>
                  <a:pt x="21172" y="11691"/>
                  <a:pt x="21600" y="8925"/>
                </a:cubicBezTo>
                <a:close/>
              </a:path>
            </a:pathLst>
          </a:custGeom>
          <a:solidFill>
            <a:srgbClr val="545454">
              <a:alpha val="10708"/>
            </a:srgbClr>
          </a:solidFill>
          <a:ln w="12700">
            <a:miter lim="400000"/>
          </a:ln>
        </p:spPr>
        <p:txBody>
          <a:bodyPr lIns="0" tIns="0" rIns="0" bIns="0" anchor="ctr"/>
          <a:lstStyle/>
          <a:p>
            <a:pPr>
              <a:defRPr sz="3200">
                <a:solidFill>
                  <a:srgbClr val="FFFFFF"/>
                </a:solidFill>
              </a:defRPr>
            </a:pPr>
            <a:endParaRPr/>
          </a:p>
        </p:txBody>
      </p:sp>
      <p:sp>
        <p:nvSpPr>
          <p:cNvPr id="1616" name="Shape"/>
          <p:cNvSpPr/>
          <p:nvPr/>
        </p:nvSpPr>
        <p:spPr>
          <a:xfrm>
            <a:off x="9675890" y="8828237"/>
            <a:ext cx="81460"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a:miter lim="400000"/>
          </a:ln>
        </p:spPr>
        <p:txBody>
          <a:bodyPr lIns="0" tIns="0" rIns="0" bIns="0" anchor="ctr"/>
          <a:lstStyle/>
          <a:p>
            <a:pPr>
              <a:defRPr sz="3200">
                <a:solidFill>
                  <a:srgbClr val="FFFFFF"/>
                </a:solidFill>
              </a:defRPr>
            </a:pPr>
            <a:endParaRPr/>
          </a:p>
        </p:txBody>
      </p:sp>
      <p:sp>
        <p:nvSpPr>
          <p:cNvPr id="1617" name="Shape"/>
          <p:cNvSpPr/>
          <p:nvPr/>
        </p:nvSpPr>
        <p:spPr>
          <a:xfrm>
            <a:off x="9825104" y="8825548"/>
            <a:ext cx="152710" cy="225435"/>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a:miter lim="400000"/>
          </a:ln>
        </p:spPr>
        <p:txBody>
          <a:bodyPr lIns="0" tIns="0" rIns="0" bIns="0" anchor="ctr"/>
          <a:lstStyle/>
          <a:p>
            <a:pPr>
              <a:defRPr sz="3200">
                <a:solidFill>
                  <a:srgbClr val="FFFFFF"/>
                </a:solidFill>
              </a:defRPr>
            </a:pPr>
            <a:endParaRPr/>
          </a:p>
        </p:txBody>
      </p:sp>
      <p:grpSp>
        <p:nvGrpSpPr>
          <p:cNvPr id="1622" name="Group"/>
          <p:cNvGrpSpPr/>
          <p:nvPr/>
        </p:nvGrpSpPr>
        <p:grpSpPr>
          <a:xfrm>
            <a:off x="10216102" y="8660617"/>
            <a:ext cx="566644" cy="566643"/>
            <a:chOff x="0" y="0"/>
            <a:chExt cx="566643" cy="566642"/>
          </a:xfrm>
        </p:grpSpPr>
        <p:sp>
          <p:nvSpPr>
            <p:cNvPr id="1618" name="Circle"/>
            <p:cNvSpPr/>
            <p:nvPr/>
          </p:nvSpPr>
          <p:spPr>
            <a:xfrm>
              <a:off x="0" y="-1"/>
              <a:ext cx="566644"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19" name="Shape"/>
            <p:cNvSpPr/>
            <p:nvPr/>
          </p:nvSpPr>
          <p:spPr>
            <a:xfrm>
              <a:off x="147344" y="171723"/>
              <a:ext cx="417815" cy="387702"/>
            </a:xfrm>
            <a:custGeom>
              <a:avLst/>
              <a:gdLst/>
              <a:ahLst/>
              <a:cxnLst>
                <a:cxn ang="0">
                  <a:pos x="wd2" y="hd2"/>
                </a:cxn>
                <a:cxn ang="5400000">
                  <a:pos x="wd2" y="hd2"/>
                </a:cxn>
                <a:cxn ang="10800000">
                  <a:pos x="wd2" y="hd2"/>
                </a:cxn>
                <a:cxn ang="16200000">
                  <a:pos x="wd2" y="hd2"/>
                </a:cxn>
              </a:cxnLst>
              <a:rect l="0" t="0" r="r" b="b"/>
              <a:pathLst>
                <a:path w="21600" h="21600" extrusionOk="0">
                  <a:moveTo>
                    <a:pt x="21600" y="7747"/>
                  </a:moveTo>
                  <a:lnTo>
                    <a:pt x="14344" y="0"/>
                  </a:lnTo>
                  <a:lnTo>
                    <a:pt x="7254" y="1986"/>
                  </a:lnTo>
                  <a:lnTo>
                    <a:pt x="9591" y="4504"/>
                  </a:lnTo>
                  <a:lnTo>
                    <a:pt x="9156" y="5559"/>
                  </a:lnTo>
                  <a:lnTo>
                    <a:pt x="4051" y="193"/>
                  </a:lnTo>
                  <a:lnTo>
                    <a:pt x="0" y="2649"/>
                  </a:lnTo>
                  <a:lnTo>
                    <a:pt x="2483" y="5325"/>
                  </a:lnTo>
                  <a:lnTo>
                    <a:pt x="1896" y="12440"/>
                  </a:lnTo>
                  <a:lnTo>
                    <a:pt x="10287" y="21600"/>
                  </a:lnTo>
                  <a:cubicBezTo>
                    <a:pt x="13497" y="20813"/>
                    <a:pt x="16367" y="18883"/>
                    <a:pt x="18434" y="16122"/>
                  </a:cubicBezTo>
                  <a:cubicBezTo>
                    <a:pt x="20229" y="13725"/>
                    <a:pt x="21329" y="10813"/>
                    <a:pt x="21600" y="774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20" name="Shape"/>
            <p:cNvSpPr/>
            <p:nvPr/>
          </p:nvSpPr>
          <p:spPr>
            <a:xfrm>
              <a:off x="145574" y="173665"/>
              <a:ext cx="81460"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21" name="Shape"/>
            <p:cNvSpPr/>
            <p:nvPr/>
          </p:nvSpPr>
          <p:spPr>
            <a:xfrm>
              <a:off x="282170" y="170221"/>
              <a:ext cx="147740" cy="226200"/>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27" name="Group"/>
          <p:cNvGrpSpPr/>
          <p:nvPr/>
        </p:nvGrpSpPr>
        <p:grpSpPr>
          <a:xfrm>
            <a:off x="10893132" y="8660617"/>
            <a:ext cx="566645" cy="566643"/>
            <a:chOff x="0" y="0"/>
            <a:chExt cx="566643" cy="566642"/>
          </a:xfrm>
        </p:grpSpPr>
        <p:sp>
          <p:nvSpPr>
            <p:cNvPr id="1623" name="Circle"/>
            <p:cNvSpPr/>
            <p:nvPr/>
          </p:nvSpPr>
          <p:spPr>
            <a:xfrm>
              <a:off x="0" y="-1"/>
              <a:ext cx="566644"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24" name="Shape"/>
            <p:cNvSpPr/>
            <p:nvPr/>
          </p:nvSpPr>
          <p:spPr>
            <a:xfrm>
              <a:off x="143268" y="167996"/>
              <a:ext cx="415304" cy="391429"/>
            </a:xfrm>
            <a:custGeom>
              <a:avLst/>
              <a:gdLst/>
              <a:ahLst/>
              <a:cxnLst>
                <a:cxn ang="0">
                  <a:pos x="wd2" y="hd2"/>
                </a:cxn>
                <a:cxn ang="5400000">
                  <a:pos x="wd2" y="hd2"/>
                </a:cxn>
                <a:cxn ang="10800000">
                  <a:pos x="wd2" y="hd2"/>
                </a:cxn>
                <a:cxn ang="16200000">
                  <a:pos x="wd2" y="hd2"/>
                </a:cxn>
              </a:cxnLst>
              <a:rect l="0" t="0" r="r" b="b"/>
              <a:pathLst>
                <a:path w="21600" h="21600" extrusionOk="0">
                  <a:moveTo>
                    <a:pt x="21600" y="10108"/>
                  </a:moveTo>
                  <a:lnTo>
                    <a:pt x="12048" y="0"/>
                  </a:lnTo>
                  <a:lnTo>
                    <a:pt x="8596" y="4771"/>
                  </a:lnTo>
                  <a:lnTo>
                    <a:pt x="4039" y="53"/>
                  </a:lnTo>
                  <a:lnTo>
                    <a:pt x="0" y="2548"/>
                  </a:lnTo>
                  <a:lnTo>
                    <a:pt x="2230" y="4914"/>
                  </a:lnTo>
                  <a:lnTo>
                    <a:pt x="1879" y="12226"/>
                  </a:lnTo>
                  <a:lnTo>
                    <a:pt x="10731" y="21600"/>
                  </a:lnTo>
                  <a:cubicBezTo>
                    <a:pt x="13632" y="20825"/>
                    <a:pt x="16248" y="19149"/>
                    <a:pt x="18245" y="16786"/>
                  </a:cubicBezTo>
                  <a:cubicBezTo>
                    <a:pt x="19855" y="14880"/>
                    <a:pt x="21006" y="12588"/>
                    <a:pt x="21600" y="10108"/>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25" name="Shape"/>
            <p:cNvSpPr/>
            <p:nvPr/>
          </p:nvSpPr>
          <p:spPr>
            <a:xfrm>
              <a:off x="141152" y="167999"/>
              <a:ext cx="81461" cy="222759"/>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26" name="Shape"/>
            <p:cNvSpPr/>
            <p:nvPr/>
          </p:nvSpPr>
          <p:spPr>
            <a:xfrm>
              <a:off x="271041" y="166976"/>
              <a:ext cx="167310" cy="223777"/>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32" name="Group"/>
          <p:cNvGrpSpPr/>
          <p:nvPr/>
        </p:nvGrpSpPr>
        <p:grpSpPr>
          <a:xfrm>
            <a:off x="11570164" y="8660617"/>
            <a:ext cx="566645" cy="566643"/>
            <a:chOff x="0" y="0"/>
            <a:chExt cx="566643" cy="566642"/>
          </a:xfrm>
        </p:grpSpPr>
        <p:sp>
          <p:nvSpPr>
            <p:cNvPr id="1628" name="Circle"/>
            <p:cNvSpPr/>
            <p:nvPr/>
          </p:nvSpPr>
          <p:spPr>
            <a:xfrm>
              <a:off x="0" y="-1"/>
              <a:ext cx="566644"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29" name="Shape"/>
            <p:cNvSpPr/>
            <p:nvPr/>
          </p:nvSpPr>
          <p:spPr>
            <a:xfrm>
              <a:off x="144283" y="174465"/>
              <a:ext cx="420348" cy="385889"/>
            </a:xfrm>
            <a:custGeom>
              <a:avLst/>
              <a:gdLst/>
              <a:ahLst/>
              <a:cxnLst>
                <a:cxn ang="0">
                  <a:pos x="wd2" y="hd2"/>
                </a:cxn>
                <a:cxn ang="5400000">
                  <a:pos x="wd2" y="hd2"/>
                </a:cxn>
                <a:cxn ang="10800000">
                  <a:pos x="wd2" y="hd2"/>
                </a:cxn>
                <a:cxn ang="16200000">
                  <a:pos x="wd2" y="hd2"/>
                </a:cxn>
              </a:cxnLst>
              <a:rect l="0" t="0" r="r" b="b"/>
              <a:pathLst>
                <a:path w="21600" h="21600" extrusionOk="0">
                  <a:moveTo>
                    <a:pt x="21600" y="7917"/>
                  </a:moveTo>
                  <a:lnTo>
                    <a:pt x="14307" y="0"/>
                  </a:lnTo>
                  <a:lnTo>
                    <a:pt x="8538" y="1856"/>
                  </a:lnTo>
                  <a:lnTo>
                    <a:pt x="7731" y="4327"/>
                  </a:lnTo>
                  <a:lnTo>
                    <a:pt x="4085" y="355"/>
                  </a:lnTo>
                  <a:lnTo>
                    <a:pt x="0" y="2718"/>
                  </a:lnTo>
                  <a:lnTo>
                    <a:pt x="2069" y="4972"/>
                  </a:lnTo>
                  <a:lnTo>
                    <a:pt x="1908" y="12558"/>
                  </a:lnTo>
                  <a:lnTo>
                    <a:pt x="10125" y="21600"/>
                  </a:lnTo>
                  <a:cubicBezTo>
                    <a:pt x="13492" y="20815"/>
                    <a:pt x="16499" y="18765"/>
                    <a:pt x="18618" y="15809"/>
                  </a:cubicBezTo>
                  <a:cubicBezTo>
                    <a:pt x="20256" y="13525"/>
                    <a:pt x="21287" y="10795"/>
                    <a:pt x="21600" y="791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30" name="Shape"/>
            <p:cNvSpPr/>
            <p:nvPr/>
          </p:nvSpPr>
          <p:spPr>
            <a:xfrm>
              <a:off x="142230" y="177142"/>
              <a:ext cx="81461"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31" name="Shape"/>
            <p:cNvSpPr/>
            <p:nvPr/>
          </p:nvSpPr>
          <p:spPr>
            <a:xfrm>
              <a:off x="285144" y="173604"/>
              <a:ext cx="146921" cy="226298"/>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36" name="Group"/>
          <p:cNvGrpSpPr/>
          <p:nvPr/>
        </p:nvGrpSpPr>
        <p:grpSpPr>
          <a:xfrm>
            <a:off x="8862039" y="7932249"/>
            <a:ext cx="566643" cy="566645"/>
            <a:chOff x="0" y="0"/>
            <a:chExt cx="566642" cy="566643"/>
          </a:xfrm>
        </p:grpSpPr>
        <p:sp>
          <p:nvSpPr>
            <p:cNvPr id="1633" name="Circle"/>
            <p:cNvSpPr/>
            <p:nvPr/>
          </p:nvSpPr>
          <p:spPr>
            <a:xfrm>
              <a:off x="-1" y="-1"/>
              <a:ext cx="566643"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34" name="Shape"/>
            <p:cNvSpPr/>
            <p:nvPr/>
          </p:nvSpPr>
          <p:spPr>
            <a:xfrm>
              <a:off x="238512" y="166904"/>
              <a:ext cx="305094" cy="364596"/>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35" name="Shape"/>
            <p:cNvSpPr/>
            <p:nvPr/>
          </p:nvSpPr>
          <p:spPr>
            <a:xfrm>
              <a:off x="236924" y="166277"/>
              <a:ext cx="81461" cy="222761"/>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40" name="Group"/>
          <p:cNvGrpSpPr/>
          <p:nvPr/>
        </p:nvGrpSpPr>
        <p:grpSpPr>
          <a:xfrm>
            <a:off x="9539070" y="7932249"/>
            <a:ext cx="566645" cy="566645"/>
            <a:chOff x="0" y="0"/>
            <a:chExt cx="566643" cy="566643"/>
          </a:xfrm>
        </p:grpSpPr>
        <p:sp>
          <p:nvSpPr>
            <p:cNvPr id="1637" name="Circle"/>
            <p:cNvSpPr/>
            <p:nvPr/>
          </p:nvSpPr>
          <p:spPr>
            <a:xfrm>
              <a:off x="-1" y="-1"/>
              <a:ext cx="566645"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38" name="Shape"/>
            <p:cNvSpPr/>
            <p:nvPr/>
          </p:nvSpPr>
          <p:spPr>
            <a:xfrm>
              <a:off x="214171" y="174655"/>
              <a:ext cx="335320" cy="373300"/>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39" name="Shape"/>
            <p:cNvSpPr/>
            <p:nvPr/>
          </p:nvSpPr>
          <p:spPr>
            <a:xfrm>
              <a:off x="212632" y="153599"/>
              <a:ext cx="152710" cy="225436"/>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44" name="Group"/>
          <p:cNvGrpSpPr/>
          <p:nvPr/>
        </p:nvGrpSpPr>
        <p:grpSpPr>
          <a:xfrm>
            <a:off x="10216101" y="7932249"/>
            <a:ext cx="566645" cy="566645"/>
            <a:chOff x="0" y="0"/>
            <a:chExt cx="566643" cy="566643"/>
          </a:xfrm>
        </p:grpSpPr>
        <p:sp>
          <p:nvSpPr>
            <p:cNvPr id="1641" name="Circle"/>
            <p:cNvSpPr/>
            <p:nvPr/>
          </p:nvSpPr>
          <p:spPr>
            <a:xfrm>
              <a:off x="-1" y="-1"/>
              <a:ext cx="566645"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42" name="Shape"/>
            <p:cNvSpPr/>
            <p:nvPr/>
          </p:nvSpPr>
          <p:spPr>
            <a:xfrm>
              <a:off x="221484" y="171679"/>
              <a:ext cx="332577" cy="369480"/>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43" name="Shape"/>
            <p:cNvSpPr/>
            <p:nvPr/>
          </p:nvSpPr>
          <p:spPr>
            <a:xfrm>
              <a:off x="215116" y="170222"/>
              <a:ext cx="147742" cy="226200"/>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48" name="Group"/>
          <p:cNvGrpSpPr/>
          <p:nvPr/>
        </p:nvGrpSpPr>
        <p:grpSpPr>
          <a:xfrm>
            <a:off x="10893132" y="7932249"/>
            <a:ext cx="566643" cy="566645"/>
            <a:chOff x="0" y="0"/>
            <a:chExt cx="566642" cy="566643"/>
          </a:xfrm>
        </p:grpSpPr>
        <p:sp>
          <p:nvSpPr>
            <p:cNvPr id="1645" name="Circle"/>
            <p:cNvSpPr/>
            <p:nvPr/>
          </p:nvSpPr>
          <p:spPr>
            <a:xfrm>
              <a:off x="-1" y="-1"/>
              <a:ext cx="566643"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46" name="Shape"/>
            <p:cNvSpPr/>
            <p:nvPr/>
          </p:nvSpPr>
          <p:spPr>
            <a:xfrm>
              <a:off x="203954" y="161278"/>
              <a:ext cx="338179" cy="374253"/>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47" name="Shape"/>
            <p:cNvSpPr/>
            <p:nvPr/>
          </p:nvSpPr>
          <p:spPr>
            <a:xfrm>
              <a:off x="201298" y="160100"/>
              <a:ext cx="167309" cy="223778"/>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52" name="Group"/>
          <p:cNvGrpSpPr/>
          <p:nvPr/>
        </p:nvGrpSpPr>
        <p:grpSpPr>
          <a:xfrm>
            <a:off x="11570163" y="7932249"/>
            <a:ext cx="566645" cy="566645"/>
            <a:chOff x="0" y="0"/>
            <a:chExt cx="566643" cy="566643"/>
          </a:xfrm>
        </p:grpSpPr>
        <p:sp>
          <p:nvSpPr>
            <p:cNvPr id="1649" name="Circle"/>
            <p:cNvSpPr/>
            <p:nvPr/>
          </p:nvSpPr>
          <p:spPr>
            <a:xfrm>
              <a:off x="-1" y="-1"/>
              <a:ext cx="566645"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50" name="Shape"/>
            <p:cNvSpPr/>
            <p:nvPr/>
          </p:nvSpPr>
          <p:spPr>
            <a:xfrm>
              <a:off x="222553" y="165971"/>
              <a:ext cx="333121" cy="371366"/>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51" name="Shape"/>
            <p:cNvSpPr/>
            <p:nvPr/>
          </p:nvSpPr>
          <p:spPr>
            <a:xfrm>
              <a:off x="221188" y="164508"/>
              <a:ext cx="146922" cy="226300"/>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56" name="Group"/>
          <p:cNvGrpSpPr/>
          <p:nvPr/>
        </p:nvGrpSpPr>
        <p:grpSpPr>
          <a:xfrm>
            <a:off x="12247194" y="7932249"/>
            <a:ext cx="566645" cy="566645"/>
            <a:chOff x="0" y="0"/>
            <a:chExt cx="566643" cy="566643"/>
          </a:xfrm>
        </p:grpSpPr>
        <p:sp>
          <p:nvSpPr>
            <p:cNvPr id="1653" name="Circle"/>
            <p:cNvSpPr/>
            <p:nvPr/>
          </p:nvSpPr>
          <p:spPr>
            <a:xfrm>
              <a:off x="-1" y="-1"/>
              <a:ext cx="566645"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54" name="Shape"/>
            <p:cNvSpPr/>
            <p:nvPr/>
          </p:nvSpPr>
          <p:spPr>
            <a:xfrm>
              <a:off x="231500" y="181677"/>
              <a:ext cx="315740" cy="357602"/>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55" name="Shape"/>
            <p:cNvSpPr/>
            <p:nvPr/>
          </p:nvSpPr>
          <p:spPr>
            <a:xfrm>
              <a:off x="215034" y="163280"/>
              <a:ext cx="147755" cy="228755"/>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60" name="Group"/>
          <p:cNvGrpSpPr/>
          <p:nvPr/>
        </p:nvGrpSpPr>
        <p:grpSpPr>
          <a:xfrm>
            <a:off x="12924225" y="7932249"/>
            <a:ext cx="566645" cy="566645"/>
            <a:chOff x="0" y="0"/>
            <a:chExt cx="566643" cy="566643"/>
          </a:xfrm>
        </p:grpSpPr>
        <p:sp>
          <p:nvSpPr>
            <p:cNvPr id="1657" name="Circle"/>
            <p:cNvSpPr/>
            <p:nvPr/>
          </p:nvSpPr>
          <p:spPr>
            <a:xfrm>
              <a:off x="-1" y="-1"/>
              <a:ext cx="566645"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58" name="Shape"/>
            <p:cNvSpPr/>
            <p:nvPr/>
          </p:nvSpPr>
          <p:spPr>
            <a:xfrm>
              <a:off x="222182" y="173816"/>
              <a:ext cx="333008" cy="367923"/>
            </a:xfrm>
            <a:custGeom>
              <a:avLst/>
              <a:gdLst/>
              <a:ahLst/>
              <a:cxnLst>
                <a:cxn ang="0">
                  <a:pos x="wd2" y="hd2"/>
                </a:cxn>
                <a:cxn ang="5400000">
                  <a:pos x="wd2" y="hd2"/>
                </a:cxn>
                <a:cxn ang="10800000">
                  <a:pos x="wd2" y="hd2"/>
                </a:cxn>
                <a:cxn ang="16200000">
                  <a:pos x="wd2" y="hd2"/>
                </a:cxn>
              </a:cxnLst>
              <a:rect l="0" t="0" r="r" b="b"/>
              <a:pathLst>
                <a:path w="21600" h="21600" extrusionOk="0">
                  <a:moveTo>
                    <a:pt x="21600" y="11035"/>
                  </a:moveTo>
                  <a:lnTo>
                    <a:pt x="9377" y="0"/>
                  </a:lnTo>
                  <a:lnTo>
                    <a:pt x="1479" y="1277"/>
                  </a:lnTo>
                  <a:lnTo>
                    <a:pt x="0" y="3228"/>
                  </a:lnTo>
                  <a:lnTo>
                    <a:pt x="4875" y="7698"/>
                  </a:lnTo>
                  <a:lnTo>
                    <a:pt x="1930" y="12899"/>
                  </a:lnTo>
                  <a:lnTo>
                    <a:pt x="11512" y="21600"/>
                  </a:lnTo>
                  <a:cubicBezTo>
                    <a:pt x="14086" y="20552"/>
                    <a:pt x="16358" y="18978"/>
                    <a:pt x="18150" y="17003"/>
                  </a:cubicBezTo>
                  <a:cubicBezTo>
                    <a:pt x="19740" y="15249"/>
                    <a:pt x="20915" y="13218"/>
                    <a:pt x="21600" y="11035"/>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59" name="Shape"/>
            <p:cNvSpPr/>
            <p:nvPr/>
          </p:nvSpPr>
          <p:spPr>
            <a:xfrm>
              <a:off x="220700" y="171577"/>
              <a:ext cx="147507" cy="223490"/>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64" name="Group"/>
          <p:cNvGrpSpPr/>
          <p:nvPr/>
        </p:nvGrpSpPr>
        <p:grpSpPr>
          <a:xfrm>
            <a:off x="13601256" y="7932249"/>
            <a:ext cx="566643" cy="566645"/>
            <a:chOff x="0" y="0"/>
            <a:chExt cx="566642" cy="566643"/>
          </a:xfrm>
        </p:grpSpPr>
        <p:sp>
          <p:nvSpPr>
            <p:cNvPr id="1661" name="Circle"/>
            <p:cNvSpPr/>
            <p:nvPr/>
          </p:nvSpPr>
          <p:spPr>
            <a:xfrm>
              <a:off x="-1" y="-1"/>
              <a:ext cx="566643"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62" name="Shape"/>
            <p:cNvSpPr/>
            <p:nvPr/>
          </p:nvSpPr>
          <p:spPr>
            <a:xfrm>
              <a:off x="236479" y="183185"/>
              <a:ext cx="312034" cy="356256"/>
            </a:xfrm>
            <a:custGeom>
              <a:avLst/>
              <a:gdLst/>
              <a:ahLst/>
              <a:cxnLst>
                <a:cxn ang="0">
                  <a:pos x="wd2" y="hd2"/>
                </a:cxn>
                <a:cxn ang="5400000">
                  <a:pos x="wd2" y="hd2"/>
                </a:cxn>
                <a:cxn ang="10800000">
                  <a:pos x="wd2" y="hd2"/>
                </a:cxn>
                <a:cxn ang="16200000">
                  <a:pos x="wd2" y="hd2"/>
                </a:cxn>
              </a:cxnLst>
              <a:rect l="0" t="0" r="r" b="b"/>
              <a:pathLst>
                <a:path w="21600" h="21600" extrusionOk="0">
                  <a:moveTo>
                    <a:pt x="21600" y="12057"/>
                  </a:moveTo>
                  <a:lnTo>
                    <a:pt x="7834" y="0"/>
                  </a:lnTo>
                  <a:lnTo>
                    <a:pt x="2428" y="76"/>
                  </a:lnTo>
                  <a:lnTo>
                    <a:pt x="1013" y="2102"/>
                  </a:lnTo>
                  <a:lnTo>
                    <a:pt x="1125" y="6808"/>
                  </a:lnTo>
                  <a:lnTo>
                    <a:pt x="0" y="11377"/>
                  </a:lnTo>
                  <a:lnTo>
                    <a:pt x="11661" y="21600"/>
                  </a:lnTo>
                  <a:cubicBezTo>
                    <a:pt x="14131" y="20578"/>
                    <a:pt x="16326" y="19111"/>
                    <a:pt x="18104" y="17295"/>
                  </a:cubicBezTo>
                  <a:cubicBezTo>
                    <a:pt x="19619" y="15747"/>
                    <a:pt x="20803" y="13973"/>
                    <a:pt x="21600" y="1205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63" name="Shape"/>
            <p:cNvSpPr/>
            <p:nvPr/>
          </p:nvSpPr>
          <p:spPr>
            <a:xfrm>
              <a:off x="218300" y="162642"/>
              <a:ext cx="148351" cy="230026"/>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68" name="Group"/>
          <p:cNvGrpSpPr/>
          <p:nvPr/>
        </p:nvGrpSpPr>
        <p:grpSpPr>
          <a:xfrm>
            <a:off x="14278286" y="7932249"/>
            <a:ext cx="566643" cy="566645"/>
            <a:chOff x="0" y="0"/>
            <a:chExt cx="566642" cy="566643"/>
          </a:xfrm>
        </p:grpSpPr>
        <p:sp>
          <p:nvSpPr>
            <p:cNvPr id="1665" name="Circle"/>
            <p:cNvSpPr/>
            <p:nvPr/>
          </p:nvSpPr>
          <p:spPr>
            <a:xfrm>
              <a:off x="-1" y="-1"/>
              <a:ext cx="566643"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66" name="Shape"/>
            <p:cNvSpPr/>
            <p:nvPr/>
          </p:nvSpPr>
          <p:spPr>
            <a:xfrm>
              <a:off x="232426" y="177034"/>
              <a:ext cx="315591" cy="360782"/>
            </a:xfrm>
            <a:custGeom>
              <a:avLst/>
              <a:gdLst/>
              <a:ahLst/>
              <a:cxnLst>
                <a:cxn ang="0">
                  <a:pos x="wd2" y="hd2"/>
                </a:cxn>
                <a:cxn ang="5400000">
                  <a:pos x="wd2" y="hd2"/>
                </a:cxn>
                <a:cxn ang="10800000">
                  <a:pos x="wd2" y="hd2"/>
                </a:cxn>
                <a:cxn ang="16200000">
                  <a:pos x="wd2" y="hd2"/>
                </a:cxn>
              </a:cxnLst>
              <a:rect l="0" t="0" r="r" b="b"/>
              <a:pathLst>
                <a:path w="21600" h="21600" extrusionOk="0">
                  <a:moveTo>
                    <a:pt x="21600" y="12403"/>
                  </a:moveTo>
                  <a:lnTo>
                    <a:pt x="7458" y="32"/>
                  </a:lnTo>
                  <a:lnTo>
                    <a:pt x="3114" y="0"/>
                  </a:lnTo>
                  <a:cubicBezTo>
                    <a:pt x="2369" y="927"/>
                    <a:pt x="1732" y="1918"/>
                    <a:pt x="1214" y="2956"/>
                  </a:cubicBezTo>
                  <a:cubicBezTo>
                    <a:pt x="677" y="4032"/>
                    <a:pt x="271" y="5153"/>
                    <a:pt x="0" y="6302"/>
                  </a:cubicBezTo>
                  <a:lnTo>
                    <a:pt x="2181" y="8473"/>
                  </a:lnTo>
                  <a:lnTo>
                    <a:pt x="185" y="11262"/>
                  </a:lnTo>
                  <a:lnTo>
                    <a:pt x="12004" y="21600"/>
                  </a:lnTo>
                  <a:cubicBezTo>
                    <a:pt x="14376" y="20598"/>
                    <a:pt x="16486" y="19178"/>
                    <a:pt x="18203" y="17430"/>
                  </a:cubicBezTo>
                  <a:cubicBezTo>
                    <a:pt x="19664" y="15942"/>
                    <a:pt x="20814" y="14240"/>
                    <a:pt x="21600" y="12403"/>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67" name="Shape"/>
            <p:cNvSpPr/>
            <p:nvPr/>
          </p:nvSpPr>
          <p:spPr>
            <a:xfrm>
              <a:off x="215299" y="157678"/>
              <a:ext cx="147377" cy="228621"/>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73" name="Group"/>
          <p:cNvGrpSpPr/>
          <p:nvPr/>
        </p:nvGrpSpPr>
        <p:grpSpPr>
          <a:xfrm>
            <a:off x="14955318" y="7932249"/>
            <a:ext cx="566645" cy="566645"/>
            <a:chOff x="0" y="0"/>
            <a:chExt cx="566643" cy="566643"/>
          </a:xfrm>
        </p:grpSpPr>
        <p:sp>
          <p:nvSpPr>
            <p:cNvPr id="1669" name="Circle"/>
            <p:cNvSpPr/>
            <p:nvPr/>
          </p:nvSpPr>
          <p:spPr>
            <a:xfrm>
              <a:off x="-1" y="-1"/>
              <a:ext cx="566645" cy="566645"/>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70" name="Shape"/>
            <p:cNvSpPr/>
            <p:nvPr/>
          </p:nvSpPr>
          <p:spPr>
            <a:xfrm>
              <a:off x="144977" y="167574"/>
              <a:ext cx="417566" cy="390678"/>
            </a:xfrm>
            <a:custGeom>
              <a:avLst/>
              <a:gdLst/>
              <a:ahLst/>
              <a:cxnLst>
                <a:cxn ang="0">
                  <a:pos x="wd2" y="hd2"/>
                </a:cxn>
                <a:cxn ang="5400000">
                  <a:pos x="wd2" y="hd2"/>
                </a:cxn>
                <a:cxn ang="10800000">
                  <a:pos x="wd2" y="hd2"/>
                </a:cxn>
                <a:cxn ang="16200000">
                  <a:pos x="wd2" y="hd2"/>
                </a:cxn>
              </a:cxnLst>
              <a:rect l="0" t="0" r="r" b="b"/>
              <a:pathLst>
                <a:path w="21600" h="21600" extrusionOk="0">
                  <a:moveTo>
                    <a:pt x="21600" y="9036"/>
                  </a:moveTo>
                  <a:lnTo>
                    <a:pt x="13879" y="820"/>
                  </a:lnTo>
                  <a:lnTo>
                    <a:pt x="10779" y="1006"/>
                  </a:lnTo>
                  <a:lnTo>
                    <a:pt x="7639" y="3916"/>
                  </a:lnTo>
                  <a:lnTo>
                    <a:pt x="3975" y="0"/>
                  </a:lnTo>
                  <a:lnTo>
                    <a:pt x="0" y="2436"/>
                  </a:lnTo>
                  <a:lnTo>
                    <a:pt x="2787" y="5414"/>
                  </a:lnTo>
                  <a:lnTo>
                    <a:pt x="1865" y="12132"/>
                  </a:lnTo>
                  <a:lnTo>
                    <a:pt x="10714" y="21600"/>
                  </a:lnTo>
                  <a:cubicBezTo>
                    <a:pt x="13745" y="20784"/>
                    <a:pt x="16453" y="18958"/>
                    <a:pt x="18446" y="16385"/>
                  </a:cubicBezTo>
                  <a:cubicBezTo>
                    <a:pt x="20083" y="14274"/>
                    <a:pt x="21170" y="11739"/>
                    <a:pt x="21600" y="9036"/>
                  </a:cubicBezTo>
                  <a:close/>
                </a:path>
              </a:pathLst>
            </a:custGeom>
            <a:solidFill>
              <a:srgbClr val="545454">
                <a:alpha val="11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71" name="Shape"/>
            <p:cNvSpPr/>
            <p:nvPr/>
          </p:nvSpPr>
          <p:spPr>
            <a:xfrm>
              <a:off x="280837" y="162708"/>
              <a:ext cx="152140" cy="229889"/>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72" name="Shape"/>
            <p:cNvSpPr/>
            <p:nvPr/>
          </p:nvSpPr>
          <p:spPr>
            <a:xfrm>
              <a:off x="142484" y="166277"/>
              <a:ext cx="81460" cy="222761"/>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78" name="Group"/>
          <p:cNvGrpSpPr/>
          <p:nvPr/>
        </p:nvGrpSpPr>
        <p:grpSpPr>
          <a:xfrm>
            <a:off x="12247195" y="8660617"/>
            <a:ext cx="566643" cy="566643"/>
            <a:chOff x="0" y="0"/>
            <a:chExt cx="566642" cy="566642"/>
          </a:xfrm>
        </p:grpSpPr>
        <p:sp>
          <p:nvSpPr>
            <p:cNvPr id="1674" name="Circle"/>
            <p:cNvSpPr/>
            <p:nvPr/>
          </p:nvSpPr>
          <p:spPr>
            <a:xfrm>
              <a:off x="-1" y="-1"/>
              <a:ext cx="566643"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75" name="Shape"/>
            <p:cNvSpPr/>
            <p:nvPr/>
          </p:nvSpPr>
          <p:spPr>
            <a:xfrm>
              <a:off x="144946" y="176417"/>
              <a:ext cx="415040" cy="383366"/>
            </a:xfrm>
            <a:custGeom>
              <a:avLst/>
              <a:gdLst/>
              <a:ahLst/>
              <a:cxnLst>
                <a:cxn ang="0">
                  <a:pos x="wd2" y="hd2"/>
                </a:cxn>
                <a:cxn ang="5400000">
                  <a:pos x="wd2" y="hd2"/>
                </a:cxn>
                <a:cxn ang="10800000">
                  <a:pos x="wd2" y="hd2"/>
                </a:cxn>
                <a:cxn ang="16200000">
                  <a:pos x="wd2" y="hd2"/>
                </a:cxn>
              </a:cxnLst>
              <a:rect l="0" t="0" r="r" b="b"/>
              <a:pathLst>
                <a:path w="21600" h="21600" extrusionOk="0">
                  <a:moveTo>
                    <a:pt x="21600" y="9367"/>
                  </a:moveTo>
                  <a:lnTo>
                    <a:pt x="13605" y="684"/>
                  </a:lnTo>
                  <a:lnTo>
                    <a:pt x="9790" y="897"/>
                  </a:lnTo>
                  <a:lnTo>
                    <a:pt x="7388" y="3604"/>
                  </a:lnTo>
                  <a:lnTo>
                    <a:pt x="4059" y="0"/>
                  </a:lnTo>
                  <a:lnTo>
                    <a:pt x="0" y="2402"/>
                  </a:lnTo>
                  <a:lnTo>
                    <a:pt x="2143" y="4723"/>
                  </a:lnTo>
                  <a:lnTo>
                    <a:pt x="1882" y="12380"/>
                  </a:lnTo>
                  <a:lnTo>
                    <a:pt x="10432" y="21600"/>
                  </a:lnTo>
                  <a:cubicBezTo>
                    <a:pt x="13659" y="20835"/>
                    <a:pt x="16550" y="18909"/>
                    <a:pt x="18637" y="16137"/>
                  </a:cubicBezTo>
                  <a:cubicBezTo>
                    <a:pt x="20115" y="14173"/>
                    <a:pt x="21132" y="11850"/>
                    <a:pt x="21600" y="9367"/>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76" name="Shape"/>
            <p:cNvSpPr/>
            <p:nvPr/>
          </p:nvSpPr>
          <p:spPr>
            <a:xfrm>
              <a:off x="142751" y="173940"/>
              <a:ext cx="81460"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77" name="Shape"/>
            <p:cNvSpPr/>
            <p:nvPr/>
          </p:nvSpPr>
          <p:spPr>
            <a:xfrm>
              <a:off x="278868" y="167942"/>
              <a:ext cx="147755" cy="228754"/>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83" name="Group"/>
          <p:cNvGrpSpPr/>
          <p:nvPr/>
        </p:nvGrpSpPr>
        <p:grpSpPr>
          <a:xfrm>
            <a:off x="12924225" y="8660617"/>
            <a:ext cx="566645" cy="566643"/>
            <a:chOff x="0" y="0"/>
            <a:chExt cx="566643" cy="566642"/>
          </a:xfrm>
        </p:grpSpPr>
        <p:sp>
          <p:nvSpPr>
            <p:cNvPr id="1679" name="Circle"/>
            <p:cNvSpPr/>
            <p:nvPr/>
          </p:nvSpPr>
          <p:spPr>
            <a:xfrm>
              <a:off x="0" y="-1"/>
              <a:ext cx="566644"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80" name="Shape"/>
            <p:cNvSpPr/>
            <p:nvPr/>
          </p:nvSpPr>
          <p:spPr>
            <a:xfrm>
              <a:off x="146014" y="172939"/>
              <a:ext cx="419101" cy="385893"/>
            </a:xfrm>
            <a:custGeom>
              <a:avLst/>
              <a:gdLst/>
              <a:ahLst/>
              <a:cxnLst>
                <a:cxn ang="0">
                  <a:pos x="wd2" y="hd2"/>
                </a:cxn>
                <a:cxn ang="5400000">
                  <a:pos x="wd2" y="hd2"/>
                </a:cxn>
                <a:cxn ang="10800000">
                  <a:pos x="wd2" y="hd2"/>
                </a:cxn>
                <a:cxn ang="16200000">
                  <a:pos x="wd2" y="hd2"/>
                </a:cxn>
              </a:cxnLst>
              <a:rect l="0" t="0" r="r" b="b"/>
              <a:pathLst>
                <a:path w="21600" h="21600" extrusionOk="0">
                  <a:moveTo>
                    <a:pt x="21600" y="7876"/>
                  </a:moveTo>
                  <a:lnTo>
                    <a:pt x="14373" y="0"/>
                  </a:lnTo>
                  <a:lnTo>
                    <a:pt x="8695" y="1453"/>
                  </a:lnTo>
                  <a:lnTo>
                    <a:pt x="7009" y="3169"/>
                  </a:lnTo>
                  <a:lnTo>
                    <a:pt x="4001" y="28"/>
                  </a:lnTo>
                  <a:lnTo>
                    <a:pt x="0" y="2511"/>
                  </a:lnTo>
                  <a:lnTo>
                    <a:pt x="2662" y="5402"/>
                  </a:lnTo>
                  <a:lnTo>
                    <a:pt x="1878" y="12354"/>
                  </a:lnTo>
                  <a:lnTo>
                    <a:pt x="10442" y="21600"/>
                  </a:lnTo>
                  <a:cubicBezTo>
                    <a:pt x="13648" y="20790"/>
                    <a:pt x="16507" y="18823"/>
                    <a:pt x="18551" y="16020"/>
                  </a:cubicBezTo>
                  <a:cubicBezTo>
                    <a:pt x="20260" y="13676"/>
                    <a:pt x="21318" y="10850"/>
                    <a:pt x="21600" y="7876"/>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81" name="Shape"/>
            <p:cNvSpPr/>
            <p:nvPr/>
          </p:nvSpPr>
          <p:spPr>
            <a:xfrm>
              <a:off x="143829" y="172281"/>
              <a:ext cx="81460"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82" name="Shape"/>
            <p:cNvSpPr/>
            <p:nvPr/>
          </p:nvSpPr>
          <p:spPr>
            <a:xfrm>
              <a:off x="280260" y="171577"/>
              <a:ext cx="147506" cy="223489"/>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88" name="Group"/>
          <p:cNvGrpSpPr/>
          <p:nvPr/>
        </p:nvGrpSpPr>
        <p:grpSpPr>
          <a:xfrm>
            <a:off x="13601256" y="8660617"/>
            <a:ext cx="566645" cy="566643"/>
            <a:chOff x="0" y="0"/>
            <a:chExt cx="566643" cy="566642"/>
          </a:xfrm>
        </p:grpSpPr>
        <p:sp>
          <p:nvSpPr>
            <p:cNvPr id="1684" name="Circle"/>
            <p:cNvSpPr/>
            <p:nvPr/>
          </p:nvSpPr>
          <p:spPr>
            <a:xfrm>
              <a:off x="0" y="-1"/>
              <a:ext cx="566644"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85" name="Shape"/>
            <p:cNvSpPr/>
            <p:nvPr/>
          </p:nvSpPr>
          <p:spPr>
            <a:xfrm>
              <a:off x="143981" y="171178"/>
              <a:ext cx="417882" cy="387967"/>
            </a:xfrm>
            <a:custGeom>
              <a:avLst/>
              <a:gdLst/>
              <a:ahLst/>
              <a:cxnLst>
                <a:cxn ang="0">
                  <a:pos x="wd2" y="hd2"/>
                </a:cxn>
                <a:cxn ang="5400000">
                  <a:pos x="wd2" y="hd2"/>
                </a:cxn>
                <a:cxn ang="10800000">
                  <a:pos x="wd2" y="hd2"/>
                </a:cxn>
                <a:cxn ang="16200000">
                  <a:pos x="wd2" y="hd2"/>
                </a:cxn>
              </a:cxnLst>
              <a:rect l="0" t="0" r="r" b="b"/>
              <a:pathLst>
                <a:path w="21600" h="21600" extrusionOk="0">
                  <a:moveTo>
                    <a:pt x="21600" y="9028"/>
                  </a:moveTo>
                  <a:lnTo>
                    <a:pt x="13736" y="558"/>
                  </a:lnTo>
                  <a:lnTo>
                    <a:pt x="9771" y="817"/>
                  </a:lnTo>
                  <a:lnTo>
                    <a:pt x="7908" y="4184"/>
                  </a:lnTo>
                  <a:lnTo>
                    <a:pt x="3998" y="0"/>
                  </a:lnTo>
                  <a:lnTo>
                    <a:pt x="0" y="2516"/>
                  </a:lnTo>
                  <a:lnTo>
                    <a:pt x="2654" y="5375"/>
                  </a:lnTo>
                  <a:lnTo>
                    <a:pt x="1857" y="12253"/>
                  </a:lnTo>
                  <a:lnTo>
                    <a:pt x="10611" y="21600"/>
                  </a:lnTo>
                  <a:cubicBezTo>
                    <a:pt x="13920" y="20753"/>
                    <a:pt x="16850" y="18688"/>
                    <a:pt x="18897" y="15763"/>
                  </a:cubicBezTo>
                  <a:cubicBezTo>
                    <a:pt x="20283" y="13782"/>
                    <a:pt x="21210" y="11473"/>
                    <a:pt x="21600" y="9028"/>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86" name="Shape"/>
            <p:cNvSpPr/>
            <p:nvPr/>
          </p:nvSpPr>
          <p:spPr>
            <a:xfrm>
              <a:off x="141383" y="169909"/>
              <a:ext cx="81461"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87" name="Shape"/>
            <p:cNvSpPr/>
            <p:nvPr/>
          </p:nvSpPr>
          <p:spPr>
            <a:xfrm>
              <a:off x="280367" y="162641"/>
              <a:ext cx="148352" cy="230025"/>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93" name="Group"/>
          <p:cNvGrpSpPr/>
          <p:nvPr/>
        </p:nvGrpSpPr>
        <p:grpSpPr>
          <a:xfrm>
            <a:off x="14278286" y="8660617"/>
            <a:ext cx="566645" cy="566643"/>
            <a:chOff x="0" y="0"/>
            <a:chExt cx="566643" cy="566642"/>
          </a:xfrm>
        </p:grpSpPr>
        <p:sp>
          <p:nvSpPr>
            <p:cNvPr id="1689" name="Circle"/>
            <p:cNvSpPr/>
            <p:nvPr/>
          </p:nvSpPr>
          <p:spPr>
            <a:xfrm>
              <a:off x="0" y="-1"/>
              <a:ext cx="566644"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90" name="Shape"/>
            <p:cNvSpPr/>
            <p:nvPr/>
          </p:nvSpPr>
          <p:spPr>
            <a:xfrm>
              <a:off x="140592" y="172016"/>
              <a:ext cx="419376" cy="387389"/>
            </a:xfrm>
            <a:custGeom>
              <a:avLst/>
              <a:gdLst/>
              <a:ahLst/>
              <a:cxnLst>
                <a:cxn ang="0">
                  <a:pos x="wd2" y="hd2"/>
                </a:cxn>
                <a:cxn ang="5400000">
                  <a:pos x="wd2" y="hd2"/>
                </a:cxn>
                <a:cxn ang="10800000">
                  <a:pos x="wd2" y="hd2"/>
                </a:cxn>
                <a:cxn ang="16200000">
                  <a:pos x="wd2" y="hd2"/>
                </a:cxn>
              </a:cxnLst>
              <a:rect l="0" t="0" r="r" b="b"/>
              <a:pathLst>
                <a:path w="21600" h="21600" extrusionOk="0">
                  <a:moveTo>
                    <a:pt x="21600" y="9568"/>
                  </a:moveTo>
                  <a:lnTo>
                    <a:pt x="13257" y="545"/>
                  </a:lnTo>
                  <a:lnTo>
                    <a:pt x="10239" y="895"/>
                  </a:lnTo>
                  <a:lnTo>
                    <a:pt x="7782" y="4164"/>
                  </a:lnTo>
                  <a:lnTo>
                    <a:pt x="4011" y="0"/>
                  </a:lnTo>
                  <a:lnTo>
                    <a:pt x="0" y="2426"/>
                  </a:lnTo>
                  <a:lnTo>
                    <a:pt x="2421" y="5048"/>
                  </a:lnTo>
                  <a:lnTo>
                    <a:pt x="1889" y="12174"/>
                  </a:lnTo>
                  <a:lnTo>
                    <a:pt x="10672" y="21600"/>
                  </a:lnTo>
                  <a:cubicBezTo>
                    <a:pt x="13631" y="20845"/>
                    <a:pt x="16300" y="19111"/>
                    <a:pt x="18307" y="16639"/>
                  </a:cubicBezTo>
                  <a:cubicBezTo>
                    <a:pt x="19943" y="14624"/>
                    <a:pt x="21076" y="12190"/>
                    <a:pt x="21600" y="9568"/>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91" name="Shape"/>
            <p:cNvSpPr/>
            <p:nvPr/>
          </p:nvSpPr>
          <p:spPr>
            <a:xfrm>
              <a:off x="138163" y="169214"/>
              <a:ext cx="81460" cy="222760"/>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92" name="Shape"/>
            <p:cNvSpPr/>
            <p:nvPr/>
          </p:nvSpPr>
          <p:spPr>
            <a:xfrm>
              <a:off x="273852" y="163344"/>
              <a:ext cx="147378" cy="228619"/>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698" name="Group"/>
          <p:cNvGrpSpPr/>
          <p:nvPr/>
        </p:nvGrpSpPr>
        <p:grpSpPr>
          <a:xfrm>
            <a:off x="14955318" y="8660617"/>
            <a:ext cx="566643" cy="566643"/>
            <a:chOff x="0" y="0"/>
            <a:chExt cx="566642" cy="566642"/>
          </a:xfrm>
        </p:grpSpPr>
        <p:sp>
          <p:nvSpPr>
            <p:cNvPr id="1694" name="Circle"/>
            <p:cNvSpPr/>
            <p:nvPr/>
          </p:nvSpPr>
          <p:spPr>
            <a:xfrm>
              <a:off x="-1" y="-1"/>
              <a:ext cx="566643" cy="566643"/>
            </a:xfrm>
            <a:prstGeom prst="ellipse">
              <a:avLst/>
            </a:prstGeom>
            <a:solidFill>
              <a:srgbClr val="F6F6F7"/>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95" name="Shape"/>
            <p:cNvSpPr/>
            <p:nvPr/>
          </p:nvSpPr>
          <p:spPr>
            <a:xfrm>
              <a:off x="116045" y="183656"/>
              <a:ext cx="448035" cy="382784"/>
            </a:xfrm>
            <a:custGeom>
              <a:avLst/>
              <a:gdLst/>
              <a:ahLst/>
              <a:cxnLst>
                <a:cxn ang="0">
                  <a:pos x="wd2" y="hd2"/>
                </a:cxn>
                <a:cxn ang="5400000">
                  <a:pos x="wd2" y="hd2"/>
                </a:cxn>
                <a:cxn ang="10800000">
                  <a:pos x="wd2" y="hd2"/>
                </a:cxn>
                <a:cxn ang="16200000">
                  <a:pos x="wd2" y="hd2"/>
                </a:cxn>
              </a:cxnLst>
              <a:rect l="0" t="0" r="r" b="b"/>
              <a:pathLst>
                <a:path w="21600" h="21600" extrusionOk="0">
                  <a:moveTo>
                    <a:pt x="21600" y="7683"/>
                  </a:moveTo>
                  <a:lnTo>
                    <a:pt x="15036" y="0"/>
                  </a:lnTo>
                  <a:lnTo>
                    <a:pt x="11774" y="471"/>
                  </a:lnTo>
                  <a:cubicBezTo>
                    <a:pt x="11188" y="815"/>
                    <a:pt x="10672" y="1302"/>
                    <a:pt x="10260" y="1898"/>
                  </a:cubicBezTo>
                  <a:cubicBezTo>
                    <a:pt x="9895" y="2426"/>
                    <a:pt x="9620" y="3030"/>
                    <a:pt x="9447" y="3679"/>
                  </a:cubicBezTo>
                  <a:lnTo>
                    <a:pt x="6398" y="110"/>
                  </a:lnTo>
                  <a:lnTo>
                    <a:pt x="2482" y="353"/>
                  </a:lnTo>
                  <a:lnTo>
                    <a:pt x="0" y="2962"/>
                  </a:lnTo>
                  <a:lnTo>
                    <a:pt x="3381" y="6965"/>
                  </a:lnTo>
                  <a:lnTo>
                    <a:pt x="128" y="11445"/>
                  </a:lnTo>
                  <a:lnTo>
                    <a:pt x="8828" y="21600"/>
                  </a:lnTo>
                  <a:cubicBezTo>
                    <a:pt x="12527" y="21350"/>
                    <a:pt x="15981" y="19358"/>
                    <a:pt x="18405" y="16078"/>
                  </a:cubicBezTo>
                  <a:cubicBezTo>
                    <a:pt x="20155" y="13711"/>
                    <a:pt x="21267" y="10789"/>
                    <a:pt x="21600" y="7683"/>
                  </a:cubicBezTo>
                  <a:close/>
                </a:path>
              </a:pathLst>
            </a:custGeom>
            <a:solidFill>
              <a:srgbClr val="545454">
                <a:alpha val="10708"/>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96" name="Shape"/>
            <p:cNvSpPr/>
            <p:nvPr/>
          </p:nvSpPr>
          <p:spPr>
            <a:xfrm>
              <a:off x="114829" y="161491"/>
              <a:ext cx="152709" cy="225435"/>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697" name="Shape"/>
            <p:cNvSpPr/>
            <p:nvPr/>
          </p:nvSpPr>
          <p:spPr>
            <a:xfrm>
              <a:off x="294007" y="162707"/>
              <a:ext cx="152140" cy="229888"/>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06" name="Group"/>
          <p:cNvGrpSpPr/>
          <p:nvPr/>
        </p:nvGrpSpPr>
        <p:grpSpPr>
          <a:xfrm>
            <a:off x="2146034" y="8219599"/>
            <a:ext cx="5928589" cy="740845"/>
            <a:chOff x="0" y="0"/>
            <a:chExt cx="5928587" cy="740843"/>
          </a:xfrm>
        </p:grpSpPr>
        <p:sp>
          <p:nvSpPr>
            <p:cNvPr id="1699" name="Rounded Rectangle"/>
            <p:cNvSpPr/>
            <p:nvPr/>
          </p:nvSpPr>
          <p:spPr>
            <a:xfrm>
              <a:off x="864623" y="0"/>
              <a:ext cx="740844" cy="740844"/>
            </a:xfrm>
            <a:prstGeom prst="roundRect">
              <a:avLst>
                <a:gd name="adj" fmla="val 15000"/>
              </a:avLst>
            </a:prstGeom>
            <a:solidFill>
              <a:srgbClr val="C6C4BF"/>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0" name="Rounded Rectangle"/>
            <p:cNvSpPr/>
            <p:nvPr/>
          </p:nvSpPr>
          <p:spPr>
            <a:xfrm>
              <a:off x="1729247" y="0"/>
              <a:ext cx="740844" cy="740844"/>
            </a:xfrm>
            <a:prstGeom prst="roundRect">
              <a:avLst>
                <a:gd name="adj" fmla="val 15000"/>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1" name="Rounded Rectangle"/>
            <p:cNvSpPr/>
            <p:nvPr/>
          </p:nvSpPr>
          <p:spPr>
            <a:xfrm>
              <a:off x="2593871" y="0"/>
              <a:ext cx="740845" cy="740844"/>
            </a:xfrm>
            <a:prstGeom prst="roundRect">
              <a:avLst>
                <a:gd name="adj" fmla="val 15000"/>
              </a:avLst>
            </a:prstGeom>
            <a:solidFill>
              <a:srgbClr val="926F9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2" name="Rounded Rectangle"/>
            <p:cNvSpPr/>
            <p:nvPr/>
          </p:nvSpPr>
          <p:spPr>
            <a:xfrm>
              <a:off x="3458496" y="0"/>
              <a:ext cx="740844" cy="740844"/>
            </a:xfrm>
            <a:prstGeom prst="roundRect">
              <a:avLst>
                <a:gd name="adj" fmla="val 15000"/>
              </a:avLst>
            </a:prstGeom>
            <a:solidFill>
              <a:srgbClr val="495B6F"/>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3" name="Rounded Rectangle"/>
            <p:cNvSpPr/>
            <p:nvPr/>
          </p:nvSpPr>
          <p:spPr>
            <a:xfrm>
              <a:off x="4323119" y="0"/>
              <a:ext cx="740844" cy="740844"/>
            </a:xfrm>
            <a:prstGeom prst="roundRect">
              <a:avLst>
                <a:gd name="adj" fmla="val 15000"/>
              </a:avLst>
            </a:prstGeom>
            <a:solidFill>
              <a:srgbClr val="545454"/>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4" name="Rounded Rectangle"/>
            <p:cNvSpPr/>
            <p:nvPr/>
          </p:nvSpPr>
          <p:spPr>
            <a:xfrm>
              <a:off x="-1" y="0"/>
              <a:ext cx="740845" cy="740844"/>
            </a:xfrm>
            <a:prstGeom prst="roundRect">
              <a:avLst>
                <a:gd name="adj" fmla="val 15000"/>
              </a:avLst>
            </a:prstGeom>
            <a:solidFill>
              <a:srgbClr val="EBE8E0"/>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5" name="Rounded Rectangle"/>
            <p:cNvSpPr/>
            <p:nvPr/>
          </p:nvSpPr>
          <p:spPr>
            <a:xfrm>
              <a:off x="5187743" y="0"/>
              <a:ext cx="740845" cy="740844"/>
            </a:xfrm>
            <a:prstGeom prst="roundRect">
              <a:avLst>
                <a:gd name="adj" fmla="val 15000"/>
              </a:avLst>
            </a:prstGeom>
            <a:solidFill>
              <a:srgbClr val="9FA09E"/>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10" name="Group"/>
          <p:cNvGrpSpPr/>
          <p:nvPr/>
        </p:nvGrpSpPr>
        <p:grpSpPr>
          <a:xfrm>
            <a:off x="2131873" y="10243383"/>
            <a:ext cx="1711879" cy="1711879"/>
            <a:chOff x="0" y="0"/>
            <a:chExt cx="1711877" cy="1711877"/>
          </a:xfrm>
        </p:grpSpPr>
        <p:sp>
          <p:nvSpPr>
            <p:cNvPr id="1707"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8" name="Shape"/>
            <p:cNvSpPr/>
            <p:nvPr/>
          </p:nvSpPr>
          <p:spPr>
            <a:xfrm>
              <a:off x="720569" y="504235"/>
              <a:ext cx="921710" cy="1101467"/>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09" name="Shape"/>
            <p:cNvSpPr/>
            <p:nvPr/>
          </p:nvSpPr>
          <p:spPr>
            <a:xfrm>
              <a:off x="715772" y="502337"/>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14" name="Group"/>
          <p:cNvGrpSpPr/>
          <p:nvPr/>
        </p:nvGrpSpPr>
        <p:grpSpPr>
          <a:xfrm>
            <a:off x="4177248" y="10243383"/>
            <a:ext cx="1711879" cy="1711879"/>
            <a:chOff x="0" y="0"/>
            <a:chExt cx="1711877" cy="1711877"/>
          </a:xfrm>
        </p:grpSpPr>
        <p:sp>
          <p:nvSpPr>
            <p:cNvPr id="1711"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12" name="Shape"/>
            <p:cNvSpPr/>
            <p:nvPr/>
          </p:nvSpPr>
          <p:spPr>
            <a:xfrm>
              <a:off x="647032" y="527649"/>
              <a:ext cx="1013024" cy="1127766"/>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13" name="Shape"/>
            <p:cNvSpPr/>
            <p:nvPr/>
          </p:nvSpPr>
          <p:spPr>
            <a:xfrm>
              <a:off x="642383" y="464038"/>
              <a:ext cx="461344" cy="681056"/>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18" name="Group"/>
          <p:cNvGrpSpPr/>
          <p:nvPr/>
        </p:nvGrpSpPr>
        <p:grpSpPr>
          <a:xfrm>
            <a:off x="6222624" y="10243383"/>
            <a:ext cx="1711878" cy="1711879"/>
            <a:chOff x="0" y="0"/>
            <a:chExt cx="1711877" cy="1711877"/>
          </a:xfrm>
        </p:grpSpPr>
        <p:sp>
          <p:nvSpPr>
            <p:cNvPr id="1715"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16" name="Shape"/>
            <p:cNvSpPr/>
            <p:nvPr/>
          </p:nvSpPr>
          <p:spPr>
            <a:xfrm>
              <a:off x="669126" y="518659"/>
              <a:ext cx="1004737" cy="1116224"/>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17" name="Shape"/>
            <p:cNvSpPr/>
            <p:nvPr/>
          </p:nvSpPr>
          <p:spPr>
            <a:xfrm>
              <a:off x="649887" y="514256"/>
              <a:ext cx="446334" cy="683366"/>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22" name="Group"/>
          <p:cNvGrpSpPr/>
          <p:nvPr/>
        </p:nvGrpSpPr>
        <p:grpSpPr>
          <a:xfrm>
            <a:off x="8267999" y="10243383"/>
            <a:ext cx="1711879" cy="1711879"/>
            <a:chOff x="0" y="0"/>
            <a:chExt cx="1711877" cy="1711877"/>
          </a:xfrm>
        </p:grpSpPr>
        <p:sp>
          <p:nvSpPr>
            <p:cNvPr id="1719"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20" name="Shape"/>
            <p:cNvSpPr/>
            <p:nvPr/>
          </p:nvSpPr>
          <p:spPr>
            <a:xfrm>
              <a:off x="616167" y="487239"/>
              <a:ext cx="1021663" cy="1130642"/>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21" name="Shape"/>
            <p:cNvSpPr/>
            <p:nvPr/>
          </p:nvSpPr>
          <p:spPr>
            <a:xfrm>
              <a:off x="608141" y="483677"/>
              <a:ext cx="505456" cy="676047"/>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26" name="Group"/>
          <p:cNvGrpSpPr/>
          <p:nvPr/>
        </p:nvGrpSpPr>
        <p:grpSpPr>
          <a:xfrm>
            <a:off x="10313375" y="10243383"/>
            <a:ext cx="1711878" cy="1711879"/>
            <a:chOff x="0" y="0"/>
            <a:chExt cx="1711877" cy="1711877"/>
          </a:xfrm>
        </p:grpSpPr>
        <p:sp>
          <p:nvSpPr>
            <p:cNvPr id="1723"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24" name="Shape"/>
            <p:cNvSpPr/>
            <p:nvPr/>
          </p:nvSpPr>
          <p:spPr>
            <a:xfrm>
              <a:off x="672354" y="501416"/>
              <a:ext cx="1006382" cy="1121921"/>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25" name="Shape"/>
            <p:cNvSpPr/>
            <p:nvPr/>
          </p:nvSpPr>
          <p:spPr>
            <a:xfrm>
              <a:off x="668231" y="496996"/>
              <a:ext cx="443859" cy="683663"/>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30" name="Group"/>
          <p:cNvGrpSpPr/>
          <p:nvPr/>
        </p:nvGrpSpPr>
        <p:grpSpPr>
          <a:xfrm>
            <a:off x="12358748" y="10243383"/>
            <a:ext cx="1711879" cy="1711879"/>
            <a:chOff x="0" y="0"/>
            <a:chExt cx="1711877" cy="1711877"/>
          </a:xfrm>
        </p:grpSpPr>
        <p:sp>
          <p:nvSpPr>
            <p:cNvPr id="1727"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28" name="Shape"/>
            <p:cNvSpPr/>
            <p:nvPr/>
          </p:nvSpPr>
          <p:spPr>
            <a:xfrm>
              <a:off x="699385" y="548864"/>
              <a:ext cx="953869" cy="1080340"/>
            </a:xfrm>
            <a:custGeom>
              <a:avLst/>
              <a:gdLst/>
              <a:ahLst/>
              <a:cxnLst>
                <a:cxn ang="0">
                  <a:pos x="wd2" y="hd2"/>
                </a:cxn>
                <a:cxn ang="5400000">
                  <a:pos x="wd2" y="hd2"/>
                </a:cxn>
                <a:cxn ang="10800000">
                  <a:pos x="wd2" y="hd2"/>
                </a:cxn>
                <a:cxn ang="16200000">
                  <a:pos x="wd2" y="hd2"/>
                </a:cxn>
              </a:cxnLst>
              <a:rect l="0" t="0" r="r" b="b"/>
              <a:pathLst>
                <a:path w="21600" h="21600" extrusionOk="0">
                  <a:moveTo>
                    <a:pt x="21600" y="12382"/>
                  </a:moveTo>
                  <a:lnTo>
                    <a:pt x="7476" y="0"/>
                  </a:lnTo>
                  <a:lnTo>
                    <a:pt x="1839" y="423"/>
                  </a:lnTo>
                  <a:lnTo>
                    <a:pt x="0" y="11189"/>
                  </a:lnTo>
                  <a:lnTo>
                    <a:pt x="11813" y="21600"/>
                  </a:lnTo>
                  <a:cubicBezTo>
                    <a:pt x="14171" y="20625"/>
                    <a:pt x="16281" y="19239"/>
                    <a:pt x="18017" y="17525"/>
                  </a:cubicBezTo>
                  <a:cubicBezTo>
                    <a:pt x="19549" y="16013"/>
                    <a:pt x="20762" y="14271"/>
                    <a:pt x="21600" y="1238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29" name="Shape"/>
            <p:cNvSpPr/>
            <p:nvPr/>
          </p:nvSpPr>
          <p:spPr>
            <a:xfrm>
              <a:off x="649636" y="493287"/>
              <a:ext cx="446378" cy="691082"/>
            </a:xfrm>
            <a:custGeom>
              <a:avLst/>
              <a:gdLst/>
              <a:ahLst/>
              <a:cxnLst>
                <a:cxn ang="0">
                  <a:pos x="wd2" y="hd2"/>
                </a:cxn>
                <a:cxn ang="5400000">
                  <a:pos x="wd2" y="hd2"/>
                </a:cxn>
                <a:cxn ang="10800000">
                  <a:pos x="wd2" y="hd2"/>
                </a:cxn>
                <a:cxn ang="16200000">
                  <a:pos x="wd2" y="hd2"/>
                </a:cxn>
              </a:cxnLst>
              <a:rect l="0" t="0" r="r" b="b"/>
              <a:pathLst>
                <a:path w="21513" h="21551" extrusionOk="0">
                  <a:moveTo>
                    <a:pt x="10424" y="5"/>
                  </a:moveTo>
                  <a:cubicBezTo>
                    <a:pt x="9618" y="21"/>
                    <a:pt x="8814" y="85"/>
                    <a:pt x="8018" y="179"/>
                  </a:cubicBezTo>
                  <a:cubicBezTo>
                    <a:pt x="6661" y="339"/>
                    <a:pt x="5327" y="591"/>
                    <a:pt x="4125" y="1030"/>
                  </a:cubicBezTo>
                  <a:cubicBezTo>
                    <a:pt x="2985" y="1447"/>
                    <a:pt x="1997" y="2021"/>
                    <a:pt x="1276" y="2728"/>
                  </a:cubicBezTo>
                  <a:cubicBezTo>
                    <a:pt x="394" y="3592"/>
                    <a:pt x="-48" y="4614"/>
                    <a:pt x="4" y="5649"/>
                  </a:cubicBezTo>
                  <a:lnTo>
                    <a:pt x="4" y="14717"/>
                  </a:lnTo>
                  <a:cubicBezTo>
                    <a:pt x="-3" y="15687"/>
                    <a:pt x="285" y="16650"/>
                    <a:pt x="858" y="17546"/>
                  </a:cubicBezTo>
                  <a:cubicBezTo>
                    <a:pt x="1481" y="18521"/>
                    <a:pt x="2428" y="19401"/>
                    <a:pt x="3704" y="20058"/>
                  </a:cubicBezTo>
                  <a:cubicBezTo>
                    <a:pt x="4575" y="20507"/>
                    <a:pt x="5575" y="20836"/>
                    <a:pt x="6622" y="21079"/>
                  </a:cubicBezTo>
                  <a:cubicBezTo>
                    <a:pt x="7623" y="21310"/>
                    <a:pt x="8661" y="21461"/>
                    <a:pt x="9719" y="21521"/>
                  </a:cubicBezTo>
                  <a:cubicBezTo>
                    <a:pt x="10897" y="21588"/>
                    <a:pt x="12086" y="21541"/>
                    <a:pt x="13248" y="21399"/>
                  </a:cubicBezTo>
                  <a:cubicBezTo>
                    <a:pt x="14448" y="21252"/>
                    <a:pt x="15615" y="21005"/>
                    <a:pt x="16669" y="20606"/>
                  </a:cubicBezTo>
                  <a:cubicBezTo>
                    <a:pt x="19055" y="19701"/>
                    <a:pt x="20635" y="18140"/>
                    <a:pt x="21227" y="16389"/>
                  </a:cubicBezTo>
                  <a:cubicBezTo>
                    <a:pt x="21487" y="15619"/>
                    <a:pt x="21552" y="14831"/>
                    <a:pt x="21492" y="14054"/>
                  </a:cubicBezTo>
                  <a:cubicBezTo>
                    <a:pt x="21434" y="13306"/>
                    <a:pt x="21258" y="12557"/>
                    <a:pt x="20870" y="11841"/>
                  </a:cubicBezTo>
                  <a:cubicBezTo>
                    <a:pt x="20239" y="10675"/>
                    <a:pt x="19065" y="9661"/>
                    <a:pt x="17468" y="8984"/>
                  </a:cubicBezTo>
                  <a:cubicBezTo>
                    <a:pt x="16384" y="8524"/>
                    <a:pt x="15149" y="8240"/>
                    <a:pt x="13877" y="8078"/>
                  </a:cubicBezTo>
                  <a:cubicBezTo>
                    <a:pt x="12706" y="7929"/>
                    <a:pt x="11506" y="7883"/>
                    <a:pt x="10326" y="8001"/>
                  </a:cubicBezTo>
                  <a:cubicBezTo>
                    <a:pt x="9678" y="8065"/>
                    <a:pt x="9044" y="8181"/>
                    <a:pt x="8447" y="8358"/>
                  </a:cubicBezTo>
                  <a:cubicBezTo>
                    <a:pt x="7918" y="8515"/>
                    <a:pt x="7426" y="8719"/>
                    <a:pt x="6986" y="8965"/>
                  </a:cubicBezTo>
                  <a:cubicBezTo>
                    <a:pt x="6923" y="9009"/>
                    <a:pt x="6826" y="9025"/>
                    <a:pt x="6739" y="9005"/>
                  </a:cubicBezTo>
                  <a:cubicBezTo>
                    <a:pt x="6648" y="8984"/>
                    <a:pt x="6585" y="8931"/>
                    <a:pt x="6582" y="8868"/>
                  </a:cubicBezTo>
                  <a:lnTo>
                    <a:pt x="6626" y="5936"/>
                  </a:lnTo>
                  <a:cubicBezTo>
                    <a:pt x="6608" y="5268"/>
                    <a:pt x="7063" y="4655"/>
                    <a:pt x="7815" y="4245"/>
                  </a:cubicBezTo>
                  <a:cubicBezTo>
                    <a:pt x="8531" y="3855"/>
                    <a:pt x="9476" y="3670"/>
                    <a:pt x="10464" y="3678"/>
                  </a:cubicBezTo>
                  <a:cubicBezTo>
                    <a:pt x="11361" y="3685"/>
                    <a:pt x="12222" y="3852"/>
                    <a:pt x="12899" y="4191"/>
                  </a:cubicBezTo>
                  <a:cubicBezTo>
                    <a:pt x="13668" y="4576"/>
                    <a:pt x="14160" y="5162"/>
                    <a:pt x="14215" y="5816"/>
                  </a:cubicBezTo>
                  <a:lnTo>
                    <a:pt x="14215" y="6256"/>
                  </a:lnTo>
                  <a:cubicBezTo>
                    <a:pt x="14199" y="6347"/>
                    <a:pt x="14244" y="6438"/>
                    <a:pt x="14339" y="6507"/>
                  </a:cubicBezTo>
                  <a:cubicBezTo>
                    <a:pt x="14408" y="6557"/>
                    <a:pt x="14500" y="6593"/>
                    <a:pt x="14601" y="6608"/>
                  </a:cubicBezTo>
                  <a:lnTo>
                    <a:pt x="20034" y="6608"/>
                  </a:lnTo>
                  <a:cubicBezTo>
                    <a:pt x="20183" y="6614"/>
                    <a:pt x="20330" y="6580"/>
                    <a:pt x="20441" y="6517"/>
                  </a:cubicBezTo>
                  <a:cubicBezTo>
                    <a:pt x="20538" y="6462"/>
                    <a:pt x="20601" y="6389"/>
                    <a:pt x="20623" y="6307"/>
                  </a:cubicBezTo>
                  <a:lnTo>
                    <a:pt x="20623" y="5047"/>
                  </a:lnTo>
                  <a:cubicBezTo>
                    <a:pt x="20644" y="4063"/>
                    <a:pt x="20135" y="3106"/>
                    <a:pt x="19180" y="2340"/>
                  </a:cubicBezTo>
                  <a:cubicBezTo>
                    <a:pt x="18414" y="1725"/>
                    <a:pt x="17417" y="1271"/>
                    <a:pt x="16367" y="910"/>
                  </a:cubicBezTo>
                  <a:cubicBezTo>
                    <a:pt x="15270" y="533"/>
                    <a:pt x="14086" y="249"/>
                    <a:pt x="12834" y="108"/>
                  </a:cubicBezTo>
                  <a:cubicBezTo>
                    <a:pt x="12036" y="18"/>
                    <a:pt x="11230" y="-12"/>
                    <a:pt x="10424" y="5"/>
                  </a:cubicBezTo>
                  <a:close/>
                  <a:moveTo>
                    <a:pt x="11057" y="11458"/>
                  </a:moveTo>
                  <a:cubicBezTo>
                    <a:pt x="11968" y="11483"/>
                    <a:pt x="12847" y="11696"/>
                    <a:pt x="13517" y="12107"/>
                  </a:cubicBezTo>
                  <a:cubicBezTo>
                    <a:pt x="14142" y="12490"/>
                    <a:pt x="14511" y="13005"/>
                    <a:pt x="14728" y="13544"/>
                  </a:cubicBezTo>
                  <a:cubicBezTo>
                    <a:pt x="14975" y="14157"/>
                    <a:pt x="15028" y="14796"/>
                    <a:pt x="14888" y="15423"/>
                  </a:cubicBezTo>
                  <a:cubicBezTo>
                    <a:pt x="14785" y="16118"/>
                    <a:pt x="14276" y="16763"/>
                    <a:pt x="13467" y="17224"/>
                  </a:cubicBezTo>
                  <a:cubicBezTo>
                    <a:pt x="12839" y="17582"/>
                    <a:pt x="12062" y="17809"/>
                    <a:pt x="11231" y="17871"/>
                  </a:cubicBezTo>
                  <a:cubicBezTo>
                    <a:pt x="10329" y="17938"/>
                    <a:pt x="9422" y="17805"/>
                    <a:pt x="8640" y="17506"/>
                  </a:cubicBezTo>
                  <a:cubicBezTo>
                    <a:pt x="8025" y="17272"/>
                    <a:pt x="7507" y="16943"/>
                    <a:pt x="7168" y="16538"/>
                  </a:cubicBezTo>
                  <a:cubicBezTo>
                    <a:pt x="6641" y="15908"/>
                    <a:pt x="6592" y="15175"/>
                    <a:pt x="6651" y="14461"/>
                  </a:cubicBezTo>
                  <a:cubicBezTo>
                    <a:pt x="6703" y="13834"/>
                    <a:pt x="6841" y="13196"/>
                    <a:pt x="7349" y="12659"/>
                  </a:cubicBezTo>
                  <a:cubicBezTo>
                    <a:pt x="7956" y="12020"/>
                    <a:pt x="8996" y="11616"/>
                    <a:pt x="10141" y="11493"/>
                  </a:cubicBezTo>
                  <a:cubicBezTo>
                    <a:pt x="10445" y="11460"/>
                    <a:pt x="10753" y="11449"/>
                    <a:pt x="11057" y="11458"/>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34" name="Group"/>
          <p:cNvGrpSpPr/>
          <p:nvPr/>
        </p:nvGrpSpPr>
        <p:grpSpPr>
          <a:xfrm>
            <a:off x="14404125" y="10243383"/>
            <a:ext cx="1711879" cy="1711879"/>
            <a:chOff x="0" y="0"/>
            <a:chExt cx="1711877" cy="1711877"/>
          </a:xfrm>
        </p:grpSpPr>
        <p:sp>
          <p:nvSpPr>
            <p:cNvPr id="1731"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32" name="Shape"/>
            <p:cNvSpPr/>
            <p:nvPr/>
          </p:nvSpPr>
          <p:spPr>
            <a:xfrm>
              <a:off x="671234" y="525116"/>
              <a:ext cx="1006039" cy="1111520"/>
            </a:xfrm>
            <a:custGeom>
              <a:avLst/>
              <a:gdLst/>
              <a:ahLst/>
              <a:cxnLst>
                <a:cxn ang="0">
                  <a:pos x="wd2" y="hd2"/>
                </a:cxn>
                <a:cxn ang="5400000">
                  <a:pos x="wd2" y="hd2"/>
                </a:cxn>
                <a:cxn ang="10800000">
                  <a:pos x="wd2" y="hd2"/>
                </a:cxn>
                <a:cxn ang="16200000">
                  <a:pos x="wd2" y="hd2"/>
                </a:cxn>
              </a:cxnLst>
              <a:rect l="0" t="0" r="r" b="b"/>
              <a:pathLst>
                <a:path w="21600" h="21600" extrusionOk="0">
                  <a:moveTo>
                    <a:pt x="21600" y="11035"/>
                  </a:moveTo>
                  <a:lnTo>
                    <a:pt x="9377" y="0"/>
                  </a:lnTo>
                  <a:lnTo>
                    <a:pt x="1479" y="1277"/>
                  </a:lnTo>
                  <a:lnTo>
                    <a:pt x="0" y="3228"/>
                  </a:lnTo>
                  <a:lnTo>
                    <a:pt x="4875" y="7698"/>
                  </a:lnTo>
                  <a:lnTo>
                    <a:pt x="1930" y="12899"/>
                  </a:lnTo>
                  <a:lnTo>
                    <a:pt x="11512" y="21600"/>
                  </a:lnTo>
                  <a:cubicBezTo>
                    <a:pt x="14086" y="20552"/>
                    <a:pt x="16358" y="18978"/>
                    <a:pt x="18150" y="17003"/>
                  </a:cubicBezTo>
                  <a:cubicBezTo>
                    <a:pt x="19740" y="15249"/>
                    <a:pt x="20915" y="13218"/>
                    <a:pt x="21600" y="11035"/>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33" name="Shape"/>
            <p:cNvSpPr/>
            <p:nvPr/>
          </p:nvSpPr>
          <p:spPr>
            <a:xfrm>
              <a:off x="666756" y="518352"/>
              <a:ext cx="445627" cy="675178"/>
            </a:xfrm>
            <a:custGeom>
              <a:avLst/>
              <a:gdLst/>
              <a:ahLst/>
              <a:cxnLst>
                <a:cxn ang="0">
                  <a:pos x="wd2" y="hd2"/>
                </a:cxn>
                <a:cxn ang="5400000">
                  <a:pos x="wd2" y="hd2"/>
                </a:cxn>
                <a:cxn ang="10800000">
                  <a:pos x="wd2" y="hd2"/>
                </a:cxn>
                <a:cxn ang="16200000">
                  <a:pos x="wd2" y="hd2"/>
                </a:cxn>
              </a:cxnLst>
              <a:rect l="0" t="0" r="r" b="b"/>
              <a:pathLst>
                <a:path w="21583" h="21590" extrusionOk="0">
                  <a:moveTo>
                    <a:pt x="4470" y="21065"/>
                  </a:moveTo>
                  <a:cubicBezTo>
                    <a:pt x="4392" y="21172"/>
                    <a:pt x="4398" y="21296"/>
                    <a:pt x="4483" y="21400"/>
                  </a:cubicBezTo>
                  <a:cubicBezTo>
                    <a:pt x="4573" y="21509"/>
                    <a:pt x="4741" y="21580"/>
                    <a:pt x="4928" y="21590"/>
                  </a:cubicBezTo>
                  <a:lnTo>
                    <a:pt x="10486" y="21590"/>
                  </a:lnTo>
                  <a:cubicBezTo>
                    <a:pt x="10672" y="21592"/>
                    <a:pt x="10854" y="21557"/>
                    <a:pt x="11010" y="21490"/>
                  </a:cubicBezTo>
                  <a:cubicBezTo>
                    <a:pt x="11184" y="21415"/>
                    <a:pt x="11314" y="21304"/>
                    <a:pt x="11382" y="21174"/>
                  </a:cubicBezTo>
                  <a:lnTo>
                    <a:pt x="21240" y="4277"/>
                  </a:lnTo>
                  <a:cubicBezTo>
                    <a:pt x="21341" y="4122"/>
                    <a:pt x="21420" y="3961"/>
                    <a:pt x="21478" y="3796"/>
                  </a:cubicBezTo>
                  <a:cubicBezTo>
                    <a:pt x="21537" y="3624"/>
                    <a:pt x="21573" y="3448"/>
                    <a:pt x="21583" y="3271"/>
                  </a:cubicBezTo>
                  <a:lnTo>
                    <a:pt x="21583" y="570"/>
                  </a:lnTo>
                  <a:cubicBezTo>
                    <a:pt x="21588" y="412"/>
                    <a:pt x="21492" y="260"/>
                    <a:pt x="21318" y="152"/>
                  </a:cubicBezTo>
                  <a:cubicBezTo>
                    <a:pt x="21157" y="52"/>
                    <a:pt x="20943" y="-2"/>
                    <a:pt x="20722" y="1"/>
                  </a:cubicBezTo>
                  <a:lnTo>
                    <a:pt x="761" y="1"/>
                  </a:lnTo>
                  <a:cubicBezTo>
                    <a:pt x="541" y="-8"/>
                    <a:pt x="326" y="50"/>
                    <a:pt x="180" y="159"/>
                  </a:cubicBezTo>
                  <a:cubicBezTo>
                    <a:pt x="53" y="253"/>
                    <a:pt x="-11" y="377"/>
                    <a:pt x="2" y="503"/>
                  </a:cubicBezTo>
                  <a:lnTo>
                    <a:pt x="2" y="5163"/>
                  </a:lnTo>
                  <a:cubicBezTo>
                    <a:pt x="-12" y="5287"/>
                    <a:pt x="46" y="5410"/>
                    <a:pt x="163" y="5507"/>
                  </a:cubicBezTo>
                  <a:cubicBezTo>
                    <a:pt x="318" y="5636"/>
                    <a:pt x="559" y="5705"/>
                    <a:pt x="806" y="5694"/>
                  </a:cubicBezTo>
                  <a:lnTo>
                    <a:pt x="4700" y="5694"/>
                  </a:lnTo>
                  <a:cubicBezTo>
                    <a:pt x="4883" y="5686"/>
                    <a:pt x="5052" y="5627"/>
                    <a:pt x="5165" y="5532"/>
                  </a:cubicBezTo>
                  <a:cubicBezTo>
                    <a:pt x="5244" y="5465"/>
                    <a:pt x="5291" y="5384"/>
                    <a:pt x="5298" y="5299"/>
                  </a:cubicBezTo>
                  <a:lnTo>
                    <a:pt x="5298" y="4026"/>
                  </a:lnTo>
                  <a:cubicBezTo>
                    <a:pt x="5304" y="3956"/>
                    <a:pt x="5348" y="3889"/>
                    <a:pt x="5422" y="3838"/>
                  </a:cubicBezTo>
                  <a:cubicBezTo>
                    <a:pt x="5500" y="3784"/>
                    <a:pt x="5607" y="3752"/>
                    <a:pt x="5720" y="3747"/>
                  </a:cubicBezTo>
                  <a:lnTo>
                    <a:pt x="14150" y="3747"/>
                  </a:lnTo>
                  <a:cubicBezTo>
                    <a:pt x="14260" y="3740"/>
                    <a:pt x="14366" y="3777"/>
                    <a:pt x="14418" y="3842"/>
                  </a:cubicBezTo>
                  <a:cubicBezTo>
                    <a:pt x="14458" y="3892"/>
                    <a:pt x="14459" y="3952"/>
                    <a:pt x="14420" y="4003"/>
                  </a:cubicBezTo>
                  <a:lnTo>
                    <a:pt x="4470" y="21065"/>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38" name="Group"/>
          <p:cNvGrpSpPr/>
          <p:nvPr/>
        </p:nvGrpSpPr>
        <p:grpSpPr>
          <a:xfrm>
            <a:off x="16449498" y="10243383"/>
            <a:ext cx="1711879" cy="1711879"/>
            <a:chOff x="0" y="0"/>
            <a:chExt cx="1711877" cy="1711877"/>
          </a:xfrm>
        </p:grpSpPr>
        <p:sp>
          <p:nvSpPr>
            <p:cNvPr id="1735"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36" name="Shape"/>
            <p:cNvSpPr/>
            <p:nvPr/>
          </p:nvSpPr>
          <p:spPr>
            <a:xfrm>
              <a:off x="714426" y="553420"/>
              <a:ext cx="942679" cy="1076275"/>
            </a:xfrm>
            <a:custGeom>
              <a:avLst/>
              <a:gdLst/>
              <a:ahLst/>
              <a:cxnLst>
                <a:cxn ang="0">
                  <a:pos x="wd2" y="hd2"/>
                </a:cxn>
                <a:cxn ang="5400000">
                  <a:pos x="wd2" y="hd2"/>
                </a:cxn>
                <a:cxn ang="10800000">
                  <a:pos x="wd2" y="hd2"/>
                </a:cxn>
                <a:cxn ang="16200000">
                  <a:pos x="wd2" y="hd2"/>
                </a:cxn>
              </a:cxnLst>
              <a:rect l="0" t="0" r="r" b="b"/>
              <a:pathLst>
                <a:path w="21600" h="21600" extrusionOk="0">
                  <a:moveTo>
                    <a:pt x="21600" y="12057"/>
                  </a:moveTo>
                  <a:lnTo>
                    <a:pt x="7834" y="0"/>
                  </a:lnTo>
                  <a:lnTo>
                    <a:pt x="2428" y="76"/>
                  </a:lnTo>
                  <a:lnTo>
                    <a:pt x="1013" y="2102"/>
                  </a:lnTo>
                  <a:lnTo>
                    <a:pt x="1125" y="6808"/>
                  </a:lnTo>
                  <a:lnTo>
                    <a:pt x="0" y="11377"/>
                  </a:lnTo>
                  <a:lnTo>
                    <a:pt x="11661" y="21600"/>
                  </a:lnTo>
                  <a:cubicBezTo>
                    <a:pt x="14131" y="20578"/>
                    <a:pt x="16326" y="19111"/>
                    <a:pt x="18104" y="17295"/>
                  </a:cubicBezTo>
                  <a:cubicBezTo>
                    <a:pt x="19619" y="15747"/>
                    <a:pt x="20803" y="13973"/>
                    <a:pt x="21600" y="1205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37" name="Shape"/>
            <p:cNvSpPr/>
            <p:nvPr/>
          </p:nvSpPr>
          <p:spPr>
            <a:xfrm>
              <a:off x="659504" y="491357"/>
              <a:ext cx="448183" cy="694923"/>
            </a:xfrm>
            <a:custGeom>
              <a:avLst/>
              <a:gdLst/>
              <a:ahLst/>
              <a:cxnLst>
                <a:cxn ang="0">
                  <a:pos x="wd2" y="hd2"/>
                </a:cxn>
                <a:cxn ang="5400000">
                  <a:pos x="wd2" y="hd2"/>
                </a:cxn>
                <a:cxn ang="10800000">
                  <a:pos x="wd2" y="hd2"/>
                </a:cxn>
                <a:cxn ang="16200000">
                  <a:pos x="wd2" y="hd2"/>
                </a:cxn>
              </a:cxnLst>
              <a:rect l="0" t="0" r="r" b="b"/>
              <a:pathLst>
                <a:path w="20927" h="21582" extrusionOk="0">
                  <a:moveTo>
                    <a:pt x="10295" y="0"/>
                  </a:moveTo>
                  <a:cubicBezTo>
                    <a:pt x="8128" y="11"/>
                    <a:pt x="6097" y="332"/>
                    <a:pt x="4424" y="975"/>
                  </a:cubicBezTo>
                  <a:cubicBezTo>
                    <a:pt x="2828" y="1589"/>
                    <a:pt x="1584" y="2485"/>
                    <a:pt x="843" y="3589"/>
                  </a:cubicBezTo>
                  <a:cubicBezTo>
                    <a:pt x="-629" y="5782"/>
                    <a:pt x="142" y="8483"/>
                    <a:pt x="3273" y="10124"/>
                  </a:cubicBezTo>
                  <a:cubicBezTo>
                    <a:pt x="3335" y="10143"/>
                    <a:pt x="3378" y="10182"/>
                    <a:pt x="3385" y="10227"/>
                  </a:cubicBezTo>
                  <a:cubicBezTo>
                    <a:pt x="3393" y="10271"/>
                    <a:pt x="3366" y="10314"/>
                    <a:pt x="3315" y="10342"/>
                  </a:cubicBezTo>
                  <a:cubicBezTo>
                    <a:pt x="2644" y="10668"/>
                    <a:pt x="2067" y="11062"/>
                    <a:pt x="1600" y="11506"/>
                  </a:cubicBezTo>
                  <a:cubicBezTo>
                    <a:pt x="1171" y="11914"/>
                    <a:pt x="835" y="12364"/>
                    <a:pt x="582" y="12832"/>
                  </a:cubicBezTo>
                  <a:cubicBezTo>
                    <a:pt x="87" y="13749"/>
                    <a:pt x="-92" y="14739"/>
                    <a:pt x="44" y="15734"/>
                  </a:cubicBezTo>
                  <a:cubicBezTo>
                    <a:pt x="277" y="17449"/>
                    <a:pt x="1359" y="18996"/>
                    <a:pt x="3248" y="20048"/>
                  </a:cubicBezTo>
                  <a:cubicBezTo>
                    <a:pt x="5154" y="21109"/>
                    <a:pt x="7742" y="21572"/>
                    <a:pt x="10400" y="21582"/>
                  </a:cubicBezTo>
                  <a:cubicBezTo>
                    <a:pt x="12394" y="21590"/>
                    <a:pt x="14364" y="21340"/>
                    <a:pt x="16063" y="20777"/>
                  </a:cubicBezTo>
                  <a:cubicBezTo>
                    <a:pt x="17794" y="20202"/>
                    <a:pt x="19240" y="19304"/>
                    <a:pt x="20084" y="18092"/>
                  </a:cubicBezTo>
                  <a:cubicBezTo>
                    <a:pt x="20623" y="17319"/>
                    <a:pt x="20844" y="16483"/>
                    <a:pt x="20908" y="15649"/>
                  </a:cubicBezTo>
                  <a:cubicBezTo>
                    <a:pt x="20971" y="14837"/>
                    <a:pt x="20886" y="14010"/>
                    <a:pt x="20563" y="13209"/>
                  </a:cubicBezTo>
                  <a:cubicBezTo>
                    <a:pt x="20328" y="12624"/>
                    <a:pt x="19972" y="12068"/>
                    <a:pt x="19468" y="11574"/>
                  </a:cubicBezTo>
                  <a:cubicBezTo>
                    <a:pt x="18952" y="11067"/>
                    <a:pt x="18287" y="10631"/>
                    <a:pt x="17507" y="10292"/>
                  </a:cubicBezTo>
                  <a:cubicBezTo>
                    <a:pt x="17428" y="10275"/>
                    <a:pt x="17375" y="10225"/>
                    <a:pt x="17380" y="10171"/>
                  </a:cubicBezTo>
                  <a:cubicBezTo>
                    <a:pt x="17384" y="10120"/>
                    <a:pt x="17434" y="10078"/>
                    <a:pt x="17507" y="10063"/>
                  </a:cubicBezTo>
                  <a:cubicBezTo>
                    <a:pt x="19114" y="9318"/>
                    <a:pt x="20145" y="8279"/>
                    <a:pt x="20591" y="7154"/>
                  </a:cubicBezTo>
                  <a:cubicBezTo>
                    <a:pt x="20821" y="6575"/>
                    <a:pt x="20857" y="5986"/>
                    <a:pt x="20753" y="5402"/>
                  </a:cubicBezTo>
                  <a:cubicBezTo>
                    <a:pt x="20649" y="4813"/>
                    <a:pt x="20405" y="4232"/>
                    <a:pt x="20102" y="3664"/>
                  </a:cubicBezTo>
                  <a:cubicBezTo>
                    <a:pt x="19445" y="2434"/>
                    <a:pt x="18132" y="1498"/>
                    <a:pt x="16408" y="886"/>
                  </a:cubicBezTo>
                  <a:cubicBezTo>
                    <a:pt x="14660" y="265"/>
                    <a:pt x="12509" y="-10"/>
                    <a:pt x="10295" y="0"/>
                  </a:cubicBezTo>
                  <a:close/>
                  <a:moveTo>
                    <a:pt x="10523" y="3624"/>
                  </a:moveTo>
                  <a:cubicBezTo>
                    <a:pt x="11162" y="3616"/>
                    <a:pt x="11789" y="3686"/>
                    <a:pt x="12365" y="3849"/>
                  </a:cubicBezTo>
                  <a:cubicBezTo>
                    <a:pt x="13110" y="4059"/>
                    <a:pt x="13750" y="4422"/>
                    <a:pt x="14154" y="4908"/>
                  </a:cubicBezTo>
                  <a:cubicBezTo>
                    <a:pt x="14650" y="5503"/>
                    <a:pt x="14713" y="6184"/>
                    <a:pt x="14566" y="6824"/>
                  </a:cubicBezTo>
                  <a:cubicBezTo>
                    <a:pt x="14425" y="7437"/>
                    <a:pt x="14125" y="8083"/>
                    <a:pt x="13383" y="8519"/>
                  </a:cubicBezTo>
                  <a:cubicBezTo>
                    <a:pt x="12138" y="9252"/>
                    <a:pt x="10417" y="9305"/>
                    <a:pt x="8812" y="8915"/>
                  </a:cubicBezTo>
                  <a:cubicBezTo>
                    <a:pt x="6945" y="8462"/>
                    <a:pt x="6123" y="7081"/>
                    <a:pt x="6414" y="5812"/>
                  </a:cubicBezTo>
                  <a:cubicBezTo>
                    <a:pt x="6555" y="5196"/>
                    <a:pt x="6999" y="4638"/>
                    <a:pt x="7692" y="4254"/>
                  </a:cubicBezTo>
                  <a:cubicBezTo>
                    <a:pt x="8299" y="3918"/>
                    <a:pt x="9069" y="3732"/>
                    <a:pt x="9883" y="3659"/>
                  </a:cubicBezTo>
                  <a:cubicBezTo>
                    <a:pt x="10096" y="3640"/>
                    <a:pt x="10311" y="3627"/>
                    <a:pt x="10523" y="3624"/>
                  </a:cubicBezTo>
                  <a:close/>
                  <a:moveTo>
                    <a:pt x="10228" y="11761"/>
                  </a:moveTo>
                  <a:cubicBezTo>
                    <a:pt x="11551" y="11697"/>
                    <a:pt x="12862" y="12030"/>
                    <a:pt x="13661" y="12731"/>
                  </a:cubicBezTo>
                  <a:cubicBezTo>
                    <a:pt x="14298" y="13290"/>
                    <a:pt x="14500" y="13998"/>
                    <a:pt x="14552" y="14698"/>
                  </a:cubicBezTo>
                  <a:cubicBezTo>
                    <a:pt x="14599" y="15338"/>
                    <a:pt x="14525" y="15989"/>
                    <a:pt x="14112" y="16567"/>
                  </a:cubicBezTo>
                  <a:cubicBezTo>
                    <a:pt x="13779" y="17034"/>
                    <a:pt x="13243" y="17425"/>
                    <a:pt x="12569" y="17682"/>
                  </a:cubicBezTo>
                  <a:cubicBezTo>
                    <a:pt x="11862" y="17953"/>
                    <a:pt x="11046" y="18062"/>
                    <a:pt x="10231" y="18034"/>
                  </a:cubicBezTo>
                  <a:cubicBezTo>
                    <a:pt x="9494" y="18008"/>
                    <a:pt x="8769" y="17868"/>
                    <a:pt x="8164" y="17586"/>
                  </a:cubicBezTo>
                  <a:cubicBezTo>
                    <a:pt x="7688" y="17365"/>
                    <a:pt x="7308" y="17067"/>
                    <a:pt x="7041" y="16724"/>
                  </a:cubicBezTo>
                  <a:cubicBezTo>
                    <a:pt x="6685" y="16268"/>
                    <a:pt x="6541" y="15756"/>
                    <a:pt x="6481" y="15244"/>
                  </a:cubicBezTo>
                  <a:cubicBezTo>
                    <a:pt x="6417" y="14704"/>
                    <a:pt x="6443" y="14157"/>
                    <a:pt x="6685" y="13640"/>
                  </a:cubicBezTo>
                  <a:cubicBezTo>
                    <a:pt x="6928" y="13120"/>
                    <a:pt x="7364" y="12662"/>
                    <a:pt x="7974" y="12333"/>
                  </a:cubicBezTo>
                  <a:cubicBezTo>
                    <a:pt x="8600" y="11995"/>
                    <a:pt x="9391" y="11802"/>
                    <a:pt x="10228" y="11761"/>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42" name="Group"/>
          <p:cNvGrpSpPr/>
          <p:nvPr/>
        </p:nvGrpSpPr>
        <p:grpSpPr>
          <a:xfrm>
            <a:off x="18494874" y="10243383"/>
            <a:ext cx="1711879" cy="1711879"/>
            <a:chOff x="0" y="0"/>
            <a:chExt cx="1711877" cy="1711877"/>
          </a:xfrm>
        </p:grpSpPr>
        <p:sp>
          <p:nvSpPr>
            <p:cNvPr id="1739"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40" name="Shape"/>
            <p:cNvSpPr/>
            <p:nvPr/>
          </p:nvSpPr>
          <p:spPr>
            <a:xfrm>
              <a:off x="702180" y="534840"/>
              <a:ext cx="953424" cy="1089944"/>
            </a:xfrm>
            <a:custGeom>
              <a:avLst/>
              <a:gdLst/>
              <a:ahLst/>
              <a:cxnLst>
                <a:cxn ang="0">
                  <a:pos x="wd2" y="hd2"/>
                </a:cxn>
                <a:cxn ang="5400000">
                  <a:pos x="wd2" y="hd2"/>
                </a:cxn>
                <a:cxn ang="10800000">
                  <a:pos x="wd2" y="hd2"/>
                </a:cxn>
                <a:cxn ang="16200000">
                  <a:pos x="wd2" y="hd2"/>
                </a:cxn>
              </a:cxnLst>
              <a:rect l="0" t="0" r="r" b="b"/>
              <a:pathLst>
                <a:path w="21600" h="21600" extrusionOk="0">
                  <a:moveTo>
                    <a:pt x="21600" y="12403"/>
                  </a:moveTo>
                  <a:lnTo>
                    <a:pt x="7458" y="32"/>
                  </a:lnTo>
                  <a:lnTo>
                    <a:pt x="3114" y="0"/>
                  </a:lnTo>
                  <a:cubicBezTo>
                    <a:pt x="2369" y="927"/>
                    <a:pt x="1732" y="1918"/>
                    <a:pt x="1214" y="2956"/>
                  </a:cubicBezTo>
                  <a:cubicBezTo>
                    <a:pt x="677" y="4032"/>
                    <a:pt x="271" y="5153"/>
                    <a:pt x="0" y="6302"/>
                  </a:cubicBezTo>
                  <a:lnTo>
                    <a:pt x="2181" y="8473"/>
                  </a:lnTo>
                  <a:lnTo>
                    <a:pt x="185" y="11262"/>
                  </a:lnTo>
                  <a:lnTo>
                    <a:pt x="12004" y="21600"/>
                  </a:lnTo>
                  <a:cubicBezTo>
                    <a:pt x="14376" y="20598"/>
                    <a:pt x="16486" y="19178"/>
                    <a:pt x="18203" y="17430"/>
                  </a:cubicBezTo>
                  <a:cubicBezTo>
                    <a:pt x="19664" y="15942"/>
                    <a:pt x="20814" y="14240"/>
                    <a:pt x="21600" y="12403"/>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41" name="Shape"/>
            <p:cNvSpPr/>
            <p:nvPr/>
          </p:nvSpPr>
          <p:spPr>
            <a:xfrm>
              <a:off x="650439" y="476358"/>
              <a:ext cx="445236" cy="690680"/>
            </a:xfrm>
            <a:custGeom>
              <a:avLst/>
              <a:gdLst/>
              <a:ahLst/>
              <a:cxnLst>
                <a:cxn ang="0">
                  <a:pos x="wd2" y="hd2"/>
                </a:cxn>
                <a:cxn ang="5400000">
                  <a:pos x="wd2" y="hd2"/>
                </a:cxn>
                <a:cxn ang="10800000">
                  <a:pos x="wd2" y="hd2"/>
                </a:cxn>
                <a:cxn ang="16200000">
                  <a:pos x="wd2" y="hd2"/>
                </a:cxn>
              </a:cxnLst>
              <a:rect l="0" t="0" r="r" b="b"/>
              <a:pathLst>
                <a:path w="21531" h="21416" extrusionOk="0">
                  <a:moveTo>
                    <a:pt x="10648" y="1"/>
                  </a:moveTo>
                  <a:cubicBezTo>
                    <a:pt x="8712" y="15"/>
                    <a:pt x="6759" y="294"/>
                    <a:pt x="5010" y="929"/>
                  </a:cubicBezTo>
                  <a:cubicBezTo>
                    <a:pt x="3426" y="1504"/>
                    <a:pt x="2149" y="2316"/>
                    <a:pt x="1304" y="3314"/>
                  </a:cubicBezTo>
                  <a:cubicBezTo>
                    <a:pt x="439" y="4337"/>
                    <a:pt x="57" y="5527"/>
                    <a:pt x="6" y="6728"/>
                  </a:cubicBezTo>
                  <a:cubicBezTo>
                    <a:pt x="-49" y="8015"/>
                    <a:pt x="270" y="9294"/>
                    <a:pt x="1140" y="10400"/>
                  </a:cubicBezTo>
                  <a:cubicBezTo>
                    <a:pt x="2032" y="11532"/>
                    <a:pt x="3477" y="12454"/>
                    <a:pt x="5327" y="13012"/>
                  </a:cubicBezTo>
                  <a:cubicBezTo>
                    <a:pt x="6568" y="13385"/>
                    <a:pt x="7906" y="13561"/>
                    <a:pt x="9244" y="13596"/>
                  </a:cubicBezTo>
                  <a:cubicBezTo>
                    <a:pt x="10590" y="13631"/>
                    <a:pt x="11961" y="13524"/>
                    <a:pt x="13216" y="13157"/>
                  </a:cubicBezTo>
                  <a:cubicBezTo>
                    <a:pt x="13734" y="13005"/>
                    <a:pt x="14222" y="12812"/>
                    <a:pt x="14663" y="12581"/>
                  </a:cubicBezTo>
                  <a:cubicBezTo>
                    <a:pt x="14698" y="12561"/>
                    <a:pt x="14745" y="12551"/>
                    <a:pt x="14791" y="12553"/>
                  </a:cubicBezTo>
                  <a:cubicBezTo>
                    <a:pt x="14859" y="12557"/>
                    <a:pt x="14916" y="12586"/>
                    <a:pt x="14937" y="12628"/>
                  </a:cubicBezTo>
                  <a:lnTo>
                    <a:pt x="14941" y="15642"/>
                  </a:lnTo>
                  <a:cubicBezTo>
                    <a:pt x="14923" y="16257"/>
                    <a:pt x="14501" y="16821"/>
                    <a:pt x="13810" y="17212"/>
                  </a:cubicBezTo>
                  <a:cubicBezTo>
                    <a:pt x="13184" y="17565"/>
                    <a:pt x="12366" y="17760"/>
                    <a:pt x="11498" y="17815"/>
                  </a:cubicBezTo>
                  <a:cubicBezTo>
                    <a:pt x="10457" y="17880"/>
                    <a:pt x="9441" y="17744"/>
                    <a:pt x="8649" y="17371"/>
                  </a:cubicBezTo>
                  <a:cubicBezTo>
                    <a:pt x="7874" y="17004"/>
                    <a:pt x="7359" y="16426"/>
                    <a:pt x="7304" y="15771"/>
                  </a:cubicBezTo>
                  <a:lnTo>
                    <a:pt x="7245" y="15238"/>
                  </a:lnTo>
                  <a:cubicBezTo>
                    <a:pt x="7254" y="15173"/>
                    <a:pt x="7228" y="15110"/>
                    <a:pt x="7172" y="15055"/>
                  </a:cubicBezTo>
                  <a:cubicBezTo>
                    <a:pt x="7110" y="14995"/>
                    <a:pt x="7015" y="14952"/>
                    <a:pt x="6906" y="14934"/>
                  </a:cubicBezTo>
                  <a:lnTo>
                    <a:pt x="1538" y="14934"/>
                  </a:lnTo>
                  <a:cubicBezTo>
                    <a:pt x="1353" y="14920"/>
                    <a:pt x="1167" y="14960"/>
                    <a:pt x="1034" y="15044"/>
                  </a:cubicBezTo>
                  <a:cubicBezTo>
                    <a:pt x="901" y="15127"/>
                    <a:pt x="834" y="15245"/>
                    <a:pt x="852" y="15364"/>
                  </a:cubicBezTo>
                  <a:lnTo>
                    <a:pt x="852" y="16437"/>
                  </a:lnTo>
                  <a:cubicBezTo>
                    <a:pt x="889" y="17271"/>
                    <a:pt x="1285" y="18071"/>
                    <a:pt x="1979" y="18757"/>
                  </a:cubicBezTo>
                  <a:cubicBezTo>
                    <a:pt x="2685" y="19455"/>
                    <a:pt x="3685" y="20017"/>
                    <a:pt x="4831" y="20443"/>
                  </a:cubicBezTo>
                  <a:cubicBezTo>
                    <a:pt x="7382" y="21392"/>
                    <a:pt x="10405" y="21586"/>
                    <a:pt x="13318" y="21287"/>
                  </a:cubicBezTo>
                  <a:cubicBezTo>
                    <a:pt x="14563" y="21160"/>
                    <a:pt x="15786" y="20943"/>
                    <a:pt x="16925" y="20595"/>
                  </a:cubicBezTo>
                  <a:cubicBezTo>
                    <a:pt x="18039" y="20255"/>
                    <a:pt x="19058" y="19792"/>
                    <a:pt x="19842" y="19180"/>
                  </a:cubicBezTo>
                  <a:cubicBezTo>
                    <a:pt x="20469" y="18692"/>
                    <a:pt x="20927" y="18125"/>
                    <a:pt x="21206" y="17518"/>
                  </a:cubicBezTo>
                  <a:cubicBezTo>
                    <a:pt x="21447" y="16996"/>
                    <a:pt x="21551" y="16451"/>
                    <a:pt x="21520" y="15907"/>
                  </a:cubicBezTo>
                  <a:lnTo>
                    <a:pt x="21531" y="6950"/>
                  </a:lnTo>
                  <a:cubicBezTo>
                    <a:pt x="21497" y="6314"/>
                    <a:pt x="21371" y="5681"/>
                    <a:pt x="21155" y="5063"/>
                  </a:cubicBezTo>
                  <a:cubicBezTo>
                    <a:pt x="20967" y="4523"/>
                    <a:pt x="20708" y="3991"/>
                    <a:pt x="20327" y="3490"/>
                  </a:cubicBezTo>
                  <a:cubicBezTo>
                    <a:pt x="19484" y="2378"/>
                    <a:pt x="18093" y="1481"/>
                    <a:pt x="16407" y="882"/>
                  </a:cubicBezTo>
                  <a:cubicBezTo>
                    <a:pt x="14618" y="248"/>
                    <a:pt x="12621" y="-14"/>
                    <a:pt x="10648" y="1"/>
                  </a:cubicBezTo>
                  <a:close/>
                  <a:moveTo>
                    <a:pt x="10794" y="3604"/>
                  </a:moveTo>
                  <a:cubicBezTo>
                    <a:pt x="11481" y="3601"/>
                    <a:pt x="12172" y="3711"/>
                    <a:pt x="12800" y="3946"/>
                  </a:cubicBezTo>
                  <a:cubicBezTo>
                    <a:pt x="14566" y="4606"/>
                    <a:pt x="15203" y="5987"/>
                    <a:pt x="14962" y="7313"/>
                  </a:cubicBezTo>
                  <a:cubicBezTo>
                    <a:pt x="14773" y="8359"/>
                    <a:pt x="14027" y="9372"/>
                    <a:pt x="12555" y="9813"/>
                  </a:cubicBezTo>
                  <a:cubicBezTo>
                    <a:pt x="11619" y="10093"/>
                    <a:pt x="10602" y="10089"/>
                    <a:pt x="9638" y="9934"/>
                  </a:cubicBezTo>
                  <a:cubicBezTo>
                    <a:pt x="9215" y="9866"/>
                    <a:pt x="8790" y="9769"/>
                    <a:pt x="8420" y="9605"/>
                  </a:cubicBezTo>
                  <a:cubicBezTo>
                    <a:pt x="8011" y="9423"/>
                    <a:pt x="7689" y="9170"/>
                    <a:pt x="7424" y="8889"/>
                  </a:cubicBezTo>
                  <a:cubicBezTo>
                    <a:pt x="6774" y="8200"/>
                    <a:pt x="6498" y="7405"/>
                    <a:pt x="6523" y="6649"/>
                  </a:cubicBezTo>
                  <a:cubicBezTo>
                    <a:pt x="6549" y="5879"/>
                    <a:pt x="6892" y="5121"/>
                    <a:pt x="7716" y="4516"/>
                  </a:cubicBezTo>
                  <a:cubicBezTo>
                    <a:pt x="8517" y="3928"/>
                    <a:pt x="9649" y="3609"/>
                    <a:pt x="10794" y="3604"/>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47" name="Group"/>
          <p:cNvGrpSpPr/>
          <p:nvPr/>
        </p:nvGrpSpPr>
        <p:grpSpPr>
          <a:xfrm>
            <a:off x="20540250" y="10243383"/>
            <a:ext cx="1711878" cy="1711879"/>
            <a:chOff x="0" y="0"/>
            <a:chExt cx="1711877" cy="1711877"/>
          </a:xfrm>
        </p:grpSpPr>
        <p:sp>
          <p:nvSpPr>
            <p:cNvPr id="1743" name="Circle"/>
            <p:cNvSpPr/>
            <p:nvPr/>
          </p:nvSpPr>
          <p:spPr>
            <a:xfrm>
              <a:off x="-1" y="-1"/>
              <a:ext cx="1711879" cy="1711879"/>
            </a:xfrm>
            <a:prstGeom prst="ellipse">
              <a:avLst/>
            </a:prstGeom>
            <a:solidFill>
              <a:srgbClr val="E27C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44" name="Shape"/>
            <p:cNvSpPr/>
            <p:nvPr/>
          </p:nvSpPr>
          <p:spPr>
            <a:xfrm>
              <a:off x="437990" y="506258"/>
              <a:ext cx="1261497" cy="1180265"/>
            </a:xfrm>
            <a:custGeom>
              <a:avLst/>
              <a:gdLst/>
              <a:ahLst/>
              <a:cxnLst>
                <a:cxn ang="0">
                  <a:pos x="wd2" y="hd2"/>
                </a:cxn>
                <a:cxn ang="5400000">
                  <a:pos x="wd2" y="hd2"/>
                </a:cxn>
                <a:cxn ang="10800000">
                  <a:pos x="wd2" y="hd2"/>
                </a:cxn>
                <a:cxn ang="16200000">
                  <a:pos x="wd2" y="hd2"/>
                </a:cxn>
              </a:cxnLst>
              <a:rect l="0" t="0" r="r" b="b"/>
              <a:pathLst>
                <a:path w="21600" h="21600" extrusionOk="0">
                  <a:moveTo>
                    <a:pt x="21600" y="9036"/>
                  </a:moveTo>
                  <a:lnTo>
                    <a:pt x="13879" y="820"/>
                  </a:lnTo>
                  <a:lnTo>
                    <a:pt x="10779" y="1006"/>
                  </a:lnTo>
                  <a:lnTo>
                    <a:pt x="7639" y="3916"/>
                  </a:lnTo>
                  <a:lnTo>
                    <a:pt x="3975" y="0"/>
                  </a:lnTo>
                  <a:lnTo>
                    <a:pt x="0" y="2436"/>
                  </a:lnTo>
                  <a:lnTo>
                    <a:pt x="2787" y="5414"/>
                  </a:lnTo>
                  <a:lnTo>
                    <a:pt x="1865" y="12132"/>
                  </a:lnTo>
                  <a:lnTo>
                    <a:pt x="10714" y="21600"/>
                  </a:lnTo>
                  <a:cubicBezTo>
                    <a:pt x="13745" y="20784"/>
                    <a:pt x="16453" y="18958"/>
                    <a:pt x="18446" y="16385"/>
                  </a:cubicBezTo>
                  <a:cubicBezTo>
                    <a:pt x="20083" y="14274"/>
                    <a:pt x="21170" y="11739"/>
                    <a:pt x="21600" y="90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45" name="Shape"/>
            <p:cNvSpPr/>
            <p:nvPr/>
          </p:nvSpPr>
          <p:spPr>
            <a:xfrm>
              <a:off x="848434" y="491558"/>
              <a:ext cx="459624" cy="694509"/>
            </a:xfrm>
            <a:custGeom>
              <a:avLst/>
              <a:gdLst/>
              <a:ahLst/>
              <a:cxnLst>
                <a:cxn ang="0">
                  <a:pos x="wd2" y="hd2"/>
                </a:cxn>
                <a:cxn ang="5400000">
                  <a:pos x="wd2" y="hd2"/>
                </a:cxn>
                <a:cxn ang="10800000">
                  <a:pos x="wd2" y="hd2"/>
                </a:cxn>
                <a:cxn ang="16200000">
                  <a:pos x="wd2" y="hd2"/>
                </a:cxn>
              </a:cxnLst>
              <a:rect l="0" t="0" r="r" b="b"/>
              <a:pathLst>
                <a:path w="21503" h="21508" extrusionOk="0">
                  <a:moveTo>
                    <a:pt x="10787" y="2"/>
                  </a:moveTo>
                  <a:cubicBezTo>
                    <a:pt x="10015" y="12"/>
                    <a:pt x="9239" y="62"/>
                    <a:pt x="8473" y="147"/>
                  </a:cubicBezTo>
                  <a:cubicBezTo>
                    <a:pt x="7235" y="283"/>
                    <a:pt x="6018" y="509"/>
                    <a:pt x="4923" y="892"/>
                  </a:cubicBezTo>
                  <a:cubicBezTo>
                    <a:pt x="3853" y="1265"/>
                    <a:pt x="2917" y="1781"/>
                    <a:pt x="2143" y="2410"/>
                  </a:cubicBezTo>
                  <a:cubicBezTo>
                    <a:pt x="673" y="3604"/>
                    <a:pt x="-88" y="5114"/>
                    <a:pt x="8" y="6653"/>
                  </a:cubicBezTo>
                  <a:lnTo>
                    <a:pt x="5" y="14907"/>
                  </a:lnTo>
                  <a:cubicBezTo>
                    <a:pt x="-33" y="16951"/>
                    <a:pt x="1371" y="18888"/>
                    <a:pt x="3805" y="20146"/>
                  </a:cubicBezTo>
                  <a:cubicBezTo>
                    <a:pt x="5341" y="20940"/>
                    <a:pt x="7152" y="21315"/>
                    <a:pt x="9023" y="21444"/>
                  </a:cubicBezTo>
                  <a:cubicBezTo>
                    <a:pt x="10837" y="21570"/>
                    <a:pt x="12742" y="21518"/>
                    <a:pt x="14481" y="21206"/>
                  </a:cubicBezTo>
                  <a:cubicBezTo>
                    <a:pt x="16617" y="20824"/>
                    <a:pt x="18391" y="20045"/>
                    <a:pt x="19657" y="18868"/>
                  </a:cubicBezTo>
                  <a:cubicBezTo>
                    <a:pt x="20252" y="18316"/>
                    <a:pt x="20746" y="17702"/>
                    <a:pt x="21069" y="17044"/>
                  </a:cubicBezTo>
                  <a:cubicBezTo>
                    <a:pt x="21351" y="16468"/>
                    <a:pt x="21497" y="15863"/>
                    <a:pt x="21503" y="15265"/>
                  </a:cubicBezTo>
                  <a:lnTo>
                    <a:pt x="21503" y="6137"/>
                  </a:lnTo>
                  <a:cubicBezTo>
                    <a:pt x="21512" y="5091"/>
                    <a:pt x="21096" y="4063"/>
                    <a:pt x="20300" y="3159"/>
                  </a:cubicBezTo>
                  <a:cubicBezTo>
                    <a:pt x="19575" y="2337"/>
                    <a:pt x="18560" y="1645"/>
                    <a:pt x="17350" y="1130"/>
                  </a:cubicBezTo>
                  <a:cubicBezTo>
                    <a:pt x="15392" y="297"/>
                    <a:pt x="13103" y="-30"/>
                    <a:pt x="10787" y="2"/>
                  </a:cubicBezTo>
                  <a:close/>
                  <a:moveTo>
                    <a:pt x="11091" y="3643"/>
                  </a:moveTo>
                  <a:cubicBezTo>
                    <a:pt x="12161" y="3685"/>
                    <a:pt x="13166" y="3931"/>
                    <a:pt x="13927" y="4381"/>
                  </a:cubicBezTo>
                  <a:cubicBezTo>
                    <a:pt x="14758" y="4871"/>
                    <a:pt x="15264" y="5580"/>
                    <a:pt x="15268" y="6350"/>
                  </a:cubicBezTo>
                  <a:lnTo>
                    <a:pt x="15268" y="15101"/>
                  </a:lnTo>
                  <a:cubicBezTo>
                    <a:pt x="15164" y="16646"/>
                    <a:pt x="13268" y="17873"/>
                    <a:pt x="10932" y="17906"/>
                  </a:cubicBezTo>
                  <a:cubicBezTo>
                    <a:pt x="8475" y="17941"/>
                    <a:pt x="6437" y="16659"/>
                    <a:pt x="6366" y="15033"/>
                  </a:cubicBezTo>
                  <a:lnTo>
                    <a:pt x="6366" y="6506"/>
                  </a:lnTo>
                  <a:cubicBezTo>
                    <a:pt x="6284" y="5631"/>
                    <a:pt x="6852" y="4822"/>
                    <a:pt x="7813" y="4297"/>
                  </a:cubicBezTo>
                  <a:cubicBezTo>
                    <a:pt x="8696" y="3814"/>
                    <a:pt x="9868" y="3595"/>
                    <a:pt x="11091" y="3643"/>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46" name="Shape"/>
            <p:cNvSpPr/>
            <p:nvPr/>
          </p:nvSpPr>
          <p:spPr>
            <a:xfrm>
              <a:off x="430458" y="502337"/>
              <a:ext cx="246096" cy="67297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1752" name="Group"/>
          <p:cNvGrpSpPr/>
          <p:nvPr/>
        </p:nvGrpSpPr>
        <p:grpSpPr>
          <a:xfrm>
            <a:off x="-8468" y="-5495"/>
            <a:ext cx="24400935" cy="13726991"/>
            <a:chOff x="0" y="0"/>
            <a:chExt cx="24400934" cy="13726990"/>
          </a:xfrm>
        </p:grpSpPr>
        <p:sp>
          <p:nvSpPr>
            <p:cNvPr id="1748" name="Line"/>
            <p:cNvSpPr/>
            <p:nvPr/>
          </p:nvSpPr>
          <p:spPr>
            <a:xfrm>
              <a:off x="0" y="1758095"/>
              <a:ext cx="24400935" cy="1"/>
            </a:xfrm>
            <a:prstGeom prst="line">
              <a:avLst/>
            </a:prstGeom>
            <a:noFill/>
            <a:ln w="25400" cap="flat">
              <a:solidFill>
                <a:srgbClr val="989898"/>
              </a:solidFill>
              <a:custDash>
                <a:ds d="200000" sp="200000"/>
              </a:custDash>
              <a:miter lim="400000"/>
            </a:ln>
            <a:effectLst/>
          </p:spPr>
          <p:txBody>
            <a:bodyPr wrap="square" lIns="45718" tIns="45718" rIns="45718" bIns="45718" numCol="1" anchor="t">
              <a:noAutofit/>
            </a:bodyPr>
            <a:lstStyle/>
            <a:p>
              <a:endParaRPr/>
            </a:p>
          </p:txBody>
        </p:sp>
        <p:sp>
          <p:nvSpPr>
            <p:cNvPr id="1749" name="Line"/>
            <p:cNvSpPr/>
            <p:nvPr/>
          </p:nvSpPr>
          <p:spPr>
            <a:xfrm flipH="1">
              <a:off x="1646520" y="0"/>
              <a:ext cx="1" cy="13726991"/>
            </a:xfrm>
            <a:prstGeom prst="line">
              <a:avLst/>
            </a:prstGeom>
            <a:noFill/>
            <a:ln w="25400" cap="flat">
              <a:solidFill>
                <a:srgbClr val="989898"/>
              </a:solidFill>
              <a:custDash>
                <a:ds d="200000" sp="200000"/>
              </a:custDash>
              <a:miter lim="400000"/>
            </a:ln>
            <a:effectLst/>
          </p:spPr>
          <p:txBody>
            <a:bodyPr wrap="square" lIns="45718" tIns="45718" rIns="45718" bIns="45718" numCol="1" anchor="t">
              <a:noAutofit/>
            </a:bodyPr>
            <a:lstStyle/>
            <a:p>
              <a:endParaRPr/>
            </a:p>
          </p:txBody>
        </p:sp>
        <p:sp>
          <p:nvSpPr>
            <p:cNvPr id="1750" name="Line"/>
            <p:cNvSpPr/>
            <p:nvPr/>
          </p:nvSpPr>
          <p:spPr>
            <a:xfrm flipH="1">
              <a:off x="22733365" y="0"/>
              <a:ext cx="1" cy="13726991"/>
            </a:xfrm>
            <a:prstGeom prst="line">
              <a:avLst/>
            </a:prstGeom>
            <a:noFill/>
            <a:ln w="25400" cap="flat">
              <a:solidFill>
                <a:srgbClr val="989898"/>
              </a:solidFill>
              <a:custDash>
                <a:ds d="200000" sp="200000"/>
              </a:custDash>
              <a:miter lim="400000"/>
            </a:ln>
            <a:effectLst/>
          </p:spPr>
          <p:txBody>
            <a:bodyPr wrap="square" lIns="45718" tIns="45718" rIns="45718" bIns="45718" numCol="1" anchor="t">
              <a:noAutofit/>
            </a:bodyPr>
            <a:lstStyle/>
            <a:p>
              <a:endParaRPr/>
            </a:p>
          </p:txBody>
        </p:sp>
        <p:sp>
          <p:nvSpPr>
            <p:cNvPr id="1751" name="Line"/>
            <p:cNvSpPr/>
            <p:nvPr/>
          </p:nvSpPr>
          <p:spPr>
            <a:xfrm>
              <a:off x="0" y="11953330"/>
              <a:ext cx="24400935" cy="1"/>
            </a:xfrm>
            <a:prstGeom prst="line">
              <a:avLst/>
            </a:prstGeom>
            <a:noFill/>
            <a:ln w="25400" cap="flat">
              <a:solidFill>
                <a:srgbClr val="989898"/>
              </a:solidFill>
              <a:custDash>
                <a:ds d="200000" sp="200000"/>
              </a:custDash>
              <a:miter lim="400000"/>
            </a:ln>
            <a:effectLst/>
          </p:spPr>
          <p:txBody>
            <a:bodyPr wrap="square" lIns="45718" tIns="45718" rIns="45718" bIns="45718" numCol="1" anchor="t">
              <a:noAutofit/>
            </a:bodyPr>
            <a:lstStyle/>
            <a:p>
              <a:endParaRPr/>
            </a:p>
          </p:txBody>
        </p:sp>
      </p:grpSp>
      <p:grpSp>
        <p:nvGrpSpPr>
          <p:cNvPr id="1760" name="Group"/>
          <p:cNvGrpSpPr/>
          <p:nvPr/>
        </p:nvGrpSpPr>
        <p:grpSpPr>
          <a:xfrm>
            <a:off x="2082510" y="372357"/>
            <a:ext cx="8492896" cy="1061284"/>
            <a:chOff x="0" y="0"/>
            <a:chExt cx="8492895" cy="1061282"/>
          </a:xfrm>
        </p:grpSpPr>
        <p:sp>
          <p:nvSpPr>
            <p:cNvPr id="1753" name="Rounded Rectangle"/>
            <p:cNvSpPr/>
            <p:nvPr/>
          </p:nvSpPr>
          <p:spPr>
            <a:xfrm>
              <a:off x="1238602" y="0"/>
              <a:ext cx="1061282" cy="1061284"/>
            </a:xfrm>
            <a:prstGeom prst="roundRect">
              <a:avLst>
                <a:gd name="adj" fmla="val 15000"/>
              </a:avLst>
            </a:prstGeom>
            <a:solidFill>
              <a:schemeClr val="accent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54" name="Rounded Rectangle"/>
            <p:cNvSpPr/>
            <p:nvPr/>
          </p:nvSpPr>
          <p:spPr>
            <a:xfrm>
              <a:off x="2477204" y="0"/>
              <a:ext cx="1061283" cy="1061284"/>
            </a:xfrm>
            <a:prstGeom prst="roundRect">
              <a:avLst>
                <a:gd name="adj" fmla="val 15000"/>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55" name="Rounded Rectangle"/>
            <p:cNvSpPr/>
            <p:nvPr/>
          </p:nvSpPr>
          <p:spPr>
            <a:xfrm>
              <a:off x="3715806" y="0"/>
              <a:ext cx="1061284" cy="1061284"/>
            </a:xfrm>
            <a:prstGeom prst="roundRect">
              <a:avLst>
                <a:gd name="adj" fmla="val 15000"/>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56" name="Rounded Rectangle"/>
            <p:cNvSpPr/>
            <p:nvPr/>
          </p:nvSpPr>
          <p:spPr>
            <a:xfrm>
              <a:off x="4954409" y="0"/>
              <a:ext cx="1061283" cy="1061284"/>
            </a:xfrm>
            <a:prstGeom prst="roundRect">
              <a:avLst>
                <a:gd name="adj" fmla="val 15000"/>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57" name="Rounded Rectangle"/>
            <p:cNvSpPr/>
            <p:nvPr/>
          </p:nvSpPr>
          <p:spPr>
            <a:xfrm>
              <a:off x="6193011" y="0"/>
              <a:ext cx="1061283" cy="1061284"/>
            </a:xfrm>
            <a:prstGeom prst="roundRect">
              <a:avLst>
                <a:gd name="adj" fmla="val 15000"/>
              </a:avLst>
            </a:prstGeom>
            <a:solidFill>
              <a:srgbClr val="525455"/>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58" name="Rounded Rectangle"/>
            <p:cNvSpPr/>
            <p:nvPr/>
          </p:nvSpPr>
          <p:spPr>
            <a:xfrm>
              <a:off x="0" y="0"/>
              <a:ext cx="1061282" cy="1061284"/>
            </a:xfrm>
            <a:prstGeom prst="roundRect">
              <a:avLst>
                <a:gd name="adj" fmla="val 15000"/>
              </a:avLst>
            </a:prstGeom>
            <a:solidFill>
              <a:srgbClr val="E8E9DF"/>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1759" name="Rounded Rectangle"/>
            <p:cNvSpPr/>
            <p:nvPr/>
          </p:nvSpPr>
          <p:spPr>
            <a:xfrm>
              <a:off x="7431614" y="0"/>
              <a:ext cx="1061282" cy="1061284"/>
            </a:xfrm>
            <a:prstGeom prst="roundRect">
              <a:avLst>
                <a:gd name="adj" fmla="val 15000"/>
              </a:avLst>
            </a:prstGeom>
            <a:solidFill>
              <a:srgbClr val="9D9F9D"/>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24" name="Arrow"/>
          <p:cNvSpPr/>
          <p:nvPr/>
        </p:nvSpPr>
        <p:spPr>
          <a:xfrm>
            <a:off x="1657166" y="2258518"/>
            <a:ext cx="21069667" cy="1060416"/>
          </a:xfrm>
          <a:prstGeom prst="rightArrow">
            <a:avLst>
              <a:gd name="adj1" fmla="val 100000"/>
              <a:gd name="adj2" fmla="val 64378"/>
            </a:avLst>
          </a:prstGeom>
          <a:gradFill>
            <a:gsLst>
              <a:gs pos="0">
                <a:srgbClr val="F7F5F6"/>
              </a:gs>
              <a:gs pos="100000">
                <a:schemeClr val="accent4"/>
              </a:gs>
            </a:gsLst>
          </a:gradFill>
          <a:ln w="12700">
            <a:miter lim="400000"/>
          </a:ln>
        </p:spPr>
        <p:txBody>
          <a:bodyPr lIns="0" tIns="0" rIns="0" bIns="0" anchor="ctr"/>
          <a:lstStyle/>
          <a:p>
            <a:endParaRPr/>
          </a:p>
        </p:txBody>
      </p:sp>
      <p:sp>
        <p:nvSpPr>
          <p:cNvPr id="125" name="Line"/>
          <p:cNvSpPr/>
          <p:nvPr/>
        </p:nvSpPr>
        <p:spPr>
          <a:xfrm flipV="1">
            <a:off x="9764055" y="1818044"/>
            <a:ext cx="0" cy="10390231"/>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26" name="Line"/>
          <p:cNvSpPr/>
          <p:nvPr/>
        </p:nvSpPr>
        <p:spPr>
          <a:xfrm flipV="1">
            <a:off x="7602283" y="1818044"/>
            <a:ext cx="0" cy="10380115"/>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27" name="Line"/>
          <p:cNvSpPr/>
          <p:nvPr/>
        </p:nvSpPr>
        <p:spPr>
          <a:xfrm flipV="1">
            <a:off x="11925828" y="1818045"/>
            <a:ext cx="0" cy="10393695"/>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28" name="Line"/>
          <p:cNvSpPr/>
          <p:nvPr/>
        </p:nvSpPr>
        <p:spPr>
          <a:xfrm flipV="1">
            <a:off x="16249374" y="1818044"/>
            <a:ext cx="0" cy="1038484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2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458020" y="2560125"/>
            <a:ext cx="2145579"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09:00 - 10:00</a:t>
            </a:r>
          </a:p>
        </p:txBody>
      </p:sp>
      <p:sp>
        <p:nvSpPr>
          <p:cNvPr id="130" name="Line"/>
          <p:cNvSpPr/>
          <p:nvPr/>
        </p:nvSpPr>
        <p:spPr>
          <a:xfrm flipV="1">
            <a:off x="22734692" y="1818044"/>
            <a:ext cx="0" cy="1038484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31" name="Line"/>
          <p:cNvSpPr/>
          <p:nvPr/>
        </p:nvSpPr>
        <p:spPr>
          <a:xfrm flipV="1">
            <a:off x="5440510" y="1818044"/>
            <a:ext cx="0" cy="10380115"/>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32" name="Line"/>
          <p:cNvSpPr/>
          <p:nvPr/>
        </p:nvSpPr>
        <p:spPr>
          <a:xfrm flipV="1">
            <a:off x="1637453" y="1818044"/>
            <a:ext cx="0" cy="10380115"/>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33" name="Line"/>
          <p:cNvSpPr/>
          <p:nvPr/>
        </p:nvSpPr>
        <p:spPr>
          <a:xfrm flipV="1">
            <a:off x="20572919" y="1818044"/>
            <a:ext cx="0" cy="1038484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34" name="Line"/>
          <p:cNvSpPr/>
          <p:nvPr/>
        </p:nvSpPr>
        <p:spPr>
          <a:xfrm flipV="1">
            <a:off x="18411147" y="1818044"/>
            <a:ext cx="0" cy="1038484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35" name="Line"/>
          <p:cNvSpPr/>
          <p:nvPr/>
        </p:nvSpPr>
        <p:spPr>
          <a:xfrm flipV="1">
            <a:off x="14087601" y="1818044"/>
            <a:ext cx="0" cy="10384840"/>
          </a:xfrm>
          <a:prstGeom prst="line">
            <a:avLst/>
          </a:prstGeom>
          <a:ln w="25400">
            <a:solidFill>
              <a:schemeClr val="accent5"/>
            </a:solidFill>
            <a:custDash>
              <a:ds d="200000" sp="200000"/>
            </a:custDash>
            <a:miter lim="400000"/>
          </a:ln>
        </p:spPr>
        <p:txBody>
          <a:bodyPr lIns="45718" tIns="45718" rIns="45718" bIns="45718"/>
          <a:lstStyle/>
          <a:p>
            <a:endParaRPr/>
          </a:p>
        </p:txBody>
      </p:sp>
      <p:sp>
        <p:nvSpPr>
          <p:cNvPr id="13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616311" y="2560125"/>
            <a:ext cx="2145578"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10:00 - 11:00</a:t>
            </a:r>
          </a:p>
        </p:txBody>
      </p:sp>
      <p:sp>
        <p:nvSpPr>
          <p:cNvPr id="13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774601" y="2560125"/>
            <a:ext cx="2145579"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11:00 - 12:00</a:t>
            </a:r>
          </a:p>
        </p:txBody>
      </p:sp>
      <p:sp>
        <p:nvSpPr>
          <p:cNvPr id="13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932892" y="2560125"/>
            <a:ext cx="2145578"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12:00 - 13:00</a:t>
            </a:r>
          </a:p>
        </p:txBody>
      </p:sp>
      <p:sp>
        <p:nvSpPr>
          <p:cNvPr id="13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091183" y="2560125"/>
            <a:ext cx="2145578"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13:00 - 14:00</a:t>
            </a:r>
          </a:p>
        </p:txBody>
      </p:sp>
      <p:sp>
        <p:nvSpPr>
          <p:cNvPr id="14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249473" y="2560125"/>
            <a:ext cx="2145578"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14:00 - 15:00</a:t>
            </a:r>
          </a:p>
        </p:txBody>
      </p:sp>
      <p:sp>
        <p:nvSpPr>
          <p:cNvPr id="14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8407764" y="2560125"/>
            <a:ext cx="2145579"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15:00 - 16:00</a:t>
            </a:r>
          </a:p>
        </p:txBody>
      </p:sp>
      <p:sp>
        <p:nvSpPr>
          <p:cNvPr id="14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0566054" y="2560125"/>
            <a:ext cx="2145579"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a:solidFill>
                  <a:schemeClr val="tx1"/>
                </a:solidFill>
              </a:rPr>
              <a:t>16:00 - 17:00</a:t>
            </a:r>
          </a:p>
        </p:txBody>
      </p:sp>
      <p:sp>
        <p:nvSpPr>
          <p:cNvPr id="14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423455" y="2560125"/>
            <a:ext cx="2302345"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535353"/>
                </a:solidFill>
                <a:latin typeface="Barlow SemiBold"/>
                <a:ea typeface="Barlow SemiBold"/>
                <a:cs typeface="Barlow SemiBold"/>
                <a:sym typeface="Barlow SemiBold"/>
              </a:defRPr>
            </a:lvl1pPr>
          </a:lstStyle>
          <a:p>
            <a:r>
              <a:rPr dirty="0">
                <a:solidFill>
                  <a:schemeClr val="tx1"/>
                </a:solidFill>
              </a:rPr>
              <a:t>Task Description</a:t>
            </a:r>
          </a:p>
        </p:txBody>
      </p:sp>
      <p:sp>
        <p:nvSpPr>
          <p:cNvPr id="144" name="Rounded Rectangle"/>
          <p:cNvSpPr/>
          <p:nvPr/>
        </p:nvSpPr>
        <p:spPr>
          <a:xfrm>
            <a:off x="1714500" y="3615266"/>
            <a:ext cx="20939059" cy="762001"/>
          </a:xfrm>
          <a:prstGeom prst="roundRect">
            <a:avLst>
              <a:gd name="adj" fmla="val 9305"/>
            </a:avLst>
          </a:prstGeom>
          <a:ln w="25400">
            <a:solidFill>
              <a:schemeClr val="accent1"/>
            </a:solidFill>
          </a:ln>
        </p:spPr>
        <p:txBody>
          <a:bodyPr lIns="0" tIns="0" rIns="0" bIns="0" anchor="ctr"/>
          <a:lstStyle/>
          <a:p>
            <a:endParaRPr/>
          </a:p>
        </p:txBody>
      </p:sp>
      <p:sp>
        <p:nvSpPr>
          <p:cNvPr id="14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3777174"/>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1. </a:t>
            </a:r>
            <a:r>
              <a:rPr dirty="0">
                <a:solidFill>
                  <a:schemeClr val="tx2"/>
                </a:solidFill>
              </a:rPr>
              <a:t>Placeholder text</a:t>
            </a:r>
          </a:p>
        </p:txBody>
      </p:sp>
      <p:sp>
        <p:nvSpPr>
          <p:cNvPr id="146" name="Rectangle"/>
          <p:cNvSpPr/>
          <p:nvPr/>
        </p:nvSpPr>
        <p:spPr>
          <a:xfrm>
            <a:off x="7586308" y="3602566"/>
            <a:ext cx="6502501" cy="762001"/>
          </a:xfrm>
          <a:prstGeom prst="rect">
            <a:avLst/>
          </a:prstGeom>
          <a:solidFill>
            <a:schemeClr val="accent1">
              <a:alpha val="50000"/>
            </a:schemeClr>
          </a:solidFill>
          <a:ln w="12700">
            <a:miter lim="400000"/>
          </a:ln>
        </p:spPr>
        <p:txBody>
          <a:bodyPr lIns="0" tIns="0" rIns="0" bIns="0" anchor="ctr"/>
          <a:lstStyle/>
          <a:p>
            <a:endParaRPr/>
          </a:p>
        </p:txBody>
      </p:sp>
      <p:sp>
        <p:nvSpPr>
          <p:cNvPr id="147" name="Rectangle"/>
          <p:cNvSpPr/>
          <p:nvPr/>
        </p:nvSpPr>
        <p:spPr>
          <a:xfrm>
            <a:off x="9745930" y="3602566"/>
            <a:ext cx="2200188" cy="762001"/>
          </a:xfrm>
          <a:prstGeom prst="rect">
            <a:avLst/>
          </a:prstGeom>
          <a:solidFill>
            <a:schemeClr val="accent1"/>
          </a:solidFill>
          <a:ln w="12700">
            <a:miter lim="400000"/>
          </a:ln>
        </p:spPr>
        <p:txBody>
          <a:bodyPr lIns="0" tIns="0" rIns="0" bIns="0" anchor="ctr"/>
          <a:lstStyle/>
          <a:p>
            <a:endParaRPr/>
          </a:p>
        </p:txBody>
      </p:sp>
      <p:sp>
        <p:nvSpPr>
          <p:cNvPr id="148" name="Graphic 65"/>
          <p:cNvSpPr/>
          <p:nvPr/>
        </p:nvSpPr>
        <p:spPr>
          <a:xfrm>
            <a:off x="10733937" y="3815729"/>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49" name="Rounded Rectangle"/>
          <p:cNvSpPr/>
          <p:nvPr/>
        </p:nvSpPr>
        <p:spPr>
          <a:xfrm>
            <a:off x="1714500" y="4672390"/>
            <a:ext cx="20939059" cy="762001"/>
          </a:xfrm>
          <a:prstGeom prst="roundRect">
            <a:avLst>
              <a:gd name="adj" fmla="val 9305"/>
            </a:avLst>
          </a:prstGeom>
          <a:ln w="25400">
            <a:solidFill>
              <a:schemeClr val="accent2"/>
            </a:solidFill>
          </a:ln>
        </p:spPr>
        <p:txBody>
          <a:bodyPr lIns="0" tIns="0" rIns="0" bIns="0" anchor="ctr"/>
          <a:lstStyle/>
          <a:p>
            <a:endParaRPr/>
          </a:p>
        </p:txBody>
      </p:sp>
      <p:sp>
        <p:nvSpPr>
          <p:cNvPr id="15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4834297"/>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2. </a:t>
            </a:r>
            <a:r>
              <a:rPr dirty="0">
                <a:solidFill>
                  <a:schemeClr val="tx2"/>
                </a:solidFill>
              </a:rPr>
              <a:t>Placeholder text</a:t>
            </a:r>
          </a:p>
        </p:txBody>
      </p:sp>
      <p:sp>
        <p:nvSpPr>
          <p:cNvPr id="151" name="Rectangle"/>
          <p:cNvSpPr/>
          <p:nvPr/>
        </p:nvSpPr>
        <p:spPr>
          <a:xfrm>
            <a:off x="5423711" y="4659690"/>
            <a:ext cx="8665677" cy="762001"/>
          </a:xfrm>
          <a:prstGeom prst="rect">
            <a:avLst/>
          </a:prstGeom>
          <a:solidFill>
            <a:schemeClr val="accent2">
              <a:alpha val="50000"/>
            </a:schemeClr>
          </a:solidFill>
          <a:ln w="12700">
            <a:miter lim="400000"/>
          </a:ln>
        </p:spPr>
        <p:txBody>
          <a:bodyPr lIns="0" tIns="0" rIns="0" bIns="0" anchor="ctr"/>
          <a:lstStyle/>
          <a:p>
            <a:endParaRPr/>
          </a:p>
        </p:txBody>
      </p:sp>
      <p:sp>
        <p:nvSpPr>
          <p:cNvPr id="152" name="Rectangle"/>
          <p:cNvSpPr/>
          <p:nvPr/>
        </p:nvSpPr>
        <p:spPr>
          <a:xfrm>
            <a:off x="11896463" y="4659690"/>
            <a:ext cx="2200188" cy="762001"/>
          </a:xfrm>
          <a:prstGeom prst="rect">
            <a:avLst/>
          </a:prstGeom>
          <a:solidFill>
            <a:schemeClr val="accent2"/>
          </a:solidFill>
          <a:ln w="12700">
            <a:miter lim="400000"/>
          </a:ln>
        </p:spPr>
        <p:txBody>
          <a:bodyPr lIns="0" tIns="0" rIns="0" bIns="0" anchor="ctr"/>
          <a:lstStyle/>
          <a:p>
            <a:endParaRPr/>
          </a:p>
        </p:txBody>
      </p:sp>
      <p:sp>
        <p:nvSpPr>
          <p:cNvPr id="153" name="Graphic 65"/>
          <p:cNvSpPr/>
          <p:nvPr/>
        </p:nvSpPr>
        <p:spPr>
          <a:xfrm>
            <a:off x="12884470" y="4872852"/>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54" name="Rounded Rectangle"/>
          <p:cNvSpPr/>
          <p:nvPr/>
        </p:nvSpPr>
        <p:spPr>
          <a:xfrm>
            <a:off x="1714500" y="5729514"/>
            <a:ext cx="20939059" cy="762001"/>
          </a:xfrm>
          <a:prstGeom prst="roundRect">
            <a:avLst>
              <a:gd name="adj" fmla="val 9305"/>
            </a:avLst>
          </a:prstGeom>
          <a:ln w="25400">
            <a:solidFill>
              <a:schemeClr val="accent3"/>
            </a:solidFill>
          </a:ln>
        </p:spPr>
        <p:txBody>
          <a:bodyPr lIns="0" tIns="0" rIns="0" bIns="0" anchor="ctr"/>
          <a:lstStyle/>
          <a:p>
            <a:endParaRPr/>
          </a:p>
        </p:txBody>
      </p:sp>
      <p:sp>
        <p:nvSpPr>
          <p:cNvPr id="15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5891421"/>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3. </a:t>
            </a:r>
            <a:r>
              <a:rPr dirty="0">
                <a:solidFill>
                  <a:schemeClr val="tx2"/>
                </a:solidFill>
              </a:rPr>
              <a:t>Placeholder text</a:t>
            </a:r>
          </a:p>
        </p:txBody>
      </p:sp>
      <p:sp>
        <p:nvSpPr>
          <p:cNvPr id="156" name="Rectangle"/>
          <p:cNvSpPr/>
          <p:nvPr/>
        </p:nvSpPr>
        <p:spPr>
          <a:xfrm>
            <a:off x="9744771" y="5716814"/>
            <a:ext cx="6513704" cy="762001"/>
          </a:xfrm>
          <a:prstGeom prst="rect">
            <a:avLst/>
          </a:prstGeom>
          <a:solidFill>
            <a:schemeClr val="accent3">
              <a:alpha val="50000"/>
            </a:schemeClr>
          </a:solidFill>
          <a:ln w="12700">
            <a:miter lim="400000"/>
          </a:ln>
        </p:spPr>
        <p:txBody>
          <a:bodyPr lIns="0" tIns="0" rIns="0" bIns="0" anchor="ctr"/>
          <a:lstStyle/>
          <a:p>
            <a:endParaRPr/>
          </a:p>
        </p:txBody>
      </p:sp>
      <p:sp>
        <p:nvSpPr>
          <p:cNvPr id="157" name="Rectangle"/>
          <p:cNvSpPr/>
          <p:nvPr/>
        </p:nvSpPr>
        <p:spPr>
          <a:xfrm>
            <a:off x="9745930" y="5716814"/>
            <a:ext cx="2200188" cy="762001"/>
          </a:xfrm>
          <a:prstGeom prst="rect">
            <a:avLst/>
          </a:prstGeom>
          <a:solidFill>
            <a:schemeClr val="accent3"/>
          </a:solidFill>
          <a:ln w="12700">
            <a:miter lim="400000"/>
          </a:ln>
        </p:spPr>
        <p:txBody>
          <a:bodyPr lIns="0" tIns="0" rIns="0" bIns="0" anchor="ctr"/>
          <a:lstStyle/>
          <a:p>
            <a:endParaRPr/>
          </a:p>
        </p:txBody>
      </p:sp>
      <p:sp>
        <p:nvSpPr>
          <p:cNvPr id="158" name="Graphic 65"/>
          <p:cNvSpPr/>
          <p:nvPr/>
        </p:nvSpPr>
        <p:spPr>
          <a:xfrm>
            <a:off x="10733937" y="5929976"/>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59" name="Rounded Rectangle"/>
          <p:cNvSpPr/>
          <p:nvPr/>
        </p:nvSpPr>
        <p:spPr>
          <a:xfrm>
            <a:off x="1714500" y="6786637"/>
            <a:ext cx="20939059" cy="762001"/>
          </a:xfrm>
          <a:prstGeom prst="roundRect">
            <a:avLst>
              <a:gd name="adj" fmla="val 9305"/>
            </a:avLst>
          </a:prstGeom>
          <a:ln w="25400">
            <a:solidFill>
              <a:srgbClr val="535353"/>
            </a:solidFill>
          </a:ln>
        </p:spPr>
        <p:txBody>
          <a:bodyPr lIns="0" tIns="0" rIns="0" bIns="0" anchor="ctr"/>
          <a:lstStyle/>
          <a:p>
            <a:endParaRPr/>
          </a:p>
        </p:txBody>
      </p:sp>
      <p:sp>
        <p:nvSpPr>
          <p:cNvPr id="16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6948545"/>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4. </a:t>
            </a:r>
            <a:r>
              <a:rPr dirty="0">
                <a:solidFill>
                  <a:schemeClr val="tx2"/>
                </a:solidFill>
              </a:rPr>
              <a:t>Placeholder text</a:t>
            </a:r>
          </a:p>
        </p:txBody>
      </p:sp>
      <p:sp>
        <p:nvSpPr>
          <p:cNvPr id="161" name="Rectangle"/>
          <p:cNvSpPr/>
          <p:nvPr/>
        </p:nvSpPr>
        <p:spPr>
          <a:xfrm>
            <a:off x="14085523" y="6773937"/>
            <a:ext cx="6498108" cy="762001"/>
          </a:xfrm>
          <a:prstGeom prst="rect">
            <a:avLst/>
          </a:prstGeom>
          <a:solidFill>
            <a:srgbClr val="535353">
              <a:alpha val="50000"/>
            </a:srgbClr>
          </a:solidFill>
          <a:ln w="12700">
            <a:miter lim="400000"/>
          </a:ln>
        </p:spPr>
        <p:txBody>
          <a:bodyPr lIns="0" tIns="0" rIns="0" bIns="0" anchor="ctr"/>
          <a:lstStyle/>
          <a:p>
            <a:endParaRPr/>
          </a:p>
        </p:txBody>
      </p:sp>
      <p:sp>
        <p:nvSpPr>
          <p:cNvPr id="162" name="Rectangle"/>
          <p:cNvSpPr/>
          <p:nvPr/>
        </p:nvSpPr>
        <p:spPr>
          <a:xfrm>
            <a:off x="14063930" y="6773937"/>
            <a:ext cx="2200188" cy="762001"/>
          </a:xfrm>
          <a:prstGeom prst="rect">
            <a:avLst/>
          </a:prstGeom>
          <a:solidFill>
            <a:srgbClr val="535353"/>
          </a:solidFill>
          <a:ln w="12700">
            <a:miter lim="400000"/>
          </a:ln>
        </p:spPr>
        <p:txBody>
          <a:bodyPr lIns="0" tIns="0" rIns="0" bIns="0" anchor="ctr"/>
          <a:lstStyle/>
          <a:p>
            <a:endParaRPr/>
          </a:p>
        </p:txBody>
      </p:sp>
      <p:sp>
        <p:nvSpPr>
          <p:cNvPr id="163" name="Graphic 65"/>
          <p:cNvSpPr/>
          <p:nvPr/>
        </p:nvSpPr>
        <p:spPr>
          <a:xfrm>
            <a:off x="15051937" y="6987100"/>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64" name="Rounded Rectangle"/>
          <p:cNvSpPr/>
          <p:nvPr/>
        </p:nvSpPr>
        <p:spPr>
          <a:xfrm>
            <a:off x="1714500" y="7843761"/>
            <a:ext cx="20939059" cy="762001"/>
          </a:xfrm>
          <a:prstGeom prst="roundRect">
            <a:avLst>
              <a:gd name="adj" fmla="val 9305"/>
            </a:avLst>
          </a:prstGeom>
          <a:ln w="25400">
            <a:solidFill>
              <a:schemeClr val="accent1"/>
            </a:solidFill>
          </a:ln>
        </p:spPr>
        <p:txBody>
          <a:bodyPr lIns="0" tIns="0" rIns="0" bIns="0" anchor="ctr"/>
          <a:lstStyle/>
          <a:p>
            <a:endParaRPr/>
          </a:p>
        </p:txBody>
      </p:sp>
      <p:sp>
        <p:nvSpPr>
          <p:cNvPr id="16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8005669"/>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5. </a:t>
            </a:r>
            <a:r>
              <a:rPr dirty="0">
                <a:solidFill>
                  <a:schemeClr val="tx2"/>
                </a:solidFill>
              </a:rPr>
              <a:t>Placeholder text</a:t>
            </a:r>
          </a:p>
        </p:txBody>
      </p:sp>
      <p:sp>
        <p:nvSpPr>
          <p:cNvPr id="166" name="Rectangle"/>
          <p:cNvSpPr/>
          <p:nvPr/>
        </p:nvSpPr>
        <p:spPr>
          <a:xfrm>
            <a:off x="5418841" y="7831061"/>
            <a:ext cx="6512649" cy="762001"/>
          </a:xfrm>
          <a:prstGeom prst="rect">
            <a:avLst/>
          </a:prstGeom>
          <a:solidFill>
            <a:schemeClr val="accent1">
              <a:alpha val="50000"/>
            </a:schemeClr>
          </a:solidFill>
          <a:ln w="12700">
            <a:miter lim="400000"/>
          </a:ln>
        </p:spPr>
        <p:txBody>
          <a:bodyPr lIns="0" tIns="0" rIns="0" bIns="0" anchor="ctr"/>
          <a:lstStyle/>
          <a:p>
            <a:endParaRPr/>
          </a:p>
        </p:txBody>
      </p:sp>
      <p:sp>
        <p:nvSpPr>
          <p:cNvPr id="167" name="Rectangle"/>
          <p:cNvSpPr/>
          <p:nvPr/>
        </p:nvSpPr>
        <p:spPr>
          <a:xfrm>
            <a:off x="7578463" y="7831061"/>
            <a:ext cx="2200188" cy="762001"/>
          </a:xfrm>
          <a:prstGeom prst="rect">
            <a:avLst/>
          </a:prstGeom>
          <a:solidFill>
            <a:schemeClr val="accent1"/>
          </a:solidFill>
          <a:ln w="12700">
            <a:miter lim="400000"/>
          </a:ln>
        </p:spPr>
        <p:txBody>
          <a:bodyPr lIns="0" tIns="0" rIns="0" bIns="0" anchor="ctr"/>
          <a:lstStyle/>
          <a:p>
            <a:endParaRPr/>
          </a:p>
        </p:txBody>
      </p:sp>
      <p:sp>
        <p:nvSpPr>
          <p:cNvPr id="168" name="Graphic 65"/>
          <p:cNvSpPr/>
          <p:nvPr/>
        </p:nvSpPr>
        <p:spPr>
          <a:xfrm>
            <a:off x="8566470" y="8044224"/>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69" name="Rounded Rectangle"/>
          <p:cNvSpPr/>
          <p:nvPr/>
        </p:nvSpPr>
        <p:spPr>
          <a:xfrm>
            <a:off x="1714500" y="8900885"/>
            <a:ext cx="20939059" cy="762001"/>
          </a:xfrm>
          <a:prstGeom prst="roundRect">
            <a:avLst>
              <a:gd name="adj" fmla="val 9305"/>
            </a:avLst>
          </a:prstGeom>
          <a:ln w="25400">
            <a:solidFill>
              <a:schemeClr val="accent2"/>
            </a:solidFill>
          </a:ln>
        </p:spPr>
        <p:txBody>
          <a:bodyPr lIns="0" tIns="0" rIns="0" bIns="0" anchor="ctr"/>
          <a:lstStyle/>
          <a:p>
            <a:endParaRPr/>
          </a:p>
        </p:txBody>
      </p:sp>
      <p:sp>
        <p:nvSpPr>
          <p:cNvPr id="17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9062793"/>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6. </a:t>
            </a:r>
            <a:r>
              <a:rPr dirty="0">
                <a:solidFill>
                  <a:schemeClr val="tx2"/>
                </a:solidFill>
              </a:rPr>
              <a:t>Placeholder text</a:t>
            </a:r>
          </a:p>
        </p:txBody>
      </p:sp>
      <p:sp>
        <p:nvSpPr>
          <p:cNvPr id="171" name="Rectangle"/>
          <p:cNvSpPr/>
          <p:nvPr/>
        </p:nvSpPr>
        <p:spPr>
          <a:xfrm>
            <a:off x="14071579" y="8888185"/>
            <a:ext cx="6512051" cy="762001"/>
          </a:xfrm>
          <a:prstGeom prst="rect">
            <a:avLst/>
          </a:prstGeom>
          <a:solidFill>
            <a:schemeClr val="accent2">
              <a:alpha val="50000"/>
            </a:schemeClr>
          </a:solidFill>
          <a:ln w="12700">
            <a:miter lim="400000"/>
          </a:ln>
        </p:spPr>
        <p:txBody>
          <a:bodyPr lIns="0" tIns="0" rIns="0" bIns="0" anchor="ctr"/>
          <a:lstStyle/>
          <a:p>
            <a:endParaRPr/>
          </a:p>
        </p:txBody>
      </p:sp>
      <p:sp>
        <p:nvSpPr>
          <p:cNvPr id="172" name="Rectangle"/>
          <p:cNvSpPr/>
          <p:nvPr/>
        </p:nvSpPr>
        <p:spPr>
          <a:xfrm>
            <a:off x="18381930" y="8888185"/>
            <a:ext cx="2200188" cy="762001"/>
          </a:xfrm>
          <a:prstGeom prst="rect">
            <a:avLst/>
          </a:prstGeom>
          <a:solidFill>
            <a:schemeClr val="accent2"/>
          </a:solidFill>
          <a:ln w="12700">
            <a:miter lim="400000"/>
          </a:ln>
        </p:spPr>
        <p:txBody>
          <a:bodyPr lIns="0" tIns="0" rIns="0" bIns="0" anchor="ctr"/>
          <a:lstStyle/>
          <a:p>
            <a:endParaRPr/>
          </a:p>
        </p:txBody>
      </p:sp>
      <p:sp>
        <p:nvSpPr>
          <p:cNvPr id="173" name="Graphic 65"/>
          <p:cNvSpPr/>
          <p:nvPr/>
        </p:nvSpPr>
        <p:spPr>
          <a:xfrm>
            <a:off x="19369937" y="9101348"/>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74" name="Rounded Rectangle"/>
          <p:cNvSpPr/>
          <p:nvPr/>
        </p:nvSpPr>
        <p:spPr>
          <a:xfrm>
            <a:off x="1714500" y="9958009"/>
            <a:ext cx="20939059" cy="762001"/>
          </a:xfrm>
          <a:prstGeom prst="roundRect">
            <a:avLst>
              <a:gd name="adj" fmla="val 9305"/>
            </a:avLst>
          </a:prstGeom>
          <a:ln w="25400">
            <a:solidFill>
              <a:schemeClr val="accent3"/>
            </a:solidFill>
          </a:ln>
        </p:spPr>
        <p:txBody>
          <a:bodyPr lIns="0" tIns="0" rIns="0" bIns="0" anchor="ctr"/>
          <a:lstStyle/>
          <a:p>
            <a:endParaRPr/>
          </a:p>
        </p:txBody>
      </p:sp>
      <p:sp>
        <p:nvSpPr>
          <p:cNvPr id="17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10119917"/>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7. </a:t>
            </a:r>
            <a:r>
              <a:rPr dirty="0">
                <a:solidFill>
                  <a:schemeClr val="tx2"/>
                </a:solidFill>
              </a:rPr>
              <a:t>Placeholder text</a:t>
            </a:r>
          </a:p>
        </p:txBody>
      </p:sp>
      <p:sp>
        <p:nvSpPr>
          <p:cNvPr id="176" name="Rectangle"/>
          <p:cNvSpPr/>
          <p:nvPr/>
        </p:nvSpPr>
        <p:spPr>
          <a:xfrm>
            <a:off x="7586308" y="9945309"/>
            <a:ext cx="2191080" cy="762001"/>
          </a:xfrm>
          <a:prstGeom prst="rect">
            <a:avLst/>
          </a:prstGeom>
          <a:solidFill>
            <a:schemeClr val="accent3">
              <a:alpha val="50000"/>
            </a:schemeClr>
          </a:solidFill>
          <a:ln w="12700">
            <a:miter lim="400000"/>
          </a:ln>
        </p:spPr>
        <p:txBody>
          <a:bodyPr lIns="0" tIns="0" rIns="0" bIns="0" anchor="ctr"/>
          <a:lstStyle/>
          <a:p>
            <a:endParaRPr/>
          </a:p>
        </p:txBody>
      </p:sp>
      <p:sp>
        <p:nvSpPr>
          <p:cNvPr id="177" name="Rectangle"/>
          <p:cNvSpPr/>
          <p:nvPr/>
        </p:nvSpPr>
        <p:spPr>
          <a:xfrm>
            <a:off x="5427930" y="9945309"/>
            <a:ext cx="2200188" cy="762001"/>
          </a:xfrm>
          <a:prstGeom prst="rect">
            <a:avLst/>
          </a:prstGeom>
          <a:solidFill>
            <a:schemeClr val="accent3"/>
          </a:solidFill>
          <a:ln w="12700">
            <a:miter lim="400000"/>
          </a:ln>
        </p:spPr>
        <p:txBody>
          <a:bodyPr lIns="0" tIns="0" rIns="0" bIns="0" anchor="ctr"/>
          <a:lstStyle/>
          <a:p>
            <a:endParaRPr/>
          </a:p>
        </p:txBody>
      </p:sp>
      <p:sp>
        <p:nvSpPr>
          <p:cNvPr id="178" name="Graphic 65"/>
          <p:cNvSpPr/>
          <p:nvPr/>
        </p:nvSpPr>
        <p:spPr>
          <a:xfrm>
            <a:off x="6415937" y="10158472"/>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79" name="Rounded Rectangle"/>
          <p:cNvSpPr/>
          <p:nvPr/>
        </p:nvSpPr>
        <p:spPr>
          <a:xfrm>
            <a:off x="1714500" y="11015133"/>
            <a:ext cx="20939059" cy="762001"/>
          </a:xfrm>
          <a:prstGeom prst="roundRect">
            <a:avLst>
              <a:gd name="adj" fmla="val 9305"/>
            </a:avLst>
          </a:prstGeom>
          <a:ln w="25400">
            <a:solidFill>
              <a:srgbClr val="535353"/>
            </a:solidFill>
          </a:ln>
        </p:spPr>
        <p:txBody>
          <a:bodyPr lIns="0" tIns="0" rIns="0" bIns="0" anchor="ctr"/>
          <a:lstStyle/>
          <a:p>
            <a:endParaRPr/>
          </a:p>
        </p:txBody>
      </p:sp>
      <p:sp>
        <p:nvSpPr>
          <p:cNvPr id="18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87530" y="11177041"/>
            <a:ext cx="3138397"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l">
              <a:defRPr sz="2000">
                <a:solidFill>
                  <a:srgbClr val="A7A7A7"/>
                </a:solidFill>
                <a:latin typeface="Barlow Medium"/>
                <a:ea typeface="Barlow Medium"/>
                <a:cs typeface="Barlow Medium"/>
                <a:sym typeface="Barlow Medium"/>
              </a:defRPr>
            </a:pPr>
            <a:r>
              <a:rPr dirty="0">
                <a:solidFill>
                  <a:schemeClr val="tx1"/>
                </a:solidFill>
                <a:latin typeface="Barlow SemiBold"/>
                <a:ea typeface="Barlow SemiBold"/>
                <a:cs typeface="Barlow SemiBold"/>
                <a:sym typeface="Barlow SemiBold"/>
              </a:rPr>
              <a:t>8. </a:t>
            </a:r>
            <a:r>
              <a:rPr dirty="0">
                <a:solidFill>
                  <a:schemeClr val="tx2"/>
                </a:solidFill>
              </a:rPr>
              <a:t>Placeholder text</a:t>
            </a:r>
          </a:p>
        </p:txBody>
      </p:sp>
      <p:sp>
        <p:nvSpPr>
          <p:cNvPr id="181" name="Rectangle"/>
          <p:cNvSpPr/>
          <p:nvPr/>
        </p:nvSpPr>
        <p:spPr>
          <a:xfrm>
            <a:off x="5423074" y="11002433"/>
            <a:ext cx="6518746" cy="762001"/>
          </a:xfrm>
          <a:prstGeom prst="rect">
            <a:avLst/>
          </a:prstGeom>
          <a:solidFill>
            <a:srgbClr val="535353">
              <a:alpha val="50000"/>
            </a:srgbClr>
          </a:solidFill>
          <a:ln w="12700">
            <a:miter lim="400000"/>
          </a:ln>
        </p:spPr>
        <p:txBody>
          <a:bodyPr lIns="0" tIns="0" rIns="0" bIns="0" anchor="ctr"/>
          <a:lstStyle/>
          <a:p>
            <a:endParaRPr/>
          </a:p>
        </p:txBody>
      </p:sp>
      <p:sp>
        <p:nvSpPr>
          <p:cNvPr id="182" name="Rectangle"/>
          <p:cNvSpPr/>
          <p:nvPr/>
        </p:nvSpPr>
        <p:spPr>
          <a:xfrm>
            <a:off x="7595397" y="11002433"/>
            <a:ext cx="2200188" cy="762001"/>
          </a:xfrm>
          <a:prstGeom prst="rect">
            <a:avLst/>
          </a:prstGeom>
          <a:solidFill>
            <a:srgbClr val="535353"/>
          </a:solidFill>
          <a:ln w="12700">
            <a:miter lim="400000"/>
          </a:ln>
        </p:spPr>
        <p:txBody>
          <a:bodyPr lIns="0" tIns="0" rIns="0" bIns="0" anchor="ctr"/>
          <a:lstStyle/>
          <a:p>
            <a:endParaRPr/>
          </a:p>
        </p:txBody>
      </p:sp>
      <p:sp>
        <p:nvSpPr>
          <p:cNvPr id="183" name="Graphic 65"/>
          <p:cNvSpPr/>
          <p:nvPr/>
        </p:nvSpPr>
        <p:spPr>
          <a:xfrm>
            <a:off x="8583404" y="11215596"/>
            <a:ext cx="262639" cy="345389"/>
          </a:xfrm>
          <a:custGeom>
            <a:avLst/>
            <a:gdLst/>
            <a:ahLst/>
            <a:cxnLst>
              <a:cxn ang="0">
                <a:pos x="wd2" y="hd2"/>
              </a:cxn>
              <a:cxn ang="5400000">
                <a:pos x="wd2" y="hd2"/>
              </a:cxn>
              <a:cxn ang="10800000">
                <a:pos x="wd2" y="hd2"/>
              </a:cxn>
              <a:cxn ang="16200000">
                <a:pos x="wd2" y="hd2"/>
              </a:cxn>
            </a:cxnLst>
            <a:rect l="0" t="0" r="r" b="b"/>
            <a:pathLst>
              <a:path w="21600" h="21600" extrusionOk="0">
                <a:moveTo>
                  <a:pt x="21020" y="9684"/>
                </a:moveTo>
                <a:lnTo>
                  <a:pt x="14609" y="6021"/>
                </a:lnTo>
                <a:cubicBezTo>
                  <a:pt x="14569" y="5997"/>
                  <a:pt x="14499" y="5942"/>
                  <a:pt x="14499" y="5850"/>
                </a:cubicBezTo>
                <a:cubicBezTo>
                  <a:pt x="14499" y="5758"/>
                  <a:pt x="14569" y="5703"/>
                  <a:pt x="14593" y="5687"/>
                </a:cubicBezTo>
                <a:lnTo>
                  <a:pt x="21021" y="2015"/>
                </a:lnTo>
                <a:cubicBezTo>
                  <a:pt x="21389" y="1804"/>
                  <a:pt x="21600" y="1480"/>
                  <a:pt x="21600" y="1124"/>
                </a:cubicBezTo>
                <a:cubicBezTo>
                  <a:pt x="21600" y="505"/>
                  <a:pt x="20936" y="0"/>
                  <a:pt x="20121" y="0"/>
                </a:cubicBezTo>
                <a:lnTo>
                  <a:pt x="1183" y="0"/>
                </a:lnTo>
                <a:cubicBezTo>
                  <a:pt x="529" y="0"/>
                  <a:pt x="0" y="403"/>
                  <a:pt x="0" y="900"/>
                </a:cubicBezTo>
                <a:lnTo>
                  <a:pt x="0" y="20700"/>
                </a:lnTo>
                <a:cubicBezTo>
                  <a:pt x="0" y="21197"/>
                  <a:pt x="529" y="21600"/>
                  <a:pt x="1183" y="21600"/>
                </a:cubicBezTo>
                <a:cubicBezTo>
                  <a:pt x="1838" y="21600"/>
                  <a:pt x="2367" y="21197"/>
                  <a:pt x="2367" y="20700"/>
                </a:cubicBezTo>
                <a:lnTo>
                  <a:pt x="2367" y="11700"/>
                </a:lnTo>
                <a:lnTo>
                  <a:pt x="20121" y="11700"/>
                </a:lnTo>
                <a:cubicBezTo>
                  <a:pt x="20936" y="11700"/>
                  <a:pt x="21600" y="11195"/>
                  <a:pt x="21600" y="10575"/>
                </a:cubicBezTo>
                <a:cubicBezTo>
                  <a:pt x="21600" y="10219"/>
                  <a:pt x="21388" y="9895"/>
                  <a:pt x="21020" y="9684"/>
                </a:cubicBezTo>
                <a:close/>
              </a:path>
            </a:pathLst>
          </a:custGeom>
          <a:solidFill>
            <a:srgbClr val="F7F5F6">
              <a:alpha val="50000"/>
            </a:srgbClr>
          </a:solidFill>
          <a:ln w="12700">
            <a:miter lim="400000"/>
          </a:ln>
        </p:spPr>
        <p:txBody>
          <a:bodyPr lIns="45719" rIns="45719" anchor="ctr"/>
          <a:lstStyle/>
          <a:p>
            <a:pPr algn="l" defTabSz="914400">
              <a:defRPr sz="1800">
                <a:solidFill>
                  <a:srgbClr val="000000"/>
                </a:solidFill>
                <a:latin typeface="Calibri"/>
                <a:ea typeface="Calibri"/>
                <a:cs typeface="Calibri"/>
                <a:sym typeface="Calibri"/>
              </a:defRPr>
            </a:pPr>
            <a:endParaRPr/>
          </a:p>
        </p:txBody>
      </p:sp>
      <p:sp>
        <p:nvSpPr>
          <p:cNvPr id="184" name="Rectangle"/>
          <p:cNvSpPr/>
          <p:nvPr/>
        </p:nvSpPr>
        <p:spPr>
          <a:xfrm>
            <a:off x="16235675" y="7856461"/>
            <a:ext cx="2197803" cy="762001"/>
          </a:xfrm>
          <a:prstGeom prst="rect">
            <a:avLst/>
          </a:prstGeom>
          <a:solidFill>
            <a:schemeClr val="accent1">
              <a:alpha val="50000"/>
            </a:schemeClr>
          </a:solidFill>
          <a:ln w="12700">
            <a:miter lim="400000"/>
          </a:ln>
        </p:spPr>
        <p:txBody>
          <a:bodyPr lIns="0" tIns="0" rIns="0" bIns="0" anchor="ctr"/>
          <a:lstStyle/>
          <a:p>
            <a:endParaRPr/>
          </a:p>
        </p:txBody>
      </p:sp>
      <p:sp>
        <p:nvSpPr>
          <p:cNvPr id="185" name="Rectangle"/>
          <p:cNvSpPr/>
          <p:nvPr/>
        </p:nvSpPr>
        <p:spPr>
          <a:xfrm>
            <a:off x="16240560" y="9970709"/>
            <a:ext cx="2183108" cy="762001"/>
          </a:xfrm>
          <a:prstGeom prst="rect">
            <a:avLst/>
          </a:prstGeom>
          <a:solidFill>
            <a:schemeClr val="accent3">
              <a:alpha val="30000"/>
            </a:schemeClr>
          </a:solidFill>
          <a:ln w="12700">
            <a:miter lim="400000"/>
          </a:ln>
        </p:spPr>
        <p:txBody>
          <a:bodyPr lIns="0" tIns="0" rIns="0" bIns="0" anchor="ctr"/>
          <a:lstStyle/>
          <a:p>
            <a:endParaRPr/>
          </a:p>
        </p:txBody>
      </p:sp>
      <p:sp>
        <p:nvSpPr>
          <p:cNvPr id="186" name="Rectangle"/>
          <p:cNvSpPr/>
          <p:nvPr/>
        </p:nvSpPr>
        <p:spPr>
          <a:xfrm>
            <a:off x="18403453" y="11027833"/>
            <a:ext cx="2173484" cy="762001"/>
          </a:xfrm>
          <a:prstGeom prst="rect">
            <a:avLst/>
          </a:prstGeom>
          <a:solidFill>
            <a:srgbClr val="535353">
              <a:alpha val="50000"/>
            </a:srgbClr>
          </a:solidFill>
          <a:ln w="12700">
            <a:miter lim="400000"/>
          </a:ln>
        </p:spPr>
        <p:txBody>
          <a:bodyPr lIns="0" tIns="0" rIns="0" bIns="0" anchor="ctr"/>
          <a:lstStyle/>
          <a:p>
            <a:endParaRPr/>
          </a:p>
        </p:txBody>
      </p:sp>
      <p:sp>
        <p:nvSpPr>
          <p:cNvPr id="187" name="Line"/>
          <p:cNvSpPr/>
          <p:nvPr/>
        </p:nvSpPr>
        <p:spPr>
          <a:xfrm rot="16200000">
            <a:off x="14851527" y="442543"/>
            <a:ext cx="624891" cy="2172837"/>
          </a:xfrm>
          <a:custGeom>
            <a:avLst/>
            <a:gdLst/>
            <a:ahLst/>
            <a:cxnLst>
              <a:cxn ang="0">
                <a:pos x="wd2" y="hd2"/>
              </a:cxn>
              <a:cxn ang="5400000">
                <a:pos x="wd2" y="hd2"/>
              </a:cxn>
              <a:cxn ang="10800000">
                <a:pos x="wd2" y="hd2"/>
              </a:cxn>
              <a:cxn ang="16200000">
                <a:pos x="wd2" y="hd2"/>
              </a:cxn>
            </a:cxnLst>
            <a:rect l="0" t="0" r="r" b="b"/>
            <a:pathLst>
              <a:path w="21600" h="21568" extrusionOk="0">
                <a:moveTo>
                  <a:pt x="16" y="21564"/>
                </a:moveTo>
                <a:lnTo>
                  <a:pt x="7390" y="21564"/>
                </a:lnTo>
                <a:cubicBezTo>
                  <a:pt x="9335" y="21600"/>
                  <a:pt x="11239" y="21391"/>
                  <a:pt x="12604" y="20991"/>
                </a:cubicBezTo>
                <a:cubicBezTo>
                  <a:pt x="13714" y="20666"/>
                  <a:pt x="14381" y="20238"/>
                  <a:pt x="14485" y="19783"/>
                </a:cubicBezTo>
                <a:lnTo>
                  <a:pt x="14485" y="13382"/>
                </a:lnTo>
                <a:cubicBezTo>
                  <a:pt x="14617" y="12858"/>
                  <a:pt x="15332" y="12361"/>
                  <a:pt x="16525" y="11964"/>
                </a:cubicBezTo>
                <a:cubicBezTo>
                  <a:pt x="17831" y="11529"/>
                  <a:pt x="19627" y="11240"/>
                  <a:pt x="21600" y="11147"/>
                </a:cubicBezTo>
                <a:cubicBezTo>
                  <a:pt x="19890" y="11135"/>
                  <a:pt x="18247" y="10952"/>
                  <a:pt x="16955" y="10630"/>
                </a:cubicBezTo>
                <a:cubicBezTo>
                  <a:pt x="15322" y="10223"/>
                  <a:pt x="14388" y="9631"/>
                  <a:pt x="14396" y="9010"/>
                </a:cubicBezTo>
                <a:lnTo>
                  <a:pt x="14396" y="1929"/>
                </a:lnTo>
                <a:cubicBezTo>
                  <a:pt x="14448" y="1430"/>
                  <a:pt x="13806" y="946"/>
                  <a:pt x="12611" y="584"/>
                </a:cubicBezTo>
                <a:cubicBezTo>
                  <a:pt x="11418" y="223"/>
                  <a:pt x="9773" y="13"/>
                  <a:pt x="8039" y="0"/>
                </a:cubicBezTo>
                <a:lnTo>
                  <a:pt x="0" y="0"/>
                </a:lnTo>
              </a:path>
            </a:pathLst>
          </a:custGeom>
          <a:ln w="25400">
            <a:solidFill>
              <a:srgbClr val="C4C3C0"/>
            </a:solidFill>
            <a:miter lim="400000"/>
          </a:ln>
        </p:spPr>
        <p:txBody>
          <a:bodyPr lIns="0" tIns="0" rIns="0" bIns="0" anchor="ctr"/>
          <a:lstStyle/>
          <a:p>
            <a:pPr>
              <a:defRPr sz="3200">
                <a:solidFill>
                  <a:srgbClr val="FFFFFF"/>
                </a:solidFill>
              </a:defRPr>
            </a:pPr>
            <a:endParaRPr/>
          </a:p>
        </p:txBody>
      </p:sp>
      <p:grpSp>
        <p:nvGrpSpPr>
          <p:cNvPr id="190" name="Group"/>
          <p:cNvGrpSpPr/>
          <p:nvPr/>
        </p:nvGrpSpPr>
        <p:grpSpPr>
          <a:xfrm>
            <a:off x="14842675" y="1659538"/>
            <a:ext cx="693345" cy="331014"/>
            <a:chOff x="0" y="0"/>
            <a:chExt cx="693343" cy="331012"/>
          </a:xfrm>
        </p:grpSpPr>
        <p:sp>
          <p:nvSpPr>
            <p:cNvPr id="188" name="Rounded Rectangle"/>
            <p:cNvSpPr/>
            <p:nvPr/>
          </p:nvSpPr>
          <p:spPr>
            <a:xfrm>
              <a:off x="0" y="668"/>
              <a:ext cx="693343" cy="330344"/>
            </a:xfrm>
            <a:prstGeom prst="roundRect">
              <a:avLst>
                <a:gd name="adj" fmla="val 50000"/>
              </a:avLst>
            </a:prstGeom>
            <a:solidFill>
              <a:schemeClr val="accent1"/>
            </a:solidFill>
            <a:ln w="12700" cap="flat">
              <a:noFill/>
              <a:miter lim="400000"/>
            </a:ln>
            <a:effectLst/>
          </p:spPr>
          <p:txBody>
            <a:bodyPr wrap="square" lIns="0" tIns="0" rIns="0" bIns="0" numCol="1" anchor="ctr">
              <a:noAutofit/>
            </a:bodyPr>
            <a:lstStyle/>
            <a:p>
              <a:endParaRPr/>
            </a:p>
          </p:txBody>
        </p:sp>
        <p:sp>
          <p:nvSpPr>
            <p:cNvPr id="189"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23383" y="0"/>
              <a:ext cx="646576" cy="318034"/>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400">
                  <a:solidFill>
                    <a:srgbClr val="F7F5F6"/>
                  </a:solidFill>
                  <a:latin typeface="Barlow SemiBold"/>
                  <a:ea typeface="Barlow SemiBold"/>
                  <a:cs typeface="Barlow SemiBold"/>
                  <a:sym typeface="Barlow SemiBold"/>
                </a:defRPr>
              </a:lvl1pPr>
            </a:lstStyle>
            <a:p>
              <a:r>
                <a:rPr dirty="0">
                  <a:solidFill>
                    <a:schemeClr val="bg1"/>
                  </a:solidFill>
                </a:rPr>
                <a:t>NOW</a:t>
              </a:r>
            </a:p>
          </p:txBody>
        </p:sp>
      </p:grpSp>
      <p:sp>
        <p:nvSpPr>
          <p:cNvPr id="191" name="Rectangle"/>
          <p:cNvSpPr/>
          <p:nvPr/>
        </p:nvSpPr>
        <p:spPr>
          <a:xfrm>
            <a:off x="16251249" y="5742214"/>
            <a:ext cx="2167177" cy="762001"/>
          </a:xfrm>
          <a:prstGeom prst="rect">
            <a:avLst/>
          </a:prstGeom>
          <a:solidFill>
            <a:schemeClr val="accent3">
              <a:alpha val="30000"/>
            </a:schemeClr>
          </a:solidFill>
          <a:ln w="12700">
            <a:miter lim="400000"/>
          </a:ln>
        </p:spPr>
        <p:txBody>
          <a:bodyPr lIns="0" tIns="0" rIns="0" bIns="0" anchor="ctr"/>
          <a:lstStyle/>
          <a:p>
            <a:endParaRPr/>
          </a:p>
        </p:txBody>
      </p:sp>
      <p:sp>
        <p:nvSpPr>
          <p:cNvPr id="192" name="Rectangle"/>
          <p:cNvSpPr/>
          <p:nvPr/>
        </p:nvSpPr>
        <p:spPr>
          <a:xfrm>
            <a:off x="14082658" y="3612280"/>
            <a:ext cx="2170067" cy="762001"/>
          </a:xfrm>
          <a:prstGeom prst="rect">
            <a:avLst/>
          </a:prstGeom>
          <a:solidFill>
            <a:schemeClr val="accent1">
              <a:alpha val="30000"/>
            </a:schemeClr>
          </a:solidFill>
          <a:ln w="12700">
            <a:miter lim="400000"/>
          </a:ln>
        </p:spPr>
        <p:txBody>
          <a:bodyPr lIns="0" tIns="0" rIns="0" bIns="0" anchor="ctr"/>
          <a:lstStyle/>
          <a:p>
            <a:endParaRPr/>
          </a:p>
        </p:txBody>
      </p:sp>
      <p:sp>
        <p:nvSpPr>
          <p:cNvPr id="193" name="Rectangle"/>
          <p:cNvSpPr/>
          <p:nvPr/>
        </p:nvSpPr>
        <p:spPr>
          <a:xfrm>
            <a:off x="11916994" y="6799337"/>
            <a:ext cx="2155771" cy="762001"/>
          </a:xfrm>
          <a:prstGeom prst="rect">
            <a:avLst/>
          </a:prstGeom>
          <a:solidFill>
            <a:srgbClr val="535353">
              <a:alpha val="30000"/>
            </a:srgbClr>
          </a:solidFill>
          <a:ln w="12700">
            <a:miter lim="400000"/>
          </a:ln>
        </p:spPr>
        <p:txBody>
          <a:bodyPr lIns="0" tIns="0" rIns="0" bIns="0" anchor="ctr"/>
          <a:lstStyle/>
          <a:p>
            <a:endParaRPr/>
          </a:p>
        </p:txBody>
      </p:sp>
      <p:sp>
        <p:nvSpPr>
          <p:cNvPr id="194" name="Rectangle"/>
          <p:cNvSpPr/>
          <p:nvPr/>
        </p:nvSpPr>
        <p:spPr>
          <a:xfrm>
            <a:off x="11910099" y="7856461"/>
            <a:ext cx="2181857" cy="762001"/>
          </a:xfrm>
          <a:prstGeom prst="rect">
            <a:avLst/>
          </a:prstGeom>
          <a:solidFill>
            <a:schemeClr val="accent1">
              <a:alpha val="30000"/>
            </a:schemeClr>
          </a:solidFill>
          <a:ln w="12700">
            <a:miter lim="400000"/>
          </a:ln>
        </p:spPr>
        <p:txBody>
          <a:bodyPr lIns="0" tIns="0" rIns="0" bIns="0" anchor="ctr"/>
          <a:lstStyle/>
          <a:p>
            <a:endParaRPr/>
          </a:p>
        </p:txBody>
      </p:sp>
      <p:sp>
        <p:nvSpPr>
          <p:cNvPr id="195" name="Rectangle"/>
          <p:cNvSpPr/>
          <p:nvPr/>
        </p:nvSpPr>
        <p:spPr>
          <a:xfrm>
            <a:off x="16241416" y="11015133"/>
            <a:ext cx="2173484" cy="762001"/>
          </a:xfrm>
          <a:prstGeom prst="rect">
            <a:avLst/>
          </a:prstGeom>
          <a:solidFill>
            <a:srgbClr val="535353">
              <a:alpha val="30000"/>
            </a:srgbClr>
          </a:solidFill>
          <a:ln w="12700">
            <a:miter lim="400000"/>
          </a:ln>
        </p:spPr>
        <p:txBody>
          <a:bodyPr lIns="0" tIns="0" rIns="0" bIns="0" anchor="ctr"/>
          <a:lstStyle/>
          <a:p>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197" name="Circle"/>
          <p:cNvSpPr/>
          <p:nvPr/>
        </p:nvSpPr>
        <p:spPr>
          <a:xfrm>
            <a:off x="9510533" y="5659734"/>
            <a:ext cx="5362934" cy="5362935"/>
          </a:xfrm>
          <a:prstGeom prst="ellipse">
            <a:avLst/>
          </a:prstGeom>
          <a:ln w="25400">
            <a:solidFill>
              <a:schemeClr val="accent5">
                <a:alpha val="30000"/>
              </a:schemeClr>
            </a:solidFill>
            <a:custDash>
              <a:ds d="200000" sp="200000"/>
            </a:custDash>
            <a:miter lim="400000"/>
          </a:ln>
        </p:spPr>
        <p:txBody>
          <a:bodyPr lIns="0" tIns="0" rIns="0" bIns="0" anchor="ctr"/>
          <a:lstStyle/>
          <a:p>
            <a:endParaRPr/>
          </a:p>
        </p:txBody>
      </p:sp>
      <p:sp>
        <p:nvSpPr>
          <p:cNvPr id="198" name="Circle"/>
          <p:cNvSpPr/>
          <p:nvPr/>
        </p:nvSpPr>
        <p:spPr>
          <a:xfrm>
            <a:off x="9916926" y="6066127"/>
            <a:ext cx="4550148" cy="4550148"/>
          </a:xfrm>
          <a:prstGeom prst="ellipse">
            <a:avLst/>
          </a:prstGeom>
          <a:gradFill>
            <a:gsLst>
              <a:gs pos="0">
                <a:schemeClr val="accent4"/>
              </a:gs>
              <a:gs pos="100000">
                <a:srgbClr val="F7F5F6"/>
              </a:gs>
            </a:gsLst>
            <a:path path="circle">
              <a:fillToRect l="37721" t="-19636" r="62278" b="119636"/>
            </a:path>
          </a:gradFill>
          <a:ln w="12700">
            <a:miter lim="400000"/>
          </a:ln>
        </p:spPr>
        <p:txBody>
          <a:bodyPr lIns="0" tIns="0" rIns="0" bIns="0" anchor="ctr"/>
          <a:lstStyle/>
          <a:p>
            <a:endParaRPr/>
          </a:p>
        </p:txBody>
      </p:sp>
      <p:sp>
        <p:nvSpPr>
          <p:cNvPr id="199" name="Circle"/>
          <p:cNvSpPr/>
          <p:nvPr/>
        </p:nvSpPr>
        <p:spPr>
          <a:xfrm>
            <a:off x="9135184" y="5622452"/>
            <a:ext cx="2217096" cy="2217097"/>
          </a:xfrm>
          <a:prstGeom prst="ellipse">
            <a:avLst/>
          </a:prstGeom>
          <a:solidFill>
            <a:schemeClr val="accent1">
              <a:alpha val="60000"/>
            </a:schemeClr>
          </a:solidFill>
          <a:ln w="12700" cap="flat">
            <a:noFill/>
            <a:miter lim="400000"/>
          </a:ln>
          <a:effectLst/>
        </p:spPr>
        <p:txBody>
          <a:bodyPr wrap="square" lIns="0" tIns="0" rIns="0" bIns="0" numCol="1" anchor="ctr">
            <a:noAutofit/>
          </a:bodyPr>
          <a:lstStyle/>
          <a:p>
            <a:endParaRPr/>
          </a:p>
        </p:txBody>
      </p:sp>
      <p:sp>
        <p:nvSpPr>
          <p:cNvPr id="200" name="Circle"/>
          <p:cNvSpPr/>
          <p:nvPr/>
        </p:nvSpPr>
        <p:spPr>
          <a:xfrm>
            <a:off x="9135184" y="5622452"/>
            <a:ext cx="2217096" cy="2217097"/>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sp>
        <p:nvSpPr>
          <p:cNvPr id="20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359093" y="6904541"/>
            <a:ext cx="1769277"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Do</a:t>
            </a:r>
          </a:p>
        </p:txBody>
      </p:sp>
      <p:sp>
        <p:nvSpPr>
          <p:cNvPr id="20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911940" y="6087507"/>
            <a:ext cx="663582" cy="863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1"/>
                </a:solidFill>
                <a:latin typeface="Barlow SemiBold"/>
                <a:ea typeface="Barlow SemiBold"/>
                <a:cs typeface="Barlow SemiBold"/>
                <a:sym typeface="Barlow SemiBold"/>
              </a:defRPr>
            </a:lvl1pPr>
          </a:lstStyle>
          <a:p>
            <a:r>
              <a:rPr dirty="0"/>
              <a:t>D</a:t>
            </a:r>
          </a:p>
        </p:txBody>
      </p:sp>
      <p:grpSp>
        <p:nvGrpSpPr>
          <p:cNvPr id="206" name="Group"/>
          <p:cNvGrpSpPr/>
          <p:nvPr/>
        </p:nvGrpSpPr>
        <p:grpSpPr>
          <a:xfrm>
            <a:off x="9222218" y="5711750"/>
            <a:ext cx="411943" cy="411942"/>
            <a:chOff x="0" y="0"/>
            <a:chExt cx="411941" cy="411941"/>
          </a:xfrm>
        </p:grpSpPr>
        <p:sp>
          <p:nvSpPr>
            <p:cNvPr id="203" name="Circle"/>
            <p:cNvSpPr/>
            <p:nvPr/>
          </p:nvSpPr>
          <p:spPr>
            <a:xfrm>
              <a:off x="-1" y="-1"/>
              <a:ext cx="411943" cy="411943"/>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04" name="Shape"/>
            <p:cNvSpPr/>
            <p:nvPr/>
          </p:nvSpPr>
          <p:spPr>
            <a:xfrm>
              <a:off x="173395" y="121337"/>
              <a:ext cx="221799" cy="265055"/>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05" name="Shape"/>
            <p:cNvSpPr/>
            <p:nvPr/>
          </p:nvSpPr>
          <p:spPr>
            <a:xfrm>
              <a:off x="172241" y="120880"/>
              <a:ext cx="59220" cy="161944"/>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208" name="Rounded Rectangle"/>
          <p:cNvSpPr/>
          <p:nvPr/>
        </p:nvSpPr>
        <p:spPr>
          <a:xfrm>
            <a:off x="2949698" y="5621866"/>
            <a:ext cx="6185852" cy="2221490"/>
          </a:xfrm>
          <a:prstGeom prst="roundRect">
            <a:avLst>
              <a:gd name="adj" fmla="val 50000"/>
            </a:avLst>
          </a:prstGeom>
          <a:solidFill>
            <a:schemeClr val="accent1"/>
          </a:solidFill>
          <a:ln w="12700" cap="flat">
            <a:noFill/>
            <a:miter lim="400000"/>
          </a:ln>
          <a:effectLst/>
        </p:spPr>
        <p:txBody>
          <a:bodyPr wrap="square" lIns="0" tIns="0" rIns="0" bIns="0" numCol="1" anchor="ctr">
            <a:noAutofit/>
          </a:bodyPr>
          <a:lstStyle/>
          <a:p>
            <a:endParaRPr/>
          </a:p>
        </p:txBody>
      </p:sp>
      <p:sp>
        <p:nvSpPr>
          <p:cNvPr id="20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582494" y="6057899"/>
            <a:ext cx="4996461" cy="13208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F7F5F6"/>
                </a:solidFill>
                <a:latin typeface="Barlow Medium"/>
                <a:ea typeface="Barlow Medium"/>
                <a:cs typeface="Barlow Medium"/>
                <a:sym typeface="Barlow Medium"/>
              </a:defRPr>
            </a:lvl1pPr>
          </a:lstStyle>
          <a:p>
            <a:r>
              <a:rPr dirty="0">
                <a:solidFill>
                  <a:schemeClr val="bg1"/>
                </a:solidFill>
              </a:rPr>
              <a:t>Work on tasks that only take a few minutes to complete. Quickly accomplishing a series of smaller tasks builds momentum for working on larger projects.</a:t>
            </a:r>
          </a:p>
        </p:txBody>
      </p:sp>
      <p:sp>
        <p:nvSpPr>
          <p:cNvPr id="211" name="Rounded Rectangle"/>
          <p:cNvSpPr/>
          <p:nvPr/>
        </p:nvSpPr>
        <p:spPr>
          <a:xfrm>
            <a:off x="2949697" y="8856133"/>
            <a:ext cx="6185852" cy="2221489"/>
          </a:xfrm>
          <a:prstGeom prst="roundRect">
            <a:avLst>
              <a:gd name="adj" fmla="val 50000"/>
            </a:avLst>
          </a:prstGeom>
          <a:solidFill>
            <a:schemeClr val="accent2"/>
          </a:solidFill>
          <a:ln w="12700" cap="flat">
            <a:noFill/>
            <a:miter lim="400000"/>
          </a:ln>
          <a:effectLst/>
        </p:spPr>
        <p:txBody>
          <a:bodyPr wrap="square" lIns="0" tIns="0" rIns="0" bIns="0" numCol="1" anchor="ctr">
            <a:noAutofit/>
          </a:bodyPr>
          <a:lstStyle/>
          <a:p>
            <a:endParaRPr/>
          </a:p>
        </p:txBody>
      </p:sp>
      <p:sp>
        <p:nvSpPr>
          <p:cNvPr id="21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582493" y="9457266"/>
            <a:ext cx="4996461" cy="1016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000">
                <a:solidFill>
                  <a:srgbClr val="F7F5F6"/>
                </a:solidFill>
                <a:latin typeface="Barlow Medium"/>
                <a:ea typeface="Barlow Medium"/>
                <a:cs typeface="Barlow Medium"/>
                <a:sym typeface="Barlow Medium"/>
              </a:defRPr>
            </a:lvl1pPr>
          </a:lstStyle>
          <a:p>
            <a:r>
              <a:rPr>
                <a:solidFill>
                  <a:schemeClr val="bg1"/>
                </a:solidFill>
              </a:rPr>
              <a:t>Temporarily pause a task that doesn’t need to be handled right away, and schedule when you have the availability.</a:t>
            </a:r>
          </a:p>
        </p:txBody>
      </p:sp>
      <p:sp>
        <p:nvSpPr>
          <p:cNvPr id="214" name="Circle"/>
          <p:cNvSpPr/>
          <p:nvPr/>
        </p:nvSpPr>
        <p:spPr>
          <a:xfrm>
            <a:off x="9135184" y="8856719"/>
            <a:ext cx="2217096" cy="2217096"/>
          </a:xfrm>
          <a:prstGeom prst="ellipse">
            <a:avLst/>
          </a:prstGeom>
          <a:solidFill>
            <a:schemeClr val="accent2">
              <a:alpha val="60000"/>
            </a:schemeClr>
          </a:solidFill>
          <a:ln w="12700" cap="flat">
            <a:noFill/>
            <a:miter lim="400000"/>
          </a:ln>
          <a:effectLst/>
        </p:spPr>
        <p:txBody>
          <a:bodyPr wrap="square" lIns="0" tIns="0" rIns="0" bIns="0" numCol="1" anchor="ctr">
            <a:noAutofit/>
          </a:bodyPr>
          <a:lstStyle/>
          <a:p>
            <a:endParaRPr/>
          </a:p>
        </p:txBody>
      </p:sp>
      <p:sp>
        <p:nvSpPr>
          <p:cNvPr id="215" name="Circle"/>
          <p:cNvSpPr/>
          <p:nvPr/>
        </p:nvSpPr>
        <p:spPr>
          <a:xfrm>
            <a:off x="9135184" y="8856719"/>
            <a:ext cx="2217096" cy="2217096"/>
          </a:xfrm>
          <a:prstGeom prst="ellipse">
            <a:avLst/>
          </a:prstGeom>
          <a:noFill/>
          <a:ln w="25400" cap="flat">
            <a:solidFill>
              <a:schemeClr val="accent2"/>
            </a:solidFill>
            <a:prstDash val="solid"/>
            <a:round/>
          </a:ln>
          <a:effectLst/>
        </p:spPr>
        <p:txBody>
          <a:bodyPr wrap="square" lIns="0" tIns="0" rIns="0" bIns="0" numCol="1" anchor="ctr">
            <a:noAutofit/>
          </a:bodyPr>
          <a:lstStyle/>
          <a:p>
            <a:endParaRPr/>
          </a:p>
        </p:txBody>
      </p:sp>
      <p:sp>
        <p:nvSpPr>
          <p:cNvPr id="21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359093" y="10138809"/>
            <a:ext cx="1769277"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Defer</a:t>
            </a:r>
          </a:p>
        </p:txBody>
      </p:sp>
      <p:sp>
        <p:nvSpPr>
          <p:cNvPr id="21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911940" y="9321774"/>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2"/>
                </a:solidFill>
                <a:latin typeface="Barlow SemiBold"/>
                <a:ea typeface="Barlow SemiBold"/>
                <a:cs typeface="Barlow SemiBold"/>
                <a:sym typeface="Barlow SemiBold"/>
              </a:defRPr>
            </a:lvl1pPr>
          </a:lstStyle>
          <a:p>
            <a:r>
              <a:t>D</a:t>
            </a:r>
          </a:p>
        </p:txBody>
      </p:sp>
      <p:grpSp>
        <p:nvGrpSpPr>
          <p:cNvPr id="221" name="Group"/>
          <p:cNvGrpSpPr/>
          <p:nvPr/>
        </p:nvGrpSpPr>
        <p:grpSpPr>
          <a:xfrm>
            <a:off x="9215814" y="8946018"/>
            <a:ext cx="411942" cy="411942"/>
            <a:chOff x="0" y="0"/>
            <a:chExt cx="411941" cy="411941"/>
          </a:xfrm>
        </p:grpSpPr>
        <p:sp>
          <p:nvSpPr>
            <p:cNvPr id="218" name="Circle"/>
            <p:cNvSpPr/>
            <p:nvPr/>
          </p:nvSpPr>
          <p:spPr>
            <a:xfrm>
              <a:off x="-1" y="-1"/>
              <a:ext cx="411943" cy="411943"/>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19" name="Shape"/>
            <p:cNvSpPr/>
            <p:nvPr/>
          </p:nvSpPr>
          <p:spPr>
            <a:xfrm>
              <a:off x="155699" y="126971"/>
              <a:ext cx="243773" cy="271384"/>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20" name="Shape"/>
            <p:cNvSpPr/>
            <p:nvPr/>
          </p:nvSpPr>
          <p:spPr>
            <a:xfrm>
              <a:off x="154581" y="111664"/>
              <a:ext cx="111017" cy="163888"/>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223" name="Rounded Rectangle"/>
          <p:cNvSpPr/>
          <p:nvPr/>
        </p:nvSpPr>
        <p:spPr>
          <a:xfrm>
            <a:off x="15243632" y="5621866"/>
            <a:ext cx="6185851" cy="2221489"/>
          </a:xfrm>
          <a:prstGeom prst="roundRect">
            <a:avLst>
              <a:gd name="adj" fmla="val 50000"/>
            </a:avLst>
          </a:prstGeom>
          <a:solidFill>
            <a:schemeClr val="accent3"/>
          </a:solidFill>
          <a:ln w="12700">
            <a:miter lim="400000"/>
          </a:ln>
        </p:spPr>
        <p:txBody>
          <a:bodyPr lIns="0" tIns="0" rIns="0" bIns="0" anchor="ctr"/>
          <a:lstStyle/>
          <a:p>
            <a:endParaRPr/>
          </a:p>
        </p:txBody>
      </p:sp>
      <p:sp>
        <p:nvSpPr>
          <p:cNvPr id="22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876427" y="6515100"/>
            <a:ext cx="4996459" cy="4064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F7F5F6"/>
                </a:solidFill>
                <a:latin typeface="Barlow Medium"/>
                <a:ea typeface="Barlow Medium"/>
                <a:cs typeface="Barlow Medium"/>
                <a:sym typeface="Barlow Medium"/>
              </a:defRPr>
            </a:lvl1pPr>
          </a:lstStyle>
          <a:p>
            <a:r>
              <a:rPr>
                <a:solidFill>
                  <a:schemeClr val="bg1"/>
                </a:solidFill>
              </a:rPr>
              <a:t>Reassign an essential task to someone else.</a:t>
            </a:r>
          </a:p>
        </p:txBody>
      </p:sp>
      <p:sp>
        <p:nvSpPr>
          <p:cNvPr id="225" name="Circle"/>
          <p:cNvSpPr/>
          <p:nvPr/>
        </p:nvSpPr>
        <p:spPr>
          <a:xfrm>
            <a:off x="13025952" y="5622452"/>
            <a:ext cx="2217096" cy="2217097"/>
          </a:xfrm>
          <a:prstGeom prst="ellipse">
            <a:avLst/>
          </a:prstGeom>
          <a:solidFill>
            <a:schemeClr val="accent3">
              <a:alpha val="60000"/>
            </a:schemeClr>
          </a:solidFill>
          <a:ln w="12700" cap="flat">
            <a:noFill/>
            <a:miter lim="400000"/>
          </a:ln>
          <a:effectLst/>
        </p:spPr>
        <p:txBody>
          <a:bodyPr wrap="square" lIns="0" tIns="0" rIns="0" bIns="0" numCol="1" anchor="ctr">
            <a:noAutofit/>
          </a:bodyPr>
          <a:lstStyle/>
          <a:p>
            <a:endParaRPr/>
          </a:p>
        </p:txBody>
      </p:sp>
      <p:sp>
        <p:nvSpPr>
          <p:cNvPr id="226" name="Circle"/>
          <p:cNvSpPr/>
          <p:nvPr/>
        </p:nvSpPr>
        <p:spPr>
          <a:xfrm>
            <a:off x="13025952" y="5622452"/>
            <a:ext cx="2217096" cy="2217097"/>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sp>
        <p:nvSpPr>
          <p:cNvPr id="22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249862" y="6904541"/>
            <a:ext cx="1769276"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Delegate</a:t>
            </a:r>
          </a:p>
        </p:txBody>
      </p:sp>
      <p:sp>
        <p:nvSpPr>
          <p:cNvPr id="22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802707" y="6087507"/>
            <a:ext cx="663582" cy="8636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3"/>
                </a:solidFill>
                <a:latin typeface="Barlow SemiBold"/>
                <a:ea typeface="Barlow SemiBold"/>
                <a:cs typeface="Barlow SemiBold"/>
                <a:sym typeface="Barlow SemiBold"/>
              </a:defRPr>
            </a:lvl1pPr>
          </a:lstStyle>
          <a:p>
            <a:r>
              <a:t>D</a:t>
            </a:r>
          </a:p>
        </p:txBody>
      </p:sp>
      <p:grpSp>
        <p:nvGrpSpPr>
          <p:cNvPr id="232" name="Group"/>
          <p:cNvGrpSpPr/>
          <p:nvPr/>
        </p:nvGrpSpPr>
        <p:grpSpPr>
          <a:xfrm>
            <a:off x="14681202" y="5711750"/>
            <a:ext cx="411942" cy="411942"/>
            <a:chOff x="0" y="0"/>
            <a:chExt cx="411941" cy="411941"/>
          </a:xfrm>
        </p:grpSpPr>
        <p:sp>
          <p:nvSpPr>
            <p:cNvPr id="229" name="Circle"/>
            <p:cNvSpPr/>
            <p:nvPr/>
          </p:nvSpPr>
          <p:spPr>
            <a:xfrm>
              <a:off x="-1" y="-1"/>
              <a:ext cx="411943" cy="411943"/>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30" name="Shape"/>
            <p:cNvSpPr/>
            <p:nvPr/>
          </p:nvSpPr>
          <p:spPr>
            <a:xfrm>
              <a:off x="161016" y="124808"/>
              <a:ext cx="241778" cy="268606"/>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31" name="Shape"/>
            <p:cNvSpPr/>
            <p:nvPr/>
          </p:nvSpPr>
          <p:spPr>
            <a:xfrm>
              <a:off x="156387" y="123749"/>
              <a:ext cx="107405" cy="164444"/>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234" name="Rounded Rectangle"/>
          <p:cNvSpPr/>
          <p:nvPr/>
        </p:nvSpPr>
        <p:spPr>
          <a:xfrm>
            <a:off x="15243632" y="8856133"/>
            <a:ext cx="6185851" cy="2221488"/>
          </a:xfrm>
          <a:prstGeom prst="roundRect">
            <a:avLst>
              <a:gd name="adj" fmla="val 50000"/>
            </a:avLst>
          </a:prstGeom>
          <a:solidFill>
            <a:srgbClr val="535353"/>
          </a:solidFill>
          <a:ln w="12700">
            <a:miter lim="400000"/>
          </a:ln>
        </p:spPr>
        <p:txBody>
          <a:bodyPr lIns="0" tIns="0" rIns="0" bIns="0" anchor="ctr"/>
          <a:lstStyle/>
          <a:p>
            <a:endParaRPr/>
          </a:p>
        </p:txBody>
      </p:sp>
      <p:sp>
        <p:nvSpPr>
          <p:cNvPr id="23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5876427" y="9609666"/>
            <a:ext cx="4996459"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000">
                <a:solidFill>
                  <a:srgbClr val="F7F5F6"/>
                </a:solidFill>
                <a:latin typeface="Barlow Medium"/>
                <a:ea typeface="Barlow Medium"/>
                <a:cs typeface="Barlow Medium"/>
                <a:sym typeface="Barlow Medium"/>
              </a:defRPr>
            </a:lvl1pPr>
          </a:lstStyle>
          <a:p>
            <a:r>
              <a:rPr>
                <a:solidFill>
                  <a:schemeClr val="bg1"/>
                </a:solidFill>
              </a:rPr>
              <a:t>Remove unnecessary tasks from your schedule and move on.</a:t>
            </a:r>
          </a:p>
        </p:txBody>
      </p:sp>
      <p:sp>
        <p:nvSpPr>
          <p:cNvPr id="236" name="Circle"/>
          <p:cNvSpPr/>
          <p:nvPr/>
        </p:nvSpPr>
        <p:spPr>
          <a:xfrm>
            <a:off x="13025952" y="8856719"/>
            <a:ext cx="2217096" cy="2217096"/>
          </a:xfrm>
          <a:prstGeom prst="ellipse">
            <a:avLst/>
          </a:prstGeom>
          <a:solidFill>
            <a:srgbClr val="535353">
              <a:alpha val="60000"/>
            </a:srgbClr>
          </a:solidFill>
          <a:ln w="12700" cap="flat">
            <a:noFill/>
            <a:miter lim="400000"/>
          </a:ln>
          <a:effectLst/>
        </p:spPr>
        <p:txBody>
          <a:bodyPr wrap="square" lIns="0" tIns="0" rIns="0" bIns="0" numCol="1" anchor="ctr">
            <a:noAutofit/>
          </a:bodyPr>
          <a:lstStyle/>
          <a:p>
            <a:endParaRPr/>
          </a:p>
        </p:txBody>
      </p:sp>
      <p:sp>
        <p:nvSpPr>
          <p:cNvPr id="237" name="Circle"/>
          <p:cNvSpPr/>
          <p:nvPr/>
        </p:nvSpPr>
        <p:spPr>
          <a:xfrm>
            <a:off x="13025952" y="8856719"/>
            <a:ext cx="2217096" cy="2217096"/>
          </a:xfrm>
          <a:prstGeom prst="ellipse">
            <a:avLst/>
          </a:prstGeom>
          <a:noFill/>
          <a:ln w="25400" cap="flat">
            <a:solidFill>
              <a:srgbClr val="535353"/>
            </a:solidFill>
            <a:prstDash val="solid"/>
            <a:round/>
          </a:ln>
          <a:effectLst/>
        </p:spPr>
        <p:txBody>
          <a:bodyPr wrap="square" lIns="0" tIns="0" rIns="0" bIns="0" numCol="1" anchor="ctr">
            <a:noAutofit/>
          </a:bodyPr>
          <a:lstStyle/>
          <a:p>
            <a:endParaRPr/>
          </a:p>
        </p:txBody>
      </p:sp>
      <p:sp>
        <p:nvSpPr>
          <p:cNvPr id="23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249860" y="10138809"/>
            <a:ext cx="1769277" cy="4064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Delete</a:t>
            </a:r>
          </a:p>
        </p:txBody>
      </p:sp>
      <p:sp>
        <p:nvSpPr>
          <p:cNvPr id="23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802707" y="9321774"/>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rgbClr val="535353"/>
                </a:solidFill>
                <a:latin typeface="Barlow SemiBold"/>
                <a:ea typeface="Barlow SemiBold"/>
                <a:cs typeface="Barlow SemiBold"/>
                <a:sym typeface="Barlow SemiBold"/>
              </a:defRPr>
            </a:lvl1pPr>
          </a:lstStyle>
          <a:p>
            <a:r>
              <a:rPr dirty="0">
                <a:solidFill>
                  <a:schemeClr val="tx1"/>
                </a:solidFill>
              </a:rPr>
              <a:t>D</a:t>
            </a:r>
          </a:p>
        </p:txBody>
      </p:sp>
      <p:grpSp>
        <p:nvGrpSpPr>
          <p:cNvPr id="243" name="Group"/>
          <p:cNvGrpSpPr/>
          <p:nvPr/>
        </p:nvGrpSpPr>
        <p:grpSpPr>
          <a:xfrm>
            <a:off x="14682327" y="8946018"/>
            <a:ext cx="411943" cy="411942"/>
            <a:chOff x="0" y="0"/>
            <a:chExt cx="411941" cy="411941"/>
          </a:xfrm>
        </p:grpSpPr>
        <p:sp>
          <p:nvSpPr>
            <p:cNvPr id="240" name="Circle"/>
            <p:cNvSpPr/>
            <p:nvPr/>
          </p:nvSpPr>
          <p:spPr>
            <a:xfrm>
              <a:off x="-1" y="-1"/>
              <a:ext cx="411943" cy="411943"/>
            </a:xfrm>
            <a:prstGeom prst="ellipse">
              <a:avLst/>
            </a:prstGeom>
            <a:solidFill>
              <a:srgbClr val="53535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41" name="Shape"/>
            <p:cNvSpPr/>
            <p:nvPr/>
          </p:nvSpPr>
          <p:spPr>
            <a:xfrm>
              <a:off x="148272" y="117247"/>
              <a:ext cx="245851" cy="272076"/>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242" name="Shape"/>
            <p:cNvSpPr/>
            <p:nvPr/>
          </p:nvSpPr>
          <p:spPr>
            <a:xfrm>
              <a:off x="146341" y="116390"/>
              <a:ext cx="121632" cy="162683"/>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
        <p:nvSpPr>
          <p:cNvPr id="24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600531" y="2939830"/>
            <a:ext cx="18639775" cy="162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246" name="Venn diagram"/>
          <p:cNvSpPr txBox="1"/>
          <p:nvPr/>
        </p:nvSpPr>
        <p:spPr>
          <a:xfrm>
            <a:off x="2520962" y="1769507"/>
            <a:ext cx="8742927"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The 4 Ds of Time Management</a:t>
            </a:r>
          </a:p>
        </p:txBody>
      </p:sp>
      <p:sp>
        <p:nvSpPr>
          <p:cNvPr id="247" name="Rounded Rectangle"/>
          <p:cNvSpPr/>
          <p:nvPr/>
        </p:nvSpPr>
        <p:spPr>
          <a:xfrm>
            <a:off x="2484355" y="5196458"/>
            <a:ext cx="19380297" cy="6289486"/>
          </a:xfrm>
          <a:prstGeom prst="roundRect">
            <a:avLst>
              <a:gd name="adj" fmla="val 21674"/>
            </a:avLst>
          </a:prstGeom>
          <a:ln w="25400">
            <a:solidFill>
              <a:schemeClr val="accent5"/>
            </a:solidFill>
            <a:custDash>
              <a:ds d="200000" sp="200000"/>
            </a:custDash>
            <a:miter lim="400000"/>
          </a:ln>
        </p:spPr>
        <p:txBody>
          <a:bodyPr lIns="0" tIns="0" rIns="0" bIns="0" anchor="ctr"/>
          <a:lstStyle/>
          <a:p>
            <a:endParaRPr/>
          </a:p>
        </p:txBody>
      </p:sp>
      <p:sp>
        <p:nvSpPr>
          <p:cNvPr id="248" name="Venn diagram"/>
          <p:cNvSpPr txBox="1"/>
          <p:nvPr/>
        </p:nvSpPr>
        <p:spPr>
          <a:xfrm>
            <a:off x="11316318" y="7897662"/>
            <a:ext cx="1730713"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4600">
                <a:solidFill>
                  <a:srgbClr val="535353"/>
                </a:solidFill>
                <a:latin typeface="Barlow SemiBold"/>
                <a:ea typeface="Barlow SemiBold"/>
                <a:cs typeface="Barlow SemiBold"/>
                <a:sym typeface="Barlow SemiBold"/>
              </a:defRPr>
            </a:lvl1pPr>
          </a:lstStyle>
          <a:p>
            <a:r>
              <a:rPr dirty="0">
                <a:solidFill>
                  <a:schemeClr val="tx1"/>
                </a:solidFill>
              </a:rPr>
              <a:t>4Ds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aphicFrame>
        <p:nvGraphicFramePr>
          <p:cNvPr id="250" name="Table"/>
          <p:cNvGraphicFramePr/>
          <p:nvPr>
            <p:extLst>
              <p:ext uri="{D42A27DB-BD31-4B8C-83A1-F6EECF244321}">
                <p14:modId xmlns:p14="http://schemas.microsoft.com/office/powerpoint/2010/main" val="4272403243"/>
              </p:ext>
            </p:extLst>
          </p:nvPr>
        </p:nvGraphicFramePr>
        <p:xfrm>
          <a:off x="1807633" y="2090746"/>
          <a:ext cx="12132253" cy="9509106"/>
        </p:xfrm>
        <a:graphic>
          <a:graphicData uri="http://schemas.openxmlformats.org/drawingml/2006/table">
            <a:tbl>
              <a:tblPr bandRow="1">
                <a:tableStyleId>{4C3C2611-4C71-4FC5-86AE-919BDF0F9419}</a:tableStyleId>
              </a:tblPr>
              <a:tblGrid>
                <a:gridCol w="1972253">
                  <a:extLst>
                    <a:ext uri="{9D8B030D-6E8A-4147-A177-3AD203B41FA5}">
                      <a16:colId xmlns:a16="http://schemas.microsoft.com/office/drawing/2014/main" val="20000"/>
                    </a:ext>
                  </a:extLst>
                </a:gridCol>
                <a:gridCol w="5080000">
                  <a:extLst>
                    <a:ext uri="{9D8B030D-6E8A-4147-A177-3AD203B41FA5}">
                      <a16:colId xmlns:a16="http://schemas.microsoft.com/office/drawing/2014/main" val="20001"/>
                    </a:ext>
                  </a:extLst>
                </a:gridCol>
                <a:gridCol w="5080000">
                  <a:extLst>
                    <a:ext uri="{9D8B030D-6E8A-4147-A177-3AD203B41FA5}">
                      <a16:colId xmlns:a16="http://schemas.microsoft.com/office/drawing/2014/main" val="20002"/>
                    </a:ext>
                  </a:extLst>
                </a:gridCol>
              </a:tblGrid>
              <a:tr h="760118">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Category</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5"/>
                    </a:solidFill>
                  </a:tcPr>
                </a:tc>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Action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5"/>
                    </a:solidFill>
                  </a:tcPr>
                </a:tc>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Examples</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5"/>
                    </a:solidFill>
                  </a:tcPr>
                </a:tc>
                <a:extLst>
                  <a:ext uri="{0D108BD9-81ED-4DB2-BD59-A6C34878D82A}">
                    <a16:rowId xmlns:a16="http://schemas.microsoft.com/office/drawing/2014/main" val="10000"/>
                  </a:ext>
                </a:extLst>
              </a:tr>
              <a:tr h="2187247">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Do</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1"/>
                    </a:solidFill>
                  </a:tcPr>
                </a:tc>
                <a:tc>
                  <a:txBody>
                    <a:bodyPr/>
                    <a:lstStyle/>
                    <a:p>
                      <a:pPr marL="127000" marR="127000" algn="l">
                        <a:defRPr sz="1800">
                          <a:solidFill>
                            <a:srgbClr val="000000"/>
                          </a:solidFill>
                        </a:defRPr>
                      </a:pPr>
                      <a:r>
                        <a:rPr sz="2000" dirty="0">
                          <a:solidFill>
                            <a:schemeClr val="tx2"/>
                          </a:solidFill>
                          <a:latin typeface="Barlow Medium"/>
                          <a:ea typeface="Barlow Medium"/>
                          <a:cs typeface="Barlow Medium"/>
                          <a:sym typeface="Barlow Medium"/>
                        </a:rPr>
                        <a:t>Work on tasks that only take a few minutes to complete. Quickly accomplishing a series of smaller tasks builds momentum for working on larger projects.</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a:solidFill>
                            <a:schemeClr val="tx2"/>
                          </a:solidFill>
                          <a:latin typeface="Barlow Medium"/>
                          <a:ea typeface="Barlow Medium"/>
                          <a:cs typeface="Barlow Medium"/>
                          <a:sym typeface="Barlow Medium"/>
                        </a:rPr>
                        <a:t>Email, returning a phone call and other</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1"/>
                  </a:ext>
                </a:extLst>
              </a:tr>
              <a:tr h="2187247">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Defer</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2"/>
                    </a:solidFill>
                  </a:tcPr>
                </a:tc>
                <a:tc>
                  <a:txBody>
                    <a:bodyPr/>
                    <a:lstStyle/>
                    <a:p>
                      <a:pPr marL="127000" marR="127000" algn="l">
                        <a:defRPr sz="1800">
                          <a:solidFill>
                            <a:srgbClr val="000000"/>
                          </a:solidFill>
                        </a:defRPr>
                      </a:pPr>
                      <a:r>
                        <a:rPr sz="2000">
                          <a:solidFill>
                            <a:schemeClr val="tx2"/>
                          </a:solidFill>
                          <a:latin typeface="Barlow Medium"/>
                          <a:ea typeface="Barlow Medium"/>
                          <a:cs typeface="Barlow Medium"/>
                          <a:sym typeface="Barlow Medium"/>
                        </a:rPr>
                        <a:t>Temporarily pause a task that doesn’t need to be handled right away, and schedule when you have the availability.</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Request from a colleague, project ideas</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2"/>
                  </a:ext>
                </a:extLst>
              </a:tr>
              <a:tr h="2187247">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Delegate</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chemeClr val="accent3"/>
                    </a:solidFill>
                  </a:tcPr>
                </a:tc>
                <a:tc>
                  <a:txBody>
                    <a:bodyPr/>
                    <a:lstStyle/>
                    <a:p>
                      <a:pPr marL="127000" marR="127000" algn="l">
                        <a:defRPr sz="1800">
                          <a:solidFill>
                            <a:srgbClr val="000000"/>
                          </a:solidFill>
                        </a:defRPr>
                      </a:pPr>
                      <a:r>
                        <a:rPr sz="2000">
                          <a:solidFill>
                            <a:schemeClr val="tx2"/>
                          </a:solidFill>
                          <a:latin typeface="Barlow Medium"/>
                          <a:ea typeface="Barlow Medium"/>
                          <a:cs typeface="Barlow Medium"/>
                          <a:sym typeface="Barlow Medium"/>
                        </a:rPr>
                        <a:t>Reassign an essential task to someone else.</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Weigh tasks that benefit from your specific expertise</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3"/>
                  </a:ext>
                </a:extLst>
              </a:tr>
              <a:tr h="2187247">
                <a:tc>
                  <a:txBody>
                    <a:bodyPr/>
                    <a:lstStyle/>
                    <a:p>
                      <a:pPr>
                        <a:defRPr sz="1800">
                          <a:solidFill>
                            <a:srgbClr val="000000"/>
                          </a:solidFill>
                        </a:defRPr>
                      </a:pPr>
                      <a:r>
                        <a:rPr sz="2000" dirty="0">
                          <a:solidFill>
                            <a:schemeClr val="bg1"/>
                          </a:solidFill>
                          <a:latin typeface="Barlow SemiBold"/>
                          <a:ea typeface="Barlow SemiBold"/>
                          <a:cs typeface="Barlow SemiBold"/>
                          <a:sym typeface="Barlow SemiBold"/>
                        </a:rPr>
                        <a:t>Delete</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solidFill>
                      <a:srgbClr val="535353"/>
                    </a:solidFill>
                  </a:tcPr>
                </a:tc>
                <a:tc>
                  <a:txBody>
                    <a:bodyPr/>
                    <a:lstStyle/>
                    <a:p>
                      <a:pPr marL="127000" marR="127000" algn="l">
                        <a:defRPr sz="1800">
                          <a:solidFill>
                            <a:srgbClr val="000000"/>
                          </a:solidFill>
                        </a:defRPr>
                      </a:pPr>
                      <a:r>
                        <a:rPr sz="2000">
                          <a:solidFill>
                            <a:schemeClr val="tx2"/>
                          </a:solidFill>
                          <a:latin typeface="Barlow Medium"/>
                          <a:ea typeface="Barlow Medium"/>
                          <a:cs typeface="Barlow Medium"/>
                          <a:sym typeface="Barlow Medium"/>
                        </a:rPr>
                        <a:t>Remove unnecessary tasks from your schedule and move on.</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tc>
                  <a:txBody>
                    <a:bodyPr/>
                    <a:lstStyle/>
                    <a:p>
                      <a:pPr>
                        <a:defRPr sz="1800">
                          <a:solidFill>
                            <a:srgbClr val="000000"/>
                          </a:solidFill>
                        </a:defRPr>
                      </a:pPr>
                      <a:r>
                        <a:rPr sz="2000" dirty="0">
                          <a:solidFill>
                            <a:schemeClr val="tx2"/>
                          </a:solidFill>
                          <a:latin typeface="Barlow Medium"/>
                          <a:ea typeface="Barlow Medium"/>
                          <a:cs typeface="Barlow Medium"/>
                          <a:sym typeface="Barlow Medium"/>
                        </a:rPr>
                        <a:t>Unproductive meetings, emails</a:t>
                      </a:r>
                    </a:p>
                  </a:txBody>
                  <a:tcPr marL="0" marR="0" marT="0" marB="0" anchor="ctr" horzOverflow="overflow">
                    <a:lnL w="25400">
                      <a:solidFill>
                        <a:schemeClr val="accent5"/>
                      </a:solidFill>
                    </a:lnL>
                    <a:lnR w="25400">
                      <a:solidFill>
                        <a:schemeClr val="accent5"/>
                      </a:solidFill>
                    </a:lnR>
                    <a:lnT w="25400">
                      <a:solidFill>
                        <a:schemeClr val="accent5"/>
                      </a:solidFill>
                    </a:lnT>
                    <a:lnB w="25400">
                      <a:solidFill>
                        <a:schemeClr val="accent5"/>
                      </a:solidFill>
                    </a:lnB>
                    <a:noFill/>
                  </a:tcPr>
                </a:tc>
                <a:extLst>
                  <a:ext uri="{0D108BD9-81ED-4DB2-BD59-A6C34878D82A}">
                    <a16:rowId xmlns:a16="http://schemas.microsoft.com/office/drawing/2014/main" val="10004"/>
                  </a:ext>
                </a:extLst>
              </a:tr>
            </a:tbl>
          </a:graphicData>
        </a:graphic>
      </p:graphicFrame>
      <p:grpSp>
        <p:nvGrpSpPr>
          <p:cNvPr id="253" name="Group"/>
          <p:cNvGrpSpPr/>
          <p:nvPr/>
        </p:nvGrpSpPr>
        <p:grpSpPr>
          <a:xfrm>
            <a:off x="15407230" y="4200881"/>
            <a:ext cx="7166459" cy="5395193"/>
            <a:chOff x="0" y="0"/>
            <a:chExt cx="7166458" cy="5395191"/>
          </a:xfrm>
        </p:grpSpPr>
        <p:sp>
          <p:nvSpPr>
            <p:cNvPr id="25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4168" y="1864590"/>
              <a:ext cx="7112290" cy="3530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252" name="Venn diagram"/>
            <p:cNvSpPr txBox="1"/>
            <p:nvPr/>
          </p:nvSpPr>
          <p:spPr>
            <a:xfrm>
              <a:off x="0" y="0"/>
              <a:ext cx="6993148" cy="1518363"/>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4600">
                  <a:latin typeface="Barlow Bold"/>
                  <a:ea typeface="Barlow Bold"/>
                  <a:cs typeface="Barlow Bold"/>
                  <a:sym typeface="Barlow Bold"/>
                </a:defRPr>
              </a:lvl1pPr>
            </a:lstStyle>
            <a:p>
              <a:r>
                <a:rPr dirty="0">
                  <a:solidFill>
                    <a:schemeClr val="tx1"/>
                  </a:solidFill>
                </a:rPr>
                <a:t>The 4 Ds of Time Management</a:t>
              </a:r>
            </a:p>
          </p:txBody>
        </p:sp>
      </p:gr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grpSp>
        <p:nvGrpSpPr>
          <p:cNvPr id="290" name="Group"/>
          <p:cNvGrpSpPr/>
          <p:nvPr/>
        </p:nvGrpSpPr>
        <p:grpSpPr>
          <a:xfrm>
            <a:off x="14155584" y="2862326"/>
            <a:ext cx="7908397" cy="8023943"/>
            <a:chOff x="0" y="-1"/>
            <a:chExt cx="7908396" cy="8023941"/>
          </a:xfrm>
        </p:grpSpPr>
        <p:sp>
          <p:nvSpPr>
            <p:cNvPr id="255" name="Shape"/>
            <p:cNvSpPr/>
            <p:nvPr/>
          </p:nvSpPr>
          <p:spPr>
            <a:xfrm>
              <a:off x="2848611" y="113722"/>
              <a:ext cx="2201919" cy="2055143"/>
            </a:xfrm>
            <a:custGeom>
              <a:avLst/>
              <a:gdLst/>
              <a:ahLst/>
              <a:cxnLst>
                <a:cxn ang="0">
                  <a:pos x="wd2" y="hd2"/>
                </a:cxn>
                <a:cxn ang="5400000">
                  <a:pos x="wd2" y="hd2"/>
                </a:cxn>
                <a:cxn ang="10800000">
                  <a:pos x="wd2" y="hd2"/>
                </a:cxn>
                <a:cxn ang="16200000">
                  <a:pos x="wd2" y="hd2"/>
                </a:cxn>
              </a:cxnLst>
              <a:rect l="0" t="0" r="r" b="b"/>
              <a:pathLst>
                <a:path w="21600" h="21551" extrusionOk="0">
                  <a:moveTo>
                    <a:pt x="9710" y="766"/>
                  </a:moveTo>
                  <a:cubicBezTo>
                    <a:pt x="9912" y="259"/>
                    <a:pt x="10400" y="-49"/>
                    <a:pt x="10914" y="6"/>
                  </a:cubicBezTo>
                  <a:cubicBezTo>
                    <a:pt x="11339" y="52"/>
                    <a:pt x="11706" y="344"/>
                    <a:pt x="11869" y="766"/>
                  </a:cubicBezTo>
                  <a:lnTo>
                    <a:pt x="21600" y="21551"/>
                  </a:lnTo>
                  <a:lnTo>
                    <a:pt x="0" y="21551"/>
                  </a:lnTo>
                  <a:lnTo>
                    <a:pt x="9710" y="766"/>
                  </a:ln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sp>
          <p:nvSpPr>
            <p:cNvPr id="256" name="Shape"/>
            <p:cNvSpPr/>
            <p:nvPr/>
          </p:nvSpPr>
          <p:spPr>
            <a:xfrm>
              <a:off x="2127454" y="2289975"/>
              <a:ext cx="3642123" cy="1320007"/>
            </a:xfrm>
            <a:custGeom>
              <a:avLst/>
              <a:gdLst/>
              <a:ahLst/>
              <a:cxnLst>
                <a:cxn ang="0">
                  <a:pos x="wd2" y="hd2"/>
                </a:cxn>
                <a:cxn ang="5400000">
                  <a:pos x="wd2" y="hd2"/>
                </a:cxn>
                <a:cxn ang="10800000">
                  <a:pos x="wd2" y="hd2"/>
                </a:cxn>
                <a:cxn ang="16200000">
                  <a:pos x="wd2" y="hd2"/>
                </a:cxn>
              </a:cxnLst>
              <a:rect l="0" t="0" r="r" b="b"/>
              <a:pathLst>
                <a:path w="21600" h="21600" extrusionOk="0">
                  <a:moveTo>
                    <a:pt x="3914" y="0"/>
                  </a:moveTo>
                  <a:lnTo>
                    <a:pt x="0" y="21600"/>
                  </a:lnTo>
                  <a:lnTo>
                    <a:pt x="21600" y="21600"/>
                  </a:lnTo>
                  <a:lnTo>
                    <a:pt x="17686" y="0"/>
                  </a:lnTo>
                  <a:lnTo>
                    <a:pt x="3914" y="0"/>
                  </a:lnTo>
                  <a:close/>
                </a:path>
              </a:pathLst>
            </a:custGeom>
            <a:solidFill>
              <a:schemeClr val="accent2"/>
            </a:solidFill>
            <a:ln w="12700" cap="flat">
              <a:noFill/>
              <a:miter lim="400000"/>
            </a:ln>
            <a:effectLst/>
          </p:spPr>
          <p:txBody>
            <a:bodyPr wrap="square" lIns="0" tIns="0" rIns="0" bIns="0" numCol="1" anchor="ctr">
              <a:noAutofit/>
            </a:bodyPr>
            <a:lstStyle/>
            <a:p>
              <a:endParaRPr/>
            </a:p>
          </p:txBody>
        </p:sp>
        <p:sp>
          <p:nvSpPr>
            <p:cNvPr id="257" name="Shape"/>
            <p:cNvSpPr/>
            <p:nvPr/>
          </p:nvSpPr>
          <p:spPr>
            <a:xfrm>
              <a:off x="1403554" y="3733410"/>
              <a:ext cx="5089923" cy="1324372"/>
            </a:xfrm>
            <a:custGeom>
              <a:avLst/>
              <a:gdLst/>
              <a:ahLst/>
              <a:cxnLst>
                <a:cxn ang="0">
                  <a:pos x="wd2" y="hd2"/>
                </a:cxn>
                <a:cxn ang="5400000">
                  <a:pos x="wd2" y="hd2"/>
                </a:cxn>
                <a:cxn ang="10800000">
                  <a:pos x="wd2" y="hd2"/>
                </a:cxn>
                <a:cxn ang="16200000">
                  <a:pos x="wd2" y="hd2"/>
                </a:cxn>
              </a:cxnLst>
              <a:rect l="0" t="0" r="r" b="b"/>
              <a:pathLst>
                <a:path w="21600" h="21600" extrusionOk="0">
                  <a:moveTo>
                    <a:pt x="2809" y="0"/>
                  </a:moveTo>
                  <a:lnTo>
                    <a:pt x="0" y="21600"/>
                  </a:lnTo>
                  <a:lnTo>
                    <a:pt x="21600" y="21600"/>
                  </a:lnTo>
                  <a:lnTo>
                    <a:pt x="18789" y="0"/>
                  </a:lnTo>
                  <a:lnTo>
                    <a:pt x="2809" y="0"/>
                  </a:lnTo>
                  <a:close/>
                </a:path>
              </a:pathLst>
            </a:custGeom>
            <a:solidFill>
              <a:schemeClr val="accent3"/>
            </a:solidFill>
            <a:ln w="12700" cap="flat">
              <a:noFill/>
              <a:miter lim="400000"/>
            </a:ln>
            <a:effectLst/>
          </p:spPr>
          <p:txBody>
            <a:bodyPr wrap="square" lIns="0" tIns="0" rIns="0" bIns="0" numCol="1" anchor="ctr">
              <a:noAutofit/>
            </a:bodyPr>
            <a:lstStyle/>
            <a:p>
              <a:endParaRPr/>
            </a:p>
          </p:txBody>
        </p:sp>
        <p:sp>
          <p:nvSpPr>
            <p:cNvPr id="258" name="Shape"/>
            <p:cNvSpPr/>
            <p:nvPr/>
          </p:nvSpPr>
          <p:spPr>
            <a:xfrm>
              <a:off x="673304" y="5181210"/>
              <a:ext cx="6550423" cy="1337072"/>
            </a:xfrm>
            <a:custGeom>
              <a:avLst/>
              <a:gdLst/>
              <a:ahLst/>
              <a:cxnLst>
                <a:cxn ang="0">
                  <a:pos x="wd2" y="hd2"/>
                </a:cxn>
                <a:cxn ang="5400000">
                  <a:pos x="wd2" y="hd2"/>
                </a:cxn>
                <a:cxn ang="10800000">
                  <a:pos x="wd2" y="hd2"/>
                </a:cxn>
                <a:cxn ang="16200000">
                  <a:pos x="wd2" y="hd2"/>
                </a:cxn>
              </a:cxnLst>
              <a:rect l="0" t="0" r="r" b="b"/>
              <a:pathLst>
                <a:path w="21600" h="21600" extrusionOk="0">
                  <a:moveTo>
                    <a:pt x="2204" y="0"/>
                  </a:moveTo>
                  <a:lnTo>
                    <a:pt x="0" y="21600"/>
                  </a:lnTo>
                  <a:lnTo>
                    <a:pt x="21600" y="21600"/>
                  </a:lnTo>
                  <a:lnTo>
                    <a:pt x="19395" y="0"/>
                  </a:lnTo>
                  <a:lnTo>
                    <a:pt x="2204" y="0"/>
                  </a:lnTo>
                  <a:close/>
                </a:path>
              </a:pathLst>
            </a:custGeom>
            <a:solidFill>
              <a:srgbClr val="535353"/>
            </a:solidFill>
            <a:ln w="12700" cap="flat">
              <a:noFill/>
              <a:miter lim="400000"/>
            </a:ln>
            <a:effectLst/>
          </p:spPr>
          <p:txBody>
            <a:bodyPr wrap="square" lIns="0" tIns="0" rIns="0" bIns="0" numCol="1" anchor="ctr">
              <a:noAutofit/>
            </a:bodyPr>
            <a:lstStyle/>
            <a:p>
              <a:endParaRPr/>
            </a:p>
          </p:txBody>
        </p:sp>
        <p:sp>
          <p:nvSpPr>
            <p:cNvPr id="259" name="Shape"/>
            <p:cNvSpPr/>
            <p:nvPr/>
          </p:nvSpPr>
          <p:spPr>
            <a:xfrm>
              <a:off x="0" y="6643095"/>
              <a:ext cx="7908396" cy="1380845"/>
            </a:xfrm>
            <a:custGeom>
              <a:avLst/>
              <a:gdLst/>
              <a:ahLst/>
              <a:cxnLst>
                <a:cxn ang="0">
                  <a:pos x="wd2" y="hd2"/>
                </a:cxn>
                <a:cxn ang="5400000">
                  <a:pos x="wd2" y="hd2"/>
                </a:cxn>
                <a:cxn ang="10800000">
                  <a:pos x="wd2" y="hd2"/>
                </a:cxn>
                <a:cxn ang="16200000">
                  <a:pos x="wd2" y="hd2"/>
                </a:cxn>
              </a:cxnLst>
              <a:rect l="0" t="0" r="r" b="b"/>
              <a:pathLst>
                <a:path w="21574" h="21575" extrusionOk="0">
                  <a:moveTo>
                    <a:pt x="1665" y="0"/>
                  </a:moveTo>
                  <a:lnTo>
                    <a:pt x="38" y="18698"/>
                  </a:lnTo>
                  <a:cubicBezTo>
                    <a:pt x="-14" y="19273"/>
                    <a:pt x="-13" y="19959"/>
                    <a:pt x="40" y="20531"/>
                  </a:cubicBezTo>
                  <a:cubicBezTo>
                    <a:pt x="99" y="21156"/>
                    <a:pt x="211" y="21554"/>
                    <a:pt x="335" y="21575"/>
                  </a:cubicBezTo>
                  <a:lnTo>
                    <a:pt x="21235" y="21528"/>
                  </a:lnTo>
                  <a:cubicBezTo>
                    <a:pt x="21358" y="21600"/>
                    <a:pt x="21476" y="21245"/>
                    <a:pt x="21536" y="20627"/>
                  </a:cubicBezTo>
                  <a:cubicBezTo>
                    <a:pt x="21585" y="20111"/>
                    <a:pt x="21586" y="19487"/>
                    <a:pt x="21537" y="18968"/>
                  </a:cubicBezTo>
                  <a:lnTo>
                    <a:pt x="19878" y="4"/>
                  </a:lnTo>
                  <a:lnTo>
                    <a:pt x="1665" y="0"/>
                  </a:lnTo>
                  <a:close/>
                </a:path>
              </a:pathLst>
            </a:custGeom>
            <a:solidFill>
              <a:schemeClr val="accent1"/>
            </a:solidFill>
            <a:ln w="12700" cap="flat">
              <a:noFill/>
              <a:miter lim="400000"/>
            </a:ln>
            <a:effectLst/>
          </p:spPr>
          <p:txBody>
            <a:bodyPr wrap="square" lIns="45718" tIns="45718" rIns="45718" bIns="45718" numCol="1" anchor="t">
              <a:noAutofit/>
            </a:bodyPr>
            <a:lstStyle/>
            <a:p>
              <a:endParaRPr/>
            </a:p>
          </p:txBody>
        </p:sp>
        <p:grpSp>
          <p:nvGrpSpPr>
            <p:cNvPr id="264" name="Group"/>
            <p:cNvGrpSpPr/>
            <p:nvPr/>
          </p:nvGrpSpPr>
          <p:grpSpPr>
            <a:xfrm>
              <a:off x="3146435" y="952044"/>
              <a:ext cx="1615527" cy="920361"/>
              <a:chOff x="0" y="0"/>
              <a:chExt cx="1615526" cy="920359"/>
            </a:xfrm>
          </p:grpSpPr>
          <p:sp>
            <p:nvSpPr>
              <p:cNvPr id="260"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0" y="540769"/>
                <a:ext cx="1615526" cy="37959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dirty="0">
                    <a:solidFill>
                      <a:schemeClr val="bg1"/>
                    </a:solidFill>
                  </a:rPr>
                  <a:t>Prioritize</a:t>
                </a:r>
              </a:p>
            </p:txBody>
          </p:sp>
          <p:grpSp>
            <p:nvGrpSpPr>
              <p:cNvPr id="263" name="Group"/>
              <p:cNvGrpSpPr/>
              <p:nvPr/>
            </p:nvGrpSpPr>
            <p:grpSpPr>
              <a:xfrm>
                <a:off x="542378" y="0"/>
                <a:ext cx="519405" cy="519404"/>
                <a:chOff x="0" y="0"/>
                <a:chExt cx="519403" cy="519403"/>
              </a:xfrm>
            </p:grpSpPr>
            <p:sp>
              <p:nvSpPr>
                <p:cNvPr id="261" name="Circle"/>
                <p:cNvSpPr/>
                <p:nvPr/>
              </p:nvSpPr>
              <p:spPr>
                <a:xfrm>
                  <a:off x="0" y="0"/>
                  <a:ext cx="519403" cy="519403"/>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262"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69025" y="43801"/>
                  <a:ext cx="392718" cy="37959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535353"/>
                      </a:solidFill>
                      <a:latin typeface="Barlow SemiBold"/>
                      <a:ea typeface="Barlow SemiBold"/>
                      <a:cs typeface="Barlow SemiBold"/>
                      <a:sym typeface="Barlow SemiBold"/>
                    </a:defRPr>
                  </a:lvl1pPr>
                </a:lstStyle>
                <a:p>
                  <a:r>
                    <a:rPr dirty="0">
                      <a:solidFill>
                        <a:schemeClr val="tx1"/>
                      </a:solidFill>
                    </a:rPr>
                    <a:t>P</a:t>
                  </a:r>
                </a:p>
              </p:txBody>
            </p:sp>
          </p:grpSp>
        </p:grpSp>
        <p:grpSp>
          <p:nvGrpSpPr>
            <p:cNvPr id="269" name="Group"/>
            <p:cNvGrpSpPr/>
            <p:nvPr/>
          </p:nvGrpSpPr>
          <p:grpSpPr>
            <a:xfrm>
              <a:off x="3146435" y="2511604"/>
              <a:ext cx="1615527" cy="920361"/>
              <a:chOff x="0" y="0"/>
              <a:chExt cx="1615526" cy="920359"/>
            </a:xfrm>
          </p:grpSpPr>
          <p:sp>
            <p:nvSpPr>
              <p:cNvPr id="265"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0" y="540769"/>
                <a:ext cx="1615526" cy="37959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Organize</a:t>
                </a:r>
              </a:p>
            </p:txBody>
          </p:sp>
          <p:grpSp>
            <p:nvGrpSpPr>
              <p:cNvPr id="268" name="Group"/>
              <p:cNvGrpSpPr/>
              <p:nvPr/>
            </p:nvGrpSpPr>
            <p:grpSpPr>
              <a:xfrm>
                <a:off x="542378" y="0"/>
                <a:ext cx="519405" cy="519404"/>
                <a:chOff x="0" y="0"/>
                <a:chExt cx="519403" cy="519403"/>
              </a:xfrm>
            </p:grpSpPr>
            <p:sp>
              <p:nvSpPr>
                <p:cNvPr id="266" name="Circle"/>
                <p:cNvSpPr/>
                <p:nvPr/>
              </p:nvSpPr>
              <p:spPr>
                <a:xfrm>
                  <a:off x="0" y="0"/>
                  <a:ext cx="519403" cy="519403"/>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267"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69025" y="43801"/>
                  <a:ext cx="392718" cy="37959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535353"/>
                      </a:solidFill>
                      <a:latin typeface="Barlow SemiBold"/>
                      <a:ea typeface="Barlow SemiBold"/>
                      <a:cs typeface="Barlow SemiBold"/>
                      <a:sym typeface="Barlow SemiBold"/>
                    </a:defRPr>
                  </a:lvl1pPr>
                </a:lstStyle>
                <a:p>
                  <a:r>
                    <a:rPr>
                      <a:solidFill>
                        <a:schemeClr val="tx1"/>
                      </a:solidFill>
                    </a:rPr>
                    <a:t>O</a:t>
                  </a:r>
                </a:p>
              </p:txBody>
            </p:sp>
          </p:grpSp>
        </p:grpSp>
        <p:grpSp>
          <p:nvGrpSpPr>
            <p:cNvPr id="274" name="Group"/>
            <p:cNvGrpSpPr/>
            <p:nvPr/>
          </p:nvGrpSpPr>
          <p:grpSpPr>
            <a:xfrm>
              <a:off x="3141807" y="3964484"/>
              <a:ext cx="1615527" cy="920362"/>
              <a:chOff x="0" y="0"/>
              <a:chExt cx="1615526" cy="920359"/>
            </a:xfrm>
          </p:grpSpPr>
          <p:sp>
            <p:nvSpPr>
              <p:cNvPr id="270"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0" y="540769"/>
                <a:ext cx="1615526" cy="37959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Streamline</a:t>
                </a:r>
              </a:p>
            </p:txBody>
          </p:sp>
          <p:grpSp>
            <p:nvGrpSpPr>
              <p:cNvPr id="273" name="Group"/>
              <p:cNvGrpSpPr/>
              <p:nvPr/>
            </p:nvGrpSpPr>
            <p:grpSpPr>
              <a:xfrm>
                <a:off x="542378" y="0"/>
                <a:ext cx="519405" cy="519404"/>
                <a:chOff x="0" y="0"/>
                <a:chExt cx="519403" cy="519403"/>
              </a:xfrm>
            </p:grpSpPr>
            <p:sp>
              <p:nvSpPr>
                <p:cNvPr id="271" name="Circle"/>
                <p:cNvSpPr/>
                <p:nvPr/>
              </p:nvSpPr>
              <p:spPr>
                <a:xfrm>
                  <a:off x="0" y="0"/>
                  <a:ext cx="519403" cy="519403"/>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272"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69025" y="43801"/>
                  <a:ext cx="392718" cy="37958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535353"/>
                      </a:solidFill>
                      <a:latin typeface="Barlow SemiBold"/>
                      <a:ea typeface="Barlow SemiBold"/>
                      <a:cs typeface="Barlow SemiBold"/>
                      <a:sym typeface="Barlow SemiBold"/>
                    </a:defRPr>
                  </a:lvl1pPr>
                </a:lstStyle>
                <a:p>
                  <a:r>
                    <a:rPr>
                      <a:solidFill>
                        <a:schemeClr val="tx1"/>
                      </a:solidFill>
                    </a:rPr>
                    <a:t>S</a:t>
                  </a:r>
                </a:p>
              </p:txBody>
            </p:sp>
          </p:grpSp>
        </p:grpSp>
        <p:grpSp>
          <p:nvGrpSpPr>
            <p:cNvPr id="279" name="Group"/>
            <p:cNvGrpSpPr/>
            <p:nvPr/>
          </p:nvGrpSpPr>
          <p:grpSpPr>
            <a:xfrm>
              <a:off x="3146435" y="5427524"/>
              <a:ext cx="1615527" cy="920362"/>
              <a:chOff x="0" y="0"/>
              <a:chExt cx="1615526" cy="920359"/>
            </a:xfrm>
          </p:grpSpPr>
          <p:sp>
            <p:nvSpPr>
              <p:cNvPr id="275"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0" y="540769"/>
                <a:ext cx="1615526" cy="37959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Economize</a:t>
                </a:r>
              </a:p>
            </p:txBody>
          </p:sp>
          <p:grpSp>
            <p:nvGrpSpPr>
              <p:cNvPr id="278" name="Group"/>
              <p:cNvGrpSpPr/>
              <p:nvPr/>
            </p:nvGrpSpPr>
            <p:grpSpPr>
              <a:xfrm>
                <a:off x="542378" y="0"/>
                <a:ext cx="519405" cy="519404"/>
                <a:chOff x="0" y="0"/>
                <a:chExt cx="519403" cy="519403"/>
              </a:xfrm>
            </p:grpSpPr>
            <p:sp>
              <p:nvSpPr>
                <p:cNvPr id="276" name="Circle"/>
                <p:cNvSpPr/>
                <p:nvPr/>
              </p:nvSpPr>
              <p:spPr>
                <a:xfrm>
                  <a:off x="0" y="0"/>
                  <a:ext cx="519403" cy="519403"/>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277"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69025" y="43801"/>
                  <a:ext cx="392718" cy="37958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535353"/>
                      </a:solidFill>
                      <a:latin typeface="Barlow SemiBold"/>
                      <a:ea typeface="Barlow SemiBold"/>
                      <a:cs typeface="Barlow SemiBold"/>
                      <a:sym typeface="Barlow SemiBold"/>
                    </a:defRPr>
                  </a:lvl1pPr>
                </a:lstStyle>
                <a:p>
                  <a:r>
                    <a:rPr>
                      <a:solidFill>
                        <a:schemeClr val="tx1"/>
                      </a:solidFill>
                    </a:rPr>
                    <a:t>E</a:t>
                  </a:r>
                </a:p>
              </p:txBody>
            </p:sp>
          </p:grpSp>
        </p:grpSp>
        <p:grpSp>
          <p:nvGrpSpPr>
            <p:cNvPr id="284" name="Group"/>
            <p:cNvGrpSpPr/>
            <p:nvPr/>
          </p:nvGrpSpPr>
          <p:grpSpPr>
            <a:xfrm>
              <a:off x="3146435" y="6900724"/>
              <a:ext cx="1615527" cy="920362"/>
              <a:chOff x="0" y="0"/>
              <a:chExt cx="1615526" cy="920359"/>
            </a:xfrm>
          </p:grpSpPr>
          <p:sp>
            <p:nvSpPr>
              <p:cNvPr id="280"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0" y="540769"/>
                <a:ext cx="1615526" cy="37959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Contribute</a:t>
                </a:r>
              </a:p>
            </p:txBody>
          </p:sp>
          <p:grpSp>
            <p:nvGrpSpPr>
              <p:cNvPr id="283" name="Group"/>
              <p:cNvGrpSpPr/>
              <p:nvPr/>
            </p:nvGrpSpPr>
            <p:grpSpPr>
              <a:xfrm>
                <a:off x="542378" y="0"/>
                <a:ext cx="519405" cy="519404"/>
                <a:chOff x="0" y="0"/>
                <a:chExt cx="519403" cy="519403"/>
              </a:xfrm>
            </p:grpSpPr>
            <p:sp>
              <p:nvSpPr>
                <p:cNvPr id="281" name="Circle"/>
                <p:cNvSpPr/>
                <p:nvPr/>
              </p:nvSpPr>
              <p:spPr>
                <a:xfrm>
                  <a:off x="0" y="0"/>
                  <a:ext cx="519403" cy="519403"/>
                </a:xfrm>
                <a:prstGeom prst="ellipse">
                  <a:avLst/>
                </a:prstGeom>
                <a:solidFill>
                  <a:srgbClr val="F7F5F6"/>
                </a:solidFill>
                <a:ln w="12700" cap="flat">
                  <a:noFill/>
                  <a:miter lim="400000"/>
                </a:ln>
                <a:effectLst/>
              </p:spPr>
              <p:txBody>
                <a:bodyPr wrap="square" lIns="0" tIns="0" rIns="0" bIns="0" numCol="1" anchor="ctr">
                  <a:noAutofit/>
                </a:bodyPr>
                <a:lstStyle/>
                <a:p>
                  <a:endParaRPr/>
                </a:p>
              </p:txBody>
            </p:sp>
            <p:sp>
              <p:nvSpPr>
                <p:cNvPr id="282"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69025" y="43801"/>
                  <a:ext cx="392718" cy="379589"/>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535353"/>
                      </a:solidFill>
                      <a:latin typeface="Barlow SemiBold"/>
                      <a:ea typeface="Barlow SemiBold"/>
                      <a:cs typeface="Barlow SemiBold"/>
                      <a:sym typeface="Barlow SemiBold"/>
                    </a:defRPr>
                  </a:lvl1pPr>
                </a:lstStyle>
                <a:p>
                  <a:r>
                    <a:rPr>
                      <a:solidFill>
                        <a:schemeClr val="tx1"/>
                      </a:solidFill>
                    </a:rPr>
                    <a:t>C</a:t>
                  </a:r>
                </a:p>
              </p:txBody>
            </p:sp>
          </p:grpSp>
        </p:grpSp>
        <p:sp>
          <p:nvSpPr>
            <p:cNvPr id="285" name="Line"/>
            <p:cNvSpPr/>
            <p:nvPr/>
          </p:nvSpPr>
          <p:spPr>
            <a:xfrm flipV="1">
              <a:off x="3955592" y="2209459"/>
              <a:ext cx="0" cy="375663"/>
            </a:xfrm>
            <a:prstGeom prst="line">
              <a:avLst/>
            </a:prstGeom>
            <a:noFill/>
            <a:ln w="25400" cap="flat">
              <a:solidFill>
                <a:srgbClr val="F7F5F6"/>
              </a:solidFill>
              <a:custDash>
                <a:ds d="200000" sp="200000"/>
              </a:custDash>
              <a:miter lim="400000"/>
            </a:ln>
            <a:effectLst/>
          </p:spPr>
          <p:txBody>
            <a:bodyPr wrap="square" lIns="45718" tIns="45718" rIns="45718" bIns="45718" numCol="1" anchor="t">
              <a:noAutofit/>
            </a:bodyPr>
            <a:lstStyle/>
            <a:p>
              <a:endParaRPr/>
            </a:p>
          </p:txBody>
        </p:sp>
        <p:sp>
          <p:nvSpPr>
            <p:cNvPr id="286" name="Line"/>
            <p:cNvSpPr/>
            <p:nvPr/>
          </p:nvSpPr>
          <p:spPr>
            <a:xfrm flipV="1">
              <a:off x="3955592" y="3657259"/>
              <a:ext cx="0" cy="375663"/>
            </a:xfrm>
            <a:prstGeom prst="line">
              <a:avLst/>
            </a:prstGeom>
            <a:noFill/>
            <a:ln w="25400" cap="flat">
              <a:solidFill>
                <a:srgbClr val="F7F5F6"/>
              </a:solidFill>
              <a:custDash>
                <a:ds d="200000" sp="200000"/>
              </a:custDash>
              <a:miter lim="400000"/>
            </a:ln>
            <a:effectLst/>
          </p:spPr>
          <p:txBody>
            <a:bodyPr wrap="square" lIns="45718" tIns="45718" rIns="45718" bIns="45718" numCol="1" anchor="t">
              <a:noAutofit/>
            </a:bodyPr>
            <a:lstStyle/>
            <a:p>
              <a:endParaRPr/>
            </a:p>
          </p:txBody>
        </p:sp>
        <p:sp>
          <p:nvSpPr>
            <p:cNvPr id="287" name="Line"/>
            <p:cNvSpPr/>
            <p:nvPr/>
          </p:nvSpPr>
          <p:spPr>
            <a:xfrm flipV="1">
              <a:off x="3949242" y="5136809"/>
              <a:ext cx="0" cy="375663"/>
            </a:xfrm>
            <a:prstGeom prst="line">
              <a:avLst/>
            </a:prstGeom>
            <a:noFill/>
            <a:ln w="25400" cap="flat">
              <a:solidFill>
                <a:srgbClr val="F7F5F6"/>
              </a:solidFill>
              <a:custDash>
                <a:ds d="200000" sp="200000"/>
              </a:custDash>
              <a:miter lim="400000"/>
            </a:ln>
            <a:effectLst/>
          </p:spPr>
          <p:txBody>
            <a:bodyPr wrap="square" lIns="45718" tIns="45718" rIns="45718" bIns="45718" numCol="1" anchor="t">
              <a:noAutofit/>
            </a:bodyPr>
            <a:lstStyle/>
            <a:p>
              <a:endParaRPr/>
            </a:p>
          </p:txBody>
        </p:sp>
        <p:sp>
          <p:nvSpPr>
            <p:cNvPr id="288" name="Line"/>
            <p:cNvSpPr/>
            <p:nvPr/>
          </p:nvSpPr>
          <p:spPr>
            <a:xfrm flipV="1">
              <a:off x="3949242" y="6597309"/>
              <a:ext cx="0" cy="375663"/>
            </a:xfrm>
            <a:prstGeom prst="line">
              <a:avLst/>
            </a:prstGeom>
            <a:noFill/>
            <a:ln w="25400" cap="flat">
              <a:solidFill>
                <a:srgbClr val="F7F5F6"/>
              </a:solidFill>
              <a:custDash>
                <a:ds d="200000" sp="200000"/>
              </a:custDash>
              <a:miter lim="400000"/>
            </a:ln>
            <a:effectLst/>
          </p:spPr>
          <p:txBody>
            <a:bodyPr wrap="square" lIns="45718" tIns="45718" rIns="45718" bIns="45718" numCol="1" anchor="t">
              <a:noAutofit/>
            </a:bodyPr>
            <a:lstStyle/>
            <a:p>
              <a:endParaRPr/>
            </a:p>
          </p:txBody>
        </p:sp>
        <p:sp>
          <p:nvSpPr>
            <p:cNvPr id="289" name="Line"/>
            <p:cNvSpPr/>
            <p:nvPr/>
          </p:nvSpPr>
          <p:spPr>
            <a:xfrm flipV="1">
              <a:off x="3949243" y="-1"/>
              <a:ext cx="0" cy="991273"/>
            </a:xfrm>
            <a:prstGeom prst="line">
              <a:avLst/>
            </a:prstGeom>
            <a:noFill/>
            <a:ln w="25400" cap="flat">
              <a:solidFill>
                <a:srgbClr val="F7F5F6"/>
              </a:solidFill>
              <a:custDash>
                <a:ds d="200000" sp="200000"/>
              </a:custDash>
              <a:miter lim="400000"/>
            </a:ln>
            <a:effectLst/>
          </p:spPr>
          <p:txBody>
            <a:bodyPr wrap="square" lIns="45718" tIns="45718" rIns="45718" bIns="45718" numCol="1" anchor="t">
              <a:noAutofit/>
            </a:bodyPr>
            <a:lstStyle/>
            <a:p>
              <a:endParaRPr/>
            </a:p>
          </p:txBody>
        </p:sp>
      </p:grpSp>
      <p:grpSp>
        <p:nvGrpSpPr>
          <p:cNvPr id="299" name="Group"/>
          <p:cNvGrpSpPr/>
          <p:nvPr/>
        </p:nvGrpSpPr>
        <p:grpSpPr>
          <a:xfrm>
            <a:off x="2758030" y="2838969"/>
            <a:ext cx="9198171" cy="8045258"/>
            <a:chOff x="0" y="0"/>
            <a:chExt cx="9198169" cy="8045257"/>
          </a:xfrm>
        </p:grpSpPr>
        <p:sp>
          <p:nvSpPr>
            <p:cNvPr id="29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4168" y="1864590"/>
              <a:ext cx="9036612" cy="2387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POSEC is an acronym for "Prioritize by Organizing, Streamlining, Economizing and Contributing". The method dictates a template which emphasizes an average individual's immediate sense of emotional and monetary security. It suggests that by attending to one's personal responsibilities first, an individual is better positioned to shoulder collective responsibilities.</a:t>
              </a:r>
            </a:p>
          </p:txBody>
        </p:sp>
        <p:sp>
          <p:nvSpPr>
            <p:cNvPr id="292" name="Venn diagram"/>
            <p:cNvSpPr txBox="1"/>
            <p:nvPr/>
          </p:nvSpPr>
          <p:spPr>
            <a:xfrm>
              <a:off x="0" y="0"/>
              <a:ext cx="6993148" cy="151836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sz="4600">
                  <a:latin typeface="Barlow Bold"/>
                  <a:ea typeface="Barlow Bold"/>
                  <a:cs typeface="Barlow Bold"/>
                  <a:sym typeface="Barlow Bold"/>
                </a:defRPr>
              </a:pPr>
              <a:r>
                <a:rPr dirty="0">
                  <a:solidFill>
                    <a:schemeClr val="tx1"/>
                  </a:solidFill>
                </a:rPr>
                <a:t>The POSEC Method of</a:t>
              </a:r>
            </a:p>
            <a:p>
              <a:pPr algn="l">
                <a:defRPr sz="4600">
                  <a:latin typeface="Barlow Bold"/>
                  <a:ea typeface="Barlow Bold"/>
                  <a:cs typeface="Barlow Bold"/>
                  <a:sym typeface="Barlow Bold"/>
                </a:defRPr>
              </a:pPr>
              <a:r>
                <a:rPr dirty="0">
                  <a:solidFill>
                    <a:schemeClr val="tx1"/>
                  </a:solidFill>
                </a:rPr>
                <a:t>Time Management</a:t>
              </a:r>
            </a:p>
          </p:txBody>
        </p:sp>
        <p:sp>
          <p:nvSpPr>
            <p:cNvPr id="29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27982" y="4514656"/>
              <a:ext cx="8270187" cy="3530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p>
              <a:pPr algn="l">
                <a:defRPr sz="2500">
                  <a:solidFill>
                    <a:srgbClr val="9D9F9D"/>
                  </a:solidFill>
                  <a:latin typeface="Barlow Medium"/>
                  <a:ea typeface="Barlow Medium"/>
                  <a:cs typeface="Barlow Medium"/>
                  <a:sym typeface="Barlow Medium"/>
                </a:defRPr>
              </a:pPr>
              <a:r>
                <a:rPr>
                  <a:solidFill>
                    <a:schemeClr val="tx2"/>
                  </a:solidFill>
                </a:rPr>
                <a:t>Prioritize your time and define your life by goals.</a:t>
              </a:r>
            </a:p>
            <a:p>
              <a:pPr algn="l">
                <a:defRPr sz="2500">
                  <a:solidFill>
                    <a:srgbClr val="9D9F9D"/>
                  </a:solidFill>
                  <a:latin typeface="Barlow Medium"/>
                  <a:ea typeface="Barlow Medium"/>
                  <a:cs typeface="Barlow Medium"/>
                  <a:sym typeface="Barlow Medium"/>
                </a:defRPr>
              </a:pPr>
              <a:r>
                <a:rPr>
                  <a:solidFill>
                    <a:schemeClr val="tx2"/>
                  </a:solidFill>
                </a:rPr>
                <a:t>Organize things you have to accomplish regularly to be successful (family and finances).</a:t>
              </a:r>
            </a:p>
            <a:p>
              <a:pPr algn="l">
                <a:defRPr sz="2500">
                  <a:solidFill>
                    <a:srgbClr val="9D9F9D"/>
                  </a:solidFill>
                  <a:latin typeface="Barlow Medium"/>
                  <a:ea typeface="Barlow Medium"/>
                  <a:cs typeface="Barlow Medium"/>
                  <a:sym typeface="Barlow Medium"/>
                </a:defRPr>
              </a:pPr>
              <a:r>
                <a:rPr>
                  <a:solidFill>
                    <a:schemeClr val="tx2"/>
                  </a:solidFill>
                </a:rPr>
                <a:t>Streamline things you may not like to do, but must do (work and chores).</a:t>
              </a:r>
            </a:p>
            <a:p>
              <a:pPr algn="l">
                <a:defRPr sz="2500">
                  <a:solidFill>
                    <a:srgbClr val="9D9F9D"/>
                  </a:solidFill>
                  <a:latin typeface="Barlow Medium"/>
                  <a:ea typeface="Barlow Medium"/>
                  <a:cs typeface="Barlow Medium"/>
                  <a:sym typeface="Barlow Medium"/>
                </a:defRPr>
              </a:pPr>
              <a:r>
                <a:rPr>
                  <a:solidFill>
                    <a:schemeClr val="tx2"/>
                  </a:solidFill>
                </a:rPr>
                <a:t>Economize things you should do or may even like to do, but they're not pressingly urgent (pastimes and socializing).</a:t>
              </a:r>
            </a:p>
            <a:p>
              <a:pPr algn="l">
                <a:defRPr sz="2500">
                  <a:solidFill>
                    <a:srgbClr val="9D9F9D"/>
                  </a:solidFill>
                  <a:latin typeface="Barlow Medium"/>
                  <a:ea typeface="Barlow Medium"/>
                  <a:cs typeface="Barlow Medium"/>
                  <a:sym typeface="Barlow Medium"/>
                </a:defRPr>
              </a:pPr>
              <a:r>
                <a:rPr>
                  <a:solidFill>
                    <a:schemeClr val="tx2"/>
                  </a:solidFill>
                </a:rPr>
                <a:t>Contribute by paying attention to the few remaining things that make a difference (social obligations).</a:t>
              </a:r>
            </a:p>
          </p:txBody>
        </p:sp>
        <p:sp>
          <p:nvSpPr>
            <p:cNvPr id="294" name="Freeform 91"/>
            <p:cNvSpPr/>
            <p:nvPr/>
          </p:nvSpPr>
          <p:spPr>
            <a:xfrm>
              <a:off x="610768" y="4649779"/>
              <a:ext cx="234824" cy="22338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chemeClr val="accent1"/>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295" name="Freeform 91"/>
            <p:cNvSpPr/>
            <p:nvPr/>
          </p:nvSpPr>
          <p:spPr>
            <a:xfrm>
              <a:off x="610768" y="5038536"/>
              <a:ext cx="234824" cy="22338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chemeClr val="accent2"/>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296" name="Freeform 91"/>
            <p:cNvSpPr/>
            <p:nvPr/>
          </p:nvSpPr>
          <p:spPr>
            <a:xfrm>
              <a:off x="610768" y="5795683"/>
              <a:ext cx="234824" cy="22338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chemeClr val="accent3"/>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297" name="Freeform 91"/>
            <p:cNvSpPr/>
            <p:nvPr/>
          </p:nvSpPr>
          <p:spPr>
            <a:xfrm>
              <a:off x="610768" y="6556266"/>
              <a:ext cx="234824" cy="22338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chemeClr val="tx1"/>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298" name="Freeform 91"/>
            <p:cNvSpPr/>
            <p:nvPr/>
          </p:nvSpPr>
          <p:spPr>
            <a:xfrm>
              <a:off x="610768" y="7309798"/>
              <a:ext cx="234824" cy="223384"/>
            </a:xfrm>
            <a:custGeom>
              <a:avLst/>
              <a:gdLst/>
              <a:ahLst/>
              <a:cxnLst>
                <a:cxn ang="0">
                  <a:pos x="wd2" y="hd2"/>
                </a:cxn>
                <a:cxn ang="5400000">
                  <a:pos x="wd2" y="hd2"/>
                </a:cxn>
                <a:cxn ang="10800000">
                  <a:pos x="wd2" y="hd2"/>
                </a:cxn>
                <a:cxn ang="16200000">
                  <a:pos x="wd2" y="hd2"/>
                </a:cxn>
              </a:cxnLst>
              <a:rect l="0" t="0" r="r" b="b"/>
              <a:pathLst>
                <a:path w="21200" h="21588" extrusionOk="0">
                  <a:moveTo>
                    <a:pt x="20573" y="720"/>
                  </a:moveTo>
                  <a:lnTo>
                    <a:pt x="20467" y="606"/>
                  </a:lnTo>
                  <a:cubicBezTo>
                    <a:pt x="20091" y="206"/>
                    <a:pt x="19582" y="-12"/>
                    <a:pt x="19053" y="0"/>
                  </a:cubicBezTo>
                  <a:cubicBezTo>
                    <a:pt x="18525" y="11"/>
                    <a:pt x="18024" y="254"/>
                    <a:pt x="17665" y="671"/>
                  </a:cubicBezTo>
                  <a:lnTo>
                    <a:pt x="6825" y="13328"/>
                  </a:lnTo>
                  <a:lnTo>
                    <a:pt x="6612" y="13426"/>
                  </a:lnTo>
                  <a:lnTo>
                    <a:pt x="6405" y="13324"/>
                  </a:lnTo>
                  <a:lnTo>
                    <a:pt x="3715" y="9962"/>
                  </a:lnTo>
                  <a:cubicBezTo>
                    <a:pt x="3326" y="9477"/>
                    <a:pt x="2767" y="9187"/>
                    <a:pt x="2170" y="9162"/>
                  </a:cubicBezTo>
                  <a:cubicBezTo>
                    <a:pt x="1573" y="9136"/>
                    <a:pt x="992" y="9381"/>
                    <a:pt x="570" y="9831"/>
                  </a:cubicBezTo>
                  <a:cubicBezTo>
                    <a:pt x="-103" y="10553"/>
                    <a:pt x="-191" y="11689"/>
                    <a:pt x="363" y="12519"/>
                  </a:cubicBezTo>
                  <a:lnTo>
                    <a:pt x="5911" y="20836"/>
                  </a:lnTo>
                  <a:cubicBezTo>
                    <a:pt x="6227" y="21309"/>
                    <a:pt x="6736" y="21588"/>
                    <a:pt x="7278" y="21588"/>
                  </a:cubicBezTo>
                  <a:lnTo>
                    <a:pt x="7762" y="21588"/>
                  </a:lnTo>
                  <a:cubicBezTo>
                    <a:pt x="8675" y="21588"/>
                    <a:pt x="9529" y="21111"/>
                    <a:pt x="10046" y="20308"/>
                  </a:cubicBezTo>
                  <a:lnTo>
                    <a:pt x="20820" y="3650"/>
                  </a:lnTo>
                  <a:cubicBezTo>
                    <a:pt x="21409" y="2739"/>
                    <a:pt x="21302" y="1505"/>
                    <a:pt x="20573" y="720"/>
                  </a:cubicBezTo>
                  <a:close/>
                </a:path>
              </a:pathLst>
            </a:custGeom>
            <a:solidFill>
              <a:schemeClr val="accent1"/>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gr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30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498932" y="3110468"/>
            <a:ext cx="19591331" cy="1244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POSEC is an acronym for "Prioritize by Organizing, Streamlining, Economizing and Contributing". The method dictates a template which emphasizes an average individual's immediate sense of emotional and monetary security. It suggests that by attending to one's personal responsibilities first, an individual is better positioned to shoulder collective responsibilities.</a:t>
            </a:r>
          </a:p>
        </p:txBody>
      </p:sp>
      <p:sp>
        <p:nvSpPr>
          <p:cNvPr id="302" name="Venn diagram"/>
          <p:cNvSpPr txBox="1"/>
          <p:nvPr/>
        </p:nvSpPr>
        <p:spPr>
          <a:xfrm>
            <a:off x="2444763" y="1957078"/>
            <a:ext cx="13583268"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The POSEC Method of Time Management</a:t>
            </a:r>
          </a:p>
        </p:txBody>
      </p:sp>
      <p:grpSp>
        <p:nvGrpSpPr>
          <p:cNvPr id="342" name="Group"/>
          <p:cNvGrpSpPr/>
          <p:nvPr/>
        </p:nvGrpSpPr>
        <p:grpSpPr>
          <a:xfrm>
            <a:off x="2322407" y="5387672"/>
            <a:ext cx="19739188" cy="6607837"/>
            <a:chOff x="0" y="-1"/>
            <a:chExt cx="19739186" cy="6607835"/>
          </a:xfrm>
        </p:grpSpPr>
        <p:sp>
          <p:nvSpPr>
            <p:cNvPr id="303" name="Line"/>
            <p:cNvSpPr/>
            <p:nvPr/>
          </p:nvSpPr>
          <p:spPr>
            <a:xfrm>
              <a:off x="2451014" y="644"/>
              <a:ext cx="2676044" cy="506474"/>
            </a:xfrm>
            <a:custGeom>
              <a:avLst/>
              <a:gdLst/>
              <a:ahLst/>
              <a:cxnLst>
                <a:cxn ang="0">
                  <a:pos x="wd2" y="hd2"/>
                </a:cxn>
                <a:cxn ang="5400000">
                  <a:pos x="wd2" y="hd2"/>
                </a:cxn>
                <a:cxn ang="10800000">
                  <a:pos x="wd2" y="hd2"/>
                </a:cxn>
                <a:cxn ang="16200000">
                  <a:pos x="wd2" y="hd2"/>
                </a:cxn>
              </a:cxnLst>
              <a:rect l="0" t="0" r="r" b="b"/>
              <a:pathLst>
                <a:path w="21600" h="21327" extrusionOk="0">
                  <a:moveTo>
                    <a:pt x="0" y="21327"/>
                  </a:moveTo>
                  <a:cubicBezTo>
                    <a:pt x="3039" y="7327"/>
                    <a:pt x="6967" y="-273"/>
                    <a:pt x="11021" y="7"/>
                  </a:cubicBezTo>
                  <a:cubicBezTo>
                    <a:pt x="14923" y="277"/>
                    <a:pt x="18677" y="7842"/>
                    <a:pt x="21600" y="21327"/>
                  </a:cubicBezTo>
                </a:path>
              </a:pathLst>
            </a:custGeom>
            <a:noFill/>
            <a:ln w="25400" cap="flat">
              <a:solidFill>
                <a:schemeClr val="accent1"/>
              </a:solidFill>
              <a:prstDash val="solid"/>
              <a:round/>
            </a:ln>
            <a:effectLst/>
          </p:spPr>
          <p:txBody>
            <a:bodyPr wrap="square" lIns="45718" tIns="45718" rIns="45718" bIns="45718" numCol="1" anchor="t">
              <a:noAutofit/>
            </a:bodyPr>
            <a:lstStyle/>
            <a:p>
              <a:endParaRPr/>
            </a:p>
          </p:txBody>
        </p:sp>
        <p:sp>
          <p:nvSpPr>
            <p:cNvPr id="304" name="Line"/>
            <p:cNvSpPr/>
            <p:nvPr/>
          </p:nvSpPr>
          <p:spPr>
            <a:xfrm>
              <a:off x="2451838" y="212490"/>
              <a:ext cx="441753" cy="29511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3261" y="17183"/>
                    <a:pt x="6737" y="13135"/>
                    <a:pt x="10398" y="9487"/>
                  </a:cubicBezTo>
                  <a:cubicBezTo>
                    <a:pt x="13974" y="5924"/>
                    <a:pt x="17718" y="2753"/>
                    <a:pt x="21600" y="0"/>
                  </a:cubicBezTo>
                </a:path>
              </a:pathLst>
            </a:custGeom>
            <a:noFill/>
            <a:ln w="50800" cap="flat">
              <a:solidFill>
                <a:schemeClr val="accent1"/>
              </a:solidFill>
              <a:prstDash val="solid"/>
              <a:round/>
            </a:ln>
            <a:effectLst/>
          </p:spPr>
          <p:txBody>
            <a:bodyPr wrap="square" lIns="45718" tIns="45718" rIns="45718" bIns="45718" numCol="1" anchor="t">
              <a:noAutofit/>
            </a:bodyPr>
            <a:lstStyle/>
            <a:p>
              <a:endParaRPr/>
            </a:p>
          </p:txBody>
        </p:sp>
        <p:sp>
          <p:nvSpPr>
            <p:cNvPr id="305" name="Line"/>
            <p:cNvSpPr/>
            <p:nvPr/>
          </p:nvSpPr>
          <p:spPr>
            <a:xfrm>
              <a:off x="4686221" y="210085"/>
              <a:ext cx="435299" cy="295187"/>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4388" y="3007"/>
                    <a:pt x="8586" y="6585"/>
                    <a:pt x="12543" y="10691"/>
                  </a:cubicBezTo>
                  <a:cubicBezTo>
                    <a:pt x="15736" y="14002"/>
                    <a:pt x="18762" y="17648"/>
                    <a:pt x="21600" y="21600"/>
                  </a:cubicBezTo>
                </a:path>
              </a:pathLst>
            </a:custGeom>
            <a:noFill/>
            <a:ln w="50800" cap="flat">
              <a:solidFill>
                <a:schemeClr val="accent1"/>
              </a:solidFill>
              <a:prstDash val="solid"/>
              <a:round/>
            </a:ln>
            <a:effectLst/>
          </p:spPr>
          <p:txBody>
            <a:bodyPr wrap="square" lIns="45718" tIns="45718" rIns="45718" bIns="45718" numCol="1" anchor="t">
              <a:noAutofit/>
            </a:bodyPr>
            <a:lstStyle/>
            <a:p>
              <a:endParaRPr/>
            </a:p>
          </p:txBody>
        </p:sp>
        <p:sp>
          <p:nvSpPr>
            <p:cNvPr id="306" name="Line"/>
            <p:cNvSpPr/>
            <p:nvPr/>
          </p:nvSpPr>
          <p:spPr>
            <a:xfrm>
              <a:off x="10547264" y="-1"/>
              <a:ext cx="2676045" cy="506474"/>
            </a:xfrm>
            <a:custGeom>
              <a:avLst/>
              <a:gdLst/>
              <a:ahLst/>
              <a:cxnLst>
                <a:cxn ang="0">
                  <a:pos x="wd2" y="hd2"/>
                </a:cxn>
                <a:cxn ang="5400000">
                  <a:pos x="wd2" y="hd2"/>
                </a:cxn>
                <a:cxn ang="10800000">
                  <a:pos x="wd2" y="hd2"/>
                </a:cxn>
                <a:cxn ang="16200000">
                  <a:pos x="wd2" y="hd2"/>
                </a:cxn>
              </a:cxnLst>
              <a:rect l="0" t="0" r="r" b="b"/>
              <a:pathLst>
                <a:path w="21600" h="21327" extrusionOk="0">
                  <a:moveTo>
                    <a:pt x="0" y="21327"/>
                  </a:moveTo>
                  <a:cubicBezTo>
                    <a:pt x="3039" y="7327"/>
                    <a:pt x="6967" y="-273"/>
                    <a:pt x="11021" y="7"/>
                  </a:cubicBezTo>
                  <a:cubicBezTo>
                    <a:pt x="14923" y="277"/>
                    <a:pt x="18677" y="7842"/>
                    <a:pt x="21600" y="21327"/>
                  </a:cubicBezTo>
                </a:path>
              </a:pathLst>
            </a:custGeom>
            <a:noFill/>
            <a:ln w="25400" cap="flat">
              <a:solidFill>
                <a:schemeClr val="accent3"/>
              </a:solidFill>
              <a:prstDash val="solid"/>
              <a:round/>
            </a:ln>
            <a:effectLst/>
          </p:spPr>
          <p:txBody>
            <a:bodyPr wrap="square" lIns="45718" tIns="45718" rIns="45718" bIns="45718" numCol="1" anchor="t">
              <a:noAutofit/>
            </a:bodyPr>
            <a:lstStyle/>
            <a:p>
              <a:endParaRPr/>
            </a:p>
          </p:txBody>
        </p:sp>
        <p:sp>
          <p:nvSpPr>
            <p:cNvPr id="307" name="Line"/>
            <p:cNvSpPr/>
            <p:nvPr/>
          </p:nvSpPr>
          <p:spPr>
            <a:xfrm>
              <a:off x="10548087" y="211845"/>
              <a:ext cx="441753" cy="29511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3261" y="17183"/>
                    <a:pt x="6737" y="13135"/>
                    <a:pt x="10398" y="9487"/>
                  </a:cubicBezTo>
                  <a:cubicBezTo>
                    <a:pt x="13974" y="5924"/>
                    <a:pt x="17718" y="2753"/>
                    <a:pt x="21600" y="0"/>
                  </a:cubicBezTo>
                </a:path>
              </a:pathLst>
            </a:custGeom>
            <a:noFill/>
            <a:ln w="50800" cap="flat">
              <a:solidFill>
                <a:schemeClr val="accent3"/>
              </a:solidFill>
              <a:prstDash val="solid"/>
              <a:round/>
            </a:ln>
            <a:effectLst/>
          </p:spPr>
          <p:txBody>
            <a:bodyPr wrap="square" lIns="45718" tIns="45718" rIns="45718" bIns="45718" numCol="1" anchor="t">
              <a:noAutofit/>
            </a:bodyPr>
            <a:lstStyle/>
            <a:p>
              <a:endParaRPr/>
            </a:p>
          </p:txBody>
        </p:sp>
        <p:sp>
          <p:nvSpPr>
            <p:cNvPr id="308" name="Line"/>
            <p:cNvSpPr/>
            <p:nvPr/>
          </p:nvSpPr>
          <p:spPr>
            <a:xfrm>
              <a:off x="12782470" y="209440"/>
              <a:ext cx="435299" cy="29518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4388" y="3007"/>
                    <a:pt x="8586" y="6585"/>
                    <a:pt x="12543" y="10691"/>
                  </a:cubicBezTo>
                  <a:cubicBezTo>
                    <a:pt x="15736" y="14002"/>
                    <a:pt x="18762" y="17648"/>
                    <a:pt x="21600" y="21600"/>
                  </a:cubicBezTo>
                </a:path>
              </a:pathLst>
            </a:custGeom>
            <a:noFill/>
            <a:ln w="50800" cap="flat">
              <a:solidFill>
                <a:schemeClr val="accent3"/>
              </a:solidFill>
              <a:prstDash val="solid"/>
              <a:round/>
            </a:ln>
            <a:effectLst/>
          </p:spPr>
          <p:txBody>
            <a:bodyPr wrap="square" lIns="45718" tIns="45718" rIns="45718" bIns="45718" numCol="1" anchor="t">
              <a:noAutofit/>
            </a:bodyPr>
            <a:lstStyle/>
            <a:p>
              <a:endParaRPr/>
            </a:p>
          </p:txBody>
        </p:sp>
        <p:grpSp>
          <p:nvGrpSpPr>
            <p:cNvPr id="341" name="Group"/>
            <p:cNvGrpSpPr/>
            <p:nvPr/>
          </p:nvGrpSpPr>
          <p:grpSpPr>
            <a:xfrm>
              <a:off x="0" y="351606"/>
              <a:ext cx="19739186" cy="6256228"/>
              <a:chOff x="0" y="0"/>
              <a:chExt cx="19739185" cy="6256227"/>
            </a:xfrm>
          </p:grpSpPr>
          <p:grpSp>
            <p:nvGrpSpPr>
              <p:cNvPr id="311" name="Group"/>
              <p:cNvGrpSpPr/>
              <p:nvPr/>
            </p:nvGrpSpPr>
            <p:grpSpPr>
              <a:xfrm>
                <a:off x="81115" y="0"/>
                <a:ext cx="3353823" cy="3353822"/>
                <a:chOff x="0" y="0"/>
                <a:chExt cx="3353821" cy="3353821"/>
              </a:xfrm>
            </p:grpSpPr>
            <p:sp>
              <p:nvSpPr>
                <p:cNvPr id="309" name="Circle"/>
                <p:cNvSpPr/>
                <p:nvPr/>
              </p:nvSpPr>
              <p:spPr>
                <a:xfrm>
                  <a:off x="0" y="0"/>
                  <a:ext cx="3353822" cy="3353822"/>
                </a:xfrm>
                <a:prstGeom prst="ellipse">
                  <a:avLst/>
                </a:prstGeom>
                <a:solidFill>
                  <a:schemeClr val="accent1">
                    <a:alpha val="60000"/>
                  </a:schemeClr>
                </a:solidFill>
                <a:ln w="12700" cap="flat">
                  <a:noFill/>
                  <a:miter lim="400000"/>
                </a:ln>
                <a:effectLst/>
              </p:spPr>
              <p:txBody>
                <a:bodyPr wrap="square" lIns="0" tIns="0" rIns="0" bIns="0" numCol="1" anchor="ctr">
                  <a:noAutofit/>
                </a:bodyPr>
                <a:lstStyle/>
                <a:p>
                  <a:endParaRPr/>
                </a:p>
              </p:txBody>
            </p:sp>
            <p:sp>
              <p:nvSpPr>
                <p:cNvPr id="310" name="Circle"/>
                <p:cNvSpPr/>
                <p:nvPr/>
              </p:nvSpPr>
              <p:spPr>
                <a:xfrm>
                  <a:off x="0" y="0"/>
                  <a:ext cx="3353822" cy="3353822"/>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grpSp>
          <p:sp>
            <p:nvSpPr>
              <p:cNvPr id="31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426236" y="897952"/>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1"/>
                    </a:solidFill>
                    <a:latin typeface="Barlow SemiBold"/>
                    <a:ea typeface="Barlow SemiBold"/>
                    <a:cs typeface="Barlow SemiBold"/>
                    <a:sym typeface="Barlow SemiBold"/>
                  </a:defRPr>
                </a:lvl1pPr>
              </a:lstStyle>
              <a:p>
                <a:r>
                  <a:t>P</a:t>
                </a:r>
              </a:p>
            </p:txBody>
          </p:sp>
          <p:sp>
            <p:nvSpPr>
              <p:cNvPr id="313" name="Line"/>
              <p:cNvSpPr/>
              <p:nvPr/>
            </p:nvSpPr>
            <p:spPr>
              <a:xfrm>
                <a:off x="6537911" y="3184097"/>
                <a:ext cx="2592157" cy="477496"/>
              </a:xfrm>
              <a:custGeom>
                <a:avLst/>
                <a:gdLst/>
                <a:ahLst/>
                <a:cxnLst>
                  <a:cxn ang="0">
                    <a:pos x="wd2" y="hd2"/>
                  </a:cxn>
                  <a:cxn ang="5400000">
                    <a:pos x="wd2" y="hd2"/>
                  </a:cxn>
                  <a:cxn ang="10800000">
                    <a:pos x="wd2" y="hd2"/>
                  </a:cxn>
                  <a:cxn ang="16200000">
                    <a:pos x="wd2" y="hd2"/>
                  </a:cxn>
                </a:cxnLst>
                <a:rect l="0" t="0" r="r" b="b"/>
                <a:pathLst>
                  <a:path w="21600" h="20352" extrusionOk="0">
                    <a:moveTo>
                      <a:pt x="0" y="0"/>
                    </a:moveTo>
                    <a:cubicBezTo>
                      <a:pt x="2726" y="11917"/>
                      <a:pt x="6134" y="18995"/>
                      <a:pt x="9713" y="20175"/>
                    </a:cubicBezTo>
                    <a:cubicBezTo>
                      <a:pt x="14035" y="21600"/>
                      <a:pt x="18297" y="14390"/>
                      <a:pt x="21600" y="64"/>
                    </a:cubicBezTo>
                  </a:path>
                </a:pathLst>
              </a:custGeom>
              <a:noFill/>
              <a:ln w="25400" cap="flat">
                <a:solidFill>
                  <a:schemeClr val="accent2"/>
                </a:solidFill>
                <a:prstDash val="solid"/>
                <a:round/>
              </a:ln>
              <a:effectLst/>
            </p:spPr>
            <p:txBody>
              <a:bodyPr wrap="square" lIns="45718" tIns="45718" rIns="45718" bIns="45718" numCol="1" anchor="t">
                <a:noAutofit/>
              </a:bodyPr>
              <a:lstStyle/>
              <a:p>
                <a:endParaRPr/>
              </a:p>
            </p:txBody>
          </p:sp>
          <p:sp>
            <p:nvSpPr>
              <p:cNvPr id="314" name="Line"/>
              <p:cNvSpPr/>
              <p:nvPr/>
            </p:nvSpPr>
            <p:spPr>
              <a:xfrm>
                <a:off x="6538041" y="3182477"/>
                <a:ext cx="417638" cy="2784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7610" y="18542"/>
                      <a:pt x="13745" y="15129"/>
                      <a:pt x="10027" y="11380"/>
                    </a:cubicBezTo>
                    <a:cubicBezTo>
                      <a:pt x="6546" y="7870"/>
                      <a:pt x="3198" y="4071"/>
                      <a:pt x="0" y="0"/>
                    </a:cubicBezTo>
                  </a:path>
                </a:pathLst>
              </a:custGeom>
              <a:noFill/>
              <a:ln w="50800" cap="flat">
                <a:solidFill>
                  <a:schemeClr val="accent2"/>
                </a:solidFill>
                <a:prstDash val="solid"/>
                <a:round/>
              </a:ln>
              <a:effectLst/>
            </p:spPr>
            <p:txBody>
              <a:bodyPr wrap="square" lIns="45718" tIns="45718" rIns="45718" bIns="45718" numCol="1" anchor="t">
                <a:noAutofit/>
              </a:bodyPr>
              <a:lstStyle/>
              <a:p>
                <a:endParaRPr/>
              </a:p>
            </p:txBody>
          </p:sp>
          <p:sp>
            <p:nvSpPr>
              <p:cNvPr id="315" name="Line"/>
              <p:cNvSpPr/>
              <p:nvPr/>
            </p:nvSpPr>
            <p:spPr>
              <a:xfrm>
                <a:off x="8715737" y="3187223"/>
                <a:ext cx="408477" cy="26904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4182" y="18673"/>
                      <a:pt x="8204" y="15242"/>
                      <a:pt x="12025" y="11340"/>
                    </a:cubicBezTo>
                    <a:cubicBezTo>
                      <a:pt x="15388" y="7906"/>
                      <a:pt x="18588" y="4117"/>
                      <a:pt x="21600" y="0"/>
                    </a:cubicBezTo>
                  </a:path>
                </a:pathLst>
              </a:custGeom>
              <a:noFill/>
              <a:ln w="50800" cap="flat">
                <a:solidFill>
                  <a:schemeClr val="accent2"/>
                </a:solidFill>
                <a:prstDash val="solid"/>
                <a:round/>
              </a:ln>
              <a:effectLst/>
            </p:spPr>
            <p:txBody>
              <a:bodyPr wrap="square" lIns="45718" tIns="45718" rIns="45718" bIns="45718" numCol="1" anchor="t">
                <a:noAutofit/>
              </a:bodyPr>
              <a:lstStyle/>
              <a:p>
                <a:endParaRPr/>
              </a:p>
            </p:txBody>
          </p:sp>
          <p:sp>
            <p:nvSpPr>
              <p:cNvPr id="316" name="Line"/>
              <p:cNvSpPr/>
              <p:nvPr/>
            </p:nvSpPr>
            <p:spPr>
              <a:xfrm>
                <a:off x="14634161" y="3184097"/>
                <a:ext cx="2592157" cy="477496"/>
              </a:xfrm>
              <a:custGeom>
                <a:avLst/>
                <a:gdLst/>
                <a:ahLst/>
                <a:cxnLst>
                  <a:cxn ang="0">
                    <a:pos x="wd2" y="hd2"/>
                  </a:cxn>
                  <a:cxn ang="5400000">
                    <a:pos x="wd2" y="hd2"/>
                  </a:cxn>
                  <a:cxn ang="10800000">
                    <a:pos x="wd2" y="hd2"/>
                  </a:cxn>
                  <a:cxn ang="16200000">
                    <a:pos x="wd2" y="hd2"/>
                  </a:cxn>
                </a:cxnLst>
                <a:rect l="0" t="0" r="r" b="b"/>
                <a:pathLst>
                  <a:path w="21600" h="20352" extrusionOk="0">
                    <a:moveTo>
                      <a:pt x="0" y="0"/>
                    </a:moveTo>
                    <a:cubicBezTo>
                      <a:pt x="2726" y="11917"/>
                      <a:pt x="6134" y="18995"/>
                      <a:pt x="9713" y="20175"/>
                    </a:cubicBezTo>
                    <a:cubicBezTo>
                      <a:pt x="14035" y="21600"/>
                      <a:pt x="18297" y="14390"/>
                      <a:pt x="21600" y="64"/>
                    </a:cubicBezTo>
                  </a:path>
                </a:pathLst>
              </a:custGeom>
              <a:noFill/>
              <a:ln w="25400" cap="flat">
                <a:solidFill>
                  <a:schemeClr val="accent2"/>
                </a:solidFill>
                <a:prstDash val="solid"/>
                <a:round/>
              </a:ln>
              <a:effectLst/>
            </p:spPr>
            <p:txBody>
              <a:bodyPr wrap="square" lIns="45718" tIns="45718" rIns="45718" bIns="45718" numCol="1" anchor="t">
                <a:noAutofit/>
              </a:bodyPr>
              <a:lstStyle/>
              <a:p>
                <a:endParaRPr/>
              </a:p>
            </p:txBody>
          </p:sp>
          <p:sp>
            <p:nvSpPr>
              <p:cNvPr id="317" name="Line"/>
              <p:cNvSpPr/>
              <p:nvPr/>
            </p:nvSpPr>
            <p:spPr>
              <a:xfrm>
                <a:off x="14634291" y="3182477"/>
                <a:ext cx="417638" cy="27847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7610" y="18542"/>
                      <a:pt x="13745" y="15129"/>
                      <a:pt x="10027" y="11380"/>
                    </a:cubicBezTo>
                    <a:cubicBezTo>
                      <a:pt x="6546" y="7870"/>
                      <a:pt x="3198" y="4071"/>
                      <a:pt x="0" y="0"/>
                    </a:cubicBezTo>
                  </a:path>
                </a:pathLst>
              </a:custGeom>
              <a:noFill/>
              <a:ln w="50800" cap="flat">
                <a:solidFill>
                  <a:schemeClr val="accent2"/>
                </a:solidFill>
                <a:prstDash val="solid"/>
                <a:round/>
              </a:ln>
              <a:effectLst/>
            </p:spPr>
            <p:txBody>
              <a:bodyPr wrap="square" lIns="45718" tIns="45718" rIns="45718" bIns="45718" numCol="1" anchor="t">
                <a:noAutofit/>
              </a:bodyPr>
              <a:lstStyle/>
              <a:p>
                <a:endParaRPr/>
              </a:p>
            </p:txBody>
          </p:sp>
          <p:sp>
            <p:nvSpPr>
              <p:cNvPr id="318" name="Line"/>
              <p:cNvSpPr/>
              <p:nvPr/>
            </p:nvSpPr>
            <p:spPr>
              <a:xfrm>
                <a:off x="16811986" y="3187223"/>
                <a:ext cx="408476" cy="269047"/>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4182" y="18673"/>
                      <a:pt x="8204" y="15242"/>
                      <a:pt x="12025" y="11340"/>
                    </a:cubicBezTo>
                    <a:cubicBezTo>
                      <a:pt x="15388" y="7906"/>
                      <a:pt x="18588" y="4117"/>
                      <a:pt x="21600" y="0"/>
                    </a:cubicBezTo>
                  </a:path>
                </a:pathLst>
              </a:custGeom>
              <a:noFill/>
              <a:ln w="50800" cap="flat">
                <a:solidFill>
                  <a:schemeClr val="accent2"/>
                </a:solidFill>
                <a:prstDash val="solid"/>
                <a:round/>
              </a:ln>
              <a:effectLst/>
            </p:spPr>
            <p:txBody>
              <a:bodyPr wrap="square" lIns="45718" tIns="45718" rIns="45718" bIns="45718" numCol="1" anchor="t">
                <a:noAutofit/>
              </a:bodyPr>
              <a:lstStyle/>
              <a:p>
                <a:endParaRPr/>
              </a:p>
            </p:txBody>
          </p:sp>
          <p:sp>
            <p:nvSpPr>
              <p:cNvPr id="319" name="Circle"/>
              <p:cNvSpPr/>
              <p:nvPr/>
            </p:nvSpPr>
            <p:spPr>
              <a:xfrm>
                <a:off x="4128562" y="0"/>
                <a:ext cx="3353822" cy="3353822"/>
              </a:xfrm>
              <a:prstGeom prst="ellipse">
                <a:avLst/>
              </a:prstGeom>
              <a:solidFill>
                <a:schemeClr val="accent2">
                  <a:alpha val="60000"/>
                </a:schemeClr>
              </a:solidFill>
              <a:ln w="12700" cap="flat">
                <a:noFill/>
                <a:miter lim="400000"/>
              </a:ln>
              <a:effectLst/>
            </p:spPr>
            <p:txBody>
              <a:bodyPr wrap="square" lIns="0" tIns="0" rIns="0" bIns="0" numCol="1" anchor="ctr">
                <a:noAutofit/>
              </a:bodyPr>
              <a:lstStyle/>
              <a:p>
                <a:endParaRPr/>
              </a:p>
            </p:txBody>
          </p:sp>
          <p:sp>
            <p:nvSpPr>
              <p:cNvPr id="320" name="Circle"/>
              <p:cNvSpPr/>
              <p:nvPr/>
            </p:nvSpPr>
            <p:spPr>
              <a:xfrm>
                <a:off x="4128562" y="0"/>
                <a:ext cx="3353822" cy="3353822"/>
              </a:xfrm>
              <a:prstGeom prst="ellipse">
                <a:avLst/>
              </a:prstGeom>
              <a:noFill/>
              <a:ln w="25400" cap="flat">
                <a:solidFill>
                  <a:schemeClr val="accent2"/>
                </a:solidFill>
                <a:prstDash val="solid"/>
                <a:round/>
              </a:ln>
              <a:effectLst/>
            </p:spPr>
            <p:txBody>
              <a:bodyPr wrap="square" lIns="0" tIns="0" rIns="0" bIns="0" numCol="1" anchor="ctr">
                <a:noAutofit/>
              </a:bodyPr>
              <a:lstStyle/>
              <a:p>
                <a:endParaRPr/>
              </a:p>
            </p:txBody>
          </p:sp>
          <p:sp>
            <p:nvSpPr>
              <p:cNvPr id="321" name="Circle"/>
              <p:cNvSpPr/>
              <p:nvPr/>
            </p:nvSpPr>
            <p:spPr>
              <a:xfrm>
                <a:off x="8176007" y="0"/>
                <a:ext cx="3353823" cy="3353822"/>
              </a:xfrm>
              <a:prstGeom prst="ellipse">
                <a:avLst/>
              </a:prstGeom>
              <a:solidFill>
                <a:schemeClr val="accent3">
                  <a:alpha val="60000"/>
                </a:schemeClr>
              </a:solidFill>
              <a:ln w="12700" cap="flat">
                <a:noFill/>
                <a:miter lim="400000"/>
              </a:ln>
              <a:effectLst/>
            </p:spPr>
            <p:txBody>
              <a:bodyPr wrap="square" lIns="0" tIns="0" rIns="0" bIns="0" numCol="1" anchor="ctr">
                <a:noAutofit/>
              </a:bodyPr>
              <a:lstStyle/>
              <a:p>
                <a:endParaRPr/>
              </a:p>
            </p:txBody>
          </p:sp>
          <p:sp>
            <p:nvSpPr>
              <p:cNvPr id="322" name="Circle"/>
              <p:cNvSpPr/>
              <p:nvPr/>
            </p:nvSpPr>
            <p:spPr>
              <a:xfrm>
                <a:off x="8176007" y="0"/>
                <a:ext cx="3353823" cy="3353822"/>
              </a:xfrm>
              <a:prstGeom prst="ellipse">
                <a:avLst/>
              </a:prstGeom>
              <a:noFill/>
              <a:ln w="25400" cap="flat">
                <a:solidFill>
                  <a:schemeClr val="accent3"/>
                </a:solidFill>
                <a:prstDash val="solid"/>
                <a:round/>
              </a:ln>
              <a:effectLst/>
            </p:spPr>
            <p:txBody>
              <a:bodyPr wrap="square" lIns="0" tIns="0" rIns="0" bIns="0" numCol="1" anchor="ctr">
                <a:noAutofit/>
              </a:bodyPr>
              <a:lstStyle/>
              <a:p>
                <a:endParaRPr/>
              </a:p>
            </p:txBody>
          </p:sp>
          <p:sp>
            <p:nvSpPr>
              <p:cNvPr id="323" name="Circle"/>
              <p:cNvSpPr/>
              <p:nvPr/>
            </p:nvSpPr>
            <p:spPr>
              <a:xfrm>
                <a:off x="12223453" y="0"/>
                <a:ext cx="3353823" cy="3353822"/>
              </a:xfrm>
              <a:prstGeom prst="ellipse">
                <a:avLst/>
              </a:prstGeom>
              <a:solidFill>
                <a:schemeClr val="accent1">
                  <a:alpha val="60000"/>
                </a:schemeClr>
              </a:solidFill>
              <a:ln w="12700" cap="flat">
                <a:noFill/>
                <a:miter lim="400000"/>
              </a:ln>
              <a:effectLst/>
            </p:spPr>
            <p:txBody>
              <a:bodyPr wrap="square" lIns="0" tIns="0" rIns="0" bIns="0" numCol="1" anchor="ctr">
                <a:noAutofit/>
              </a:bodyPr>
              <a:lstStyle/>
              <a:p>
                <a:endParaRPr/>
              </a:p>
            </p:txBody>
          </p:sp>
          <p:sp>
            <p:nvSpPr>
              <p:cNvPr id="324" name="Circle"/>
              <p:cNvSpPr/>
              <p:nvPr/>
            </p:nvSpPr>
            <p:spPr>
              <a:xfrm>
                <a:off x="12223453" y="0"/>
                <a:ext cx="3353823" cy="3353822"/>
              </a:xfrm>
              <a:prstGeom prst="ellipse">
                <a:avLst/>
              </a:prstGeom>
              <a:noFill/>
              <a:ln w="25400" cap="flat">
                <a:solidFill>
                  <a:schemeClr val="accent1"/>
                </a:solidFill>
                <a:prstDash val="solid"/>
                <a:round/>
              </a:ln>
              <a:effectLst/>
            </p:spPr>
            <p:txBody>
              <a:bodyPr wrap="square" lIns="0" tIns="0" rIns="0" bIns="0" numCol="1" anchor="ctr">
                <a:noAutofit/>
              </a:bodyPr>
              <a:lstStyle/>
              <a:p>
                <a:endParaRPr/>
              </a:p>
            </p:txBody>
          </p:sp>
          <p:sp>
            <p:nvSpPr>
              <p:cNvPr id="325" name="Circle"/>
              <p:cNvSpPr/>
              <p:nvPr/>
            </p:nvSpPr>
            <p:spPr>
              <a:xfrm>
                <a:off x="16270899" y="0"/>
                <a:ext cx="3353823" cy="3353822"/>
              </a:xfrm>
              <a:prstGeom prst="ellipse">
                <a:avLst/>
              </a:prstGeom>
              <a:solidFill>
                <a:schemeClr val="accent2">
                  <a:alpha val="60000"/>
                </a:schemeClr>
              </a:solidFill>
              <a:ln w="12700" cap="flat">
                <a:noFill/>
                <a:miter lim="400000"/>
              </a:ln>
              <a:effectLst/>
            </p:spPr>
            <p:txBody>
              <a:bodyPr wrap="square" lIns="0" tIns="0" rIns="0" bIns="0" numCol="1" anchor="ctr">
                <a:noAutofit/>
              </a:bodyPr>
              <a:lstStyle/>
              <a:p>
                <a:endParaRPr/>
              </a:p>
            </p:txBody>
          </p:sp>
          <p:sp>
            <p:nvSpPr>
              <p:cNvPr id="326" name="Circle"/>
              <p:cNvSpPr/>
              <p:nvPr/>
            </p:nvSpPr>
            <p:spPr>
              <a:xfrm>
                <a:off x="16270899" y="0"/>
                <a:ext cx="3353823" cy="3353822"/>
              </a:xfrm>
              <a:prstGeom prst="ellipse">
                <a:avLst/>
              </a:prstGeom>
              <a:noFill/>
              <a:ln w="25400" cap="flat">
                <a:solidFill>
                  <a:schemeClr val="accent2"/>
                </a:solidFill>
                <a:prstDash val="solid"/>
                <a:round/>
              </a:ln>
              <a:effectLst/>
            </p:spPr>
            <p:txBody>
              <a:bodyPr wrap="square" lIns="0" tIns="0" rIns="0" bIns="0" numCol="1" anchor="ctr">
                <a:noAutofit/>
              </a:bodyPr>
              <a:lstStyle/>
              <a:p>
                <a:endParaRPr/>
              </a:p>
            </p:txBody>
          </p:sp>
          <p:sp>
            <p:nvSpPr>
              <p:cNvPr id="32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50264" y="1969832"/>
                <a:ext cx="1615526"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dirty="0">
                    <a:solidFill>
                      <a:schemeClr val="bg1"/>
                    </a:solidFill>
                  </a:rPr>
                  <a:t>Prioritize</a:t>
                </a:r>
              </a:p>
            </p:txBody>
          </p:sp>
          <p:sp>
            <p:nvSpPr>
              <p:cNvPr id="32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006046" y="1969832"/>
                <a:ext cx="1615526"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Organize</a:t>
                </a:r>
              </a:p>
            </p:txBody>
          </p:sp>
          <p:sp>
            <p:nvSpPr>
              <p:cNvPr id="32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061829" y="1969832"/>
                <a:ext cx="1615527"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Streamline</a:t>
                </a:r>
              </a:p>
            </p:txBody>
          </p:sp>
          <p:sp>
            <p:nvSpPr>
              <p:cNvPr id="33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117611" y="1969832"/>
                <a:ext cx="1615526"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Economize</a:t>
                </a:r>
              </a:p>
            </p:txBody>
          </p:sp>
          <p:sp>
            <p:nvSpPr>
              <p:cNvPr id="33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7173395" y="1969832"/>
                <a:ext cx="1615526" cy="3810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1800">
                    <a:solidFill>
                      <a:srgbClr val="F7F5F6"/>
                    </a:solidFill>
                    <a:latin typeface="Barlow Medium"/>
                    <a:ea typeface="Barlow Medium"/>
                    <a:cs typeface="Barlow Medium"/>
                    <a:sym typeface="Barlow Medium"/>
                  </a:defRPr>
                </a:lvl1pPr>
              </a:lstStyle>
              <a:p>
                <a:r>
                  <a:rPr>
                    <a:solidFill>
                      <a:schemeClr val="bg1"/>
                    </a:solidFill>
                  </a:rPr>
                  <a:t>Contribute</a:t>
                </a:r>
              </a:p>
            </p:txBody>
          </p:sp>
          <p:sp>
            <p:nvSpPr>
              <p:cNvPr id="33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482019" y="897952"/>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2"/>
                    </a:solidFill>
                    <a:latin typeface="Barlow SemiBold"/>
                    <a:ea typeface="Barlow SemiBold"/>
                    <a:cs typeface="Barlow SemiBold"/>
                    <a:sym typeface="Barlow SemiBold"/>
                  </a:defRPr>
                </a:lvl1pPr>
              </a:lstStyle>
              <a:p>
                <a:r>
                  <a:t>O</a:t>
                </a:r>
              </a:p>
            </p:txBody>
          </p:sp>
          <p:sp>
            <p:nvSpPr>
              <p:cNvPr id="33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9514778" y="897952"/>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3"/>
                    </a:solidFill>
                    <a:latin typeface="Barlow SemiBold"/>
                    <a:ea typeface="Barlow SemiBold"/>
                    <a:cs typeface="Barlow SemiBold"/>
                    <a:sym typeface="Barlow SemiBold"/>
                  </a:defRPr>
                </a:lvl1pPr>
              </a:lstStyle>
              <a:p>
                <a:r>
                  <a:t>S</a:t>
                </a:r>
              </a:p>
            </p:txBody>
          </p:sp>
          <p:sp>
            <p:nvSpPr>
              <p:cNvPr id="33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3593584" y="897952"/>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1"/>
                    </a:solidFill>
                    <a:latin typeface="Barlow SemiBold"/>
                    <a:ea typeface="Barlow SemiBold"/>
                    <a:cs typeface="Barlow SemiBold"/>
                    <a:sym typeface="Barlow SemiBold"/>
                  </a:defRPr>
                </a:lvl1pPr>
              </a:lstStyle>
              <a:p>
                <a:r>
                  <a:t>E</a:t>
                </a:r>
              </a:p>
            </p:txBody>
          </p:sp>
          <p:sp>
            <p:nvSpPr>
              <p:cNvPr id="33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7649367" y="897952"/>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2"/>
                    </a:solidFill>
                    <a:latin typeface="Barlow SemiBold"/>
                    <a:ea typeface="Barlow SemiBold"/>
                    <a:cs typeface="Barlow SemiBold"/>
                    <a:sym typeface="Barlow SemiBold"/>
                  </a:defRPr>
                </a:lvl1pPr>
              </a:lstStyle>
              <a:p>
                <a:r>
                  <a:t>C</a:t>
                </a:r>
              </a:p>
            </p:txBody>
          </p:sp>
          <p:sp>
            <p:nvSpPr>
              <p:cNvPr id="336"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0" y="3845312"/>
                <a:ext cx="3516054"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dirty="0">
                    <a:solidFill>
                      <a:schemeClr val="tx2"/>
                    </a:solidFill>
                  </a:rPr>
                  <a:t>Prioritize your time and define your life by goals.</a:t>
                </a:r>
              </a:p>
            </p:txBody>
          </p:sp>
          <p:sp>
            <p:nvSpPr>
              <p:cNvPr id="33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055783" y="3845312"/>
                <a:ext cx="3516054" cy="2006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Organize things you have to accomplish regularly to be successful (family and finances).</a:t>
                </a:r>
              </a:p>
            </p:txBody>
          </p:sp>
          <p:sp>
            <p:nvSpPr>
              <p:cNvPr id="33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8111565" y="3845312"/>
                <a:ext cx="3516054" cy="1625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Streamline things you may not like to do, but must do (work and chores).</a:t>
                </a:r>
              </a:p>
            </p:txBody>
          </p:sp>
          <p:sp>
            <p:nvSpPr>
              <p:cNvPr id="339"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2167348" y="3845312"/>
                <a:ext cx="3516055" cy="2410915"/>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Economize things you should do or may even like to do, but they're not pressingly urgent (pastimes and socializing).</a:t>
                </a:r>
              </a:p>
            </p:txBody>
          </p:sp>
          <p:sp>
            <p:nvSpPr>
              <p:cNvPr id="340"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6223130" y="3845312"/>
                <a:ext cx="3516055" cy="2006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500">
                    <a:solidFill>
                      <a:srgbClr val="9D9F9D"/>
                    </a:solidFill>
                    <a:latin typeface="Barlow Medium"/>
                    <a:ea typeface="Barlow Medium"/>
                    <a:cs typeface="Barlow Medium"/>
                    <a:sym typeface="Barlow Medium"/>
                  </a:defRPr>
                </a:lvl1pPr>
              </a:lstStyle>
              <a:p>
                <a:r>
                  <a:rPr>
                    <a:solidFill>
                      <a:schemeClr val="tx2"/>
                    </a:solidFill>
                  </a:rPr>
                  <a:t>Contribute by paying attention to the few remaining things that make a difference (social obligations).</a:t>
                </a:r>
              </a:p>
            </p:txBody>
          </p:sp>
        </p:grpSp>
      </p:gr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7F5F6"/>
        </a:solidFill>
        <a:effectLst/>
      </p:bgPr>
    </p:bg>
    <p:spTree>
      <p:nvGrpSpPr>
        <p:cNvPr id="1" name=""/>
        <p:cNvGrpSpPr/>
        <p:nvPr/>
      </p:nvGrpSpPr>
      <p:grpSpPr>
        <a:xfrm>
          <a:off x="0" y="0"/>
          <a:ext cx="0" cy="0"/>
          <a:chOff x="0" y="0"/>
          <a:chExt cx="0" cy="0"/>
        </a:xfrm>
      </p:grpSpPr>
      <p:sp>
        <p:nvSpPr>
          <p:cNvPr id="344" name="Shape"/>
          <p:cNvSpPr/>
          <p:nvPr/>
        </p:nvSpPr>
        <p:spPr>
          <a:xfrm>
            <a:off x="2144152" y="5344378"/>
            <a:ext cx="20101701" cy="4600357"/>
          </a:xfrm>
          <a:custGeom>
            <a:avLst/>
            <a:gdLst/>
            <a:ahLst/>
            <a:cxnLst>
              <a:cxn ang="0">
                <a:pos x="wd2" y="hd2"/>
              </a:cxn>
              <a:cxn ang="5400000">
                <a:pos x="wd2" y="hd2"/>
              </a:cxn>
              <a:cxn ang="10800000">
                <a:pos x="wd2" y="hd2"/>
              </a:cxn>
              <a:cxn ang="16200000">
                <a:pos x="wd2" y="hd2"/>
              </a:cxn>
            </a:cxnLst>
            <a:rect l="0" t="0" r="r" b="b"/>
            <a:pathLst>
              <a:path w="21528" h="16375" extrusionOk="0">
                <a:moveTo>
                  <a:pt x="4976" y="2123"/>
                </a:moveTo>
                <a:cubicBezTo>
                  <a:pt x="4846" y="2501"/>
                  <a:pt x="4676" y="2696"/>
                  <a:pt x="4503" y="2667"/>
                </a:cubicBezTo>
                <a:cubicBezTo>
                  <a:pt x="4354" y="2642"/>
                  <a:pt x="4211" y="2450"/>
                  <a:pt x="4098" y="2123"/>
                </a:cubicBezTo>
                <a:cubicBezTo>
                  <a:pt x="2538" y="-2570"/>
                  <a:pt x="41" y="1017"/>
                  <a:pt x="0" y="8009"/>
                </a:cubicBezTo>
                <a:cubicBezTo>
                  <a:pt x="-41" y="15122"/>
                  <a:pt x="2478" y="19016"/>
                  <a:pt x="4088" y="14328"/>
                </a:cubicBezTo>
                <a:cubicBezTo>
                  <a:pt x="4188" y="14004"/>
                  <a:pt x="4317" y="13798"/>
                  <a:pt x="4455" y="13741"/>
                </a:cubicBezTo>
                <a:cubicBezTo>
                  <a:pt x="4637" y="13667"/>
                  <a:pt x="4819" y="13851"/>
                  <a:pt x="4957" y="14247"/>
                </a:cubicBezTo>
                <a:cubicBezTo>
                  <a:pt x="5386" y="15546"/>
                  <a:pt x="5939" y="16297"/>
                  <a:pt x="6519" y="16367"/>
                </a:cubicBezTo>
                <a:cubicBezTo>
                  <a:pt x="7153" y="16444"/>
                  <a:pt x="7771" y="15705"/>
                  <a:pt x="8245" y="14304"/>
                </a:cubicBezTo>
                <a:cubicBezTo>
                  <a:pt x="8364" y="13943"/>
                  <a:pt x="8519" y="13738"/>
                  <a:pt x="8680" y="13729"/>
                </a:cubicBezTo>
                <a:cubicBezTo>
                  <a:pt x="8839" y="13720"/>
                  <a:pt x="8995" y="13904"/>
                  <a:pt x="9117" y="14247"/>
                </a:cubicBezTo>
                <a:cubicBezTo>
                  <a:pt x="9569" y="15615"/>
                  <a:pt x="10158" y="16372"/>
                  <a:pt x="10770" y="16369"/>
                </a:cubicBezTo>
                <a:cubicBezTo>
                  <a:pt x="11360" y="16365"/>
                  <a:pt x="11930" y="15651"/>
                  <a:pt x="12375" y="14359"/>
                </a:cubicBezTo>
                <a:cubicBezTo>
                  <a:pt x="12479" y="14011"/>
                  <a:pt x="12616" y="13791"/>
                  <a:pt x="12763" y="13738"/>
                </a:cubicBezTo>
                <a:cubicBezTo>
                  <a:pt x="12954" y="13668"/>
                  <a:pt x="13144" y="13879"/>
                  <a:pt x="13284" y="14315"/>
                </a:cubicBezTo>
                <a:cubicBezTo>
                  <a:pt x="13749" y="15673"/>
                  <a:pt x="14350" y="16402"/>
                  <a:pt x="14969" y="16360"/>
                </a:cubicBezTo>
                <a:cubicBezTo>
                  <a:pt x="15553" y="16321"/>
                  <a:pt x="16114" y="15595"/>
                  <a:pt x="16552" y="14311"/>
                </a:cubicBezTo>
                <a:cubicBezTo>
                  <a:pt x="16662" y="13975"/>
                  <a:pt x="16804" y="13774"/>
                  <a:pt x="16953" y="13741"/>
                </a:cubicBezTo>
                <a:cubicBezTo>
                  <a:pt x="17127" y="13703"/>
                  <a:pt x="17299" y="13894"/>
                  <a:pt x="17430" y="14273"/>
                </a:cubicBezTo>
                <a:cubicBezTo>
                  <a:pt x="19028" y="19013"/>
                  <a:pt x="21559" y="15173"/>
                  <a:pt x="21528" y="8055"/>
                </a:cubicBezTo>
                <a:cubicBezTo>
                  <a:pt x="21497" y="1024"/>
                  <a:pt x="18981" y="-2584"/>
                  <a:pt x="17421" y="2165"/>
                </a:cubicBezTo>
                <a:cubicBezTo>
                  <a:pt x="17306" y="2488"/>
                  <a:pt x="17160" y="2668"/>
                  <a:pt x="17009" y="2673"/>
                </a:cubicBezTo>
                <a:cubicBezTo>
                  <a:pt x="16855" y="2678"/>
                  <a:pt x="16706" y="2500"/>
                  <a:pt x="16587" y="2173"/>
                </a:cubicBezTo>
                <a:cubicBezTo>
                  <a:pt x="16133" y="794"/>
                  <a:pt x="15539" y="27"/>
                  <a:pt x="14924" y="22"/>
                </a:cubicBezTo>
                <a:cubicBezTo>
                  <a:pt x="14316" y="18"/>
                  <a:pt x="13730" y="755"/>
                  <a:pt x="13276" y="2095"/>
                </a:cubicBezTo>
                <a:cubicBezTo>
                  <a:pt x="13158" y="2454"/>
                  <a:pt x="13004" y="2657"/>
                  <a:pt x="12845" y="2667"/>
                </a:cubicBezTo>
                <a:cubicBezTo>
                  <a:pt x="12688" y="2678"/>
                  <a:pt x="12535" y="2501"/>
                  <a:pt x="12414" y="2170"/>
                </a:cubicBezTo>
                <a:cubicBezTo>
                  <a:pt x="11951" y="759"/>
                  <a:pt x="11343" y="-7"/>
                  <a:pt x="10715" y="29"/>
                </a:cubicBezTo>
                <a:cubicBezTo>
                  <a:pt x="10123" y="62"/>
                  <a:pt x="9554" y="809"/>
                  <a:pt x="9115" y="2131"/>
                </a:cubicBezTo>
                <a:cubicBezTo>
                  <a:pt x="9002" y="2474"/>
                  <a:pt x="8856" y="2669"/>
                  <a:pt x="8703" y="2678"/>
                </a:cubicBezTo>
                <a:cubicBezTo>
                  <a:pt x="8537" y="2688"/>
                  <a:pt x="8376" y="2476"/>
                  <a:pt x="8256" y="2091"/>
                </a:cubicBezTo>
                <a:cubicBezTo>
                  <a:pt x="7806" y="761"/>
                  <a:pt x="7225" y="27"/>
                  <a:pt x="6623" y="26"/>
                </a:cubicBezTo>
                <a:cubicBezTo>
                  <a:pt x="6015" y="25"/>
                  <a:pt x="5428" y="772"/>
                  <a:pt x="4976" y="2123"/>
                </a:cubicBezTo>
                <a:close/>
              </a:path>
            </a:pathLst>
          </a:custGeom>
          <a:solidFill>
            <a:schemeClr val="accent4">
              <a:alpha val="80000"/>
            </a:schemeClr>
          </a:solidFill>
          <a:ln w="12700">
            <a:miter lim="400000"/>
          </a:ln>
        </p:spPr>
        <p:txBody>
          <a:bodyPr lIns="45718" tIns="45718" rIns="45718" bIns="45718"/>
          <a:lstStyle/>
          <a:p>
            <a:endParaRPr/>
          </a:p>
        </p:txBody>
      </p:sp>
      <p:sp>
        <p:nvSpPr>
          <p:cNvPr id="345" name="Circle"/>
          <p:cNvSpPr/>
          <p:nvPr/>
        </p:nvSpPr>
        <p:spPr>
          <a:xfrm>
            <a:off x="2846735" y="6057453"/>
            <a:ext cx="3175895" cy="3175894"/>
          </a:xfrm>
          <a:prstGeom prst="ellipse">
            <a:avLst/>
          </a:prstGeom>
          <a:ln w="25400">
            <a:solidFill>
              <a:schemeClr val="accent1"/>
            </a:solidFill>
          </a:ln>
        </p:spPr>
        <p:txBody>
          <a:bodyPr lIns="0" tIns="0" rIns="0" bIns="0" anchor="ctr"/>
          <a:lstStyle/>
          <a:p>
            <a:endParaRPr/>
          </a:p>
        </p:txBody>
      </p:sp>
      <p:sp>
        <p:nvSpPr>
          <p:cNvPr id="346" name="Circle"/>
          <p:cNvSpPr/>
          <p:nvPr/>
        </p:nvSpPr>
        <p:spPr>
          <a:xfrm>
            <a:off x="6725394" y="6057453"/>
            <a:ext cx="3175894" cy="3175894"/>
          </a:xfrm>
          <a:prstGeom prst="ellipse">
            <a:avLst/>
          </a:prstGeom>
          <a:ln w="25400">
            <a:solidFill>
              <a:schemeClr val="accent2"/>
            </a:solidFill>
          </a:ln>
        </p:spPr>
        <p:txBody>
          <a:bodyPr lIns="0" tIns="0" rIns="0" bIns="0" anchor="ctr"/>
          <a:lstStyle/>
          <a:p>
            <a:endParaRPr/>
          </a:p>
        </p:txBody>
      </p:sp>
      <p:sp>
        <p:nvSpPr>
          <p:cNvPr id="347" name="Circle"/>
          <p:cNvSpPr/>
          <p:nvPr/>
        </p:nvSpPr>
        <p:spPr>
          <a:xfrm>
            <a:off x="10604052" y="6057453"/>
            <a:ext cx="3175895" cy="3175894"/>
          </a:xfrm>
          <a:prstGeom prst="ellipse">
            <a:avLst/>
          </a:prstGeom>
          <a:ln w="25400">
            <a:solidFill>
              <a:schemeClr val="accent3"/>
            </a:solidFill>
          </a:ln>
        </p:spPr>
        <p:txBody>
          <a:bodyPr lIns="0" tIns="0" rIns="0" bIns="0" anchor="ctr"/>
          <a:lstStyle/>
          <a:p>
            <a:endParaRPr/>
          </a:p>
        </p:txBody>
      </p:sp>
      <p:sp>
        <p:nvSpPr>
          <p:cNvPr id="348" name="Circle"/>
          <p:cNvSpPr/>
          <p:nvPr/>
        </p:nvSpPr>
        <p:spPr>
          <a:xfrm>
            <a:off x="14482712" y="6057453"/>
            <a:ext cx="3175895" cy="3175894"/>
          </a:xfrm>
          <a:prstGeom prst="ellipse">
            <a:avLst/>
          </a:prstGeom>
          <a:ln w="25400">
            <a:solidFill>
              <a:schemeClr val="accent1"/>
            </a:solidFill>
          </a:ln>
        </p:spPr>
        <p:txBody>
          <a:bodyPr lIns="0" tIns="0" rIns="0" bIns="0" anchor="ctr"/>
          <a:lstStyle/>
          <a:p>
            <a:endParaRPr/>
          </a:p>
        </p:txBody>
      </p:sp>
      <p:sp>
        <p:nvSpPr>
          <p:cNvPr id="349" name="Circle"/>
          <p:cNvSpPr/>
          <p:nvPr/>
        </p:nvSpPr>
        <p:spPr>
          <a:xfrm>
            <a:off x="18361370" y="6057453"/>
            <a:ext cx="3175895" cy="3175894"/>
          </a:xfrm>
          <a:prstGeom prst="ellipse">
            <a:avLst/>
          </a:prstGeom>
          <a:ln w="25400">
            <a:solidFill>
              <a:schemeClr val="accent2"/>
            </a:solidFill>
          </a:ln>
        </p:spPr>
        <p:txBody>
          <a:bodyPr lIns="0" tIns="0" rIns="0" bIns="0" anchor="ctr"/>
          <a:lstStyle/>
          <a:p>
            <a:endParaRPr/>
          </a:p>
        </p:txBody>
      </p:sp>
      <p:sp>
        <p:nvSpPr>
          <p:cNvPr id="350" name="Line"/>
          <p:cNvSpPr/>
          <p:nvPr/>
        </p:nvSpPr>
        <p:spPr>
          <a:xfrm flipV="1">
            <a:off x="2144838" y="8211830"/>
            <a:ext cx="0" cy="2390538"/>
          </a:xfrm>
          <a:prstGeom prst="line">
            <a:avLst/>
          </a:prstGeom>
          <a:ln w="25400">
            <a:solidFill>
              <a:srgbClr val="C5C3BF"/>
            </a:solidFill>
            <a:custDash>
              <a:ds d="200000" sp="200000"/>
            </a:custDash>
            <a:miter lim="400000"/>
          </a:ln>
        </p:spPr>
        <p:txBody>
          <a:bodyPr lIns="0" tIns="0" rIns="0" bIns="0" anchor="ctr"/>
          <a:lstStyle/>
          <a:p>
            <a:pPr>
              <a:defRPr sz="3200">
                <a:solidFill>
                  <a:srgbClr val="FFFFFF"/>
                </a:solidFill>
              </a:defRPr>
            </a:pPr>
            <a:endParaRPr/>
          </a:p>
        </p:txBody>
      </p:sp>
      <p:sp>
        <p:nvSpPr>
          <p:cNvPr id="351" name="Line"/>
          <p:cNvSpPr/>
          <p:nvPr/>
        </p:nvSpPr>
        <p:spPr>
          <a:xfrm rot="5400000">
            <a:off x="11892254" y="923443"/>
            <a:ext cx="624891" cy="20117935"/>
          </a:xfrm>
          <a:custGeom>
            <a:avLst/>
            <a:gdLst/>
            <a:ahLst/>
            <a:cxnLst>
              <a:cxn ang="0">
                <a:pos x="wd2" y="hd2"/>
              </a:cxn>
              <a:cxn ang="5400000">
                <a:pos x="wd2" y="hd2"/>
              </a:cxn>
              <a:cxn ang="10800000">
                <a:pos x="wd2" y="hd2"/>
              </a:cxn>
              <a:cxn ang="16200000">
                <a:pos x="wd2" y="hd2"/>
              </a:cxn>
            </a:cxnLst>
            <a:rect l="0" t="0" r="r" b="b"/>
            <a:pathLst>
              <a:path w="21600" h="21597" extrusionOk="0">
                <a:moveTo>
                  <a:pt x="16" y="21596"/>
                </a:moveTo>
                <a:lnTo>
                  <a:pt x="7390" y="21596"/>
                </a:lnTo>
                <a:cubicBezTo>
                  <a:pt x="9335" y="21600"/>
                  <a:pt x="11239" y="21577"/>
                  <a:pt x="12604" y="21534"/>
                </a:cubicBezTo>
                <a:cubicBezTo>
                  <a:pt x="13714" y="21499"/>
                  <a:pt x="14381" y="21453"/>
                  <a:pt x="14485" y="21404"/>
                </a:cubicBezTo>
                <a:lnTo>
                  <a:pt x="14485" y="11045"/>
                </a:lnTo>
                <a:cubicBezTo>
                  <a:pt x="14617" y="10989"/>
                  <a:pt x="15332" y="10935"/>
                  <a:pt x="16525" y="10892"/>
                </a:cubicBezTo>
                <a:cubicBezTo>
                  <a:pt x="17831" y="10845"/>
                  <a:pt x="19627" y="10813"/>
                  <a:pt x="21600" y="10803"/>
                </a:cubicBezTo>
                <a:cubicBezTo>
                  <a:pt x="19890" y="10802"/>
                  <a:pt x="18247" y="10782"/>
                  <a:pt x="16955" y="10748"/>
                </a:cubicBezTo>
                <a:cubicBezTo>
                  <a:pt x="15322" y="10703"/>
                  <a:pt x="14388" y="10640"/>
                  <a:pt x="14396" y="10572"/>
                </a:cubicBezTo>
                <a:lnTo>
                  <a:pt x="14396" y="209"/>
                </a:lnTo>
                <a:cubicBezTo>
                  <a:pt x="14448" y="155"/>
                  <a:pt x="13806" y="102"/>
                  <a:pt x="12611" y="63"/>
                </a:cubicBezTo>
                <a:cubicBezTo>
                  <a:pt x="11418" y="24"/>
                  <a:pt x="9773" y="1"/>
                  <a:pt x="8039" y="0"/>
                </a:cubicBezTo>
                <a:lnTo>
                  <a:pt x="0" y="0"/>
                </a:lnTo>
              </a:path>
            </a:pathLst>
          </a:custGeom>
          <a:ln w="25400">
            <a:solidFill>
              <a:srgbClr val="C4C3C0"/>
            </a:solidFill>
            <a:miter lim="400000"/>
          </a:ln>
        </p:spPr>
        <p:txBody>
          <a:bodyPr lIns="0" tIns="0" rIns="0" bIns="0" anchor="ctr"/>
          <a:lstStyle/>
          <a:p>
            <a:pPr>
              <a:defRPr sz="3200">
                <a:solidFill>
                  <a:srgbClr val="FFFFFF"/>
                </a:solidFill>
              </a:defRPr>
            </a:pPr>
            <a:endParaRPr/>
          </a:p>
        </p:txBody>
      </p:sp>
      <p:sp>
        <p:nvSpPr>
          <p:cNvPr id="352" name="Line"/>
          <p:cNvSpPr/>
          <p:nvPr/>
        </p:nvSpPr>
        <p:spPr>
          <a:xfrm flipV="1">
            <a:off x="22261637" y="8224707"/>
            <a:ext cx="0" cy="2383740"/>
          </a:xfrm>
          <a:prstGeom prst="line">
            <a:avLst/>
          </a:prstGeom>
          <a:ln w="25400">
            <a:solidFill>
              <a:srgbClr val="C5C3BF"/>
            </a:solidFill>
            <a:custDash>
              <a:ds d="200000" sp="200000"/>
            </a:custDash>
            <a:miter lim="400000"/>
          </a:ln>
        </p:spPr>
        <p:txBody>
          <a:bodyPr lIns="0" tIns="0" rIns="0" bIns="0" anchor="ctr"/>
          <a:lstStyle/>
          <a:p>
            <a:pPr>
              <a:defRPr sz="3200">
                <a:solidFill>
                  <a:srgbClr val="FFFFFF"/>
                </a:solidFill>
              </a:defRPr>
            </a:pPr>
            <a:endParaRPr/>
          </a:p>
        </p:txBody>
      </p:sp>
      <p:grpSp>
        <p:nvGrpSpPr>
          <p:cNvPr id="355" name="Group"/>
          <p:cNvGrpSpPr/>
          <p:nvPr/>
        </p:nvGrpSpPr>
        <p:grpSpPr>
          <a:xfrm>
            <a:off x="10746806" y="11587129"/>
            <a:ext cx="2826631" cy="482601"/>
            <a:chOff x="0" y="0"/>
            <a:chExt cx="2826629" cy="482600"/>
          </a:xfrm>
        </p:grpSpPr>
        <p:sp>
          <p:nvSpPr>
            <p:cNvPr id="353" name="Graphic 181"/>
            <p:cNvSpPr/>
            <p:nvPr/>
          </p:nvSpPr>
          <p:spPr>
            <a:xfrm>
              <a:off x="0" y="28126"/>
              <a:ext cx="348243" cy="397992"/>
            </a:xfrm>
            <a:custGeom>
              <a:avLst/>
              <a:gdLst/>
              <a:ahLst/>
              <a:cxnLst>
                <a:cxn ang="0">
                  <a:pos x="wd2" y="hd2"/>
                </a:cxn>
                <a:cxn ang="5400000">
                  <a:pos x="wd2" y="hd2"/>
                </a:cxn>
                <a:cxn ang="10800000">
                  <a:pos x="wd2" y="hd2"/>
                </a:cxn>
                <a:cxn ang="16200000">
                  <a:pos x="wd2" y="hd2"/>
                </a:cxn>
              </a:cxnLst>
              <a:rect l="0" t="0" r="r" b="b"/>
              <a:pathLst>
                <a:path w="21600" h="21600" extrusionOk="0">
                  <a:moveTo>
                    <a:pt x="19125" y="6137"/>
                  </a:moveTo>
                  <a:lnTo>
                    <a:pt x="20784" y="4686"/>
                  </a:lnTo>
                  <a:cubicBezTo>
                    <a:pt x="21187" y="4335"/>
                    <a:pt x="21187" y="3766"/>
                    <a:pt x="20784" y="3414"/>
                  </a:cubicBezTo>
                  <a:cubicBezTo>
                    <a:pt x="20382" y="3062"/>
                    <a:pt x="19732" y="3062"/>
                    <a:pt x="19330" y="3414"/>
                  </a:cubicBezTo>
                  <a:lnTo>
                    <a:pt x="17671" y="4865"/>
                  </a:lnTo>
                  <a:cubicBezTo>
                    <a:pt x="16052" y="3694"/>
                    <a:pt x="14035" y="2929"/>
                    <a:pt x="11829" y="2746"/>
                  </a:cubicBezTo>
                  <a:lnTo>
                    <a:pt x="11829" y="1800"/>
                  </a:lnTo>
                  <a:lnTo>
                    <a:pt x="13886" y="1800"/>
                  </a:lnTo>
                  <a:cubicBezTo>
                    <a:pt x="14454" y="1800"/>
                    <a:pt x="14914" y="1397"/>
                    <a:pt x="14914" y="900"/>
                  </a:cubicBezTo>
                  <a:cubicBezTo>
                    <a:pt x="14914" y="403"/>
                    <a:pt x="14454" y="0"/>
                    <a:pt x="13886" y="0"/>
                  </a:cubicBezTo>
                  <a:lnTo>
                    <a:pt x="7714" y="0"/>
                  </a:lnTo>
                  <a:cubicBezTo>
                    <a:pt x="7146" y="0"/>
                    <a:pt x="6686" y="403"/>
                    <a:pt x="6686" y="900"/>
                  </a:cubicBezTo>
                  <a:cubicBezTo>
                    <a:pt x="6686" y="1397"/>
                    <a:pt x="7146" y="1800"/>
                    <a:pt x="7714" y="1800"/>
                  </a:cubicBezTo>
                  <a:lnTo>
                    <a:pt x="9772" y="1800"/>
                  </a:lnTo>
                  <a:lnTo>
                    <a:pt x="9772" y="2746"/>
                  </a:lnTo>
                  <a:cubicBezTo>
                    <a:pt x="4297" y="3200"/>
                    <a:pt x="0" y="7243"/>
                    <a:pt x="0" y="12150"/>
                  </a:cubicBezTo>
                  <a:cubicBezTo>
                    <a:pt x="0" y="17361"/>
                    <a:pt x="4845" y="21600"/>
                    <a:pt x="10800" y="21600"/>
                  </a:cubicBezTo>
                  <a:cubicBezTo>
                    <a:pt x="16755" y="21600"/>
                    <a:pt x="21600" y="17361"/>
                    <a:pt x="21600" y="12150"/>
                  </a:cubicBezTo>
                  <a:cubicBezTo>
                    <a:pt x="21600" y="9868"/>
                    <a:pt x="20670" y="7772"/>
                    <a:pt x="19125" y="6137"/>
                  </a:cubicBezTo>
                  <a:close/>
                  <a:moveTo>
                    <a:pt x="14503" y="16470"/>
                  </a:moveTo>
                  <a:cubicBezTo>
                    <a:pt x="14318" y="16592"/>
                    <a:pt x="14101" y="16650"/>
                    <a:pt x="13887" y="16650"/>
                  </a:cubicBezTo>
                  <a:cubicBezTo>
                    <a:pt x="13574" y="16650"/>
                    <a:pt x="13266" y="16526"/>
                    <a:pt x="13063" y="16290"/>
                  </a:cubicBezTo>
                  <a:lnTo>
                    <a:pt x="9977" y="12690"/>
                  </a:lnTo>
                  <a:cubicBezTo>
                    <a:pt x="9843" y="12534"/>
                    <a:pt x="9772" y="12345"/>
                    <a:pt x="9772" y="12150"/>
                  </a:cubicBezTo>
                  <a:lnTo>
                    <a:pt x="9772" y="7200"/>
                  </a:lnTo>
                  <a:cubicBezTo>
                    <a:pt x="9772" y="6702"/>
                    <a:pt x="10232" y="6300"/>
                    <a:pt x="10800" y="6300"/>
                  </a:cubicBezTo>
                  <a:cubicBezTo>
                    <a:pt x="11368" y="6300"/>
                    <a:pt x="11829" y="6702"/>
                    <a:pt x="11829" y="7200"/>
                  </a:cubicBezTo>
                  <a:lnTo>
                    <a:pt x="11829" y="11850"/>
                  </a:lnTo>
                  <a:lnTo>
                    <a:pt x="14709" y="15210"/>
                  </a:lnTo>
                  <a:cubicBezTo>
                    <a:pt x="15049" y="15608"/>
                    <a:pt x="14958" y="16172"/>
                    <a:pt x="14503" y="16470"/>
                  </a:cubicBezTo>
                  <a:close/>
                </a:path>
              </a:pathLst>
            </a:custGeom>
            <a:solidFill>
              <a:schemeClr val="accent5"/>
            </a:solidFill>
            <a:ln w="12700" cap="flat">
              <a:noFill/>
              <a:miter lim="400000"/>
            </a:ln>
            <a:effectLst/>
          </p:spPr>
          <p:txBody>
            <a:bodyPr wrap="square" lIns="45719" tIns="45719" rIns="45719" bIns="45719" numCol="1" anchor="ctr">
              <a:noAutofit/>
            </a:bodyPr>
            <a:lstStyle/>
            <a:p>
              <a:pPr algn="l" defTabSz="914400">
                <a:defRPr sz="1800">
                  <a:solidFill>
                    <a:srgbClr val="000000"/>
                  </a:solidFill>
                  <a:latin typeface="Calibri"/>
                  <a:ea typeface="Calibri"/>
                  <a:cs typeface="Calibri"/>
                  <a:sym typeface="Calibri"/>
                </a:defRPr>
              </a:pPr>
              <a:endParaRPr/>
            </a:p>
          </p:txBody>
        </p:sp>
        <p:sp>
          <p:nvSpPr>
            <p:cNvPr id="35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517398" y="0"/>
              <a:ext cx="2309232" cy="48260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lgn="l">
                <a:defRPr sz="2500">
                  <a:solidFill>
                    <a:srgbClr val="535353"/>
                  </a:solidFill>
                  <a:latin typeface="Barlow SemiBold"/>
                  <a:ea typeface="Barlow SemiBold"/>
                  <a:cs typeface="Barlow SemiBold"/>
                  <a:sym typeface="Barlow SemiBold"/>
                </a:defRPr>
              </a:lvl1pPr>
            </a:lstStyle>
            <a:p>
              <a:r>
                <a:rPr dirty="0">
                  <a:solidFill>
                    <a:schemeClr val="tx1"/>
                  </a:solidFill>
                </a:rPr>
                <a:t>Daily Schedule</a:t>
              </a:r>
            </a:p>
          </p:txBody>
        </p:sp>
      </p:grpSp>
      <p:sp>
        <p:nvSpPr>
          <p:cNvPr id="356" name="Circle"/>
          <p:cNvSpPr/>
          <p:nvPr/>
        </p:nvSpPr>
        <p:spPr>
          <a:xfrm>
            <a:off x="2847603" y="6056609"/>
            <a:ext cx="3175894" cy="3175894"/>
          </a:xfrm>
          <a:prstGeom prst="ellipse">
            <a:avLst/>
          </a:prstGeom>
          <a:solidFill>
            <a:schemeClr val="accent1">
              <a:alpha val="60000"/>
            </a:schemeClr>
          </a:solidFill>
          <a:ln w="12700">
            <a:miter lim="400000"/>
          </a:ln>
        </p:spPr>
        <p:txBody>
          <a:bodyPr lIns="0" tIns="0" rIns="0" bIns="0" anchor="ctr"/>
          <a:lstStyle/>
          <a:p>
            <a:endParaRPr/>
          </a:p>
        </p:txBody>
      </p:sp>
      <p:sp>
        <p:nvSpPr>
          <p:cNvPr id="357" name="Circle"/>
          <p:cNvSpPr/>
          <p:nvPr/>
        </p:nvSpPr>
        <p:spPr>
          <a:xfrm>
            <a:off x="6738094" y="6056609"/>
            <a:ext cx="3175894" cy="3175894"/>
          </a:xfrm>
          <a:prstGeom prst="ellipse">
            <a:avLst/>
          </a:prstGeom>
          <a:solidFill>
            <a:schemeClr val="accent2">
              <a:alpha val="60000"/>
            </a:schemeClr>
          </a:solidFill>
          <a:ln w="12700">
            <a:miter lim="400000"/>
          </a:ln>
        </p:spPr>
        <p:txBody>
          <a:bodyPr lIns="0" tIns="0" rIns="0" bIns="0" anchor="ctr"/>
          <a:lstStyle/>
          <a:p>
            <a:endParaRPr/>
          </a:p>
        </p:txBody>
      </p:sp>
      <p:sp>
        <p:nvSpPr>
          <p:cNvPr id="358" name="Circle"/>
          <p:cNvSpPr/>
          <p:nvPr/>
        </p:nvSpPr>
        <p:spPr>
          <a:xfrm>
            <a:off x="10604052" y="6056609"/>
            <a:ext cx="3175895" cy="3175894"/>
          </a:xfrm>
          <a:prstGeom prst="ellipse">
            <a:avLst/>
          </a:prstGeom>
          <a:solidFill>
            <a:schemeClr val="accent3">
              <a:alpha val="60000"/>
            </a:schemeClr>
          </a:solidFill>
          <a:ln w="12700">
            <a:miter lim="400000"/>
          </a:ln>
        </p:spPr>
        <p:txBody>
          <a:bodyPr lIns="0" tIns="0" rIns="0" bIns="0" anchor="ctr"/>
          <a:lstStyle/>
          <a:p>
            <a:endParaRPr/>
          </a:p>
        </p:txBody>
      </p:sp>
      <p:sp>
        <p:nvSpPr>
          <p:cNvPr id="359" name="Circle"/>
          <p:cNvSpPr/>
          <p:nvPr/>
        </p:nvSpPr>
        <p:spPr>
          <a:xfrm>
            <a:off x="14470012" y="6056609"/>
            <a:ext cx="3175895" cy="3175894"/>
          </a:xfrm>
          <a:prstGeom prst="ellipse">
            <a:avLst/>
          </a:prstGeom>
          <a:solidFill>
            <a:schemeClr val="accent1">
              <a:alpha val="60000"/>
            </a:schemeClr>
          </a:solidFill>
          <a:ln w="12700">
            <a:miter lim="400000"/>
          </a:ln>
        </p:spPr>
        <p:txBody>
          <a:bodyPr lIns="0" tIns="0" rIns="0" bIns="0" anchor="ctr"/>
          <a:lstStyle/>
          <a:p>
            <a:endParaRPr/>
          </a:p>
        </p:txBody>
      </p:sp>
      <p:sp>
        <p:nvSpPr>
          <p:cNvPr id="360" name="Circle"/>
          <p:cNvSpPr/>
          <p:nvPr/>
        </p:nvSpPr>
        <p:spPr>
          <a:xfrm>
            <a:off x="18361370" y="6056609"/>
            <a:ext cx="3175895" cy="3175894"/>
          </a:xfrm>
          <a:prstGeom prst="ellipse">
            <a:avLst/>
          </a:prstGeom>
          <a:solidFill>
            <a:schemeClr val="accent2">
              <a:alpha val="60000"/>
            </a:schemeClr>
          </a:solidFill>
          <a:ln w="12700">
            <a:miter lim="400000"/>
          </a:ln>
        </p:spPr>
        <p:txBody>
          <a:bodyPr lIns="0" tIns="0" rIns="0" bIns="0" anchor="ctr"/>
          <a:lstStyle/>
          <a:p>
            <a:endParaRPr/>
          </a:p>
        </p:txBody>
      </p:sp>
      <p:sp>
        <p:nvSpPr>
          <p:cNvPr id="361"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441403" y="7647517"/>
            <a:ext cx="1769277" cy="7112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Estimate length of time</a:t>
            </a:r>
          </a:p>
        </p:txBody>
      </p:sp>
      <p:sp>
        <p:nvSpPr>
          <p:cNvPr id="362"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7994251" y="6792383"/>
            <a:ext cx="663583"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2"/>
                </a:solidFill>
                <a:latin typeface="Barlow SemiBold"/>
                <a:ea typeface="Barlow SemiBold"/>
                <a:cs typeface="Barlow SemiBold"/>
                <a:sym typeface="Barlow SemiBold"/>
              </a:defRPr>
            </a:lvl1pPr>
          </a:lstStyle>
          <a:p>
            <a:r>
              <a:t>L</a:t>
            </a:r>
          </a:p>
        </p:txBody>
      </p:sp>
      <p:sp>
        <p:nvSpPr>
          <p:cNvPr id="36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3550045" y="7647517"/>
            <a:ext cx="1769276" cy="7112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dirty="0">
                <a:solidFill>
                  <a:schemeClr val="bg1"/>
                </a:solidFill>
              </a:rPr>
              <a:t>Define activities</a:t>
            </a:r>
          </a:p>
        </p:txBody>
      </p:sp>
      <p:sp>
        <p:nvSpPr>
          <p:cNvPr id="365"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4102892" y="6792383"/>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1"/>
                </a:solidFill>
                <a:latin typeface="Barlow SemiBold"/>
                <a:ea typeface="Barlow SemiBold"/>
                <a:cs typeface="Barlow SemiBold"/>
                <a:sym typeface="Barlow SemiBold"/>
              </a:defRPr>
            </a:lvl1pPr>
          </a:lstStyle>
          <a:p>
            <a:r>
              <a:t>A</a:t>
            </a:r>
          </a:p>
        </p:txBody>
      </p:sp>
      <p:sp>
        <p:nvSpPr>
          <p:cNvPr id="36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306495" y="7647517"/>
            <a:ext cx="1769276" cy="7112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Plan buffer time</a:t>
            </a:r>
          </a:p>
        </p:txBody>
      </p:sp>
      <p:sp>
        <p:nvSpPr>
          <p:cNvPr id="36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1859342" y="6792383"/>
            <a:ext cx="663582"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3"/>
                </a:solidFill>
                <a:latin typeface="Barlow SemiBold"/>
                <a:ea typeface="Barlow SemiBold"/>
                <a:cs typeface="Barlow SemiBold"/>
                <a:sym typeface="Barlow SemiBold"/>
              </a:defRPr>
            </a:lvl1pPr>
          </a:lstStyle>
          <a:p>
            <a:r>
              <a:t>P</a:t>
            </a:r>
          </a:p>
        </p:txBody>
      </p:sp>
      <p:sp>
        <p:nvSpPr>
          <p:cNvPr id="370"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15196825" y="7647517"/>
            <a:ext cx="1769277" cy="1025922"/>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a:solidFill>
                  <a:schemeClr val="bg1"/>
                </a:solidFill>
              </a:rPr>
              <a:t>Establish prioritized decisions</a:t>
            </a:r>
          </a:p>
        </p:txBody>
      </p:sp>
      <p:sp>
        <p:nvSpPr>
          <p:cNvPr id="371" name="Lorem Ipsum is simply dummy text of the printing and typesetting industry. Lorem Ipsum has been the industry's standard dummy text ever since the 1500s, when an unknown printer took a galley of type and scrambled it to make a type specimen book. It has s"/>
          <p:cNvSpPr/>
          <p:nvPr/>
        </p:nvSpPr>
        <p:spPr>
          <a:xfrm>
            <a:off x="15749673" y="6792383"/>
            <a:ext cx="663583" cy="0"/>
          </a:xfrm>
          <a:custGeom>
            <a:avLst/>
            <a:gdLst/>
            <a:ahLst/>
            <a:cxnLst>
              <a:cxn ang="0">
                <a:pos x="wd2" y="hd2"/>
              </a:cxn>
              <a:cxn ang="5400000">
                <a:pos x="wd2" y="hd2"/>
              </a:cxn>
              <a:cxn ang="10800000">
                <a:pos x="wd2" y="hd2"/>
              </a:cxn>
              <a:cxn ang="16200000">
                <a:pos x="wd2" y="hd2"/>
              </a:cxn>
            </a:cxnLst>
            <a:rect l="0" t="0" r="r" b="b"/>
            <a:pathLst>
              <a:path w="21600" extrusionOk="0">
                <a:moveTo>
                  <a:pt x="0" y="0"/>
                </a:moveTo>
                <a:lnTo>
                  <a:pt x="21600" y="0"/>
                </a:lnTo>
                <a:lnTo>
                  <a:pt x="21600" y="0"/>
                </a:lnTo>
                <a:lnTo>
                  <a:pt x="0" y="0"/>
                </a:lnTo>
                <a:close/>
              </a:path>
            </a:pathLst>
          </a:cu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1"/>
                </a:solidFill>
                <a:latin typeface="Barlow SemiBold"/>
                <a:ea typeface="Barlow SemiBold"/>
                <a:cs typeface="Barlow SemiBold"/>
                <a:sym typeface="Barlow SemiBold"/>
              </a:defRPr>
            </a:lvl1pPr>
          </a:lstStyle>
          <a:p>
            <a:r>
              <a:t>E</a:t>
            </a:r>
          </a:p>
        </p:txBody>
      </p:sp>
      <p:sp>
        <p:nvSpPr>
          <p:cNvPr id="373"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088183" y="7647517"/>
            <a:ext cx="1769277" cy="711202"/>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2000">
                <a:solidFill>
                  <a:srgbClr val="F7F5F6"/>
                </a:solidFill>
                <a:latin typeface="Barlow Medium"/>
                <a:ea typeface="Barlow Medium"/>
                <a:cs typeface="Barlow Medium"/>
                <a:sym typeface="Barlow Medium"/>
              </a:defRPr>
            </a:lvl1pPr>
          </a:lstStyle>
          <a:p>
            <a:r>
              <a:rPr dirty="0">
                <a:solidFill>
                  <a:schemeClr val="bg1"/>
                </a:solidFill>
              </a:rPr>
              <a:t>Note success level</a:t>
            </a:r>
          </a:p>
        </p:txBody>
      </p:sp>
      <p:sp>
        <p:nvSpPr>
          <p:cNvPr id="374"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19641031" y="6792383"/>
            <a:ext cx="663583" cy="86360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numCol="1" anchor="t">
            <a:spAutoFit/>
          </a:bodyPr>
          <a:lstStyle>
            <a:lvl1pPr>
              <a:defRPr sz="5000">
                <a:solidFill>
                  <a:schemeClr val="accent2"/>
                </a:solidFill>
                <a:latin typeface="Barlow SemiBold"/>
                <a:ea typeface="Barlow SemiBold"/>
                <a:cs typeface="Barlow SemiBold"/>
                <a:sym typeface="Barlow SemiBold"/>
              </a:defRPr>
            </a:lvl1pPr>
          </a:lstStyle>
          <a:p>
            <a:r>
              <a:t>N</a:t>
            </a:r>
          </a:p>
        </p:txBody>
      </p:sp>
      <p:sp>
        <p:nvSpPr>
          <p:cNvPr id="376" name="Arrow"/>
          <p:cNvSpPr/>
          <p:nvPr/>
        </p:nvSpPr>
        <p:spPr>
          <a:xfrm>
            <a:off x="2270896" y="10179917"/>
            <a:ext cx="19674379" cy="626951"/>
          </a:xfrm>
          <a:prstGeom prst="rightArrow">
            <a:avLst>
              <a:gd name="adj1" fmla="val 100000"/>
              <a:gd name="adj2" fmla="val 82181"/>
            </a:avLst>
          </a:prstGeom>
          <a:gradFill>
            <a:gsLst>
              <a:gs pos="0">
                <a:srgbClr val="F7F5F6"/>
              </a:gs>
              <a:gs pos="100000">
                <a:schemeClr val="accent4"/>
              </a:gs>
            </a:gsLst>
          </a:gradFill>
          <a:ln w="12700">
            <a:miter lim="400000"/>
          </a:ln>
        </p:spPr>
        <p:txBody>
          <a:bodyPr lIns="0" tIns="0" rIns="0" bIns="0" anchor="ctr"/>
          <a:lstStyle/>
          <a:p>
            <a:endParaRPr/>
          </a:p>
        </p:txBody>
      </p:sp>
      <p:sp>
        <p:nvSpPr>
          <p:cNvPr id="377"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8317189" y="10277492"/>
            <a:ext cx="7581793" cy="4064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defRPr sz="2000">
                <a:solidFill>
                  <a:srgbClr val="A7A7A7"/>
                </a:solidFill>
                <a:latin typeface="Barlow Medium"/>
                <a:ea typeface="Barlow Medium"/>
                <a:cs typeface="Barlow Medium"/>
                <a:sym typeface="Barlow Medium"/>
              </a:defRPr>
            </a:lvl1pPr>
          </a:lstStyle>
          <a:p>
            <a:r>
              <a:rPr dirty="0">
                <a:solidFill>
                  <a:schemeClr val="tx2"/>
                </a:solidFill>
              </a:rPr>
              <a:t>Structure your workday using the ALPEN Method</a:t>
            </a:r>
          </a:p>
        </p:txBody>
      </p:sp>
      <p:sp>
        <p:nvSpPr>
          <p:cNvPr id="378" name="Lorem Ipsum is simply dummy text of the printing and typesetting industry. Lorem Ipsum has been the industry's standard dummy text ever since the 1500s, when an unknown printer took a galley of type and scrambled it to make a type specimen book. It has s"/>
          <p:cNvSpPr txBox="1"/>
          <p:nvPr/>
        </p:nvSpPr>
        <p:spPr>
          <a:xfrm>
            <a:off x="2600531" y="2939830"/>
            <a:ext cx="18639775" cy="1625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2500">
                <a:solidFill>
                  <a:srgbClr val="9D9F9D"/>
                </a:solidFill>
                <a:latin typeface="Barlow Medium"/>
                <a:ea typeface="Barlow Medium"/>
                <a:cs typeface="Barlow Medium"/>
                <a:sym typeface="Barlow Medium"/>
              </a:defRPr>
            </a:lvl1pPr>
          </a:lstStyle>
          <a:p>
            <a:r>
              <a:rPr dirty="0">
                <a:solidFill>
                  <a:schemeClr val="tx2"/>
                </a:solidFill>
              </a:rPr>
              <a:t>Time management systems often include a time clock or web-based application used to track an employee's work hours. Time management systems give employers insights into their workforce, allowing them to see, plan and manage employees' time. Doing so allows employers to manage labor costs and increase productivity. A time management system automates processes, which eliminates paperwork and tedious tasks.</a:t>
            </a:r>
          </a:p>
        </p:txBody>
      </p:sp>
      <p:sp>
        <p:nvSpPr>
          <p:cNvPr id="379" name="Venn diagram"/>
          <p:cNvSpPr txBox="1"/>
          <p:nvPr/>
        </p:nvSpPr>
        <p:spPr>
          <a:xfrm>
            <a:off x="2520962" y="1769507"/>
            <a:ext cx="10855843" cy="8104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l">
              <a:defRPr sz="4600">
                <a:latin typeface="Barlow Bold"/>
                <a:ea typeface="Barlow Bold"/>
                <a:cs typeface="Barlow Bold"/>
                <a:sym typeface="Barlow Bold"/>
              </a:defRPr>
            </a:lvl1pPr>
          </a:lstStyle>
          <a:p>
            <a:r>
              <a:rPr dirty="0">
                <a:solidFill>
                  <a:schemeClr val="tx1"/>
                </a:solidFill>
              </a:rPr>
              <a:t>ALPEN Method Time Management</a:t>
            </a:r>
          </a:p>
        </p:txBody>
      </p:sp>
      <p:grpSp>
        <p:nvGrpSpPr>
          <p:cNvPr id="383" name="Group"/>
          <p:cNvGrpSpPr/>
          <p:nvPr/>
        </p:nvGrpSpPr>
        <p:grpSpPr>
          <a:xfrm>
            <a:off x="5392242" y="6257151"/>
            <a:ext cx="406401" cy="406401"/>
            <a:chOff x="0" y="0"/>
            <a:chExt cx="406400" cy="406400"/>
          </a:xfrm>
        </p:grpSpPr>
        <p:sp>
          <p:nvSpPr>
            <p:cNvPr id="380" name="Circle"/>
            <p:cNvSpPr/>
            <p:nvPr/>
          </p:nvSpPr>
          <p:spPr>
            <a:xfrm>
              <a:off x="0" y="0"/>
              <a:ext cx="406401" cy="406400"/>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81" name="Shape"/>
            <p:cNvSpPr/>
            <p:nvPr/>
          </p:nvSpPr>
          <p:spPr>
            <a:xfrm>
              <a:off x="171063" y="119705"/>
              <a:ext cx="218815" cy="261489"/>
            </a:xfrm>
            <a:custGeom>
              <a:avLst/>
              <a:gdLst/>
              <a:ahLst/>
              <a:cxnLst>
                <a:cxn ang="0">
                  <a:pos x="wd2" y="hd2"/>
                </a:cxn>
                <a:cxn ang="5400000">
                  <a:pos x="wd2" y="hd2"/>
                </a:cxn>
                <a:cxn ang="10800000">
                  <a:pos x="wd2" y="hd2"/>
                </a:cxn>
                <a:cxn ang="16200000">
                  <a:pos x="wd2" y="hd2"/>
                </a:cxn>
              </a:cxnLst>
              <a:rect l="0" t="0" r="r" b="b"/>
              <a:pathLst>
                <a:path w="21600" h="21600" extrusionOk="0">
                  <a:moveTo>
                    <a:pt x="21600" y="13450"/>
                  </a:moveTo>
                  <a:lnTo>
                    <a:pt x="5480" y="0"/>
                  </a:lnTo>
                  <a:lnTo>
                    <a:pt x="0" y="2690"/>
                  </a:lnTo>
                  <a:lnTo>
                    <a:pt x="2959" y="5156"/>
                  </a:lnTo>
                  <a:lnTo>
                    <a:pt x="2623" y="13045"/>
                  </a:lnTo>
                  <a:lnTo>
                    <a:pt x="12823" y="21600"/>
                  </a:lnTo>
                  <a:cubicBezTo>
                    <a:pt x="14999" y="20620"/>
                    <a:pt x="16932" y="19301"/>
                    <a:pt x="18520" y="17716"/>
                  </a:cubicBezTo>
                  <a:cubicBezTo>
                    <a:pt x="19802" y="16435"/>
                    <a:pt x="20841" y="14996"/>
                    <a:pt x="21600" y="13450"/>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82" name="Shape"/>
            <p:cNvSpPr/>
            <p:nvPr/>
          </p:nvSpPr>
          <p:spPr>
            <a:xfrm>
              <a:off x="169924" y="119254"/>
              <a:ext cx="58424" cy="159765"/>
            </a:xfrm>
            <a:custGeom>
              <a:avLst/>
              <a:gdLst/>
              <a:ahLst/>
              <a:cxnLst>
                <a:cxn ang="0">
                  <a:pos x="wd2" y="hd2"/>
                </a:cxn>
                <a:cxn ang="5400000">
                  <a:pos x="wd2" y="hd2"/>
                </a:cxn>
                <a:cxn ang="10800000">
                  <a:pos x="wd2" y="hd2"/>
                </a:cxn>
                <a:cxn ang="16200000">
                  <a:pos x="wd2" y="hd2"/>
                </a:cxn>
              </a:cxnLst>
              <a:rect l="0" t="0" r="r" b="b"/>
              <a:pathLst>
                <a:path w="21599" h="21585" extrusionOk="0">
                  <a:moveTo>
                    <a:pt x="0" y="1732"/>
                  </a:moveTo>
                  <a:cubicBezTo>
                    <a:pt x="-1" y="1616"/>
                    <a:pt x="100" y="1502"/>
                    <a:pt x="287" y="1407"/>
                  </a:cubicBezTo>
                  <a:cubicBezTo>
                    <a:pt x="489" y="1306"/>
                    <a:pt x="779" y="1232"/>
                    <a:pt x="1111" y="1198"/>
                  </a:cubicBezTo>
                  <a:lnTo>
                    <a:pt x="8348" y="207"/>
                  </a:lnTo>
                  <a:cubicBezTo>
                    <a:pt x="8705" y="144"/>
                    <a:pt x="9079" y="94"/>
                    <a:pt x="9464" y="60"/>
                  </a:cubicBezTo>
                  <a:cubicBezTo>
                    <a:pt x="9886" y="22"/>
                    <a:pt x="10318" y="2"/>
                    <a:pt x="10752" y="1"/>
                  </a:cubicBezTo>
                  <a:lnTo>
                    <a:pt x="20274" y="1"/>
                  </a:lnTo>
                  <a:cubicBezTo>
                    <a:pt x="20690" y="-10"/>
                    <a:pt x="21092" y="58"/>
                    <a:pt x="21339" y="180"/>
                  </a:cubicBezTo>
                  <a:cubicBezTo>
                    <a:pt x="21513" y="267"/>
                    <a:pt x="21593" y="374"/>
                    <a:pt x="21563" y="480"/>
                  </a:cubicBezTo>
                  <a:lnTo>
                    <a:pt x="21599" y="21163"/>
                  </a:lnTo>
                  <a:cubicBezTo>
                    <a:pt x="21587" y="21270"/>
                    <a:pt x="21469" y="21371"/>
                    <a:pt x="21266" y="21448"/>
                  </a:cubicBezTo>
                  <a:cubicBezTo>
                    <a:pt x="21024" y="21540"/>
                    <a:pt x="20684" y="21590"/>
                    <a:pt x="20334" y="21584"/>
                  </a:cubicBezTo>
                  <a:lnTo>
                    <a:pt x="11015" y="21584"/>
                  </a:lnTo>
                  <a:cubicBezTo>
                    <a:pt x="10657" y="21590"/>
                    <a:pt x="10311" y="21537"/>
                    <a:pt x="10072" y="21440"/>
                  </a:cubicBezTo>
                  <a:cubicBezTo>
                    <a:pt x="9891" y="21367"/>
                    <a:pt x="9785" y="21273"/>
                    <a:pt x="9771" y="21174"/>
                  </a:cubicBezTo>
                  <a:lnTo>
                    <a:pt x="9636" y="4253"/>
                  </a:lnTo>
                  <a:cubicBezTo>
                    <a:pt x="9639" y="4193"/>
                    <a:pt x="9570" y="4136"/>
                    <a:pt x="9447" y="4098"/>
                  </a:cubicBezTo>
                  <a:cubicBezTo>
                    <a:pt x="9286" y="4047"/>
                    <a:pt x="9059" y="4034"/>
                    <a:pt x="8864" y="4064"/>
                  </a:cubicBezTo>
                  <a:lnTo>
                    <a:pt x="1543" y="4572"/>
                  </a:lnTo>
                  <a:cubicBezTo>
                    <a:pt x="1228" y="4613"/>
                    <a:pt x="880" y="4601"/>
                    <a:pt x="591" y="4541"/>
                  </a:cubicBezTo>
                  <a:cubicBezTo>
                    <a:pt x="265" y="4472"/>
                    <a:pt x="51" y="4349"/>
                    <a:pt x="19" y="4212"/>
                  </a:cubicBezTo>
                  <a:lnTo>
                    <a:pt x="0" y="1732"/>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387" name="Group"/>
          <p:cNvGrpSpPr/>
          <p:nvPr/>
        </p:nvGrpSpPr>
        <p:grpSpPr>
          <a:xfrm>
            <a:off x="9340021" y="6257151"/>
            <a:ext cx="406401" cy="406401"/>
            <a:chOff x="0" y="0"/>
            <a:chExt cx="406400" cy="406400"/>
          </a:xfrm>
        </p:grpSpPr>
        <p:sp>
          <p:nvSpPr>
            <p:cNvPr id="384" name="Circle"/>
            <p:cNvSpPr/>
            <p:nvPr/>
          </p:nvSpPr>
          <p:spPr>
            <a:xfrm>
              <a:off x="0" y="0"/>
              <a:ext cx="406401" cy="406400"/>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85" name="Shape"/>
            <p:cNvSpPr/>
            <p:nvPr/>
          </p:nvSpPr>
          <p:spPr>
            <a:xfrm>
              <a:off x="153605" y="125263"/>
              <a:ext cx="240493" cy="267733"/>
            </a:xfrm>
            <a:custGeom>
              <a:avLst/>
              <a:gdLst/>
              <a:ahLst/>
              <a:cxnLst>
                <a:cxn ang="0">
                  <a:pos x="wd2" y="hd2"/>
                </a:cxn>
                <a:cxn ang="5400000">
                  <a:pos x="wd2" y="hd2"/>
                </a:cxn>
                <a:cxn ang="10800000">
                  <a:pos x="wd2" y="hd2"/>
                </a:cxn>
                <a:cxn ang="16200000">
                  <a:pos x="wd2" y="hd2"/>
                </a:cxn>
              </a:cxnLst>
              <a:rect l="0" t="0" r="r" b="b"/>
              <a:pathLst>
                <a:path w="21600" h="21600" extrusionOk="0">
                  <a:moveTo>
                    <a:pt x="21600" y="11901"/>
                  </a:moveTo>
                  <a:lnTo>
                    <a:pt x="8288" y="0"/>
                  </a:lnTo>
                  <a:lnTo>
                    <a:pt x="2509" y="135"/>
                  </a:lnTo>
                  <a:lnTo>
                    <a:pt x="0" y="3119"/>
                  </a:lnTo>
                  <a:lnTo>
                    <a:pt x="4283" y="7078"/>
                  </a:lnTo>
                  <a:lnTo>
                    <a:pt x="102" y="11743"/>
                  </a:lnTo>
                  <a:lnTo>
                    <a:pt x="11001" y="21600"/>
                  </a:lnTo>
                  <a:cubicBezTo>
                    <a:pt x="13575" y="20713"/>
                    <a:pt x="15892" y="19313"/>
                    <a:pt x="17776" y="17505"/>
                  </a:cubicBezTo>
                  <a:cubicBezTo>
                    <a:pt x="19460" y="15889"/>
                    <a:pt x="20761" y="13982"/>
                    <a:pt x="21600" y="11901"/>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86" name="Shape"/>
            <p:cNvSpPr/>
            <p:nvPr/>
          </p:nvSpPr>
          <p:spPr>
            <a:xfrm>
              <a:off x="152502" y="110162"/>
              <a:ext cx="109524" cy="161684"/>
            </a:xfrm>
            <a:custGeom>
              <a:avLst/>
              <a:gdLst/>
              <a:ahLst/>
              <a:cxnLst>
                <a:cxn ang="0">
                  <a:pos x="wd2" y="hd2"/>
                </a:cxn>
                <a:cxn ang="5400000">
                  <a:pos x="wd2" y="hd2"/>
                </a:cxn>
                <a:cxn ang="10800000">
                  <a:pos x="wd2" y="hd2"/>
                </a:cxn>
                <a:cxn ang="16200000">
                  <a:pos x="wd2" y="hd2"/>
                </a:cxn>
              </a:cxnLst>
              <a:rect l="0" t="0" r="r" b="b"/>
              <a:pathLst>
                <a:path w="21596" h="21538" extrusionOk="0">
                  <a:moveTo>
                    <a:pt x="6392" y="6090"/>
                  </a:moveTo>
                  <a:lnTo>
                    <a:pt x="6392" y="6882"/>
                  </a:lnTo>
                  <a:cubicBezTo>
                    <a:pt x="6396" y="6960"/>
                    <a:pt x="6364" y="7038"/>
                    <a:pt x="6299" y="7103"/>
                  </a:cubicBezTo>
                  <a:cubicBezTo>
                    <a:pt x="6199" y="7203"/>
                    <a:pt x="6036" y="7265"/>
                    <a:pt x="5859" y="7271"/>
                  </a:cubicBezTo>
                  <a:lnTo>
                    <a:pt x="664" y="7276"/>
                  </a:lnTo>
                  <a:cubicBezTo>
                    <a:pt x="513" y="7279"/>
                    <a:pt x="364" y="7246"/>
                    <a:pt x="246" y="7182"/>
                  </a:cubicBezTo>
                  <a:cubicBezTo>
                    <a:pt x="87" y="7096"/>
                    <a:pt x="-4" y="6966"/>
                    <a:pt x="0" y="6829"/>
                  </a:cubicBezTo>
                  <a:lnTo>
                    <a:pt x="0" y="5619"/>
                  </a:lnTo>
                  <a:cubicBezTo>
                    <a:pt x="70" y="4333"/>
                    <a:pt x="814" y="3104"/>
                    <a:pt x="2100" y="2154"/>
                  </a:cubicBezTo>
                  <a:cubicBezTo>
                    <a:pt x="3421" y="1178"/>
                    <a:pt x="5208" y="568"/>
                    <a:pt x="7110" y="255"/>
                  </a:cubicBezTo>
                  <a:cubicBezTo>
                    <a:pt x="8638" y="4"/>
                    <a:pt x="10219" y="-53"/>
                    <a:pt x="11785" y="45"/>
                  </a:cubicBezTo>
                  <a:cubicBezTo>
                    <a:pt x="13407" y="147"/>
                    <a:pt x="15006" y="416"/>
                    <a:pt x="16439" y="941"/>
                  </a:cubicBezTo>
                  <a:cubicBezTo>
                    <a:pt x="17732" y="1414"/>
                    <a:pt x="18850" y="2083"/>
                    <a:pt x="19663" y="2911"/>
                  </a:cubicBezTo>
                  <a:cubicBezTo>
                    <a:pt x="20479" y="3743"/>
                    <a:pt x="20958" y="4708"/>
                    <a:pt x="20995" y="5706"/>
                  </a:cubicBezTo>
                  <a:cubicBezTo>
                    <a:pt x="21032" y="6696"/>
                    <a:pt x="20633" y="7663"/>
                    <a:pt x="20034" y="8566"/>
                  </a:cubicBezTo>
                  <a:cubicBezTo>
                    <a:pt x="19352" y="9594"/>
                    <a:pt x="18420" y="10534"/>
                    <a:pt x="17385" y="11416"/>
                  </a:cubicBezTo>
                  <a:cubicBezTo>
                    <a:pt x="16088" y="12522"/>
                    <a:pt x="14633" y="13536"/>
                    <a:pt x="13193" y="14557"/>
                  </a:cubicBezTo>
                  <a:cubicBezTo>
                    <a:pt x="11732" y="15593"/>
                    <a:pt x="10284" y="16637"/>
                    <a:pt x="8849" y="17689"/>
                  </a:cubicBezTo>
                  <a:cubicBezTo>
                    <a:pt x="8783" y="17718"/>
                    <a:pt x="8752" y="17772"/>
                    <a:pt x="8771" y="17824"/>
                  </a:cubicBezTo>
                  <a:cubicBezTo>
                    <a:pt x="8792" y="17880"/>
                    <a:pt x="8867" y="17919"/>
                    <a:pt x="8953" y="17919"/>
                  </a:cubicBezTo>
                  <a:lnTo>
                    <a:pt x="20829" y="17919"/>
                  </a:lnTo>
                  <a:cubicBezTo>
                    <a:pt x="21022" y="17905"/>
                    <a:pt x="21215" y="17947"/>
                    <a:pt x="21361" y="18034"/>
                  </a:cubicBezTo>
                  <a:cubicBezTo>
                    <a:pt x="21510" y="18123"/>
                    <a:pt x="21595" y="18250"/>
                    <a:pt x="21596" y="18384"/>
                  </a:cubicBezTo>
                  <a:lnTo>
                    <a:pt x="21596" y="21136"/>
                  </a:lnTo>
                  <a:cubicBezTo>
                    <a:pt x="21581" y="21230"/>
                    <a:pt x="21522" y="21318"/>
                    <a:pt x="21429" y="21387"/>
                  </a:cubicBezTo>
                  <a:cubicBezTo>
                    <a:pt x="21320" y="21470"/>
                    <a:pt x="21169" y="21522"/>
                    <a:pt x="21007" y="21534"/>
                  </a:cubicBezTo>
                  <a:lnTo>
                    <a:pt x="979" y="21534"/>
                  </a:lnTo>
                  <a:cubicBezTo>
                    <a:pt x="819" y="21547"/>
                    <a:pt x="657" y="21521"/>
                    <a:pt x="522" y="21461"/>
                  </a:cubicBezTo>
                  <a:cubicBezTo>
                    <a:pt x="361" y="21389"/>
                    <a:pt x="252" y="21274"/>
                    <a:pt x="222" y="21146"/>
                  </a:cubicBezTo>
                  <a:lnTo>
                    <a:pt x="189" y="18578"/>
                  </a:lnTo>
                  <a:cubicBezTo>
                    <a:pt x="178" y="18441"/>
                    <a:pt x="210" y="18305"/>
                    <a:pt x="282" y="18177"/>
                  </a:cubicBezTo>
                  <a:cubicBezTo>
                    <a:pt x="350" y="18057"/>
                    <a:pt x="453" y="17948"/>
                    <a:pt x="584" y="17855"/>
                  </a:cubicBezTo>
                  <a:lnTo>
                    <a:pt x="11394" y="10005"/>
                  </a:lnTo>
                  <a:cubicBezTo>
                    <a:pt x="11963" y="9497"/>
                    <a:pt x="12527" y="8986"/>
                    <a:pt x="13086" y="8472"/>
                  </a:cubicBezTo>
                  <a:cubicBezTo>
                    <a:pt x="13627" y="7974"/>
                    <a:pt x="14170" y="7464"/>
                    <a:pt x="14420" y="6868"/>
                  </a:cubicBezTo>
                  <a:cubicBezTo>
                    <a:pt x="14709" y="6181"/>
                    <a:pt x="14575" y="5464"/>
                    <a:pt x="14044" y="4885"/>
                  </a:cubicBezTo>
                  <a:cubicBezTo>
                    <a:pt x="13593" y="4393"/>
                    <a:pt x="12875" y="4026"/>
                    <a:pt x="12023" y="3825"/>
                  </a:cubicBezTo>
                  <a:cubicBezTo>
                    <a:pt x="10659" y="3503"/>
                    <a:pt x="9231" y="3631"/>
                    <a:pt x="8076" y="4087"/>
                  </a:cubicBezTo>
                  <a:cubicBezTo>
                    <a:pt x="7569" y="4288"/>
                    <a:pt x="7113" y="4553"/>
                    <a:pt x="6802" y="4894"/>
                  </a:cubicBezTo>
                  <a:cubicBezTo>
                    <a:pt x="6487" y="5241"/>
                    <a:pt x="6333" y="5657"/>
                    <a:pt x="6392" y="609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391" name="Group"/>
          <p:cNvGrpSpPr/>
          <p:nvPr/>
        </p:nvGrpSpPr>
        <p:grpSpPr>
          <a:xfrm>
            <a:off x="13233127" y="6257151"/>
            <a:ext cx="406401" cy="406401"/>
            <a:chOff x="0" y="0"/>
            <a:chExt cx="406400" cy="406400"/>
          </a:xfrm>
        </p:grpSpPr>
        <p:sp>
          <p:nvSpPr>
            <p:cNvPr id="388" name="Circle"/>
            <p:cNvSpPr/>
            <p:nvPr/>
          </p:nvSpPr>
          <p:spPr>
            <a:xfrm>
              <a:off x="0" y="0"/>
              <a:ext cx="406401" cy="406400"/>
            </a:xfrm>
            <a:prstGeom prst="ellipse">
              <a:avLst/>
            </a:prstGeom>
            <a:solidFill>
              <a:schemeClr val="accent3"/>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89" name="Shape"/>
            <p:cNvSpPr/>
            <p:nvPr/>
          </p:nvSpPr>
          <p:spPr>
            <a:xfrm>
              <a:off x="158849" y="123129"/>
              <a:ext cx="238526" cy="264993"/>
            </a:xfrm>
            <a:custGeom>
              <a:avLst/>
              <a:gdLst/>
              <a:ahLst/>
              <a:cxnLst>
                <a:cxn ang="0">
                  <a:pos x="wd2" y="hd2"/>
                </a:cxn>
                <a:cxn ang="5400000">
                  <a:pos x="wd2" y="hd2"/>
                </a:cxn>
                <a:cxn ang="10800000">
                  <a:pos x="wd2" y="hd2"/>
                </a:cxn>
                <a:cxn ang="16200000">
                  <a:pos x="wd2" y="hd2"/>
                </a:cxn>
              </a:cxnLst>
              <a:rect l="0" t="0" r="r" b="b"/>
              <a:pathLst>
                <a:path w="21600" h="21600" extrusionOk="0">
                  <a:moveTo>
                    <a:pt x="21600" y="11436"/>
                  </a:moveTo>
                  <a:lnTo>
                    <a:pt x="8875" y="0"/>
                  </a:lnTo>
                  <a:lnTo>
                    <a:pt x="0" y="2059"/>
                  </a:lnTo>
                  <a:lnTo>
                    <a:pt x="3454" y="5169"/>
                  </a:lnTo>
                  <a:lnTo>
                    <a:pt x="3192" y="6850"/>
                  </a:lnTo>
                  <a:lnTo>
                    <a:pt x="6750" y="10052"/>
                  </a:lnTo>
                  <a:lnTo>
                    <a:pt x="5490" y="11512"/>
                  </a:lnTo>
                  <a:lnTo>
                    <a:pt x="2410" y="8864"/>
                  </a:lnTo>
                  <a:lnTo>
                    <a:pt x="953" y="11886"/>
                  </a:lnTo>
                  <a:lnTo>
                    <a:pt x="11639" y="21600"/>
                  </a:lnTo>
                  <a:cubicBezTo>
                    <a:pt x="14159" y="20558"/>
                    <a:pt x="16388" y="19022"/>
                    <a:pt x="18162" y="17104"/>
                  </a:cubicBezTo>
                  <a:cubicBezTo>
                    <a:pt x="19707" y="15434"/>
                    <a:pt x="20875" y="13509"/>
                    <a:pt x="21600" y="11436"/>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90" name="Shape"/>
            <p:cNvSpPr/>
            <p:nvPr/>
          </p:nvSpPr>
          <p:spPr>
            <a:xfrm>
              <a:off x="154282" y="122084"/>
              <a:ext cx="105961" cy="162232"/>
            </a:xfrm>
            <a:custGeom>
              <a:avLst/>
              <a:gdLst/>
              <a:ahLst/>
              <a:cxnLst>
                <a:cxn ang="0">
                  <a:pos x="wd2" y="hd2"/>
                </a:cxn>
                <a:cxn ang="5400000">
                  <a:pos x="wd2" y="hd2"/>
                </a:cxn>
                <a:cxn ang="10800000">
                  <a:pos x="wd2" y="hd2"/>
                </a:cxn>
                <a:cxn ang="16200000">
                  <a:pos x="wd2" y="hd2"/>
                </a:cxn>
              </a:cxnLst>
              <a:rect l="0" t="0" r="r" b="b"/>
              <a:pathLst>
                <a:path w="21513" h="21591" extrusionOk="0">
                  <a:moveTo>
                    <a:pt x="12133" y="3705"/>
                  </a:moveTo>
                  <a:lnTo>
                    <a:pt x="1263" y="3705"/>
                  </a:lnTo>
                  <a:cubicBezTo>
                    <a:pt x="1093" y="3705"/>
                    <a:pt x="928" y="3666"/>
                    <a:pt x="798" y="3594"/>
                  </a:cubicBezTo>
                  <a:cubicBezTo>
                    <a:pt x="678" y="3528"/>
                    <a:pt x="594" y="3438"/>
                    <a:pt x="560" y="3337"/>
                  </a:cubicBezTo>
                  <a:lnTo>
                    <a:pt x="560" y="514"/>
                  </a:lnTo>
                  <a:cubicBezTo>
                    <a:pt x="555" y="373"/>
                    <a:pt x="640" y="238"/>
                    <a:pt x="793" y="140"/>
                  </a:cubicBezTo>
                  <a:cubicBezTo>
                    <a:pt x="918" y="60"/>
                    <a:pt x="1081" y="11"/>
                    <a:pt x="1254" y="0"/>
                  </a:cubicBezTo>
                  <a:lnTo>
                    <a:pt x="20447" y="0"/>
                  </a:lnTo>
                  <a:cubicBezTo>
                    <a:pt x="20614" y="-2"/>
                    <a:pt x="20776" y="39"/>
                    <a:pt x="20896" y="115"/>
                  </a:cubicBezTo>
                  <a:cubicBezTo>
                    <a:pt x="21022" y="193"/>
                    <a:pt x="21092" y="302"/>
                    <a:pt x="21092" y="415"/>
                  </a:cubicBezTo>
                  <a:lnTo>
                    <a:pt x="21092" y="3562"/>
                  </a:lnTo>
                  <a:cubicBezTo>
                    <a:pt x="21087" y="3658"/>
                    <a:pt x="21056" y="3753"/>
                    <a:pt x="21000" y="3842"/>
                  </a:cubicBezTo>
                  <a:cubicBezTo>
                    <a:pt x="20947" y="3928"/>
                    <a:pt x="20871" y="4008"/>
                    <a:pt x="20776" y="4078"/>
                  </a:cubicBezTo>
                  <a:lnTo>
                    <a:pt x="14615" y="7758"/>
                  </a:lnTo>
                  <a:cubicBezTo>
                    <a:pt x="14538" y="7808"/>
                    <a:pt x="14510" y="7882"/>
                    <a:pt x="14542" y="7950"/>
                  </a:cubicBezTo>
                  <a:cubicBezTo>
                    <a:pt x="14567" y="8001"/>
                    <a:pt x="14623" y="8042"/>
                    <a:pt x="14697" y="8064"/>
                  </a:cubicBezTo>
                  <a:cubicBezTo>
                    <a:pt x="15727" y="8167"/>
                    <a:pt x="16712" y="8411"/>
                    <a:pt x="17589" y="8779"/>
                  </a:cubicBezTo>
                  <a:cubicBezTo>
                    <a:pt x="18597" y="9202"/>
                    <a:pt x="19434" y="9776"/>
                    <a:pt x="20059" y="10445"/>
                  </a:cubicBezTo>
                  <a:cubicBezTo>
                    <a:pt x="20822" y="11262"/>
                    <a:pt x="21235" y="12169"/>
                    <a:pt x="21412" y="13104"/>
                  </a:cubicBezTo>
                  <a:cubicBezTo>
                    <a:pt x="21588" y="14039"/>
                    <a:pt x="21528" y="15007"/>
                    <a:pt x="21273" y="15951"/>
                  </a:cubicBezTo>
                  <a:cubicBezTo>
                    <a:pt x="21068" y="16709"/>
                    <a:pt x="20740" y="17451"/>
                    <a:pt x="20211" y="18132"/>
                  </a:cubicBezTo>
                  <a:cubicBezTo>
                    <a:pt x="19696" y="18796"/>
                    <a:pt x="18997" y="19394"/>
                    <a:pt x="18143" y="19891"/>
                  </a:cubicBezTo>
                  <a:cubicBezTo>
                    <a:pt x="16120" y="21069"/>
                    <a:pt x="13441" y="21598"/>
                    <a:pt x="10734" y="21591"/>
                  </a:cubicBezTo>
                  <a:cubicBezTo>
                    <a:pt x="9081" y="21587"/>
                    <a:pt x="7448" y="21385"/>
                    <a:pt x="5977" y="20953"/>
                  </a:cubicBezTo>
                  <a:cubicBezTo>
                    <a:pt x="4452" y="20506"/>
                    <a:pt x="3115" y="19817"/>
                    <a:pt x="2073" y="18929"/>
                  </a:cubicBezTo>
                  <a:cubicBezTo>
                    <a:pt x="862" y="17895"/>
                    <a:pt x="145" y="16650"/>
                    <a:pt x="13" y="15350"/>
                  </a:cubicBezTo>
                  <a:lnTo>
                    <a:pt x="2" y="14852"/>
                  </a:lnTo>
                  <a:cubicBezTo>
                    <a:pt x="-12" y="14739"/>
                    <a:pt x="49" y="14627"/>
                    <a:pt x="170" y="14546"/>
                  </a:cubicBezTo>
                  <a:cubicBezTo>
                    <a:pt x="295" y="14462"/>
                    <a:pt x="469" y="14420"/>
                    <a:pt x="646" y="14429"/>
                  </a:cubicBezTo>
                  <a:lnTo>
                    <a:pt x="5990" y="14429"/>
                  </a:lnTo>
                  <a:cubicBezTo>
                    <a:pt x="6127" y="14434"/>
                    <a:pt x="6257" y="14472"/>
                    <a:pt x="6355" y="14535"/>
                  </a:cubicBezTo>
                  <a:cubicBezTo>
                    <a:pt x="6460" y="14603"/>
                    <a:pt x="6522" y="14695"/>
                    <a:pt x="6526" y="14791"/>
                  </a:cubicBezTo>
                  <a:cubicBezTo>
                    <a:pt x="6610" y="15121"/>
                    <a:pt x="6718" y="15448"/>
                    <a:pt x="6850" y="15771"/>
                  </a:cubicBezTo>
                  <a:cubicBezTo>
                    <a:pt x="6942" y="15998"/>
                    <a:pt x="7046" y="16223"/>
                    <a:pt x="7161" y="16445"/>
                  </a:cubicBezTo>
                  <a:cubicBezTo>
                    <a:pt x="7666" y="17125"/>
                    <a:pt x="8547" y="17608"/>
                    <a:pt x="9568" y="17834"/>
                  </a:cubicBezTo>
                  <a:cubicBezTo>
                    <a:pt x="10568" y="18055"/>
                    <a:pt x="11702" y="18029"/>
                    <a:pt x="12693" y="17662"/>
                  </a:cubicBezTo>
                  <a:cubicBezTo>
                    <a:pt x="14380" y="17037"/>
                    <a:pt x="14922" y="15695"/>
                    <a:pt x="14955" y="14403"/>
                  </a:cubicBezTo>
                  <a:cubicBezTo>
                    <a:pt x="14994" y="12890"/>
                    <a:pt x="14322" y="11313"/>
                    <a:pt x="12282" y="10703"/>
                  </a:cubicBezTo>
                  <a:cubicBezTo>
                    <a:pt x="11786" y="10554"/>
                    <a:pt x="11242" y="10487"/>
                    <a:pt x="10698" y="10509"/>
                  </a:cubicBezTo>
                  <a:cubicBezTo>
                    <a:pt x="10298" y="10525"/>
                    <a:pt x="9905" y="10589"/>
                    <a:pt x="9540" y="10698"/>
                  </a:cubicBezTo>
                  <a:lnTo>
                    <a:pt x="8545" y="11086"/>
                  </a:lnTo>
                  <a:cubicBezTo>
                    <a:pt x="8397" y="11157"/>
                    <a:pt x="8216" y="11191"/>
                    <a:pt x="8034" y="11182"/>
                  </a:cubicBezTo>
                  <a:cubicBezTo>
                    <a:pt x="7838" y="11172"/>
                    <a:pt x="7656" y="11114"/>
                    <a:pt x="7523" y="11019"/>
                  </a:cubicBezTo>
                  <a:lnTo>
                    <a:pt x="4907" y="8740"/>
                  </a:lnTo>
                  <a:cubicBezTo>
                    <a:pt x="4780" y="8645"/>
                    <a:pt x="4719" y="8520"/>
                    <a:pt x="4739" y="8394"/>
                  </a:cubicBezTo>
                  <a:cubicBezTo>
                    <a:pt x="4758" y="8276"/>
                    <a:pt x="4847" y="8168"/>
                    <a:pt x="4987" y="8092"/>
                  </a:cubicBezTo>
                  <a:lnTo>
                    <a:pt x="12302" y="3940"/>
                  </a:lnTo>
                  <a:cubicBezTo>
                    <a:pt x="12347" y="3901"/>
                    <a:pt x="12360" y="3851"/>
                    <a:pt x="12336" y="3805"/>
                  </a:cubicBezTo>
                  <a:cubicBezTo>
                    <a:pt x="12306" y="3747"/>
                    <a:pt x="12226" y="3707"/>
                    <a:pt x="12133" y="3705"/>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395" name="Group"/>
          <p:cNvGrpSpPr/>
          <p:nvPr/>
        </p:nvGrpSpPr>
        <p:grpSpPr>
          <a:xfrm>
            <a:off x="17100111" y="6257151"/>
            <a:ext cx="406401" cy="406401"/>
            <a:chOff x="0" y="0"/>
            <a:chExt cx="406400" cy="406400"/>
          </a:xfrm>
        </p:grpSpPr>
        <p:sp>
          <p:nvSpPr>
            <p:cNvPr id="392" name="Circle"/>
            <p:cNvSpPr/>
            <p:nvPr/>
          </p:nvSpPr>
          <p:spPr>
            <a:xfrm>
              <a:off x="0" y="0"/>
              <a:ext cx="406401" cy="406400"/>
            </a:xfrm>
            <a:prstGeom prst="ellipse">
              <a:avLst/>
            </a:prstGeom>
            <a:solidFill>
              <a:schemeClr val="accent1"/>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93" name="Shape"/>
            <p:cNvSpPr/>
            <p:nvPr/>
          </p:nvSpPr>
          <p:spPr>
            <a:xfrm>
              <a:off x="146278" y="115670"/>
              <a:ext cx="242544" cy="268416"/>
            </a:xfrm>
            <a:custGeom>
              <a:avLst/>
              <a:gdLst/>
              <a:ahLst/>
              <a:cxnLst>
                <a:cxn ang="0">
                  <a:pos x="wd2" y="hd2"/>
                </a:cxn>
                <a:cxn ang="5400000">
                  <a:pos x="wd2" y="hd2"/>
                </a:cxn>
                <a:cxn ang="10800000">
                  <a:pos x="wd2" y="hd2"/>
                </a:cxn>
                <a:cxn ang="16200000">
                  <a:pos x="wd2" y="hd2"/>
                </a:cxn>
              </a:cxnLst>
              <a:rect l="0" t="0" r="r" b="b"/>
              <a:pathLst>
                <a:path w="21600" h="21600" extrusionOk="0">
                  <a:moveTo>
                    <a:pt x="21600" y="13637"/>
                  </a:moveTo>
                  <a:lnTo>
                    <a:pt x="6509" y="0"/>
                  </a:lnTo>
                  <a:lnTo>
                    <a:pt x="789" y="6770"/>
                  </a:lnTo>
                  <a:lnTo>
                    <a:pt x="0" y="9518"/>
                  </a:lnTo>
                  <a:lnTo>
                    <a:pt x="13371" y="21600"/>
                  </a:lnTo>
                  <a:cubicBezTo>
                    <a:pt x="15329" y="20693"/>
                    <a:pt x="17084" y="19465"/>
                    <a:pt x="18547" y="17979"/>
                  </a:cubicBezTo>
                  <a:cubicBezTo>
                    <a:pt x="19816" y="16689"/>
                    <a:pt x="20847" y="15223"/>
                    <a:pt x="21600" y="13637"/>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94" name="Shape"/>
            <p:cNvSpPr/>
            <p:nvPr/>
          </p:nvSpPr>
          <p:spPr>
            <a:xfrm>
              <a:off x="144372" y="114825"/>
              <a:ext cx="119996" cy="160494"/>
            </a:xfrm>
            <a:custGeom>
              <a:avLst/>
              <a:gdLst/>
              <a:ahLst/>
              <a:cxnLst>
                <a:cxn ang="0">
                  <a:pos x="wd2" y="hd2"/>
                </a:cxn>
                <a:cxn ang="5400000">
                  <a:pos x="wd2" y="hd2"/>
                </a:cxn>
                <a:cxn ang="10800000">
                  <a:pos x="wd2" y="hd2"/>
                </a:cxn>
                <a:cxn ang="16200000">
                  <a:pos x="wd2" y="hd2"/>
                </a:cxn>
              </a:cxnLst>
              <a:rect l="0" t="0" r="r" b="b"/>
              <a:pathLst>
                <a:path w="21591" h="21586" extrusionOk="0">
                  <a:moveTo>
                    <a:pt x="13613" y="470"/>
                  </a:moveTo>
                  <a:cubicBezTo>
                    <a:pt x="13665" y="361"/>
                    <a:pt x="13642" y="239"/>
                    <a:pt x="13550" y="145"/>
                  </a:cubicBezTo>
                  <a:cubicBezTo>
                    <a:pt x="13448" y="41"/>
                    <a:pt x="13277" y="-14"/>
                    <a:pt x="13105" y="3"/>
                  </a:cubicBezTo>
                  <a:lnTo>
                    <a:pt x="8290" y="3"/>
                  </a:lnTo>
                  <a:cubicBezTo>
                    <a:pt x="8122" y="0"/>
                    <a:pt x="7957" y="32"/>
                    <a:pt x="7811" y="95"/>
                  </a:cubicBezTo>
                  <a:cubicBezTo>
                    <a:pt x="7666" y="158"/>
                    <a:pt x="7546" y="251"/>
                    <a:pt x="7468" y="363"/>
                  </a:cubicBezTo>
                  <a:lnTo>
                    <a:pt x="259" y="12493"/>
                  </a:lnTo>
                  <a:cubicBezTo>
                    <a:pt x="159" y="12622"/>
                    <a:pt x="87" y="12762"/>
                    <a:pt x="44" y="12907"/>
                  </a:cubicBezTo>
                  <a:cubicBezTo>
                    <a:pt x="5" y="13039"/>
                    <a:pt x="-8" y="13175"/>
                    <a:pt x="4" y="13309"/>
                  </a:cubicBezTo>
                  <a:lnTo>
                    <a:pt x="4" y="15558"/>
                  </a:lnTo>
                  <a:cubicBezTo>
                    <a:pt x="6" y="15682"/>
                    <a:pt x="72" y="15801"/>
                    <a:pt x="190" y="15888"/>
                  </a:cubicBezTo>
                  <a:cubicBezTo>
                    <a:pt x="307" y="15976"/>
                    <a:pt x="465" y="16026"/>
                    <a:pt x="631" y="16027"/>
                  </a:cubicBezTo>
                  <a:lnTo>
                    <a:pt x="13137" y="16027"/>
                  </a:lnTo>
                  <a:cubicBezTo>
                    <a:pt x="13235" y="16020"/>
                    <a:pt x="13328" y="16058"/>
                    <a:pt x="13373" y="16123"/>
                  </a:cubicBezTo>
                  <a:cubicBezTo>
                    <a:pt x="13393" y="16151"/>
                    <a:pt x="13402" y="16183"/>
                    <a:pt x="13399" y="16215"/>
                  </a:cubicBezTo>
                  <a:lnTo>
                    <a:pt x="13399" y="21194"/>
                  </a:lnTo>
                  <a:cubicBezTo>
                    <a:pt x="13407" y="21292"/>
                    <a:pt x="13461" y="21384"/>
                    <a:pt x="13552" y="21455"/>
                  </a:cubicBezTo>
                  <a:cubicBezTo>
                    <a:pt x="13657" y="21538"/>
                    <a:pt x="13802" y="21585"/>
                    <a:pt x="13954" y="21586"/>
                  </a:cubicBezTo>
                  <a:lnTo>
                    <a:pt x="18605" y="21586"/>
                  </a:lnTo>
                  <a:cubicBezTo>
                    <a:pt x="18737" y="21575"/>
                    <a:pt x="18860" y="21532"/>
                    <a:pt x="18957" y="21465"/>
                  </a:cubicBezTo>
                  <a:cubicBezTo>
                    <a:pt x="19071" y="21386"/>
                    <a:pt x="19141" y="21278"/>
                    <a:pt x="19154" y="21162"/>
                  </a:cubicBezTo>
                  <a:lnTo>
                    <a:pt x="19154" y="16255"/>
                  </a:lnTo>
                  <a:cubicBezTo>
                    <a:pt x="19164" y="16198"/>
                    <a:pt x="19199" y="16146"/>
                    <a:pt x="19254" y="16107"/>
                  </a:cubicBezTo>
                  <a:cubicBezTo>
                    <a:pt x="19328" y="16054"/>
                    <a:pt x="19431" y="16029"/>
                    <a:pt x="19533" y="16039"/>
                  </a:cubicBezTo>
                  <a:lnTo>
                    <a:pt x="21016" y="16039"/>
                  </a:lnTo>
                  <a:cubicBezTo>
                    <a:pt x="21173" y="16029"/>
                    <a:pt x="21320" y="15975"/>
                    <a:pt x="21426" y="15889"/>
                  </a:cubicBezTo>
                  <a:cubicBezTo>
                    <a:pt x="21529" y="15805"/>
                    <a:pt x="21588" y="15696"/>
                    <a:pt x="21591" y="15582"/>
                  </a:cubicBezTo>
                  <a:lnTo>
                    <a:pt x="21591" y="12528"/>
                  </a:lnTo>
                  <a:cubicBezTo>
                    <a:pt x="21592" y="12453"/>
                    <a:pt x="21556" y="12380"/>
                    <a:pt x="21489" y="12323"/>
                  </a:cubicBezTo>
                  <a:cubicBezTo>
                    <a:pt x="21394" y="12242"/>
                    <a:pt x="21250" y="12203"/>
                    <a:pt x="21108" y="12221"/>
                  </a:cubicBezTo>
                  <a:lnTo>
                    <a:pt x="19582" y="12221"/>
                  </a:lnTo>
                  <a:cubicBezTo>
                    <a:pt x="19493" y="12236"/>
                    <a:pt x="19399" y="12223"/>
                    <a:pt x="19323" y="12185"/>
                  </a:cubicBezTo>
                  <a:cubicBezTo>
                    <a:pt x="19250" y="12148"/>
                    <a:pt x="19200" y="12091"/>
                    <a:pt x="19183" y="12026"/>
                  </a:cubicBezTo>
                  <a:lnTo>
                    <a:pt x="19183" y="8346"/>
                  </a:lnTo>
                  <a:cubicBezTo>
                    <a:pt x="19204" y="8201"/>
                    <a:pt x="19129" y="8056"/>
                    <a:pt x="18983" y="7959"/>
                  </a:cubicBezTo>
                  <a:cubicBezTo>
                    <a:pt x="18855" y="7873"/>
                    <a:pt x="18684" y="7832"/>
                    <a:pt x="18514" y="7846"/>
                  </a:cubicBezTo>
                  <a:lnTo>
                    <a:pt x="14014" y="7846"/>
                  </a:lnTo>
                  <a:cubicBezTo>
                    <a:pt x="13824" y="7844"/>
                    <a:pt x="13643" y="7903"/>
                    <a:pt x="13517" y="8008"/>
                  </a:cubicBezTo>
                  <a:cubicBezTo>
                    <a:pt x="13409" y="8099"/>
                    <a:pt x="13350" y="8218"/>
                    <a:pt x="13353" y="8340"/>
                  </a:cubicBezTo>
                  <a:lnTo>
                    <a:pt x="13353" y="11989"/>
                  </a:lnTo>
                  <a:cubicBezTo>
                    <a:pt x="13360" y="12034"/>
                    <a:pt x="13339" y="12078"/>
                    <a:pt x="13297" y="12110"/>
                  </a:cubicBezTo>
                  <a:cubicBezTo>
                    <a:pt x="13254" y="12142"/>
                    <a:pt x="13194" y="12157"/>
                    <a:pt x="13135" y="12152"/>
                  </a:cubicBezTo>
                  <a:lnTo>
                    <a:pt x="6897" y="12152"/>
                  </a:lnTo>
                  <a:cubicBezTo>
                    <a:pt x="6846" y="12154"/>
                    <a:pt x="6798" y="12138"/>
                    <a:pt x="6766" y="12108"/>
                  </a:cubicBezTo>
                  <a:cubicBezTo>
                    <a:pt x="6723" y="12068"/>
                    <a:pt x="6720" y="12012"/>
                    <a:pt x="6758" y="11969"/>
                  </a:cubicBezTo>
                  <a:lnTo>
                    <a:pt x="13613" y="470"/>
                  </a:ln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grpSp>
        <p:nvGrpSpPr>
          <p:cNvPr id="399" name="Group"/>
          <p:cNvGrpSpPr/>
          <p:nvPr/>
        </p:nvGrpSpPr>
        <p:grpSpPr>
          <a:xfrm>
            <a:off x="20963224" y="6257151"/>
            <a:ext cx="406401" cy="406401"/>
            <a:chOff x="0" y="0"/>
            <a:chExt cx="406400" cy="406400"/>
          </a:xfrm>
        </p:grpSpPr>
        <p:sp>
          <p:nvSpPr>
            <p:cNvPr id="396" name="Circle"/>
            <p:cNvSpPr/>
            <p:nvPr/>
          </p:nvSpPr>
          <p:spPr>
            <a:xfrm>
              <a:off x="0" y="0"/>
              <a:ext cx="406401" cy="406400"/>
            </a:xfrm>
            <a:prstGeom prst="ellipse">
              <a:avLst/>
            </a:prstGeom>
            <a:solidFill>
              <a:schemeClr val="accent2"/>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97" name="Shape"/>
            <p:cNvSpPr/>
            <p:nvPr/>
          </p:nvSpPr>
          <p:spPr>
            <a:xfrm>
              <a:off x="159616" y="119036"/>
              <a:ext cx="238916" cy="266345"/>
            </a:xfrm>
            <a:custGeom>
              <a:avLst/>
              <a:gdLst/>
              <a:ahLst/>
              <a:cxnLst>
                <a:cxn ang="0">
                  <a:pos x="wd2" y="hd2"/>
                </a:cxn>
                <a:cxn ang="5400000">
                  <a:pos x="wd2" y="hd2"/>
                </a:cxn>
                <a:cxn ang="10800000">
                  <a:pos x="wd2" y="hd2"/>
                </a:cxn>
                <a:cxn ang="16200000">
                  <a:pos x="wd2" y="hd2"/>
                </a:cxn>
              </a:cxnLst>
              <a:rect l="0" t="0" r="r" b="b"/>
              <a:pathLst>
                <a:path w="21600" h="21600" extrusionOk="0">
                  <a:moveTo>
                    <a:pt x="21600" y="11422"/>
                  </a:moveTo>
                  <a:lnTo>
                    <a:pt x="8867" y="0"/>
                  </a:lnTo>
                  <a:lnTo>
                    <a:pt x="1873" y="1400"/>
                  </a:lnTo>
                  <a:lnTo>
                    <a:pt x="0" y="7647"/>
                  </a:lnTo>
                  <a:lnTo>
                    <a:pt x="2269" y="9825"/>
                  </a:lnTo>
                  <a:lnTo>
                    <a:pt x="1208" y="11840"/>
                  </a:lnTo>
                  <a:lnTo>
                    <a:pt x="12014" y="21600"/>
                  </a:lnTo>
                  <a:cubicBezTo>
                    <a:pt x="14556" y="20498"/>
                    <a:pt x="16779" y="18883"/>
                    <a:pt x="18507" y="16881"/>
                  </a:cubicBezTo>
                  <a:cubicBezTo>
                    <a:pt x="19912" y="15253"/>
                    <a:pt x="20962" y="13400"/>
                    <a:pt x="21600" y="11422"/>
                  </a:cubicBezTo>
                  <a:close/>
                </a:path>
              </a:pathLst>
            </a:custGeom>
            <a:solidFill>
              <a:srgbClr val="000000">
                <a:alpha val="20000"/>
              </a:srgbClr>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sp>
          <p:nvSpPr>
            <p:cNvPr id="398" name="Shape"/>
            <p:cNvSpPr/>
            <p:nvPr/>
          </p:nvSpPr>
          <p:spPr>
            <a:xfrm>
              <a:off x="158638" y="117986"/>
              <a:ext cx="105373" cy="162303"/>
            </a:xfrm>
            <a:custGeom>
              <a:avLst/>
              <a:gdLst/>
              <a:ahLst/>
              <a:cxnLst>
                <a:cxn ang="0">
                  <a:pos x="wd2" y="hd2"/>
                </a:cxn>
                <a:cxn ang="5400000">
                  <a:pos x="wd2" y="hd2"/>
                </a:cxn>
                <a:cxn ang="10800000">
                  <a:pos x="wd2" y="hd2"/>
                </a:cxn>
                <a:cxn ang="16200000">
                  <a:pos x="wd2" y="hd2"/>
                </a:cxn>
              </a:cxnLst>
              <a:rect l="0" t="0" r="r" b="b"/>
              <a:pathLst>
                <a:path w="21510" h="21530" extrusionOk="0">
                  <a:moveTo>
                    <a:pt x="666" y="0"/>
                  </a:moveTo>
                  <a:lnTo>
                    <a:pt x="19758" y="0"/>
                  </a:lnTo>
                  <a:cubicBezTo>
                    <a:pt x="19936" y="5"/>
                    <a:pt x="20103" y="55"/>
                    <a:pt x="20225" y="138"/>
                  </a:cubicBezTo>
                  <a:cubicBezTo>
                    <a:pt x="20339" y="216"/>
                    <a:pt x="20406" y="318"/>
                    <a:pt x="20413" y="425"/>
                  </a:cubicBezTo>
                  <a:lnTo>
                    <a:pt x="20413" y="3234"/>
                  </a:lnTo>
                  <a:cubicBezTo>
                    <a:pt x="20405" y="3356"/>
                    <a:pt x="20324" y="3471"/>
                    <a:pt x="20189" y="3556"/>
                  </a:cubicBezTo>
                  <a:cubicBezTo>
                    <a:pt x="20060" y="3637"/>
                    <a:pt x="19891" y="3684"/>
                    <a:pt x="19712" y="3689"/>
                  </a:cubicBezTo>
                  <a:lnTo>
                    <a:pt x="6816" y="3689"/>
                  </a:lnTo>
                  <a:cubicBezTo>
                    <a:pt x="6715" y="3690"/>
                    <a:pt x="6619" y="3719"/>
                    <a:pt x="6552" y="3769"/>
                  </a:cubicBezTo>
                  <a:cubicBezTo>
                    <a:pt x="6496" y="3810"/>
                    <a:pt x="6464" y="3864"/>
                    <a:pt x="6463" y="3919"/>
                  </a:cubicBezTo>
                  <a:lnTo>
                    <a:pt x="6463" y="8251"/>
                  </a:lnTo>
                  <a:cubicBezTo>
                    <a:pt x="6431" y="8318"/>
                    <a:pt x="6474" y="8391"/>
                    <a:pt x="6567" y="8427"/>
                  </a:cubicBezTo>
                  <a:cubicBezTo>
                    <a:pt x="6624" y="8450"/>
                    <a:pt x="6693" y="8455"/>
                    <a:pt x="6756" y="8441"/>
                  </a:cubicBezTo>
                  <a:cubicBezTo>
                    <a:pt x="7651" y="8100"/>
                    <a:pt x="8625" y="7855"/>
                    <a:pt x="9641" y="7716"/>
                  </a:cubicBezTo>
                  <a:cubicBezTo>
                    <a:pt x="10817" y="7554"/>
                    <a:pt x="12027" y="7536"/>
                    <a:pt x="13217" y="7647"/>
                  </a:cubicBezTo>
                  <a:cubicBezTo>
                    <a:pt x="14687" y="7782"/>
                    <a:pt x="16102" y="8111"/>
                    <a:pt x="17340" y="8643"/>
                  </a:cubicBezTo>
                  <a:cubicBezTo>
                    <a:pt x="18522" y="9151"/>
                    <a:pt x="19508" y="9829"/>
                    <a:pt x="20193" y="10635"/>
                  </a:cubicBezTo>
                  <a:cubicBezTo>
                    <a:pt x="21025" y="11612"/>
                    <a:pt x="21372" y="12722"/>
                    <a:pt x="21477" y="13836"/>
                  </a:cubicBezTo>
                  <a:cubicBezTo>
                    <a:pt x="21578" y="14902"/>
                    <a:pt x="21460" y="15978"/>
                    <a:pt x="20946" y="16993"/>
                  </a:cubicBezTo>
                  <a:cubicBezTo>
                    <a:pt x="20346" y="18177"/>
                    <a:pt x="19235" y="19224"/>
                    <a:pt x="17742" y="20007"/>
                  </a:cubicBezTo>
                  <a:cubicBezTo>
                    <a:pt x="16254" y="20788"/>
                    <a:pt x="14454" y="21272"/>
                    <a:pt x="12561" y="21451"/>
                  </a:cubicBezTo>
                  <a:cubicBezTo>
                    <a:pt x="10981" y="21600"/>
                    <a:pt x="9373" y="21534"/>
                    <a:pt x="7818" y="21299"/>
                  </a:cubicBezTo>
                  <a:cubicBezTo>
                    <a:pt x="6240" y="21061"/>
                    <a:pt x="4723" y="20649"/>
                    <a:pt x="3475" y="19975"/>
                  </a:cubicBezTo>
                  <a:cubicBezTo>
                    <a:pt x="2557" y="19479"/>
                    <a:pt x="1821" y="18859"/>
                    <a:pt x="1247" y="18179"/>
                  </a:cubicBezTo>
                  <a:cubicBezTo>
                    <a:pt x="749" y="17588"/>
                    <a:pt x="376" y="16956"/>
                    <a:pt x="139" y="16301"/>
                  </a:cubicBezTo>
                  <a:lnTo>
                    <a:pt x="15" y="15781"/>
                  </a:lnTo>
                  <a:cubicBezTo>
                    <a:pt x="-22" y="15679"/>
                    <a:pt x="12" y="15571"/>
                    <a:pt x="108" y="15486"/>
                  </a:cubicBezTo>
                  <a:cubicBezTo>
                    <a:pt x="211" y="15396"/>
                    <a:pt x="373" y="15342"/>
                    <a:pt x="547" y="15341"/>
                  </a:cubicBezTo>
                  <a:lnTo>
                    <a:pt x="6028" y="15308"/>
                  </a:lnTo>
                  <a:cubicBezTo>
                    <a:pt x="6180" y="15311"/>
                    <a:pt x="6328" y="15341"/>
                    <a:pt x="6455" y="15395"/>
                  </a:cubicBezTo>
                  <a:cubicBezTo>
                    <a:pt x="6640" y="15473"/>
                    <a:pt x="6769" y="15596"/>
                    <a:pt x="6815" y="15736"/>
                  </a:cubicBezTo>
                  <a:cubicBezTo>
                    <a:pt x="6877" y="15903"/>
                    <a:pt x="6956" y="16067"/>
                    <a:pt x="7050" y="16227"/>
                  </a:cubicBezTo>
                  <a:cubicBezTo>
                    <a:pt x="7144" y="16386"/>
                    <a:pt x="7254" y="16542"/>
                    <a:pt x="7379" y="16692"/>
                  </a:cubicBezTo>
                  <a:cubicBezTo>
                    <a:pt x="7781" y="17084"/>
                    <a:pt x="8341" y="17397"/>
                    <a:pt x="8999" y="17596"/>
                  </a:cubicBezTo>
                  <a:cubicBezTo>
                    <a:pt x="9737" y="17819"/>
                    <a:pt x="10563" y="17888"/>
                    <a:pt x="11363" y="17793"/>
                  </a:cubicBezTo>
                  <a:cubicBezTo>
                    <a:pt x="12108" y="17677"/>
                    <a:pt x="12793" y="17435"/>
                    <a:pt x="13349" y="17091"/>
                  </a:cubicBezTo>
                  <a:cubicBezTo>
                    <a:pt x="13996" y="16691"/>
                    <a:pt x="14437" y="16174"/>
                    <a:pt x="14668" y="15613"/>
                  </a:cubicBezTo>
                  <a:cubicBezTo>
                    <a:pt x="14911" y="15022"/>
                    <a:pt x="14916" y="14405"/>
                    <a:pt x="14792" y="13800"/>
                  </a:cubicBezTo>
                  <a:cubicBezTo>
                    <a:pt x="14669" y="13198"/>
                    <a:pt x="14411" y="12598"/>
                    <a:pt x="13812" y="12132"/>
                  </a:cubicBezTo>
                  <a:cubicBezTo>
                    <a:pt x="13358" y="11778"/>
                    <a:pt x="12742" y="11532"/>
                    <a:pt x="12066" y="11394"/>
                  </a:cubicBezTo>
                  <a:cubicBezTo>
                    <a:pt x="11425" y="11264"/>
                    <a:pt x="10746" y="11234"/>
                    <a:pt x="10084" y="11306"/>
                  </a:cubicBezTo>
                  <a:cubicBezTo>
                    <a:pt x="9488" y="11315"/>
                    <a:pt x="8904" y="11418"/>
                    <a:pt x="8381" y="11605"/>
                  </a:cubicBezTo>
                  <a:cubicBezTo>
                    <a:pt x="7936" y="11764"/>
                    <a:pt x="7545" y="11981"/>
                    <a:pt x="7234" y="12243"/>
                  </a:cubicBezTo>
                  <a:cubicBezTo>
                    <a:pt x="7172" y="12301"/>
                    <a:pt x="7111" y="12359"/>
                    <a:pt x="7052" y="12418"/>
                  </a:cubicBezTo>
                  <a:cubicBezTo>
                    <a:pt x="6993" y="12477"/>
                    <a:pt x="6935" y="12536"/>
                    <a:pt x="6860" y="12586"/>
                  </a:cubicBezTo>
                  <a:cubicBezTo>
                    <a:pt x="6698" y="12694"/>
                    <a:pt x="6470" y="12749"/>
                    <a:pt x="6239" y="12738"/>
                  </a:cubicBezTo>
                  <a:lnTo>
                    <a:pt x="664" y="12738"/>
                  </a:lnTo>
                  <a:cubicBezTo>
                    <a:pt x="496" y="12752"/>
                    <a:pt x="327" y="12714"/>
                    <a:pt x="208" y="12635"/>
                  </a:cubicBezTo>
                  <a:cubicBezTo>
                    <a:pt x="92" y="12558"/>
                    <a:pt x="36" y="12451"/>
                    <a:pt x="57" y="12344"/>
                  </a:cubicBezTo>
                  <a:lnTo>
                    <a:pt x="57" y="443"/>
                  </a:lnTo>
                  <a:cubicBezTo>
                    <a:pt x="41" y="342"/>
                    <a:pt x="85" y="241"/>
                    <a:pt x="180" y="160"/>
                  </a:cubicBezTo>
                  <a:cubicBezTo>
                    <a:pt x="295" y="61"/>
                    <a:pt x="475" y="2"/>
                    <a:pt x="666" y="0"/>
                  </a:cubicBezTo>
                  <a:close/>
                </a:path>
              </a:pathLst>
            </a:custGeom>
            <a:solidFill>
              <a:srgbClr val="F6F6F6"/>
            </a:solidFill>
            <a:ln w="12700" cap="flat">
              <a:noFill/>
              <a:miter lim="400000"/>
            </a:ln>
            <a:effectLst/>
          </p:spPr>
          <p:txBody>
            <a:bodyPr wrap="square" lIns="0" tIns="0" rIns="0" bIns="0" numCol="1" anchor="ctr">
              <a:noAutofit/>
            </a:bodyPr>
            <a:lstStyle/>
            <a:p>
              <a:pPr>
                <a:defRPr sz="3200">
                  <a:solidFill>
                    <a:srgbClr val="FFFFFF"/>
                  </a:solidFill>
                </a:defRPr>
              </a:pPr>
              <a:endParaRPr/>
            </a:p>
          </p:txBody>
        </p:sp>
      </p:grpSp>
    </p:spTree>
  </p:cSld>
  <p:clrMapOvr>
    <a:masterClrMapping/>
  </p:clrMapOvr>
  <p:transition spd="med"/>
</p:sld>
</file>

<file path=ppt/theme/theme1.xml><?xml version="1.0" encoding="utf-8"?>
<a:theme xmlns:a="http://schemas.openxmlformats.org/drawingml/2006/main" name="White">
  <a:themeElements>
    <a:clrScheme name="CP - 01">
      <a:dk1>
        <a:srgbClr val="525455"/>
      </a:dk1>
      <a:lt1>
        <a:srgbClr val="F7F5F7"/>
      </a:lt1>
      <a:dk2>
        <a:srgbClr val="9D9F9D"/>
      </a:dk2>
      <a:lt2>
        <a:srgbClr val="E8E9DF"/>
      </a:lt2>
      <a:accent1>
        <a:srgbClr val="EF754A"/>
      </a:accent1>
      <a:accent2>
        <a:srgbClr val="956D98"/>
      </a:accent2>
      <a:accent3>
        <a:srgbClr val="405C72"/>
      </a:accent3>
      <a:accent4>
        <a:srgbClr val="E9E8DF"/>
      </a:accent4>
      <a:accent5>
        <a:srgbClr val="C3C5BE"/>
      </a:accent5>
      <a:accent6>
        <a:srgbClr val="EF754A"/>
      </a:accent6>
      <a:hlink>
        <a:srgbClr val="EE744A"/>
      </a:hlink>
      <a:folHlink>
        <a:srgbClr val="3F5D71"/>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7F5F7"/>
        </a:solidFill>
        <a:ln w="25400" cap="flat">
          <a:solidFill>
            <a:schemeClr val="accent1"/>
          </a:solidFill>
          <a:prstDash val="solid"/>
          <a:round/>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A7A7A7"/>
      </a:dk2>
      <a:lt2>
        <a:srgbClr val="535353"/>
      </a:lt2>
      <a:accent1>
        <a:srgbClr val="EF754A"/>
      </a:accent1>
      <a:accent2>
        <a:srgbClr val="956D98"/>
      </a:accent2>
      <a:accent3>
        <a:srgbClr val="405C72"/>
      </a:accent3>
      <a:accent4>
        <a:srgbClr val="E9E8DF"/>
      </a:accent4>
      <a:accent5>
        <a:srgbClr val="C3C5BE"/>
      </a:accent5>
      <a:accent6>
        <a:srgbClr val="864229"/>
      </a:accent6>
      <a:hlink>
        <a:srgbClr val="0000FF"/>
      </a:hlink>
      <a:folHlink>
        <a:srgbClr val="FF00FF"/>
      </a:folHlink>
    </a:clrScheme>
    <a:fontScheme name="White">
      <a:majorFont>
        <a:latin typeface="Helvetica Neue"/>
        <a:ea typeface="Helvetica Neue"/>
        <a:cs typeface="Helvetica Neue"/>
      </a:majorFont>
      <a:minorFont>
        <a:latin typeface="Helvetica"/>
        <a:ea typeface="Helvetica"/>
        <a:cs typeface="Helvetic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7F5F7"/>
        </a:solidFill>
        <a:ln w="25400" cap="flat">
          <a:solidFill>
            <a:schemeClr val="accent1"/>
          </a:solidFill>
          <a:prstDash val="solid"/>
          <a:round/>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0" i="0" u="none" strike="noStrike" cap="none" spc="0" normalizeH="0" baseline="0">
            <a:ln>
              <a:noFill/>
            </a:ln>
            <a:solidFill>
              <a:srgbClr val="525455"/>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20</TotalTime>
  <Words>3944</Words>
  <Application>Microsoft Macintosh PowerPoint</Application>
  <PresentationFormat>Custom</PresentationFormat>
  <Paragraphs>469</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Barlow Bold</vt:lpstr>
      <vt:lpstr>Barlow Medium</vt:lpstr>
      <vt:lpstr>Barlow SemiBold</vt:lpstr>
      <vt:lpstr>Calibri</vt:lpstr>
      <vt:lpstr>Helvetica Neue</vt:lpstr>
      <vt:lpstr>Helvetica Neue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Анастасия Мясоедова</cp:lastModifiedBy>
  <cp:revision>5</cp:revision>
  <dcterms:modified xsi:type="dcterms:W3CDTF">2021-08-04T07:59:36Z</dcterms:modified>
</cp:coreProperties>
</file>