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83" r:id="rId4"/>
    <p:sldId id="295" r:id="rId5"/>
    <p:sldId id="296" r:id="rId6"/>
    <p:sldId id="297" r:id="rId7"/>
    <p:sldId id="299" r:id="rId8"/>
    <p:sldId id="300" r:id="rId9"/>
    <p:sldId id="298" r:id="rId10"/>
    <p:sldId id="30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247"/>
    <a:srgbClr val="A8CF38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20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18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97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75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3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37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11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04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590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1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34F3-A07B-4F7C-950C-F04557487034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4F92-3DC1-4399-B0C7-2778FECA53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784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8.xml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ngry Birds Theme Song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806" y="6056756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6281" y="740481"/>
            <a:ext cx="2219337" cy="221933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69354"/>
            <a:ext cx="9144000" cy="1510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5400" b="1" i="1" smtClean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BẮN TRỨNG CÙNG ANGRY BIRDS</a:t>
            </a:r>
            <a:endParaRPr lang="es-CO" sz="5400" b="1" i="1" dirty="0">
              <a:ln w="2857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92" y="637310"/>
            <a:ext cx="1819014" cy="21952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6408" y="637310"/>
            <a:ext cx="2236873" cy="2044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5422" y="509515"/>
            <a:ext cx="2300230" cy="2300230"/>
          </a:xfrm>
          <a:prstGeom prst="rect">
            <a:avLst/>
          </a:prstGeom>
        </p:spPr>
      </p:pic>
      <p:sp>
        <p:nvSpPr>
          <p:cNvPr id="11" name="Rectángulo redondeado 10">
            <a:hlinkClick r:id="rId11" action="ppaction://hlinksldjump"/>
          </p:cNvPr>
          <p:cNvSpPr/>
          <p:nvPr/>
        </p:nvSpPr>
        <p:spPr>
          <a:xfrm>
            <a:off x="5079737" y="5366903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CO" sz="2800" b="1" dirty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0023 C -0.00104 0.0051 -0.00235 0.01042 -0.00339 0.01551 C -0.00391 0.01806 -0.00391 0.02084 -0.00443 0.02338 C -0.00495 0.02593 -0.00599 0.02847 -0.00664 0.03102 C -0.00742 0.03472 -0.00821 0.03866 -0.00886 0.0426 L -0.01107 0.0544 L -0.01211 0.06019 C -0.0125 0.06204 -0.01276 0.06389 -0.01328 0.06574 L -0.01537 0.07361 C -0.01576 0.07871 -0.01602 0.0838 -0.01654 0.08889 C -0.01667 0.09097 -0.01732 0.09283 -0.01771 0.09491 C -0.0181 0.09722 -0.01836 0.1 -0.01875 0.10278 C -0.01914 0.10463 -0.01953 0.10625 -0.01979 0.10834 C -0.02058 0.11343 -0.0237 0.12824 -0.02201 0.12385 C -0.02123 0.12199 -0.02071 0.11968 -0.01979 0.11806 C -0.01185 0.10116 -0.02149 0.12477 -0.01328 0.10463 C -0.01068 0.09838 -0.01029 0.0963 -0.00781 0.08889 C -0.00703 0.08727 -0.00638 0.08472 -0.00547 0.0831 C -0.00456 0.08148 -0.00339 0.08079 -0.00222 0.0794 C -0.00078 0.07523 0.00482 0.06019 0.00768 0.0544 C 0.00872 0.05209 0.00989 0.05047 0.01094 0.04838 C 0.01224 0.04607 0.01315 0.04329 0.01432 0.04051 C 0.01523 0.03843 0.01653 0.03704 0.01758 0.03496 C 0.01875 0.03241 0.01953 0.0294 0.02083 0.02709 C 0.02174 0.02547 0.02317 0.02477 0.02422 0.02338 C 0.0263 0.01227 0.02383 0.02246 0.02864 0.01181 C 0.03541 -0.00416 0.02995 0.00371 0.0362 -0.00393 C 0.03711 -0.00555 0.03763 -0.0081 0.03854 -0.00972 C 0.04713 -0.02453 0.03607 -0.00023 0.04505 -0.01921 C 0.04583 -0.02106 0.04635 -0.02361 0.04739 -0.02477 C 0.04857 -0.02731 0.05026 -0.0287 0.05182 -0.03078 C 0.05794 -0.04028 0.05182 -0.03379 0.05937 -0.04051 C 0.06041 -0.04305 0.06133 -0.04606 0.06276 -0.04838 C 0.06758 -0.05671 0.06601 -0.05115 0.07031 -0.05787 C 0.072 -0.06018 0.0733 -0.06319 0.07474 -0.06574 C 0.07617 -0.06759 0.07786 -0.06944 0.07916 -0.07153 C 0.08229 -0.07639 0.08476 -0.08217 0.08802 -0.08703 C 0.08984 -0.08958 0.09179 -0.09213 0.09349 -0.09467 C 0.09466 -0.09653 0.09557 -0.09861 0.09687 -0.10046 C 0.09857 -0.10278 0.10052 -0.10416 0.10234 -0.10625 C 0.1112 -0.1169 0.10455 -0.11041 0.11224 -0.12176 C 0.11328 -0.12315 0.11445 -0.12407 0.11549 -0.12546 C 0.12213 -0.13565 0.11719 -0.13171 0.12317 -0.13518 C 0.12435 -0.13727 0.12526 -0.13935 0.12656 -0.1412 C 0.1276 -0.14236 0.12877 -0.14352 0.12982 -0.14514 C 0.13177 -0.14745 0.13346 -0.15023 0.13528 -0.15278 C 0.13646 -0.15416 0.13763 -0.15509 0.13867 -0.15648 C 0.14049 -0.15926 0.14232 -0.16157 0.14414 -0.16435 C 0.14518 -0.16574 0.14648 -0.16666 0.14739 -0.16805 C 0.14857 -0.1699 0.14948 -0.17245 0.15078 -0.17384 C 0.15182 -0.17546 0.15299 -0.17662 0.15403 -0.17778 C 0.15508 -0.17916 0.15989 -0.18588 0.16172 -0.1875 C 0.16276 -0.18842 0.16393 -0.18889 0.16497 -0.18958 C 0.16732 -0.1919 0.16914 -0.19583 0.17161 -0.19745 C 0.17604 -0.19977 0.17578 -0.19907 0.18034 -0.20486 C 0.18242 -0.2074 0.18398 -0.20995 0.18594 -0.21273 C 0.18698 -0.21412 0.18828 -0.21528 0.18919 -0.21643 C 0.19049 -0.21805 0.19127 -0.22083 0.19258 -0.22222 C 0.19388 -0.22407 0.19557 -0.22477 0.197 -0.22615 C 0.19804 -0.22731 0.19909 -0.22893 0.20013 -0.23009 C 0.20312 -0.23264 0.20599 -0.2324 0.20898 -0.23403 C 0.21094 -0.23472 0.21276 -0.23634 0.21445 -0.23796 C 0.21575 -0.23981 0.21666 -0.2419 0.21784 -0.24352 C 0.22083 -0.24768 0.22213 -0.24791 0.22565 -0.25139 C 0.22669 -0.25254 0.2276 -0.25393 0.22877 -0.25532 C 0.22982 -0.25602 0.23112 -0.25625 0.23216 -0.25717 C 0.23333 -0.2581 0.23424 -0.25995 0.23554 -0.26088 C 0.23646 -0.2618 0.23776 -0.26203 0.23867 -0.26273 C 0.23997 -0.26412 0.24088 -0.26551 0.24205 -0.26666 C 0.24336 -0.26782 0.24505 -0.26805 0.24648 -0.26852 C 0.24752 -0.26921 0.24857 -0.27014 0.24987 -0.2706 C 0.25625 -0.28194 0.24948 -0.27222 0.25742 -0.27801 C 0.26901 -0.2875 0.2569 -0.28194 0.26849 -0.28588 C 0.28463 -0.30949 0.26705 -0.28727 0.2806 -0.29768 C 0.28229 -0.29884 0.28346 -0.30185 0.28502 -0.30301 C 0.29179 -0.31111 0.28854 -0.30648 0.29492 -0.31319 C 0.29674 -0.31504 0.2983 -0.31759 0.30039 -0.31898 C 0.30208 -0.31944 0.30403 -0.3199 0.30586 -0.32106 C 0.31458 -0.33217 0.30573 -0.32176 0.31575 -0.33055 C 0.31771 -0.33217 0.31953 -0.33449 0.32135 -0.33634 C 0.32344 -0.33912 0.32539 -0.34282 0.32786 -0.34421 C 0.3358 -0.34884 0.32591 -0.34328 0.33567 -0.34815 C 0.34661 -0.35324 0.32955 -0.34583 0.34323 -0.35208 C 0.34857 -0.36134 0.34427 -0.35463 0.35104 -0.36157 C 0.37383 -0.38426 0.35338 -0.36597 0.36745 -0.37708 C 0.36901 -0.37824 0.37031 -0.38009 0.37187 -0.38078 C 0.3737 -0.38194 0.37565 -0.3824 0.37734 -0.38264 C 0.37969 -0.38449 0.38164 -0.3868 0.38411 -0.38865 C 0.38646 -0.39004 0.38919 -0.39074 0.39166 -0.39259 C 0.41146 -0.40301 0.38385 -0.38865 0.40599 -0.40046 C 0.41041 -0.40578 0.41133 -0.40787 0.41692 -0.4118 C 0.41953 -0.41365 0.42213 -0.41412 0.42474 -0.41551 C 0.42695 -0.41643 0.42916 -0.41852 0.43125 -0.41967 C 0.43646 -0.42222 0.44153 -0.42477 0.44674 -0.42731 C 0.46953 -0.43865 0.44101 -0.42477 0.46107 -0.4331 C 0.46367 -0.43403 0.46614 -0.43588 0.46875 -0.43703 C 0.47226 -0.43842 0.47617 -0.43889 0.47969 -0.44074 C 0.48086 -0.44143 0.4819 -0.44236 0.48307 -0.44282 C 0.48724 -0.4449 0.49179 -0.44537 0.49622 -0.44653 C 0.50429 -0.4537 0.49817 -0.44953 0.51159 -0.45254 C 0.52161 -0.45463 0.51471 -0.45347 0.52265 -0.45625 C 0.52487 -0.4574 0.52708 -0.4574 0.52929 -0.4581 C 0.54492 -0.46412 0.53307 -0.45972 0.54127 -0.46389 C 0.54596 -0.46643 0.54609 -0.46597 0.55117 -0.46805 C 0.55273 -0.46852 0.55416 -0.46944 0.5556 -0.4699 C 0.55794 -0.4706 0.56002 -0.47106 0.56237 -0.47153 C 0.56406 -0.47245 0.56588 -0.47315 0.56784 -0.47361 C 0.56992 -0.4743 0.57226 -0.47477 0.57435 -0.47569 C 0.58424 -0.47893 0.57278 -0.47615 0.58424 -0.47963 C 0.59062 -0.48148 0.59258 -0.48102 0.59857 -0.4831 C 0.6 -0.48403 0.60156 -0.48472 0.60299 -0.48541 C 0.60508 -0.48611 0.60742 -0.48657 0.6095 -0.48703 C 0.61107 -0.48796 0.6125 -0.48889 0.61393 -0.48912 C 0.62526 -0.49074 0.64804 -0.49328 0.64804 -0.49305 C 0.65547 -0.49745 0.64817 -0.49375 0.66237 -0.49699 C 0.66419 -0.49745 0.66614 -0.49838 0.66797 -0.49884 C 0.67643 -0.50069 0.67539 -0.50069 0.67995 -0.50069 L 0.89349 -0.22615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69 L 2.5E-6 -0.00046 C -0.00365 0.00023 -0.00742 0.00093 -0.01107 0.00301 C -0.01224 0.00371 -0.01315 0.00579 -0.01433 0.00695 C -0.01641 0.00857 -0.01888 0.00903 -0.02097 0.01088 C -0.0224 0.01204 -0.02383 0.01366 -0.02539 0.01459 C -0.02683 0.01574 -0.02839 0.01597 -0.02982 0.01667 C -0.03203 0.01783 -0.03425 0.01922 -0.03646 0.0206 C -0.0375 0.0213 -0.03867 0.02153 -0.03972 0.02246 C -0.04115 0.02385 -0.04258 0.02523 -0.04414 0.02616 C -0.04623 0.02778 -0.04883 0.02778 -0.05078 0.0301 C -0.05183 0.03148 -0.05287 0.0331 -0.05404 0.03403 C -0.05612 0.03565 -0.05847 0.03658 -0.06068 0.03797 L -0.06393 0.04005 C -0.06511 0.04051 -0.06628 0.04074 -0.06732 0.0419 C -0.07005 0.04514 -0.07175 0.04769 -0.075 0.04977 C -0.07643 0.05047 -0.078 0.05093 -0.07943 0.05139 C -0.08047 0.05278 -0.08151 0.0544 -0.08268 0.05533 C -0.08373 0.05625 -0.08555 0.05926 -0.08607 0.05741 C -0.08698 0.05394 -0.08112 0.04838 -0.08047 0.04769 C -0.07904 0.04584 -0.07761 0.04375 -0.07604 0.0419 C -0.075 0.04051 -0.07383 0.03959 -0.07279 0.03797 C -0.07162 0.03611 -0.07045 0.03426 -0.06953 0.03218 C -0.06862 0.03033 -0.06823 0.02778 -0.06732 0.02616 C -0.06563 0.02408 -0.06354 0.02269 -0.06172 0.0206 C -0.0599 0.01829 -0.05821 0.01505 -0.05625 0.01273 C -0.05482 0.01111 -0.05339 0.00996 -0.05183 0.0088 C -0.04974 0.00718 -0.04518 0.00486 -0.04518 0.0051 C -0.03451 -0.00903 -0.04597 0.00463 -0.0375 -0.00278 C -0.03633 -0.0037 -0.03529 -0.00555 -0.03425 -0.00671 C -0.03281 -0.0081 -0.03125 -0.00903 -0.02982 -0.01065 C -0.02865 -0.0118 -0.02774 -0.01365 -0.02643 -0.01458 C -0.02474 -0.01574 -0.02279 -0.01574 -0.02097 -0.01643 C -0.02018 -0.01782 -0.01966 -0.01944 -0.01875 -0.02037 C -0.01745 -0.02153 -0.01589 -0.02199 -0.01433 -0.02222 C -0.01029 -0.02338 -0.00625 -0.02361 -0.00222 -0.0243 C 0.00065 -0.02546 0.00495 -0.02731 0.00768 -0.02801 C 0.01172 -0.02893 0.01588 -0.02916 0.01992 -0.02986 C 0.02213 -0.03032 0.02435 -0.03102 0.02643 -0.03194 C 0.0276 -0.0324 0.02864 -0.03356 0.02982 -0.03379 C 0.03541 -0.03541 0.05169 -0.03727 0.05625 -0.03773 C 0.06276 -0.04166 0.05742 -0.03889 0.06836 -0.04166 C 0.08737 -0.04653 0.05859 -0.04236 0.10143 -0.0456 C 0.10729 -0.04699 0.11015 -0.04768 0.11588 -0.04953 C 0.11771 -0.05023 0.11953 -0.05115 0.12135 -0.05115 C 0.12812 -0.05278 0.14271 -0.0544 0.14896 -0.05509 C 0.15338 -0.05578 0.15768 -0.05694 0.16211 -0.05717 C 0.18463 -0.05833 0.2069 -0.05833 0.22942 -0.05903 C 0.23476 -0.06088 0.23802 -0.0625 0.24375 -0.06296 C 0.25338 -0.06412 0.26289 -0.06412 0.27252 -0.06504 C 0.27747 -0.06551 0.28268 -0.0662 0.28789 -0.0669 C 0.31562 -0.07407 0.2776 -0.06481 0.34974 -0.07291 C 0.37031 -0.075 0.36146 -0.07338 0.37617 -0.07639 L 0.56705 -0.07477 C 0.57122 -0.07477 0.57226 -0.07245 0.57578 -0.07083 C 0.5776 -0.07014 0.57942 -0.06967 0.58138 -0.06898 C 0.58359 -0.06782 0.5858 -0.0662 0.58789 -0.06504 L 0.60455 -0.05509 L 0.60781 -0.05324 C 0.60885 -0.05254 0.61002 -0.05185 0.61107 -0.05115 C 0.6125 -0.05092 0.61406 -0.05023 0.61549 -0.04953 C 0.61771 -0.04838 0.61992 -0.04699 0.62213 -0.0456 L 0.62539 -0.04375 C 0.62513 -0.04097 0.62539 -0.0375 0.62435 -0.03588 C 0.62239 -0.0331 0.61992 -0.0331 0.61771 -0.03194 L 0.61445 -0.02986 C 0.61328 -0.02916 0.61211 -0.02893 0.61107 -0.02801 C 0.6013 -0.01944 0.60547 -0.02222 0.59883 -0.01828 C 0.59062 -0.00856 0.60117 -0.02014 0.59114 -0.0125 C 0.58268 -0.00602 0.59518 -0.00787 0.57916 -0.00069 C 0.57773 -0.00046 0.57291 0.00162 0.57135 0.00301 C 0.56549 0.0081 0.57044 0.00556 0.56484 0.01273 C 0.56328 0.01435 0.56172 0.01505 0.56041 0.01667 C 0.55898 0.01829 0.55846 0.0213 0.5569 0.02246 C 0.55508 0.02454 0.5526 0.02454 0.55039 0.02616 C 0.54922 0.02709 0.5483 0.02917 0.54713 0.0301 C 0.54609 0.03102 0.54492 0.03125 0.54388 0.03218 C 0.54075 0.03449 0.53476 0.04028 0.53281 0.04375 C 0.53008 0.04838 0.52786 0.05347 0.52513 0.05741 C 0.52357 0.05926 0.522 0.06088 0.52057 0.0632 C 0.51875 0.06667 0.51758 0.07315 0.51614 0.07662 C 0.51614 0.07685 0.51067 0.09144 0.50963 0.09445 C 0.50872 0.0963 0.50859 0.09885 0.50742 0.10023 L 0.50416 0.10394 C 0.50195 0.11528 0.50442 0.10463 0.49974 0.11574 L 0.4931 0.1331 C 0.49232 0.13496 0.49166 0.13727 0.49088 0.13889 L 0.48763 0.14491 C 0.48646 0.1507 0.4858 0.15579 0.48307 0.16042 C 0.48229 0.16181 0.48086 0.16135 0.47969 0.16227 C 0.47747 0.16459 0.47317 0.17014 0.47317 0.17037 C 0.47252 0.17199 0.47187 0.17431 0.47096 0.17593 C 0.46914 0.17917 0.46692 0.18172 0.46549 0.18565 C 0.46406 0.18959 0.46302 0.19398 0.46107 0.19722 C 0.4569 0.20463 0.45859 0.20093 0.4556 0.2088 C 0.45508 0.21088 0.45495 0.21297 0.45442 0.21482 C 0.45299 0.21968 0.45195 0.22084 0.45013 0.22454 C 0.44844 0.2331 0.44974 0.22778 0.44674 0.23611 C 0.44088 0.25209 0.43776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ngry Birds Theme Song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806" y="6056756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6281" y="740481"/>
            <a:ext cx="2219337" cy="221933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4408" y="3643426"/>
            <a:ext cx="9144000" cy="133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5400" b="1" i="1" smtClean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 DONE!!!</a:t>
            </a:r>
            <a:endParaRPr lang="es-CO" sz="5400" b="1" i="1" dirty="0">
              <a:ln w="2857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92" y="637310"/>
            <a:ext cx="1819014" cy="21952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6408" y="637310"/>
            <a:ext cx="2236873" cy="2044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5422" y="509515"/>
            <a:ext cx="2300230" cy="2300230"/>
          </a:xfrm>
          <a:prstGeom prst="rect">
            <a:avLst/>
          </a:prstGeom>
        </p:spPr>
      </p:pic>
      <p:sp>
        <p:nvSpPr>
          <p:cNvPr id="11" name="Rectángulo redondeado 10">
            <a:hlinkClick r:id="rId10" action="ppaction://hlinksldjump"/>
          </p:cNvPr>
          <p:cNvSpPr/>
          <p:nvPr/>
        </p:nvSpPr>
        <p:spPr>
          <a:xfrm>
            <a:off x="5079737" y="5366903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s-CO" sz="2800" b="1" dirty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892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0436" y="402302"/>
            <a:ext cx="383705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4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+ 2 =</a:t>
            </a:r>
            <a:endParaRPr lang="es-E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108454" y="1150124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3132932" y="342906"/>
            <a:ext cx="88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0" name="Triángulo isósceles 19">
            <a:hlinkClick r:id="rId15" action="ppaction://hlinksldjump"/>
          </p:cNvPr>
          <p:cNvSpPr/>
          <p:nvPr/>
        </p:nvSpPr>
        <p:spPr>
          <a:xfrm>
            <a:off x="5166164" y="270109"/>
            <a:ext cx="1380844" cy="1095383"/>
          </a:xfrm>
          <a:prstGeom prst="righ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oup 17"/>
          <p:cNvGrpSpPr/>
          <p:nvPr/>
        </p:nvGrpSpPr>
        <p:grpSpPr>
          <a:xfrm>
            <a:off x="10811722" y="1335067"/>
            <a:ext cx="529333" cy="522514"/>
            <a:chOff x="10811722" y="1335067"/>
            <a:chExt cx="529333" cy="522514"/>
          </a:xfrm>
        </p:grpSpPr>
        <p:sp>
          <p:nvSpPr>
            <p:cNvPr id="2" name="Oval 1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848232" y="4739244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8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160281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7029" y="404064"/>
            <a:ext cx="386080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smtClean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3 + 4 =</a:t>
            </a:r>
            <a:endParaRPr kumimoji="0" lang="es-ES" sz="4800" i="0" u="none" strike="noStrike" kern="120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219839" y="1235061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177133" y="387759"/>
            <a:ext cx="10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normalizeH="0" baseline="0" noProof="0" smtClean="0"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s-CO" sz="5400" b="1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181494" cy="10799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522117"/>
            <a:ext cx="740010" cy="8930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sp>
        <p:nvSpPr>
          <p:cNvPr id="22" name="Triángulo isósceles 21">
            <a:hlinkClick r:id="rId12" action="ppaction://hlinksldjump"/>
          </p:cNvPr>
          <p:cNvSpPr/>
          <p:nvPr/>
        </p:nvSpPr>
        <p:spPr>
          <a:xfrm rot="10800000">
            <a:off x="5135104" y="301732"/>
            <a:ext cx="1380844" cy="1095383"/>
          </a:xfrm>
          <a:prstGeom prst="lef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" name="Group 22"/>
          <p:cNvGrpSpPr/>
          <p:nvPr/>
        </p:nvGrpSpPr>
        <p:grpSpPr>
          <a:xfrm>
            <a:off x="10621932" y="1332359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21931" y="4700658"/>
            <a:ext cx="529333" cy="522514"/>
            <a:chOff x="10811722" y="1335067"/>
            <a:chExt cx="529333" cy="522514"/>
          </a:xfrm>
        </p:grpSpPr>
        <p:sp>
          <p:nvSpPr>
            <p:cNvPr id="27" name="Oval 26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7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160281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7714" y="404064"/>
            <a:ext cx="4682961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smtClean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1 + 3 + 4 =</a:t>
            </a:r>
            <a:endParaRPr kumimoji="0" lang="es-ES" sz="4800" i="0" u="none" strike="noStrike" kern="120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771384" y="1235061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728665" y="344217"/>
            <a:ext cx="10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s-CO" sz="5400" b="1" i="0" u="none" strike="noStrike" kern="1200" normalizeH="0" baseline="0" noProof="0" smtClean="0"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CO" sz="5400" b="1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3987392"/>
            <a:ext cx="1079959" cy="10799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522117"/>
            <a:ext cx="740010" cy="8930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99902"/>
            <a:ext cx="935778" cy="85418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sp>
        <p:nvSpPr>
          <p:cNvPr id="22" name="Triángulo isósceles 21">
            <a:hlinkClick r:id="rId12" action="ppaction://hlinksldjump"/>
          </p:cNvPr>
          <p:cNvSpPr/>
          <p:nvPr/>
        </p:nvSpPr>
        <p:spPr>
          <a:xfrm rot="10800000">
            <a:off x="5706980" y="267401"/>
            <a:ext cx="1380844" cy="1095383"/>
          </a:xfrm>
          <a:prstGeom prst="lef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" name="Group 22"/>
          <p:cNvGrpSpPr/>
          <p:nvPr/>
        </p:nvGrpSpPr>
        <p:grpSpPr>
          <a:xfrm>
            <a:off x="10621932" y="1332359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21931" y="4700658"/>
            <a:ext cx="529333" cy="522514"/>
            <a:chOff x="10811722" y="1335067"/>
            <a:chExt cx="529333" cy="522514"/>
          </a:xfrm>
        </p:grpSpPr>
        <p:sp>
          <p:nvSpPr>
            <p:cNvPr id="27" name="Oval 26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3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379" y="3830226"/>
            <a:ext cx="935656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7682" y="402302"/>
            <a:ext cx="4649954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4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+ 2 + 5 =</a:t>
            </a:r>
            <a:endParaRPr lang="es-E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718054" y="1150124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3770244" y="329051"/>
            <a:ext cx="88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660662"/>
            <a:ext cx="740010" cy="7400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0" name="Triángulo isósceles 19">
            <a:hlinkClick r:id="rId15" action="ppaction://hlinksldjump"/>
          </p:cNvPr>
          <p:cNvSpPr/>
          <p:nvPr/>
        </p:nvSpPr>
        <p:spPr>
          <a:xfrm>
            <a:off x="5845041" y="270109"/>
            <a:ext cx="1380844" cy="1095383"/>
          </a:xfrm>
          <a:prstGeom prst="righ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oup 17"/>
          <p:cNvGrpSpPr/>
          <p:nvPr/>
        </p:nvGrpSpPr>
        <p:grpSpPr>
          <a:xfrm>
            <a:off x="10811722" y="1335067"/>
            <a:ext cx="529333" cy="522514"/>
            <a:chOff x="10811722" y="1335067"/>
            <a:chExt cx="529333" cy="522514"/>
          </a:xfrm>
        </p:grpSpPr>
        <p:sp>
          <p:nvSpPr>
            <p:cNvPr id="2" name="Oval 1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848232" y="4739244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1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160281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7029" y="404064"/>
            <a:ext cx="386080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smtClean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8 - 3 =</a:t>
            </a:r>
            <a:endParaRPr kumimoji="0" lang="es-ES" sz="4800" i="0" u="none" strike="noStrike" kern="120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219839" y="1235061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177133" y="387759"/>
            <a:ext cx="10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s-CO" sz="5400" b="1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3987392"/>
            <a:ext cx="1079959" cy="10799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522117"/>
            <a:ext cx="740010" cy="8930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99902"/>
            <a:ext cx="935778" cy="85418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sp>
        <p:nvSpPr>
          <p:cNvPr id="22" name="Triángulo isósceles 21">
            <a:hlinkClick r:id="rId12" action="ppaction://hlinksldjump"/>
          </p:cNvPr>
          <p:cNvSpPr/>
          <p:nvPr/>
        </p:nvSpPr>
        <p:spPr>
          <a:xfrm rot="10800000">
            <a:off x="5135104" y="301732"/>
            <a:ext cx="1380844" cy="1095383"/>
          </a:xfrm>
          <a:prstGeom prst="lef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" name="Group 22"/>
          <p:cNvGrpSpPr/>
          <p:nvPr/>
        </p:nvGrpSpPr>
        <p:grpSpPr>
          <a:xfrm>
            <a:off x="10621932" y="1332359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21931" y="4700658"/>
            <a:ext cx="529333" cy="522514"/>
            <a:chOff x="10811722" y="1335067"/>
            <a:chExt cx="529333" cy="522514"/>
          </a:xfrm>
        </p:grpSpPr>
        <p:sp>
          <p:nvSpPr>
            <p:cNvPr id="27" name="Oval 26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0436" y="402302"/>
            <a:ext cx="383705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4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7 - 2 =</a:t>
            </a:r>
            <a:endParaRPr lang="es-E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108454" y="1150124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3132932" y="342906"/>
            <a:ext cx="88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0" name="Triángulo isósceles 19">
            <a:hlinkClick r:id="rId15" action="ppaction://hlinksldjump"/>
          </p:cNvPr>
          <p:cNvSpPr/>
          <p:nvPr/>
        </p:nvSpPr>
        <p:spPr>
          <a:xfrm>
            <a:off x="5166164" y="270109"/>
            <a:ext cx="1380844" cy="1095383"/>
          </a:xfrm>
          <a:prstGeom prst="righ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oup 17"/>
          <p:cNvGrpSpPr/>
          <p:nvPr/>
        </p:nvGrpSpPr>
        <p:grpSpPr>
          <a:xfrm>
            <a:off x="10811722" y="1335067"/>
            <a:ext cx="529333" cy="522514"/>
            <a:chOff x="10811722" y="1335067"/>
            <a:chExt cx="529333" cy="522514"/>
          </a:xfrm>
        </p:grpSpPr>
        <p:sp>
          <p:nvSpPr>
            <p:cNvPr id="2" name="Oval 1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848232" y="4739244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4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160281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727" y="404064"/>
            <a:ext cx="445973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smtClean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8 - 3 - 2 =</a:t>
            </a:r>
            <a:endParaRPr kumimoji="0" lang="es-ES" sz="4800" i="0" u="none" strike="noStrike" kern="120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385075" y="1100818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299663" y="284950"/>
            <a:ext cx="10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noProof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CO" sz="5400" b="1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7" y="3987392"/>
            <a:ext cx="896966" cy="10799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0900"/>
            <a:ext cx="740010" cy="67548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sp>
        <p:nvSpPr>
          <p:cNvPr id="22" name="Triángulo isósceles 21">
            <a:hlinkClick r:id="rId12" action="ppaction://hlinksldjump"/>
          </p:cNvPr>
          <p:cNvSpPr/>
          <p:nvPr/>
        </p:nvSpPr>
        <p:spPr>
          <a:xfrm rot="10800000">
            <a:off x="5135104" y="301732"/>
            <a:ext cx="1380844" cy="1095383"/>
          </a:xfrm>
          <a:prstGeom prst="lef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" name="Group 22"/>
          <p:cNvGrpSpPr/>
          <p:nvPr/>
        </p:nvGrpSpPr>
        <p:grpSpPr>
          <a:xfrm>
            <a:off x="10621932" y="1332359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21931" y="4700658"/>
            <a:ext cx="529333" cy="522514"/>
            <a:chOff x="10811722" y="1335067"/>
            <a:chExt cx="529333" cy="522514"/>
          </a:xfrm>
        </p:grpSpPr>
        <p:sp>
          <p:nvSpPr>
            <p:cNvPr id="27" name="Oval 26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3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379" y="3966461"/>
            <a:ext cx="935656" cy="854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7682" y="402302"/>
            <a:ext cx="4649954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4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9 - 2 - 3 =</a:t>
            </a:r>
            <a:endParaRPr lang="es-E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718054" y="1150124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3770244" y="329051"/>
            <a:ext cx="88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8" y="5584142"/>
            <a:ext cx="831799" cy="8317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sp>
        <p:nvSpPr>
          <p:cNvPr id="20" name="Triángulo isósceles 19">
            <a:hlinkClick r:id="rId15" action="ppaction://hlinksldjump"/>
          </p:cNvPr>
          <p:cNvSpPr/>
          <p:nvPr/>
        </p:nvSpPr>
        <p:spPr>
          <a:xfrm>
            <a:off x="5845041" y="270109"/>
            <a:ext cx="1380844" cy="1095383"/>
          </a:xfrm>
          <a:prstGeom prst="rightArrow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oup 17"/>
          <p:cNvGrpSpPr/>
          <p:nvPr/>
        </p:nvGrpSpPr>
        <p:grpSpPr>
          <a:xfrm>
            <a:off x="10811722" y="1335067"/>
            <a:ext cx="529333" cy="522514"/>
            <a:chOff x="10811722" y="1335067"/>
            <a:chExt cx="529333" cy="522514"/>
          </a:xfrm>
        </p:grpSpPr>
        <p:sp>
          <p:nvSpPr>
            <p:cNvPr id="2" name="Oval 1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848232" y="4739244"/>
            <a:ext cx="529333" cy="522514"/>
            <a:chOff x="10811722" y="1335067"/>
            <a:chExt cx="529333" cy="522514"/>
          </a:xfrm>
        </p:grpSpPr>
        <p:sp>
          <p:nvSpPr>
            <p:cNvPr id="24" name="Oval 23"/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0.00023 C -0.00104 0.00509 -0.00234 0.01042 -0.00338 0.01551 C -0.0039 0.01806 -0.0039 0.02083 -0.00443 0.02338 C -0.00495 0.02593 -0.00599 0.02847 -0.00664 0.03102 C -0.00742 0.03472 -0.0082 0.03866 -0.00885 0.04259 L -0.01107 0.0544 L -0.01211 0.06019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6 C -0.01185 0.10116 -0.02148 0.12477 -0.01328 0.10463 C -0.01068 0.09838 -0.01028 0.0963 -0.00781 0.08889 C -0.00703 0.08727 -0.00638 0.08472 -0.00547 0.0831 C -0.00456 0.08148 -0.00338 0.08079 -0.00221 0.0794 C -0.00078 0.07523 0.00482 0.06019 0.00768 0.0544 C 0.00873 0.05208 0.0099 0.05046 0.01094 0.04838 C 0.01224 0.04607 0.01315 0.04329 0.01432 0.04051 C 0.01524 0.03843 0.01654 0.03704 0.01758 0.03495 C 0.01875 0.03241 0.01953 0.0294 0.02084 0.02708 C 0.02175 0.02546 0.02318 0.02477 0.02422 0.02338 C 0.0263 0.01227 0.02383 0.02245 0.02865 0.01181 C 0.03542 -0.00417 0.02995 0.0037 0.0362 -0.00393 C 0.03711 -0.00555 0.03763 -0.0081 0.03854 -0.00972 C 0.04714 -0.02454 0.03607 -0.00023 0.04505 -0.01921 C 0.04584 -0.02106 0.04636 -0.02361 0.0474 -0.02477 C 0.04857 -0.02731 0.05026 -0.0287 0.05182 -0.03079 C 0.05794 -0.04028 0.05182 -0.0338 0.05938 -0.04051 C 0.06042 -0.04305 0.06133 -0.04606 0.06276 -0.04838 C 0.06758 -0.05671 0.06602 -0.05116 0.07031 -0.05787 C 0.07201 -0.06018 0.07331 -0.06319 0.07474 -0.06574 C 0.07617 -0.06759 0.07787 -0.06944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8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5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3 C 0.1905 -0.21805 0.19128 -0.22083 0.19258 -0.22222 C 0.19388 -0.22407 0.19557 -0.22477 0.19701 -0.22616 C 0.19805 -0.22731 0.19909 -0.22893 0.20013 -0.23009 C 0.20313 -0.23264 0.20599 -0.23241 0.20899 -0.23403 C 0.21094 -0.23472 0.21276 -0.23634 0.21445 -0.23796 C 0.21576 -0.23981 0.21667 -0.2419 0.21784 -0.24352 C 0.22084 -0.24768 0.22214 -0.24792 0.22565 -0.25139 C 0.22669 -0.25255 0.22761 -0.25393 0.22878 -0.25532 C 0.22982 -0.25602 0.23112 -0.25625 0.23216 -0.25718 C 0.23334 -0.2581 0.23425 -0.25995 0.23555 -0.26088 C 0.23646 -0.2618 0.23776 -0.26204 0.23867 -0.26273 C 0.23998 -0.26412 0.24089 -0.26574 0.24206 -0.26667 C 0.24336 -0.26782 0.24505 -0.26805 0.24649 -0.26875 C 0.24753 -0.26944 0.24857 -0.27014 0.24987 -0.2706 C 0.25625 -0.28218 0.24948 -0.27222 0.25742 -0.27824 C 0.26901 -0.2875 0.2569 -0.28218 0.26849 -0.28611 C 0.28464 -0.30949 0.26706 -0.28727 0.2806 -0.29768 C 0.28229 -0.29907 0.28347 -0.30185 0.28503 -0.30347 C 0.2918 -0.3118 0.28854 -0.30694 0.29492 -0.31319 C 0.29675 -0.31505 0.29831 -0.31759 0.30039 -0.31898 C 0.30209 -0.32014 0.30404 -0.3206 0.30586 -0.32106 C 0.31459 -0.33241 0.30573 -0.32176 0.31576 -0.33055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4 0.37565 -0.38241 0.37735 -0.3831 C 0.37969 -0.38472 0.38164 -0.38727 0.38412 -0.38866 C 0.38646 -0.39005 0.38919 -0.3912 0.39167 -0.39259 C 0.41146 -0.40301 0.38386 -0.38912 0.40599 -0.40046 C 0.41042 -0.40625 0.41133 -0.40787 0.41693 -0.4118 C 0.41953 -0.41366 0.42214 -0.41435 0.42474 -0.41551 C 0.42695 -0.4169 0.42917 -0.41852 0.43125 -0.41968 C 0.43646 -0.42222 0.44154 -0.42477 0.44675 -0.42731 C 0.46953 -0.43866 0.44102 -0.425 0.46107 -0.4331 C 0.46367 -0.43403 0.46615 -0.43588 0.46875 -0.43704 C 0.47227 -0.43843 0.47617 -0.43889 0.47969 -0.44074 C 0.48086 -0.44143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3 0.5461 -0.46597 0.55117 -0.46805 C 0.55274 -0.46852 0.55417 -0.46944 0.5556 -0.46991 C 0.55794 -0.4706 0.56003 -0.47106 0.56237 -0.47176 C 0.56406 -0.47245 0.56589 -0.47315 0.56784 -0.47361 C 0.56992 -0.4743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5 C 0.65547 -0.49745 0.64818 -0.49375 0.66237 -0.49699 C 0.66419 -0.49745 0.66615 -0.49838 0.66797 -0.49884 C 0.67643 -0.50069 0.67539 -0.50069 0.67995 -0.50069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-0.00046 C -0.00364 0.00023 -0.00742 0.00093 -0.01107 0.00301 C -0.01224 0.0037 -0.01315 0.00579 -0.01432 0.00695 C -0.0164 0.00857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9 -0.075 0.04977 C -0.07643 0.05046 -0.07799 0.05093 -0.07943 0.05139 C -0.08047 0.05278 -0.08151 0.0544 -0.08268 0.05532 C -0.08372 0.05625 -0.08555 0.05926 -0.08607 0.05741 C -0.08698 0.05394 -0.08112 0.04838 -0.08047 0.04769 C -0.07903 0.04583 -0.0776 0.04375 -0.07604 0.0419 C -0.075 0.04051 -0.07383 0.03958 -0.07278 0.03796 C -0.07161 0.03611 -0.07044 0.03426 -0.06953 0.03218 C -0.06862 0.03032 -0.06823 0.02778 -0.06732 0.02616 C -0.06562 0.02407 -0.06354 0.02269 -0.06172 0.0206 C -0.05989 0.01829 -0.0582 0.01505 -0.05625 0.01273 C -0.05482 0.01111 -0.05338 0.00995 -0.05182 0.0088 C -0.04974 0.00718 -0.04518 0.00486 -0.04518 0.00509 C -0.0345 -0.00903 -0.04596 0.00463 -0.0375 -0.00278 C -0.03633 -0.0037 -0.03528 -0.00555 -0.03424 -0.00671 C -0.03281 -0.0081 -0.03125 -0.00903 -0.02982 -0.01065 C -0.02864 -0.0118 -0.02773 -0.01366 -0.02643 -0.01458 C -0.02474 -0.01574 -0.02278 -0.01574 -0.02096 -0.01643 C -0.02018 -0.01782 -0.01966 -0.01944 -0.01875 -0.02037 C -0.01745 -0.02153 -0.01588 -0.02199 -0.01432 -0.02222 C -0.01028 -0.02338 -0.00625 -0.02361 -0.00221 -0.0243 C 0.00065 -0.02546 0.00495 -0.02731 0.00768 -0.02801 C 0.01172 -0.02893 0.01589 -0.02917 0.01992 -0.02986 C 0.02214 -0.03032 0.02435 -0.03102 0.02643 -0.03194 C 0.02761 -0.03241 0.02865 -0.03356 0.02982 -0.0338 C 0.03542 -0.03542 0.05169 -0.03727 0.05625 -0.03773 C 0.06276 -0.04167 0.05742 -0.03889 0.06836 -0.04167 C 0.08737 -0.04653 0.0586 -0.04236 0.10143 -0.0456 C 0.10729 -0.04699 0.11016 -0.04768 0.11589 -0.04954 C 0.11771 -0.05023 0.11953 -0.05116 0.12136 -0.05116 C 0.12813 -0.05278 0.14271 -0.0544 0.14896 -0.05509 C 0.15339 -0.05579 0.15768 -0.05694 0.16211 -0.05718 C 0.18464 -0.05833 0.2069 -0.05833 0.22943 -0.05903 C 0.23477 -0.06088 0.23802 -0.0625 0.24375 -0.06296 C 0.25339 -0.06412 0.26289 -0.06412 0.27253 -0.06505 C 0.27748 -0.06551 0.28268 -0.0662 0.28789 -0.0669 C 0.31563 -0.07407 0.27761 -0.06481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4 L 0.61445 -0.02986 C 0.61328 -0.02917 0.61211 -0.02893 0.61107 -0.02801 C 0.6013 -0.01944 0.60547 -0.02222 0.59883 -0.01829 C 0.59063 -0.00856 0.60117 -0.02014 0.59115 -0.0125 C 0.58268 -0.00602 0.59518 -0.00787 0.57917 -0.00069 C 0.57774 -0.00046 0.57292 0.00162 0.57136 0.00301 C 0.5655 0.0081 0.57044 0.00556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2 C 0.51875 0.06667 0.51758 0.07315 0.51615 0.07662 C 0.51615 0.07685 0.51068 0.09144 0.50964 0.09445 C 0.50873 0.0963 0.5086 0.09884 0.50742 0.10023 L 0.50417 0.10394 C 0.50195 0.11528 0.50443 0.10463 0.49974 0.11574 L 0.4931 0.1331 C 0.49232 0.13495 0.49167 0.13727 0.49089 0.13889 L 0.48763 0.14491 C 0.48646 0.1507 0.48581 0.15579 0.48307 0.16042 C 0.48229 0.16181 0.48086 0.16134 0.47969 0.16227 C 0.47748 0.16458 0.47318 0.17014 0.47318 0.17037 C 0.47253 0.17199 0.47188 0.17431 0.47097 0.17593 C 0.46914 0.17917 0.46693 0.18171 0.4655 0.18565 C 0.46406 0.18958 0.46302 0.19398 0.46107 0.19722 C 0.4569 0.20463 0.4586 0.20093 0.4556 0.2088 C 0.45508 0.21088 0.45495 0.21296 0.45443 0.21482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82</Words>
  <PresentationFormat>Widescreen</PresentationFormat>
  <Paragraphs>36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2018-04-19T00:30:29Z</dcterms:created>
  <dcterms:modified xsi:type="dcterms:W3CDTF">2021-06-24T06:19:40Z</dcterms:modified>
</cp:coreProperties>
</file>