
<file path=[Content_Types].xml><?xml version="1.0" encoding="utf-8"?>
<Types xmlns="http://schemas.openxmlformats.org/package/2006/content-types">
  <Default Extension="emf" ContentType="image/x-emf"/>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83"/>
  </p:notesMasterIdLst>
  <p:sldIdLst>
    <p:sldId id="256" r:id="rId2"/>
    <p:sldId id="257" r:id="rId3"/>
    <p:sldId id="258" r:id="rId4"/>
    <p:sldId id="268" r:id="rId5"/>
    <p:sldId id="269" r:id="rId6"/>
    <p:sldId id="270" r:id="rId7"/>
    <p:sldId id="271" r:id="rId8"/>
    <p:sldId id="272" r:id="rId9"/>
    <p:sldId id="273" r:id="rId10"/>
    <p:sldId id="274" r:id="rId11"/>
    <p:sldId id="275" r:id="rId12"/>
    <p:sldId id="276" r:id="rId13"/>
    <p:sldId id="277" r:id="rId14"/>
    <p:sldId id="339" r:id="rId15"/>
    <p:sldId id="278" r:id="rId16"/>
    <p:sldId id="279" r:id="rId17"/>
    <p:sldId id="280" r:id="rId18"/>
    <p:sldId id="281" r:id="rId19"/>
    <p:sldId id="282" r:id="rId20"/>
    <p:sldId id="341" r:id="rId21"/>
    <p:sldId id="283" r:id="rId22"/>
    <p:sldId id="259" r:id="rId23"/>
    <p:sldId id="284" r:id="rId24"/>
    <p:sldId id="285" r:id="rId25"/>
    <p:sldId id="340" r:id="rId26"/>
    <p:sldId id="287" r:id="rId27"/>
    <p:sldId id="286" r:id="rId28"/>
    <p:sldId id="260" r:id="rId29"/>
    <p:sldId id="288" r:id="rId30"/>
    <p:sldId id="289" r:id="rId31"/>
    <p:sldId id="290" r:id="rId32"/>
    <p:sldId id="291" r:id="rId33"/>
    <p:sldId id="292" r:id="rId34"/>
    <p:sldId id="293" r:id="rId35"/>
    <p:sldId id="294" r:id="rId36"/>
    <p:sldId id="295" r:id="rId37"/>
    <p:sldId id="296" r:id="rId38"/>
    <p:sldId id="297" r:id="rId39"/>
    <p:sldId id="298" r:id="rId40"/>
    <p:sldId id="300" r:id="rId41"/>
    <p:sldId id="306" r:id="rId42"/>
    <p:sldId id="307" r:id="rId43"/>
    <p:sldId id="261" r:id="rId44"/>
    <p:sldId id="299" r:id="rId45"/>
    <p:sldId id="301" r:id="rId46"/>
    <p:sldId id="308" r:id="rId47"/>
    <p:sldId id="302" r:id="rId48"/>
    <p:sldId id="309" r:id="rId49"/>
    <p:sldId id="303" r:id="rId50"/>
    <p:sldId id="310" r:id="rId51"/>
    <p:sldId id="304" r:id="rId52"/>
    <p:sldId id="311" r:id="rId53"/>
    <p:sldId id="305" r:id="rId54"/>
    <p:sldId id="312" r:id="rId55"/>
    <p:sldId id="313" r:id="rId56"/>
    <p:sldId id="314" r:id="rId57"/>
    <p:sldId id="316" r:id="rId58"/>
    <p:sldId id="315" r:id="rId59"/>
    <p:sldId id="319" r:id="rId60"/>
    <p:sldId id="318" r:id="rId61"/>
    <p:sldId id="263" r:id="rId62"/>
    <p:sldId id="320" r:id="rId63"/>
    <p:sldId id="322" r:id="rId64"/>
    <p:sldId id="321" r:id="rId65"/>
    <p:sldId id="323" r:id="rId66"/>
    <p:sldId id="324" r:id="rId67"/>
    <p:sldId id="326" r:id="rId68"/>
    <p:sldId id="325" r:id="rId69"/>
    <p:sldId id="327" r:id="rId70"/>
    <p:sldId id="328" r:id="rId71"/>
    <p:sldId id="329" r:id="rId72"/>
    <p:sldId id="330" r:id="rId73"/>
    <p:sldId id="331" r:id="rId74"/>
    <p:sldId id="333" r:id="rId75"/>
    <p:sldId id="332" r:id="rId76"/>
    <p:sldId id="334" r:id="rId77"/>
    <p:sldId id="335" r:id="rId78"/>
    <p:sldId id="336" r:id="rId79"/>
    <p:sldId id="337" r:id="rId80"/>
    <p:sldId id="338" r:id="rId81"/>
    <p:sldId id="267" r:id="rId82"/>
  </p:sldIdLst>
  <p:sldSz cx="18288000" cy="10287000"/>
  <p:notesSz cx="6858000" cy="9144000"/>
  <p:embeddedFontLst>
    <p:embeddedFont>
      <p:font typeface="Calibri" panose="020F0502020204030204" pitchFamily="34" charset="0"/>
      <p:regular r:id="rId84"/>
      <p:bold r:id="rId85"/>
      <p:italic r:id="rId86"/>
      <p:boldItalic r:id="rId87"/>
    </p:embeddedFont>
    <p:embeddedFont>
      <p:font typeface="Cambria" panose="02040503050406030204" pitchFamily="18" charset="0"/>
      <p:regular r:id="rId88"/>
      <p:bold r:id="rId89"/>
      <p:italic r:id="rId90"/>
      <p:boldItalic r:id="rId91"/>
    </p:embeddedFont>
    <p:embeddedFont>
      <p:font typeface="Comic Sans MS" panose="030F0702030302020204" pitchFamily="66" charset="0"/>
      <p:regular r:id="rId92"/>
      <p:bold r:id="rId93"/>
      <p:italic r:id="rId94"/>
      <p:boldItalic r:id="rId95"/>
    </p:embeddedFont>
    <p:embeddedFont>
      <p:font typeface="Maiandra GD" panose="020E0502030308020204" pitchFamily="34" charset="0"/>
      <p:regular r:id="rId96"/>
    </p:embeddedFont>
    <p:embeddedFont>
      <p:font typeface="Marykate" panose="020B0604020202020204" charset="0"/>
      <p:regular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384" y="30"/>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7.fntdata"/><Relationship Id="rId95" Type="http://schemas.openxmlformats.org/officeDocument/2006/relationships/font" Target="fonts/font1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2.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font" Target="fonts/font1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0.fntdata"/><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F6D06-80CD-4DEC-BDCF-8C68630EA990}" type="datetimeFigureOut">
              <a:rPr lang="en-US" smtClean="0"/>
              <a:t>7/27/2023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F233E-6AEB-4BBF-8AFD-D6EA12428A86}" type="slidenum">
              <a:rPr lang="en-US" smtClean="0"/>
              <a:t>‹#›</a:t>
            </a:fld>
            <a:endParaRPr lang="en-US"/>
          </a:p>
        </p:txBody>
      </p:sp>
    </p:spTree>
    <p:extLst>
      <p:ext uri="{BB962C8B-B14F-4D97-AF65-F5344CB8AC3E}">
        <p14:creationId xmlns:p14="http://schemas.microsoft.com/office/powerpoint/2010/main" val="237894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Choose the find the match template</a:t>
            </a:r>
          </a:p>
        </p:txBody>
      </p:sp>
      <p:sp>
        <p:nvSpPr>
          <p:cNvPr id="4" name="Slide Number Placeholder 3"/>
          <p:cNvSpPr>
            <a:spLocks noGrp="1"/>
          </p:cNvSpPr>
          <p:nvPr>
            <p:ph type="sldNum" sz="quarter" idx="5"/>
          </p:nvPr>
        </p:nvSpPr>
        <p:spPr/>
        <p:txBody>
          <a:bodyPr/>
          <a:lstStyle/>
          <a:p>
            <a:fld id="{E51F233E-6AEB-4BBF-8AFD-D6EA12428A86}" type="slidenum">
              <a:rPr lang="en-US" smtClean="0"/>
              <a:t>20</a:t>
            </a:fld>
            <a:endParaRPr lang="en-US"/>
          </a:p>
        </p:txBody>
      </p:sp>
    </p:spTree>
    <p:extLst>
      <p:ext uri="{BB962C8B-B14F-4D97-AF65-F5344CB8AC3E}">
        <p14:creationId xmlns:p14="http://schemas.microsoft.com/office/powerpoint/2010/main" val="1006006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Chơi theo đội. </a:t>
            </a:r>
          </a:p>
        </p:txBody>
      </p:sp>
      <p:sp>
        <p:nvSpPr>
          <p:cNvPr id="4" name="Slide Number Placeholder 3"/>
          <p:cNvSpPr>
            <a:spLocks noGrp="1"/>
          </p:cNvSpPr>
          <p:nvPr>
            <p:ph type="sldNum" sz="quarter" idx="5"/>
          </p:nvPr>
        </p:nvSpPr>
        <p:spPr/>
        <p:txBody>
          <a:bodyPr/>
          <a:lstStyle/>
          <a:p>
            <a:fld id="{E51F233E-6AEB-4BBF-8AFD-D6EA12428A86}" type="slidenum">
              <a:rPr lang="en-US" smtClean="0"/>
              <a:t>25</a:t>
            </a:fld>
            <a:endParaRPr lang="en-US"/>
          </a:p>
        </p:txBody>
      </p:sp>
    </p:spTree>
    <p:extLst>
      <p:ext uri="{BB962C8B-B14F-4D97-AF65-F5344CB8AC3E}">
        <p14:creationId xmlns:p14="http://schemas.microsoft.com/office/powerpoint/2010/main" val="230769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38.svg"/><Relationship Id="rId18" Type="http://schemas.openxmlformats.org/officeDocument/2006/relationships/image" Target="../media/image19.png"/><Relationship Id="rId3" Type="http://schemas.microsoft.com/office/2007/relationships/media" Target="../media/media2.mp3"/><Relationship Id="rId21" Type="http://schemas.openxmlformats.org/officeDocument/2006/relationships/image" Target="../media/image44.png"/><Relationship Id="rId7" Type="http://schemas.microsoft.com/office/2007/relationships/media" Target="../media/media4.mp3"/><Relationship Id="rId12" Type="http://schemas.openxmlformats.org/officeDocument/2006/relationships/image" Target="../media/image37.png"/><Relationship Id="rId17" Type="http://schemas.openxmlformats.org/officeDocument/2006/relationships/image" Target="../media/image42.svg"/><Relationship Id="rId2" Type="http://schemas.openxmlformats.org/officeDocument/2006/relationships/audio" Target="../media/media1.mp3"/><Relationship Id="rId16" Type="http://schemas.openxmlformats.org/officeDocument/2006/relationships/image" Target="../media/image41.png"/><Relationship Id="rId20" Type="http://schemas.openxmlformats.org/officeDocument/2006/relationships/image" Target="../media/image43.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3.mp3"/><Relationship Id="rId15" Type="http://schemas.openxmlformats.org/officeDocument/2006/relationships/image" Target="../media/image40.svg"/><Relationship Id="rId23" Type="http://schemas.openxmlformats.org/officeDocument/2006/relationships/image" Target="../media/image46.png"/><Relationship Id="rId10" Type="http://schemas.openxmlformats.org/officeDocument/2006/relationships/image" Target="../media/image35.png"/><Relationship Id="rId19" Type="http://schemas.openxmlformats.org/officeDocument/2006/relationships/image" Target="../media/image20.sv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39.png"/><Relationship Id="rId22" Type="http://schemas.openxmlformats.org/officeDocument/2006/relationships/image" Target="../media/image45.png"/></Relationships>
</file>

<file path=ppt/slides/_rels/slide4.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image" Target="../media/image40.svg"/><Relationship Id="rId18" Type="http://schemas.openxmlformats.org/officeDocument/2006/relationships/image" Target="../media/image48.png"/><Relationship Id="rId3" Type="http://schemas.microsoft.com/office/2007/relationships/media" Target="../media/media6.mp3"/><Relationship Id="rId21" Type="http://schemas.openxmlformats.org/officeDocument/2006/relationships/image" Target="../media/image37.png"/><Relationship Id="rId7" Type="http://schemas.microsoft.com/office/2007/relationships/media" Target="../media/media8.mp3"/><Relationship Id="rId12" Type="http://schemas.openxmlformats.org/officeDocument/2006/relationships/image" Target="../media/image39.png"/><Relationship Id="rId17" Type="http://schemas.openxmlformats.org/officeDocument/2006/relationships/image" Target="../media/image20.svg"/><Relationship Id="rId2" Type="http://schemas.openxmlformats.org/officeDocument/2006/relationships/audio" Target="../media/media5.mp3"/><Relationship Id="rId16" Type="http://schemas.openxmlformats.org/officeDocument/2006/relationships/image" Target="../media/image19.png"/><Relationship Id="rId20" Type="http://schemas.openxmlformats.org/officeDocument/2006/relationships/image" Target="../media/image50.png"/><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7.mp3"/><Relationship Id="rId15" Type="http://schemas.openxmlformats.org/officeDocument/2006/relationships/image" Target="../media/image42.svg"/><Relationship Id="rId23" Type="http://schemas.openxmlformats.org/officeDocument/2006/relationships/image" Target="../media/image51.png"/><Relationship Id="rId10" Type="http://schemas.openxmlformats.org/officeDocument/2006/relationships/image" Target="../media/image35.png"/><Relationship Id="rId19" Type="http://schemas.openxmlformats.org/officeDocument/2006/relationships/image" Target="../media/image49.png"/><Relationship Id="rId4" Type="http://schemas.openxmlformats.org/officeDocument/2006/relationships/audio" Target="../media/media6.mp3"/><Relationship Id="rId9" Type="http://schemas.openxmlformats.org/officeDocument/2006/relationships/slideLayout" Target="../slideLayouts/slideLayout7.xml"/><Relationship Id="rId14" Type="http://schemas.openxmlformats.org/officeDocument/2006/relationships/image" Target="../media/image41.png"/><Relationship Id="rId22" Type="http://schemas.openxmlformats.org/officeDocument/2006/relationships/image" Target="../media/image38.svg"/></Relationships>
</file>

<file path=ppt/slides/_rels/slide5.xml.rels><?xml version="1.0" encoding="UTF-8" standalone="yes"?>
<Relationships xmlns="http://schemas.openxmlformats.org/package/2006/relationships"><Relationship Id="rId8" Type="http://schemas.openxmlformats.org/officeDocument/2006/relationships/audio" Target="../media/media12.mp3"/><Relationship Id="rId13" Type="http://schemas.openxmlformats.org/officeDocument/2006/relationships/image" Target="../media/image36.svg"/><Relationship Id="rId18" Type="http://schemas.openxmlformats.org/officeDocument/2006/relationships/image" Target="../media/image41.png"/><Relationship Id="rId26" Type="http://schemas.openxmlformats.org/officeDocument/2006/relationships/image" Target="../media/image47.png"/><Relationship Id="rId3" Type="http://schemas.microsoft.com/office/2007/relationships/media" Target="../media/media10.mp3"/><Relationship Id="rId21" Type="http://schemas.openxmlformats.org/officeDocument/2006/relationships/image" Target="../media/image20.svg"/><Relationship Id="rId7" Type="http://schemas.microsoft.com/office/2007/relationships/media" Target="../media/media12.mp3"/><Relationship Id="rId12" Type="http://schemas.openxmlformats.org/officeDocument/2006/relationships/image" Target="../media/image35.png"/><Relationship Id="rId17" Type="http://schemas.openxmlformats.org/officeDocument/2006/relationships/image" Target="../media/image40.svg"/><Relationship Id="rId25" Type="http://schemas.openxmlformats.org/officeDocument/2006/relationships/image" Target="../media/image55.png"/><Relationship Id="rId2" Type="http://schemas.openxmlformats.org/officeDocument/2006/relationships/audio" Target="../media/media9.mp3"/><Relationship Id="rId16" Type="http://schemas.openxmlformats.org/officeDocument/2006/relationships/image" Target="../media/image39.png"/><Relationship Id="rId20" Type="http://schemas.openxmlformats.org/officeDocument/2006/relationships/image" Target="../media/image19.png"/><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slideLayout" Target="../slideLayouts/slideLayout7.xml"/><Relationship Id="rId24" Type="http://schemas.openxmlformats.org/officeDocument/2006/relationships/image" Target="../media/image54.png"/><Relationship Id="rId5" Type="http://schemas.microsoft.com/office/2007/relationships/media" Target="../media/media11.mp3"/><Relationship Id="rId15" Type="http://schemas.openxmlformats.org/officeDocument/2006/relationships/image" Target="../media/image38.svg"/><Relationship Id="rId23" Type="http://schemas.openxmlformats.org/officeDocument/2006/relationships/image" Target="../media/image53.png"/><Relationship Id="rId10" Type="http://schemas.openxmlformats.org/officeDocument/2006/relationships/audio" Target="../media/media13.mp3"/><Relationship Id="rId19" Type="http://schemas.openxmlformats.org/officeDocument/2006/relationships/image" Target="../media/image42.svg"/><Relationship Id="rId4" Type="http://schemas.openxmlformats.org/officeDocument/2006/relationships/audio" Target="../media/media10.mp3"/><Relationship Id="rId9" Type="http://schemas.microsoft.com/office/2007/relationships/media" Target="../media/media13.mp3"/><Relationship Id="rId14" Type="http://schemas.openxmlformats.org/officeDocument/2006/relationships/image" Target="../media/image37.png"/><Relationship Id="rId22" Type="http://schemas.openxmlformats.org/officeDocument/2006/relationships/image" Target="../media/image52.png"/></Relationships>
</file>

<file path=ppt/slides/_rels/slide6.xml.rels><?xml version="1.0" encoding="UTF-8" standalone="yes"?>
<Relationships xmlns="http://schemas.openxmlformats.org/package/2006/relationships"><Relationship Id="rId8" Type="http://schemas.openxmlformats.org/officeDocument/2006/relationships/audio" Target="../media/media17.mp3"/><Relationship Id="rId13" Type="http://schemas.openxmlformats.org/officeDocument/2006/relationships/image" Target="../media/image38.svg"/><Relationship Id="rId18" Type="http://schemas.openxmlformats.org/officeDocument/2006/relationships/image" Target="../media/image19.png"/><Relationship Id="rId3" Type="http://schemas.microsoft.com/office/2007/relationships/media" Target="../media/media15.mp3"/><Relationship Id="rId21" Type="http://schemas.openxmlformats.org/officeDocument/2006/relationships/image" Target="../media/image57.png"/><Relationship Id="rId7" Type="http://schemas.microsoft.com/office/2007/relationships/media" Target="../media/media17.mp3"/><Relationship Id="rId12" Type="http://schemas.openxmlformats.org/officeDocument/2006/relationships/image" Target="../media/image37.png"/><Relationship Id="rId17" Type="http://schemas.openxmlformats.org/officeDocument/2006/relationships/image" Target="../media/image42.svg"/><Relationship Id="rId2" Type="http://schemas.openxmlformats.org/officeDocument/2006/relationships/audio" Target="../media/media14.mp3"/><Relationship Id="rId16" Type="http://schemas.openxmlformats.org/officeDocument/2006/relationships/image" Target="../media/image41.png"/><Relationship Id="rId20" Type="http://schemas.openxmlformats.org/officeDocument/2006/relationships/image" Target="../media/image56.png"/><Relationship Id="rId1" Type="http://schemas.microsoft.com/office/2007/relationships/media" Target="../media/media14.mp3"/><Relationship Id="rId6" Type="http://schemas.openxmlformats.org/officeDocument/2006/relationships/audio" Target="../media/media16.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16.mp3"/><Relationship Id="rId15" Type="http://schemas.openxmlformats.org/officeDocument/2006/relationships/image" Target="../media/image40.svg"/><Relationship Id="rId23" Type="http://schemas.openxmlformats.org/officeDocument/2006/relationships/image" Target="../media/image59.png"/><Relationship Id="rId10" Type="http://schemas.openxmlformats.org/officeDocument/2006/relationships/image" Target="../media/image35.png"/><Relationship Id="rId19" Type="http://schemas.openxmlformats.org/officeDocument/2006/relationships/image" Target="../media/image20.svg"/><Relationship Id="rId4" Type="http://schemas.openxmlformats.org/officeDocument/2006/relationships/audio" Target="../media/media15.mp3"/><Relationship Id="rId9" Type="http://schemas.openxmlformats.org/officeDocument/2006/relationships/slideLayout" Target="../slideLayouts/slideLayout7.xml"/><Relationship Id="rId14" Type="http://schemas.openxmlformats.org/officeDocument/2006/relationships/image" Target="../media/image39.png"/><Relationship Id="rId22" Type="http://schemas.openxmlformats.org/officeDocument/2006/relationships/image" Target="../media/image58.png"/></Relationships>
</file>

<file path=ppt/slides/_rels/slide7.xml.rels><?xml version="1.0" encoding="UTF-8" standalone="yes"?>
<Relationships xmlns="http://schemas.openxmlformats.org/package/2006/relationships"><Relationship Id="rId8" Type="http://schemas.openxmlformats.org/officeDocument/2006/relationships/audio" Target="../media/media21.mp3"/><Relationship Id="rId13" Type="http://schemas.openxmlformats.org/officeDocument/2006/relationships/image" Target="../media/image38.svg"/><Relationship Id="rId18" Type="http://schemas.openxmlformats.org/officeDocument/2006/relationships/image" Target="../media/image41.png"/><Relationship Id="rId3" Type="http://schemas.microsoft.com/office/2007/relationships/media" Target="../media/media19.mp3"/><Relationship Id="rId21" Type="http://schemas.openxmlformats.org/officeDocument/2006/relationships/image" Target="../media/image61.png"/><Relationship Id="rId7" Type="http://schemas.microsoft.com/office/2007/relationships/media" Target="../media/media21.mp3"/><Relationship Id="rId12" Type="http://schemas.openxmlformats.org/officeDocument/2006/relationships/image" Target="../media/image37.png"/><Relationship Id="rId17" Type="http://schemas.openxmlformats.org/officeDocument/2006/relationships/image" Target="../media/image20.svg"/><Relationship Id="rId2" Type="http://schemas.openxmlformats.org/officeDocument/2006/relationships/audio" Target="../media/media18.mp3"/><Relationship Id="rId16" Type="http://schemas.openxmlformats.org/officeDocument/2006/relationships/image" Target="../media/image19.png"/><Relationship Id="rId20" Type="http://schemas.openxmlformats.org/officeDocument/2006/relationships/image" Target="../media/image60.png"/><Relationship Id="rId1" Type="http://schemas.microsoft.com/office/2007/relationships/media" Target="../media/media18.mp3"/><Relationship Id="rId6" Type="http://schemas.openxmlformats.org/officeDocument/2006/relationships/audio" Target="../media/media20.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20.mp3"/><Relationship Id="rId15" Type="http://schemas.openxmlformats.org/officeDocument/2006/relationships/image" Target="../media/image40.svg"/><Relationship Id="rId23" Type="http://schemas.openxmlformats.org/officeDocument/2006/relationships/image" Target="../media/image63.png"/><Relationship Id="rId10" Type="http://schemas.openxmlformats.org/officeDocument/2006/relationships/image" Target="../media/image35.png"/><Relationship Id="rId19" Type="http://schemas.openxmlformats.org/officeDocument/2006/relationships/image" Target="../media/image42.svg"/><Relationship Id="rId4" Type="http://schemas.openxmlformats.org/officeDocument/2006/relationships/audio" Target="../media/media19.mp3"/><Relationship Id="rId9" Type="http://schemas.openxmlformats.org/officeDocument/2006/relationships/slideLayout" Target="../slideLayouts/slideLayout7.xml"/><Relationship Id="rId14" Type="http://schemas.openxmlformats.org/officeDocument/2006/relationships/image" Target="../media/image39.png"/><Relationship Id="rId22" Type="http://schemas.openxmlformats.org/officeDocument/2006/relationships/image" Target="../media/image62.png"/></Relationships>
</file>

<file path=ppt/slides/_rels/slide8.xml.rels><?xml version="1.0" encoding="UTF-8" standalone="yes"?>
<Relationships xmlns="http://schemas.openxmlformats.org/package/2006/relationships"><Relationship Id="rId8" Type="http://schemas.openxmlformats.org/officeDocument/2006/relationships/audio" Target="../media/media25.mp3"/><Relationship Id="rId13" Type="http://schemas.openxmlformats.org/officeDocument/2006/relationships/image" Target="../media/image40.svg"/><Relationship Id="rId18" Type="http://schemas.openxmlformats.org/officeDocument/2006/relationships/image" Target="../media/image64.png"/><Relationship Id="rId3" Type="http://schemas.microsoft.com/office/2007/relationships/media" Target="../media/media23.mp3"/><Relationship Id="rId21" Type="http://schemas.openxmlformats.org/officeDocument/2006/relationships/image" Target="../media/image37.png"/><Relationship Id="rId7" Type="http://schemas.microsoft.com/office/2007/relationships/media" Target="../media/media25.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22.mp3"/><Relationship Id="rId16" Type="http://schemas.openxmlformats.org/officeDocument/2006/relationships/image" Target="../media/image41.png"/><Relationship Id="rId20" Type="http://schemas.openxmlformats.org/officeDocument/2006/relationships/image" Target="../media/image66.png"/><Relationship Id="rId1" Type="http://schemas.microsoft.com/office/2007/relationships/media" Target="../media/media22.mp3"/><Relationship Id="rId6" Type="http://schemas.openxmlformats.org/officeDocument/2006/relationships/audio" Target="../media/media24.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24.mp3"/><Relationship Id="rId15" Type="http://schemas.openxmlformats.org/officeDocument/2006/relationships/image" Target="../media/image20.svg"/><Relationship Id="rId23" Type="http://schemas.openxmlformats.org/officeDocument/2006/relationships/image" Target="../media/image67.png"/><Relationship Id="rId10" Type="http://schemas.openxmlformats.org/officeDocument/2006/relationships/image" Target="../media/image35.png"/><Relationship Id="rId19" Type="http://schemas.openxmlformats.org/officeDocument/2006/relationships/image" Target="../media/image65.png"/><Relationship Id="rId4" Type="http://schemas.openxmlformats.org/officeDocument/2006/relationships/audio" Target="../media/media23.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9.xml.rels><?xml version="1.0" encoding="UTF-8" standalone="yes"?>
<Relationships xmlns="http://schemas.openxmlformats.org/package/2006/relationships"><Relationship Id="rId8" Type="http://schemas.openxmlformats.org/officeDocument/2006/relationships/audio" Target="../media/media29.mp3"/><Relationship Id="rId13" Type="http://schemas.openxmlformats.org/officeDocument/2006/relationships/image" Target="../media/image40.svg"/><Relationship Id="rId18" Type="http://schemas.openxmlformats.org/officeDocument/2006/relationships/image" Target="../media/image68.png"/><Relationship Id="rId3" Type="http://schemas.microsoft.com/office/2007/relationships/media" Target="../media/media27.mp3"/><Relationship Id="rId21" Type="http://schemas.openxmlformats.org/officeDocument/2006/relationships/image" Target="../media/image37.png"/><Relationship Id="rId7" Type="http://schemas.microsoft.com/office/2007/relationships/media" Target="../media/media29.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26.mp3"/><Relationship Id="rId16" Type="http://schemas.openxmlformats.org/officeDocument/2006/relationships/image" Target="../media/image41.png"/><Relationship Id="rId20" Type="http://schemas.openxmlformats.org/officeDocument/2006/relationships/image" Target="../media/image70.png"/><Relationship Id="rId1" Type="http://schemas.microsoft.com/office/2007/relationships/media" Target="../media/media26.mp3"/><Relationship Id="rId6" Type="http://schemas.openxmlformats.org/officeDocument/2006/relationships/audio" Target="../media/media28.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28.mp3"/><Relationship Id="rId15" Type="http://schemas.openxmlformats.org/officeDocument/2006/relationships/image" Target="../media/image20.svg"/><Relationship Id="rId23" Type="http://schemas.openxmlformats.org/officeDocument/2006/relationships/image" Target="../media/image71.png"/><Relationship Id="rId10" Type="http://schemas.openxmlformats.org/officeDocument/2006/relationships/image" Target="../media/image35.png"/><Relationship Id="rId19" Type="http://schemas.openxmlformats.org/officeDocument/2006/relationships/image" Target="../media/image69.png"/><Relationship Id="rId4" Type="http://schemas.openxmlformats.org/officeDocument/2006/relationships/audio" Target="../media/media27.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10.xml.rels><?xml version="1.0" encoding="UTF-8" standalone="yes"?>
<Relationships xmlns="http://schemas.openxmlformats.org/package/2006/relationships"><Relationship Id="rId8" Type="http://schemas.openxmlformats.org/officeDocument/2006/relationships/audio" Target="../media/media33.mp3"/><Relationship Id="rId13" Type="http://schemas.openxmlformats.org/officeDocument/2006/relationships/image" Target="../media/image40.svg"/><Relationship Id="rId18" Type="http://schemas.openxmlformats.org/officeDocument/2006/relationships/image" Target="../media/image72.png"/><Relationship Id="rId3" Type="http://schemas.microsoft.com/office/2007/relationships/media" Target="../media/media31.mp3"/><Relationship Id="rId21" Type="http://schemas.openxmlformats.org/officeDocument/2006/relationships/image" Target="../media/image37.png"/><Relationship Id="rId7" Type="http://schemas.microsoft.com/office/2007/relationships/media" Target="../media/media33.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30.mp3"/><Relationship Id="rId16" Type="http://schemas.openxmlformats.org/officeDocument/2006/relationships/image" Target="../media/image41.png"/><Relationship Id="rId20" Type="http://schemas.openxmlformats.org/officeDocument/2006/relationships/image" Target="../media/image74.png"/><Relationship Id="rId1" Type="http://schemas.microsoft.com/office/2007/relationships/media" Target="../media/media30.mp3"/><Relationship Id="rId6" Type="http://schemas.openxmlformats.org/officeDocument/2006/relationships/audio" Target="../media/media32.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32.mp3"/><Relationship Id="rId15" Type="http://schemas.openxmlformats.org/officeDocument/2006/relationships/image" Target="../media/image20.svg"/><Relationship Id="rId23" Type="http://schemas.openxmlformats.org/officeDocument/2006/relationships/image" Target="../media/image75.png"/><Relationship Id="rId10" Type="http://schemas.openxmlformats.org/officeDocument/2006/relationships/image" Target="../media/image35.png"/><Relationship Id="rId19" Type="http://schemas.openxmlformats.org/officeDocument/2006/relationships/image" Target="../media/image73.png"/><Relationship Id="rId4" Type="http://schemas.openxmlformats.org/officeDocument/2006/relationships/audio" Target="../media/media31.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11.xml.rels><?xml version="1.0" encoding="UTF-8" standalone="yes"?>
<Relationships xmlns="http://schemas.openxmlformats.org/package/2006/relationships"><Relationship Id="rId8" Type="http://schemas.openxmlformats.org/officeDocument/2006/relationships/audio" Target="../media/media37.mp3"/><Relationship Id="rId13" Type="http://schemas.openxmlformats.org/officeDocument/2006/relationships/image" Target="../media/image40.svg"/><Relationship Id="rId18" Type="http://schemas.openxmlformats.org/officeDocument/2006/relationships/image" Target="../media/image76.png"/><Relationship Id="rId3" Type="http://schemas.microsoft.com/office/2007/relationships/media" Target="../media/media35.mp3"/><Relationship Id="rId21" Type="http://schemas.openxmlformats.org/officeDocument/2006/relationships/image" Target="../media/image37.png"/><Relationship Id="rId7" Type="http://schemas.microsoft.com/office/2007/relationships/media" Target="../media/media37.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34.mp3"/><Relationship Id="rId16" Type="http://schemas.openxmlformats.org/officeDocument/2006/relationships/image" Target="../media/image41.png"/><Relationship Id="rId20" Type="http://schemas.openxmlformats.org/officeDocument/2006/relationships/image" Target="../media/image78.png"/><Relationship Id="rId1" Type="http://schemas.microsoft.com/office/2007/relationships/media" Target="../media/media34.mp3"/><Relationship Id="rId6" Type="http://schemas.openxmlformats.org/officeDocument/2006/relationships/audio" Target="../media/media36.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36.mp3"/><Relationship Id="rId15" Type="http://schemas.openxmlformats.org/officeDocument/2006/relationships/image" Target="../media/image20.svg"/><Relationship Id="rId23" Type="http://schemas.openxmlformats.org/officeDocument/2006/relationships/image" Target="../media/image79.png"/><Relationship Id="rId10" Type="http://schemas.openxmlformats.org/officeDocument/2006/relationships/image" Target="../media/image35.png"/><Relationship Id="rId19" Type="http://schemas.openxmlformats.org/officeDocument/2006/relationships/image" Target="../media/image77.png"/><Relationship Id="rId4" Type="http://schemas.openxmlformats.org/officeDocument/2006/relationships/audio" Target="../media/media35.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12.xml.rels><?xml version="1.0" encoding="UTF-8" standalone="yes"?>
<Relationships xmlns="http://schemas.openxmlformats.org/package/2006/relationships"><Relationship Id="rId8" Type="http://schemas.openxmlformats.org/officeDocument/2006/relationships/audio" Target="../media/media41.mp3"/><Relationship Id="rId13" Type="http://schemas.openxmlformats.org/officeDocument/2006/relationships/image" Target="../media/image38.svg"/><Relationship Id="rId18" Type="http://schemas.openxmlformats.org/officeDocument/2006/relationships/image" Target="../media/image41.png"/><Relationship Id="rId3" Type="http://schemas.microsoft.com/office/2007/relationships/media" Target="../media/media39.mp3"/><Relationship Id="rId21" Type="http://schemas.openxmlformats.org/officeDocument/2006/relationships/image" Target="../media/image81.png"/><Relationship Id="rId7" Type="http://schemas.microsoft.com/office/2007/relationships/media" Target="../media/media41.mp3"/><Relationship Id="rId12" Type="http://schemas.openxmlformats.org/officeDocument/2006/relationships/image" Target="../media/image37.png"/><Relationship Id="rId17" Type="http://schemas.openxmlformats.org/officeDocument/2006/relationships/image" Target="../media/image20.svg"/><Relationship Id="rId2" Type="http://schemas.openxmlformats.org/officeDocument/2006/relationships/audio" Target="../media/media38.mp3"/><Relationship Id="rId16" Type="http://schemas.openxmlformats.org/officeDocument/2006/relationships/image" Target="../media/image19.png"/><Relationship Id="rId20" Type="http://schemas.openxmlformats.org/officeDocument/2006/relationships/image" Target="../media/image80.png"/><Relationship Id="rId1" Type="http://schemas.microsoft.com/office/2007/relationships/media" Target="../media/media38.mp3"/><Relationship Id="rId6" Type="http://schemas.openxmlformats.org/officeDocument/2006/relationships/audio" Target="../media/media40.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40.mp3"/><Relationship Id="rId15" Type="http://schemas.openxmlformats.org/officeDocument/2006/relationships/image" Target="../media/image40.svg"/><Relationship Id="rId23" Type="http://schemas.openxmlformats.org/officeDocument/2006/relationships/image" Target="../media/image83.png"/><Relationship Id="rId10" Type="http://schemas.openxmlformats.org/officeDocument/2006/relationships/image" Target="../media/image35.png"/><Relationship Id="rId19" Type="http://schemas.openxmlformats.org/officeDocument/2006/relationships/image" Target="../media/image42.svg"/><Relationship Id="rId4" Type="http://schemas.openxmlformats.org/officeDocument/2006/relationships/audio" Target="../media/media39.mp3"/><Relationship Id="rId9" Type="http://schemas.openxmlformats.org/officeDocument/2006/relationships/slideLayout" Target="../slideLayouts/slideLayout7.xml"/><Relationship Id="rId14" Type="http://schemas.openxmlformats.org/officeDocument/2006/relationships/image" Target="../media/image39.png"/><Relationship Id="rId22" Type="http://schemas.openxmlformats.org/officeDocument/2006/relationships/image" Target="../media/image82.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0.svg"/><Relationship Id="rId18" Type="http://schemas.openxmlformats.org/officeDocument/2006/relationships/image" Target="../media/image47.png"/><Relationship Id="rId3" Type="http://schemas.microsoft.com/office/2007/relationships/media" Target="../media/media43.mp3"/><Relationship Id="rId7" Type="http://schemas.openxmlformats.org/officeDocument/2006/relationships/image" Target="../media/image36.svg"/><Relationship Id="rId12" Type="http://schemas.openxmlformats.org/officeDocument/2006/relationships/image" Target="../media/image19.png"/><Relationship Id="rId17" Type="http://schemas.openxmlformats.org/officeDocument/2006/relationships/image" Target="../media/image85.png"/><Relationship Id="rId2" Type="http://schemas.openxmlformats.org/officeDocument/2006/relationships/audio" Target="../media/media42.mp3"/><Relationship Id="rId16" Type="http://schemas.openxmlformats.org/officeDocument/2006/relationships/image" Target="../media/image84.png"/><Relationship Id="rId1" Type="http://schemas.microsoft.com/office/2007/relationships/media" Target="../media/media42.mp3"/><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slideLayout" Target="../slideLayouts/slideLayout7.xml"/><Relationship Id="rId15" Type="http://schemas.openxmlformats.org/officeDocument/2006/relationships/image" Target="../media/image42.svg"/><Relationship Id="rId10" Type="http://schemas.openxmlformats.org/officeDocument/2006/relationships/image" Target="../media/image39.png"/><Relationship Id="rId4" Type="http://schemas.openxmlformats.org/officeDocument/2006/relationships/audio" Target="../media/media43.mp3"/><Relationship Id="rId9" Type="http://schemas.openxmlformats.org/officeDocument/2006/relationships/image" Target="../media/image38.svg"/><Relationship Id="rId1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hyperlink" Target="https://wordwall.net/resource/39018602" TargetMode="External"/><Relationship Id="rId2" Type="http://schemas.openxmlformats.org/officeDocument/2006/relationships/image" Target="../media/image19.png"/><Relationship Id="rId16" Type="http://schemas.openxmlformats.org/officeDocument/2006/relationships/hyperlink" Target="https://wordwall.net/resource/37938926" TargetMode="Externa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audio" Target="../media/media47.mp3"/><Relationship Id="rId13" Type="http://schemas.openxmlformats.org/officeDocument/2006/relationships/image" Target="../media/image40.svg"/><Relationship Id="rId18" Type="http://schemas.openxmlformats.org/officeDocument/2006/relationships/image" Target="../media/image86.png"/><Relationship Id="rId3" Type="http://schemas.microsoft.com/office/2007/relationships/media" Target="../media/media45.mp3"/><Relationship Id="rId21" Type="http://schemas.openxmlformats.org/officeDocument/2006/relationships/image" Target="../media/image37.png"/><Relationship Id="rId7" Type="http://schemas.microsoft.com/office/2007/relationships/media" Target="../media/media47.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44.mp3"/><Relationship Id="rId16" Type="http://schemas.openxmlformats.org/officeDocument/2006/relationships/image" Target="../media/image41.png"/><Relationship Id="rId20" Type="http://schemas.openxmlformats.org/officeDocument/2006/relationships/image" Target="../media/image88.png"/><Relationship Id="rId1" Type="http://schemas.microsoft.com/office/2007/relationships/media" Target="../media/media44.mp3"/><Relationship Id="rId6" Type="http://schemas.openxmlformats.org/officeDocument/2006/relationships/audio" Target="../media/media46.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46.mp3"/><Relationship Id="rId15" Type="http://schemas.openxmlformats.org/officeDocument/2006/relationships/image" Target="../media/image20.svg"/><Relationship Id="rId23" Type="http://schemas.openxmlformats.org/officeDocument/2006/relationships/image" Target="../media/image89.png"/><Relationship Id="rId10" Type="http://schemas.openxmlformats.org/officeDocument/2006/relationships/image" Target="../media/image35.png"/><Relationship Id="rId19" Type="http://schemas.openxmlformats.org/officeDocument/2006/relationships/image" Target="../media/image87.png"/><Relationship Id="rId4" Type="http://schemas.openxmlformats.org/officeDocument/2006/relationships/audio" Target="../media/media45.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17.xml.rels><?xml version="1.0" encoding="UTF-8" standalone="yes"?>
<Relationships xmlns="http://schemas.openxmlformats.org/package/2006/relationships"><Relationship Id="rId8" Type="http://schemas.openxmlformats.org/officeDocument/2006/relationships/audio" Target="../media/media51.mp3"/><Relationship Id="rId13" Type="http://schemas.openxmlformats.org/officeDocument/2006/relationships/image" Target="../media/image40.svg"/><Relationship Id="rId18" Type="http://schemas.openxmlformats.org/officeDocument/2006/relationships/image" Target="../media/image90.png"/><Relationship Id="rId3" Type="http://schemas.microsoft.com/office/2007/relationships/media" Target="../media/media49.mp3"/><Relationship Id="rId21" Type="http://schemas.openxmlformats.org/officeDocument/2006/relationships/image" Target="../media/image37.png"/><Relationship Id="rId7" Type="http://schemas.microsoft.com/office/2007/relationships/media" Target="../media/media51.mp3"/><Relationship Id="rId12" Type="http://schemas.openxmlformats.org/officeDocument/2006/relationships/image" Target="../media/image39.png"/><Relationship Id="rId17" Type="http://schemas.openxmlformats.org/officeDocument/2006/relationships/image" Target="../media/image42.svg"/><Relationship Id="rId2" Type="http://schemas.openxmlformats.org/officeDocument/2006/relationships/audio" Target="../media/media48.mp3"/><Relationship Id="rId16" Type="http://schemas.openxmlformats.org/officeDocument/2006/relationships/image" Target="../media/image41.png"/><Relationship Id="rId20" Type="http://schemas.openxmlformats.org/officeDocument/2006/relationships/image" Target="../media/image92.png"/><Relationship Id="rId1" Type="http://schemas.microsoft.com/office/2007/relationships/media" Target="../media/media48.mp3"/><Relationship Id="rId6" Type="http://schemas.openxmlformats.org/officeDocument/2006/relationships/audio" Target="../media/media50.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50.mp3"/><Relationship Id="rId15" Type="http://schemas.openxmlformats.org/officeDocument/2006/relationships/image" Target="../media/image20.svg"/><Relationship Id="rId23" Type="http://schemas.openxmlformats.org/officeDocument/2006/relationships/image" Target="../media/image93.png"/><Relationship Id="rId10" Type="http://schemas.openxmlformats.org/officeDocument/2006/relationships/image" Target="../media/image35.png"/><Relationship Id="rId19" Type="http://schemas.openxmlformats.org/officeDocument/2006/relationships/image" Target="../media/image91.png"/><Relationship Id="rId4" Type="http://schemas.openxmlformats.org/officeDocument/2006/relationships/audio" Target="../media/media49.mp3"/><Relationship Id="rId9" Type="http://schemas.openxmlformats.org/officeDocument/2006/relationships/slideLayout" Target="../slideLayouts/slideLayout7.xml"/><Relationship Id="rId14" Type="http://schemas.openxmlformats.org/officeDocument/2006/relationships/image" Target="../media/image19.png"/><Relationship Id="rId22"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audio" Target="../media/media55.mp3"/><Relationship Id="rId13" Type="http://schemas.openxmlformats.org/officeDocument/2006/relationships/image" Target="../media/image38.svg"/><Relationship Id="rId18" Type="http://schemas.openxmlformats.org/officeDocument/2006/relationships/image" Target="../media/image41.png"/><Relationship Id="rId3" Type="http://schemas.microsoft.com/office/2007/relationships/media" Target="../media/media53.mp3"/><Relationship Id="rId21" Type="http://schemas.openxmlformats.org/officeDocument/2006/relationships/image" Target="../media/image95.png"/><Relationship Id="rId7" Type="http://schemas.microsoft.com/office/2007/relationships/media" Target="../media/media55.mp3"/><Relationship Id="rId12" Type="http://schemas.openxmlformats.org/officeDocument/2006/relationships/image" Target="../media/image37.png"/><Relationship Id="rId17" Type="http://schemas.openxmlformats.org/officeDocument/2006/relationships/image" Target="../media/image20.svg"/><Relationship Id="rId2" Type="http://schemas.openxmlformats.org/officeDocument/2006/relationships/audio" Target="../media/media52.mp3"/><Relationship Id="rId16" Type="http://schemas.openxmlformats.org/officeDocument/2006/relationships/image" Target="../media/image19.png"/><Relationship Id="rId20" Type="http://schemas.openxmlformats.org/officeDocument/2006/relationships/image" Target="../media/image94.png"/><Relationship Id="rId1" Type="http://schemas.microsoft.com/office/2007/relationships/media" Target="../media/media52.mp3"/><Relationship Id="rId6" Type="http://schemas.openxmlformats.org/officeDocument/2006/relationships/audio" Target="../media/media54.mp3"/><Relationship Id="rId11" Type="http://schemas.openxmlformats.org/officeDocument/2006/relationships/image" Target="../media/image36.svg"/><Relationship Id="rId24" Type="http://schemas.openxmlformats.org/officeDocument/2006/relationships/image" Target="../media/image47.png"/><Relationship Id="rId5" Type="http://schemas.microsoft.com/office/2007/relationships/media" Target="../media/media54.mp3"/><Relationship Id="rId15" Type="http://schemas.openxmlformats.org/officeDocument/2006/relationships/image" Target="../media/image40.svg"/><Relationship Id="rId23" Type="http://schemas.openxmlformats.org/officeDocument/2006/relationships/image" Target="../media/image97.png"/><Relationship Id="rId10" Type="http://schemas.openxmlformats.org/officeDocument/2006/relationships/image" Target="../media/image35.png"/><Relationship Id="rId19" Type="http://schemas.openxmlformats.org/officeDocument/2006/relationships/image" Target="../media/image42.svg"/><Relationship Id="rId4" Type="http://schemas.openxmlformats.org/officeDocument/2006/relationships/audio" Target="../media/media53.mp3"/><Relationship Id="rId9" Type="http://schemas.openxmlformats.org/officeDocument/2006/relationships/slideLayout" Target="../slideLayouts/slideLayout7.xml"/><Relationship Id="rId14" Type="http://schemas.openxmlformats.org/officeDocument/2006/relationships/image" Target="../media/image39.png"/><Relationship Id="rId22" Type="http://schemas.openxmlformats.org/officeDocument/2006/relationships/image" Target="../media/image96.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0.svg"/><Relationship Id="rId18" Type="http://schemas.openxmlformats.org/officeDocument/2006/relationships/image" Target="../media/image47.png"/><Relationship Id="rId3" Type="http://schemas.microsoft.com/office/2007/relationships/media" Target="../media/media57.mp3"/><Relationship Id="rId7" Type="http://schemas.openxmlformats.org/officeDocument/2006/relationships/image" Target="../media/image36.svg"/><Relationship Id="rId12" Type="http://schemas.openxmlformats.org/officeDocument/2006/relationships/image" Target="../media/image19.png"/><Relationship Id="rId17" Type="http://schemas.openxmlformats.org/officeDocument/2006/relationships/image" Target="../media/image99.png"/><Relationship Id="rId2" Type="http://schemas.openxmlformats.org/officeDocument/2006/relationships/audio" Target="../media/media56.mp3"/><Relationship Id="rId16" Type="http://schemas.openxmlformats.org/officeDocument/2006/relationships/image" Target="../media/image98.png"/><Relationship Id="rId1" Type="http://schemas.microsoft.com/office/2007/relationships/media" Target="../media/media56.mp3"/><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slideLayout" Target="../slideLayouts/slideLayout7.xml"/><Relationship Id="rId15" Type="http://schemas.openxmlformats.org/officeDocument/2006/relationships/image" Target="../media/image42.svg"/><Relationship Id="rId10" Type="http://schemas.openxmlformats.org/officeDocument/2006/relationships/image" Target="../media/image39.png"/><Relationship Id="rId4" Type="http://schemas.openxmlformats.org/officeDocument/2006/relationships/audio" Target="../media/media57.mp3"/><Relationship Id="rId9" Type="http://schemas.openxmlformats.org/officeDocument/2006/relationships/image" Target="../media/image38.svg"/><Relationship Id="rId1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17" Type="http://schemas.openxmlformats.org/officeDocument/2006/relationships/hyperlink" Target="https://wordwall.net/resource/38280425" TargetMode="External"/><Relationship Id="rId2" Type="http://schemas.openxmlformats.org/officeDocument/2006/relationships/notesSlide" Target="../notesSlides/notesSlide1.xml"/><Relationship Id="rId16"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sv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3" Type="http://schemas.openxmlformats.org/officeDocument/2006/relationships/image" Target="../media/image101.svg"/><Relationship Id="rId7" Type="http://schemas.openxmlformats.org/officeDocument/2006/relationships/image" Target="../media/image105.svg"/><Relationship Id="rId12"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s>
</file>

<file path=ppt/slides/_rels/slide23.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3" Type="http://schemas.openxmlformats.org/officeDocument/2006/relationships/image" Target="../media/image101.svg"/><Relationship Id="rId7" Type="http://schemas.openxmlformats.org/officeDocument/2006/relationships/image" Target="../media/image105.svg"/><Relationship Id="rId12"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12.png"/></Relationships>
</file>

<file path=ppt/slides/_rels/slide24.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3" Type="http://schemas.openxmlformats.org/officeDocument/2006/relationships/image" Target="../media/image101.svg"/><Relationship Id="rId7" Type="http://schemas.openxmlformats.org/officeDocument/2006/relationships/image" Target="../media/image105.svg"/><Relationship Id="rId12"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13.emf"/></Relationships>
</file>

<file path=ppt/slides/_rels/slide25.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18" Type="http://schemas.openxmlformats.org/officeDocument/2006/relationships/hyperlink" Target="https://www.baamboozle.com/classic/1338901" TargetMode="External"/><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17" Type="http://schemas.openxmlformats.org/officeDocument/2006/relationships/hyperlink" Target="https://www.baamboozle.com/classic/461110" TargetMode="External"/><Relationship Id="rId2" Type="http://schemas.openxmlformats.org/officeDocument/2006/relationships/notesSlide" Target="../notesSlides/notesSlide2.xml"/><Relationship Id="rId16"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sv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3" Type="http://schemas.openxmlformats.org/officeDocument/2006/relationships/image" Target="../media/image101.svg"/><Relationship Id="rId7" Type="http://schemas.openxmlformats.org/officeDocument/2006/relationships/image" Target="../media/image105.svg"/><Relationship Id="rId12"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14.png"/></Relationships>
</file>

<file path=ppt/slides/_rels/slide2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2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0.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1.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2.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3.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4.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6.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7.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svg"/><Relationship Id="rId3" Type="http://schemas.openxmlformats.org/officeDocument/2006/relationships/image" Target="../media/image116.svg"/><Relationship Id="rId7" Type="http://schemas.openxmlformats.org/officeDocument/2006/relationships/image" Target="../media/image120.svg"/><Relationship Id="rId12" Type="http://schemas.openxmlformats.org/officeDocument/2006/relationships/image" Target="../media/image125.png"/><Relationship Id="rId17" Type="http://schemas.openxmlformats.org/officeDocument/2006/relationships/image" Target="../media/image16.svg"/><Relationship Id="rId2" Type="http://schemas.openxmlformats.org/officeDocument/2006/relationships/image" Target="../media/image115.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19.png"/><Relationship Id="rId11" Type="http://schemas.openxmlformats.org/officeDocument/2006/relationships/image" Target="../media/image124.svg"/><Relationship Id="rId5" Type="http://schemas.openxmlformats.org/officeDocument/2006/relationships/image" Target="../media/image118.svg"/><Relationship Id="rId15" Type="http://schemas.openxmlformats.org/officeDocument/2006/relationships/image" Target="../media/image128.sv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svg"/><Relationship Id="rId14" Type="http://schemas.openxmlformats.org/officeDocument/2006/relationships/image" Target="../media/image127.png"/></Relationships>
</file>

<file path=ppt/slides/_rels/slide3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40.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svg"/><Relationship Id="rId7" Type="http://schemas.openxmlformats.org/officeDocument/2006/relationships/image" Target="../media/image134.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132.svg"/><Relationship Id="rId10" Type="http://schemas.openxmlformats.org/officeDocument/2006/relationships/image" Target="../media/image137.svg"/><Relationship Id="rId4" Type="http://schemas.openxmlformats.org/officeDocument/2006/relationships/image" Target="../media/image131.png"/><Relationship Id="rId9" Type="http://schemas.openxmlformats.org/officeDocument/2006/relationships/image" Target="../media/image136.png"/></Relationships>
</file>

<file path=ppt/slides/_rels/slide41.xml.rels><?xml version="1.0" encoding="UTF-8" standalone="yes"?>
<Relationships xmlns="http://schemas.openxmlformats.org/package/2006/relationships"><Relationship Id="rId8" Type="http://schemas.openxmlformats.org/officeDocument/2006/relationships/image" Target="../media/image138.emf"/><Relationship Id="rId3" Type="http://schemas.openxmlformats.org/officeDocument/2006/relationships/image" Target="../media/image132.svg"/><Relationship Id="rId7" Type="http://schemas.openxmlformats.org/officeDocument/2006/relationships/image" Target="../media/image137.sv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4.svg"/><Relationship Id="rId10" Type="http://schemas.openxmlformats.org/officeDocument/2006/relationships/image" Target="../media/image130.svg"/><Relationship Id="rId4" Type="http://schemas.openxmlformats.org/officeDocument/2006/relationships/image" Target="../media/image133.png"/><Relationship Id="rId9" Type="http://schemas.openxmlformats.org/officeDocument/2006/relationships/image" Target="../media/image129.png"/></Relationships>
</file>

<file path=ppt/slides/_rels/slide42.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32.svg"/><Relationship Id="rId7" Type="http://schemas.openxmlformats.org/officeDocument/2006/relationships/image" Target="../media/image129.pn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137.svg"/><Relationship Id="rId5" Type="http://schemas.openxmlformats.org/officeDocument/2006/relationships/image" Target="../media/image136.png"/><Relationship Id="rId10" Type="http://schemas.openxmlformats.org/officeDocument/2006/relationships/image" Target="../media/image134.svg"/><Relationship Id="rId4" Type="http://schemas.openxmlformats.org/officeDocument/2006/relationships/image" Target="../media/image139.emf"/><Relationship Id="rId9" Type="http://schemas.openxmlformats.org/officeDocument/2006/relationships/image" Target="../media/image133.png"/></Relationships>
</file>

<file path=ppt/slides/_rels/slide4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44.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0.svg"/><Relationship Id="rId7" Type="http://schemas.openxmlformats.org/officeDocument/2006/relationships/image" Target="../media/image134.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132.svg"/><Relationship Id="rId10" Type="http://schemas.openxmlformats.org/officeDocument/2006/relationships/image" Target="../media/image137.svg"/><Relationship Id="rId4" Type="http://schemas.openxmlformats.org/officeDocument/2006/relationships/image" Target="../media/image131.png"/><Relationship Id="rId9" Type="http://schemas.openxmlformats.org/officeDocument/2006/relationships/image" Target="../media/image136.png"/></Relationships>
</file>

<file path=ppt/slides/_rels/slide45.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4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47.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4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4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0.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1.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2.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4.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5.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6.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5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5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svg"/><Relationship Id="rId7" Type="http://schemas.openxmlformats.org/officeDocument/2006/relationships/image" Target="../media/image132.svg"/><Relationship Id="rId2" Type="http://schemas.openxmlformats.org/officeDocument/2006/relationships/image" Target="../media/image129.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7.svg"/><Relationship Id="rId4" Type="http://schemas.openxmlformats.org/officeDocument/2006/relationships/image" Target="../media/image136.png"/><Relationship Id="rId9" Type="http://schemas.openxmlformats.org/officeDocument/2006/relationships/image" Target="../media/image134.svg"/></Relationships>
</file>

<file path=ppt/slides/_rels/slide6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61.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svg"/><Relationship Id="rId3" Type="http://schemas.openxmlformats.org/officeDocument/2006/relationships/slideLayout" Target="../slideLayouts/slideLayout7.xml"/><Relationship Id="rId7" Type="http://schemas.openxmlformats.org/officeDocument/2006/relationships/image" Target="../media/image144.svg"/><Relationship Id="rId12" Type="http://schemas.openxmlformats.org/officeDocument/2006/relationships/image" Target="../media/image149.png"/><Relationship Id="rId2" Type="http://schemas.openxmlformats.org/officeDocument/2006/relationships/audio" Target="../media/media58.mp3"/><Relationship Id="rId1" Type="http://schemas.microsoft.com/office/2007/relationships/media" Target="../media/media58.mp3"/><Relationship Id="rId6" Type="http://schemas.openxmlformats.org/officeDocument/2006/relationships/image" Target="../media/image143.png"/><Relationship Id="rId11" Type="http://schemas.openxmlformats.org/officeDocument/2006/relationships/image" Target="../media/image148.svg"/><Relationship Id="rId5" Type="http://schemas.openxmlformats.org/officeDocument/2006/relationships/image" Target="../media/image142.svg"/><Relationship Id="rId10" Type="http://schemas.openxmlformats.org/officeDocument/2006/relationships/image" Target="../media/image147.png"/><Relationship Id="rId4" Type="http://schemas.openxmlformats.org/officeDocument/2006/relationships/image" Target="../media/image141.png"/><Relationship Id="rId9" Type="http://schemas.openxmlformats.org/officeDocument/2006/relationships/image" Target="../media/image146.svg"/><Relationship Id="rId14" Type="http://schemas.openxmlformats.org/officeDocument/2006/relationships/image" Target="../media/image47.png"/></Relationships>
</file>

<file path=ppt/slides/_rels/slide62.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svg"/><Relationship Id="rId3" Type="http://schemas.openxmlformats.org/officeDocument/2006/relationships/slideLayout" Target="../slideLayouts/slideLayout7.xml"/><Relationship Id="rId7" Type="http://schemas.openxmlformats.org/officeDocument/2006/relationships/image" Target="../media/image144.svg"/><Relationship Id="rId12" Type="http://schemas.openxmlformats.org/officeDocument/2006/relationships/image" Target="../media/image149.png"/><Relationship Id="rId2" Type="http://schemas.openxmlformats.org/officeDocument/2006/relationships/audio" Target="../media/media59.mp3"/><Relationship Id="rId1" Type="http://schemas.microsoft.com/office/2007/relationships/media" Target="../media/media59.mp3"/><Relationship Id="rId6" Type="http://schemas.openxmlformats.org/officeDocument/2006/relationships/image" Target="../media/image143.png"/><Relationship Id="rId11" Type="http://schemas.openxmlformats.org/officeDocument/2006/relationships/image" Target="../media/image148.svg"/><Relationship Id="rId5" Type="http://schemas.openxmlformats.org/officeDocument/2006/relationships/image" Target="../media/image142.svg"/><Relationship Id="rId10" Type="http://schemas.openxmlformats.org/officeDocument/2006/relationships/image" Target="../media/image147.png"/><Relationship Id="rId4" Type="http://schemas.openxmlformats.org/officeDocument/2006/relationships/image" Target="../media/image141.png"/><Relationship Id="rId9" Type="http://schemas.openxmlformats.org/officeDocument/2006/relationships/image" Target="../media/image146.svg"/><Relationship Id="rId14" Type="http://schemas.openxmlformats.org/officeDocument/2006/relationships/image" Target="../media/image47.png"/></Relationships>
</file>

<file path=ppt/slides/_rels/slide6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64.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65.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66.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6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68.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69.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0.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1.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3.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75.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6.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7.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8.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79.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80.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svg"/><Relationship Id="rId7" Type="http://schemas.openxmlformats.org/officeDocument/2006/relationships/image" Target="../media/image146.svg"/><Relationship Id="rId2" Type="http://schemas.openxmlformats.org/officeDocument/2006/relationships/image" Target="../media/image141.png"/><Relationship Id="rId1" Type="http://schemas.openxmlformats.org/officeDocument/2006/relationships/slideLayout" Target="../slideLayouts/slideLayout7.xml"/><Relationship Id="rId6" Type="http://schemas.openxmlformats.org/officeDocument/2006/relationships/image" Target="../media/image145.png"/><Relationship Id="rId11" Type="http://schemas.openxmlformats.org/officeDocument/2006/relationships/image" Target="../media/image150.svg"/><Relationship Id="rId5" Type="http://schemas.openxmlformats.org/officeDocument/2006/relationships/image" Target="../media/image144.sv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svg"/></Relationships>
</file>

<file path=ppt/slides/_rels/slide81.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8.svg"/><Relationship Id="rId3" Type="http://schemas.openxmlformats.org/officeDocument/2006/relationships/image" Target="../media/image152.svg"/><Relationship Id="rId7" Type="http://schemas.openxmlformats.org/officeDocument/2006/relationships/image" Target="../media/image36.svg"/><Relationship Id="rId12" Type="http://schemas.openxmlformats.org/officeDocument/2006/relationships/image" Target="../media/image157.png"/><Relationship Id="rId2" Type="http://schemas.openxmlformats.org/officeDocument/2006/relationships/image" Target="../media/image151.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156.svg"/><Relationship Id="rId5" Type="http://schemas.openxmlformats.org/officeDocument/2006/relationships/image" Target="../media/image116.svg"/><Relationship Id="rId15" Type="http://schemas.openxmlformats.org/officeDocument/2006/relationships/image" Target="../media/image160.svg"/><Relationship Id="rId10" Type="http://schemas.openxmlformats.org/officeDocument/2006/relationships/image" Target="../media/image155.png"/><Relationship Id="rId4" Type="http://schemas.openxmlformats.org/officeDocument/2006/relationships/image" Target="../media/image115.png"/><Relationship Id="rId9" Type="http://schemas.openxmlformats.org/officeDocument/2006/relationships/image" Target="../media/image154.svg"/><Relationship Id="rId14" Type="http://schemas.openxmlformats.org/officeDocument/2006/relationships/image" Target="../media/image1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sp>
        <p:nvSpPr>
          <p:cNvPr id="2" name="Freeform 2"/>
          <p:cNvSpPr/>
          <p:nvPr/>
        </p:nvSpPr>
        <p:spPr>
          <a:xfrm>
            <a:off x="15477078" y="-1753319"/>
            <a:ext cx="6974237" cy="6172200"/>
          </a:xfrm>
          <a:custGeom>
            <a:avLst/>
            <a:gdLst/>
            <a:ahLst/>
            <a:cxnLst/>
            <a:rect l="l" t="t" r="r" b="b"/>
            <a:pathLst>
              <a:path w="6974237" h="6172200">
                <a:moveTo>
                  <a:pt x="0" y="0"/>
                </a:moveTo>
                <a:lnTo>
                  <a:pt x="6974238" y="0"/>
                </a:lnTo>
                <a:lnTo>
                  <a:pt x="6974238" y="6172200"/>
                </a:lnTo>
                <a:lnTo>
                  <a:pt x="0" y="6172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34734" y="7763565"/>
            <a:ext cx="5300301" cy="4425751"/>
          </a:xfrm>
          <a:custGeom>
            <a:avLst/>
            <a:gdLst/>
            <a:ahLst/>
            <a:cxnLst/>
            <a:rect l="l" t="t" r="r" b="b"/>
            <a:pathLst>
              <a:path w="5300301" h="4425751">
                <a:moveTo>
                  <a:pt x="0" y="0"/>
                </a:moveTo>
                <a:lnTo>
                  <a:pt x="5300301" y="0"/>
                </a:lnTo>
                <a:lnTo>
                  <a:pt x="5300301" y="4425751"/>
                </a:lnTo>
                <a:lnTo>
                  <a:pt x="0" y="44257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009612" y="7436915"/>
            <a:ext cx="10268776" cy="1129565"/>
          </a:xfrm>
          <a:custGeom>
            <a:avLst/>
            <a:gdLst/>
            <a:ahLst/>
            <a:cxnLst/>
            <a:rect l="l" t="t" r="r" b="b"/>
            <a:pathLst>
              <a:path w="10268776" h="1129565">
                <a:moveTo>
                  <a:pt x="0" y="0"/>
                </a:moveTo>
                <a:lnTo>
                  <a:pt x="10268776" y="0"/>
                </a:lnTo>
                <a:lnTo>
                  <a:pt x="10268776" y="1129566"/>
                </a:lnTo>
                <a:lnTo>
                  <a:pt x="0" y="11295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487771">
            <a:off x="-1361616" y="342754"/>
            <a:ext cx="4359071" cy="3786943"/>
          </a:xfrm>
          <a:custGeom>
            <a:avLst/>
            <a:gdLst/>
            <a:ahLst/>
            <a:cxnLst/>
            <a:rect l="l" t="t" r="r" b="b"/>
            <a:pathLst>
              <a:path w="4359071" h="3786943">
                <a:moveTo>
                  <a:pt x="0" y="0"/>
                </a:moveTo>
                <a:lnTo>
                  <a:pt x="4359070" y="0"/>
                </a:lnTo>
                <a:lnTo>
                  <a:pt x="4359070" y="3786943"/>
                </a:lnTo>
                <a:lnTo>
                  <a:pt x="0" y="37869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flipH="1">
            <a:off x="14656228" y="5745550"/>
            <a:ext cx="4039081" cy="3382731"/>
          </a:xfrm>
          <a:custGeom>
            <a:avLst/>
            <a:gdLst/>
            <a:ahLst/>
            <a:cxnLst/>
            <a:rect l="l" t="t" r="r" b="b"/>
            <a:pathLst>
              <a:path w="4039081" h="3382731">
                <a:moveTo>
                  <a:pt x="4039081" y="0"/>
                </a:moveTo>
                <a:lnTo>
                  <a:pt x="0" y="0"/>
                </a:lnTo>
                <a:lnTo>
                  <a:pt x="0" y="3382731"/>
                </a:lnTo>
                <a:lnTo>
                  <a:pt x="4039081" y="3382731"/>
                </a:lnTo>
                <a:lnTo>
                  <a:pt x="4039081"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769461" flipH="1">
            <a:off x="14492639" y="870161"/>
            <a:ext cx="1968878" cy="2151780"/>
          </a:xfrm>
          <a:custGeom>
            <a:avLst/>
            <a:gdLst/>
            <a:ahLst/>
            <a:cxnLst/>
            <a:rect l="l" t="t" r="r" b="b"/>
            <a:pathLst>
              <a:path w="1968878" h="2151780">
                <a:moveTo>
                  <a:pt x="1968879" y="0"/>
                </a:moveTo>
                <a:lnTo>
                  <a:pt x="0" y="0"/>
                </a:lnTo>
                <a:lnTo>
                  <a:pt x="0" y="2151779"/>
                </a:lnTo>
                <a:lnTo>
                  <a:pt x="1968879" y="2151779"/>
                </a:lnTo>
                <a:lnTo>
                  <a:pt x="1968879"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rot="-2339865" flipH="1">
            <a:off x="2837123" y="6738602"/>
            <a:ext cx="1433799" cy="2164225"/>
          </a:xfrm>
          <a:custGeom>
            <a:avLst/>
            <a:gdLst/>
            <a:ahLst/>
            <a:cxnLst/>
            <a:rect l="l" t="t" r="r" b="b"/>
            <a:pathLst>
              <a:path w="1433799" h="2164225">
                <a:moveTo>
                  <a:pt x="1433799" y="0"/>
                </a:moveTo>
                <a:lnTo>
                  <a:pt x="0" y="0"/>
                </a:lnTo>
                <a:lnTo>
                  <a:pt x="0" y="2164225"/>
                </a:lnTo>
                <a:lnTo>
                  <a:pt x="1433799" y="2164225"/>
                </a:lnTo>
                <a:lnTo>
                  <a:pt x="1433799"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TextBox 9"/>
          <p:cNvSpPr txBox="1"/>
          <p:nvPr/>
        </p:nvSpPr>
        <p:spPr>
          <a:xfrm>
            <a:off x="-1981200" y="2637538"/>
            <a:ext cx="21717000" cy="4338816"/>
          </a:xfrm>
          <a:prstGeom prst="rect">
            <a:avLst/>
          </a:prstGeom>
        </p:spPr>
        <p:txBody>
          <a:bodyPr wrap="square" lIns="0" tIns="0" rIns="0" bIns="0" rtlCol="0" anchor="t">
            <a:spAutoFit/>
          </a:bodyPr>
          <a:lstStyle/>
          <a:p>
            <a:pPr algn="ctr">
              <a:lnSpc>
                <a:spcPts val="16862"/>
              </a:lnSpc>
            </a:pPr>
            <a:r>
              <a:rPr lang="en-US" sz="17600">
                <a:solidFill>
                  <a:srgbClr val="0070C0"/>
                </a:solidFill>
                <a:latin typeface="Marykate"/>
              </a:rPr>
              <a:t>UNIT 4. </a:t>
            </a:r>
          </a:p>
          <a:p>
            <a:pPr algn="ctr">
              <a:lnSpc>
                <a:spcPts val="16862"/>
              </a:lnSpc>
            </a:pPr>
            <a:r>
              <a:rPr lang="en-US" sz="17600">
                <a:solidFill>
                  <a:srgbClr val="0070C0"/>
                </a:solidFill>
                <a:latin typeface="Marykate"/>
              </a:rPr>
              <a:t>MY NEIGHBORHOOD</a:t>
            </a:r>
          </a:p>
        </p:txBody>
      </p:sp>
      <p:sp>
        <p:nvSpPr>
          <p:cNvPr id="11" name="Freeform 11"/>
          <p:cNvSpPr/>
          <p:nvPr/>
        </p:nvSpPr>
        <p:spPr>
          <a:xfrm>
            <a:off x="15477078" y="5418626"/>
            <a:ext cx="584313" cy="1052816"/>
          </a:xfrm>
          <a:custGeom>
            <a:avLst/>
            <a:gdLst/>
            <a:ahLst/>
            <a:cxnLst/>
            <a:rect l="l" t="t" r="r" b="b"/>
            <a:pathLst>
              <a:path w="584313" h="1052816">
                <a:moveTo>
                  <a:pt x="0" y="0"/>
                </a:moveTo>
                <a:lnTo>
                  <a:pt x="584313" y="0"/>
                </a:lnTo>
                <a:lnTo>
                  <a:pt x="584313" y="1052815"/>
                </a:lnTo>
                <a:lnTo>
                  <a:pt x="0" y="105281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2" name="Freeform 12"/>
          <p:cNvSpPr/>
          <p:nvPr/>
        </p:nvSpPr>
        <p:spPr>
          <a:xfrm flipH="1">
            <a:off x="3243310" y="1496721"/>
            <a:ext cx="820851" cy="1479010"/>
          </a:xfrm>
          <a:custGeom>
            <a:avLst/>
            <a:gdLst/>
            <a:ahLst/>
            <a:cxnLst/>
            <a:rect l="l" t="t" r="r" b="b"/>
            <a:pathLst>
              <a:path w="820851" h="1479010">
                <a:moveTo>
                  <a:pt x="820851" y="0"/>
                </a:moveTo>
                <a:lnTo>
                  <a:pt x="0" y="0"/>
                </a:lnTo>
                <a:lnTo>
                  <a:pt x="0" y="1479010"/>
                </a:lnTo>
                <a:lnTo>
                  <a:pt x="820851" y="1479010"/>
                </a:lnTo>
                <a:lnTo>
                  <a:pt x="820851" y="0"/>
                </a:lnTo>
                <a:close/>
              </a:path>
            </a:pathLst>
          </a:custGeom>
          <a:blipFill>
            <a:blip r:embed="rId18">
              <a:extLst>
                <a:ext uri="{96DAC541-7B7A-43D3-8B79-37D633B846F1}">
                  <asvg:svgBlip xmlns:asvg="http://schemas.microsoft.com/office/drawing/2016/SVG/main" r:embed="rId19"/>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04800" y="3058512"/>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1. THEORY</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81800" y="4049174"/>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 VOCABULARY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634994" y="8114743"/>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2">
              <a:duotone>
                <a:prstClr val="black"/>
                <a:schemeClr val="accent3">
                  <a:tint val="45000"/>
                  <a:satMod val="400000"/>
                </a:schemeClr>
              </a:duotone>
              <a:extLst>
                <a:ext uri="{96DAC541-7B7A-43D3-8B79-37D633B846F1}">
                  <asvg:svgBlip xmlns:asvg="http://schemas.microsoft.com/office/drawing/2016/SVG/main" r:embed="rId13"/>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748403"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 antique shop : </a:t>
            </a:r>
          </a:p>
        </p:txBody>
      </p:sp>
      <p:sp>
        <p:nvSpPr>
          <p:cNvPr id="37" name="Rectangle 36">
            <a:extLst>
              <a:ext uri="{FF2B5EF4-FFF2-40B4-BE49-F238E27FC236}">
                <a16:creationId xmlns:a16="http://schemas.microsoft.com/office/drawing/2014/main" id="{A4E5D3DE-259E-433D-8829-9A11B283CB21}"/>
              </a:ext>
            </a:extLst>
          </p:cNvPr>
          <p:cNvSpPr/>
          <p:nvPr/>
        </p:nvSpPr>
        <p:spPr>
          <a:xfrm>
            <a:off x="5090590" y="887947"/>
            <a:ext cx="9144000" cy="1569660"/>
          </a:xfrm>
          <a:prstGeom prst="rect">
            <a:avLst/>
          </a:prstGeom>
        </p:spPr>
        <p:txBody>
          <a:bodyPr>
            <a:spAutoFit/>
          </a:bodyPr>
          <a:lstStyle/>
          <a:p>
            <a:r>
              <a:rPr lang="en-US" sz="4800" b="1">
                <a:solidFill>
                  <a:schemeClr val="tx1">
                    <a:lumMod val="95000"/>
                    <a:lumOff val="5000"/>
                  </a:schemeClr>
                </a:solidFill>
              </a:rPr>
              <a:t>/æn’ti:k ʃɒp/</a:t>
            </a:r>
          </a:p>
          <a:p>
            <a:r>
              <a:rPr lang="en-US" sz="4800" b="1">
                <a:solidFill>
                  <a:schemeClr val="tx1">
                    <a:lumMod val="95000"/>
                    <a:lumOff val="5000"/>
                  </a:schemeClr>
                </a:solidFill>
              </a:rPr>
              <a:t>cửa hàng đồ cổ</a:t>
            </a:r>
          </a:p>
        </p:txBody>
      </p:sp>
      <p:sp>
        <p:nvSpPr>
          <p:cNvPr id="40" name="TextBox 8">
            <a:extLst>
              <a:ext uri="{FF2B5EF4-FFF2-40B4-BE49-F238E27FC236}">
                <a16:creationId xmlns:a16="http://schemas.microsoft.com/office/drawing/2014/main" id="{2C4DD438-6C58-4D87-95E5-2DA564F72650}"/>
              </a:ext>
            </a:extLst>
          </p:cNvPr>
          <p:cNvSpPr txBox="1"/>
          <p:nvPr/>
        </p:nvSpPr>
        <p:spPr>
          <a:xfrm>
            <a:off x="-533400" y="53441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3. backyard :</a:t>
            </a:r>
          </a:p>
        </p:txBody>
      </p:sp>
      <p:sp>
        <p:nvSpPr>
          <p:cNvPr id="41" name="Rectangle 40">
            <a:extLst>
              <a:ext uri="{FF2B5EF4-FFF2-40B4-BE49-F238E27FC236}">
                <a16:creationId xmlns:a16="http://schemas.microsoft.com/office/drawing/2014/main" id="{2063AE09-D336-4E60-9293-271C8A249DF3}"/>
              </a:ext>
            </a:extLst>
          </p:cNvPr>
          <p:cNvSpPr/>
          <p:nvPr/>
        </p:nvSpPr>
        <p:spPr>
          <a:xfrm>
            <a:off x="4824819" y="5423797"/>
            <a:ext cx="9144000" cy="1569660"/>
          </a:xfrm>
          <a:prstGeom prst="rect">
            <a:avLst/>
          </a:prstGeom>
        </p:spPr>
        <p:txBody>
          <a:bodyPr>
            <a:spAutoFit/>
          </a:bodyPr>
          <a:lstStyle/>
          <a:p>
            <a:r>
              <a:rPr lang="en-US" sz="4800" b="1">
                <a:solidFill>
                  <a:schemeClr val="tx1">
                    <a:lumMod val="95000"/>
                    <a:lumOff val="5000"/>
                  </a:schemeClr>
                </a:solidFill>
              </a:rPr>
              <a:t>/,bæk’jɑːd/</a:t>
            </a:r>
          </a:p>
          <a:p>
            <a:r>
              <a:rPr lang="en-US" sz="4800" b="1">
                <a:solidFill>
                  <a:schemeClr val="tx1">
                    <a:lumMod val="95000"/>
                    <a:lumOff val="5000"/>
                  </a:schemeClr>
                </a:solidFill>
              </a:rPr>
              <a:t>sân sau</a:t>
            </a:r>
          </a:p>
        </p:txBody>
      </p:sp>
      <p:sp>
        <p:nvSpPr>
          <p:cNvPr id="42" name="TextBox 8">
            <a:extLst>
              <a:ext uri="{FF2B5EF4-FFF2-40B4-BE49-F238E27FC236}">
                <a16:creationId xmlns:a16="http://schemas.microsoft.com/office/drawing/2014/main" id="{09663EA2-5424-4F5E-AF72-A7D7FD1B73C7}"/>
              </a:ext>
            </a:extLst>
          </p:cNvPr>
          <p:cNvSpPr txBox="1"/>
          <p:nvPr/>
        </p:nvSpPr>
        <p:spPr>
          <a:xfrm>
            <a:off x="8142938" y="5247873"/>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4. bakery : </a:t>
            </a:r>
          </a:p>
        </p:txBody>
      </p:sp>
      <p:sp>
        <p:nvSpPr>
          <p:cNvPr id="43" name="Rectangle 42">
            <a:extLst>
              <a:ext uri="{FF2B5EF4-FFF2-40B4-BE49-F238E27FC236}">
                <a16:creationId xmlns:a16="http://schemas.microsoft.com/office/drawing/2014/main" id="{67C7214A-8B7F-4ACB-8D0D-C39C08EFAFBB}"/>
              </a:ext>
            </a:extLst>
          </p:cNvPr>
          <p:cNvSpPr/>
          <p:nvPr/>
        </p:nvSpPr>
        <p:spPr>
          <a:xfrm>
            <a:off x="13327601" y="5314701"/>
            <a:ext cx="9144000" cy="2308324"/>
          </a:xfrm>
          <a:prstGeom prst="rect">
            <a:avLst/>
          </a:prstGeom>
        </p:spPr>
        <p:txBody>
          <a:bodyPr>
            <a:spAutoFit/>
          </a:bodyPr>
          <a:lstStyle/>
          <a:p>
            <a:r>
              <a:rPr lang="en-US" sz="4800" b="1">
                <a:solidFill>
                  <a:schemeClr val="tx1">
                    <a:lumMod val="95000"/>
                    <a:lumOff val="5000"/>
                  </a:schemeClr>
                </a:solidFill>
              </a:rPr>
              <a:t>/’beɪkərɪ/</a:t>
            </a:r>
          </a:p>
          <a:p>
            <a:r>
              <a:rPr lang="en-US" sz="4800" b="1">
                <a:solidFill>
                  <a:schemeClr val="tx1">
                    <a:lumMod val="95000"/>
                    <a:lumOff val="5000"/>
                  </a:schemeClr>
                </a:solidFill>
              </a:rPr>
              <a:t>cửa hàng </a:t>
            </a:r>
          </a:p>
          <a:p>
            <a:r>
              <a:rPr lang="en-US" sz="4800" b="1">
                <a:solidFill>
                  <a:schemeClr val="tx1">
                    <a:lumMod val="95000"/>
                    <a:lumOff val="5000"/>
                  </a:schemeClr>
                </a:solidFill>
              </a:rPr>
              <a:t>bán bánh</a:t>
            </a:r>
          </a:p>
        </p:txBody>
      </p:sp>
      <p:sp>
        <p:nvSpPr>
          <p:cNvPr id="44" name="TextBox 8">
            <a:extLst>
              <a:ext uri="{FF2B5EF4-FFF2-40B4-BE49-F238E27FC236}">
                <a16:creationId xmlns:a16="http://schemas.microsoft.com/office/drawing/2014/main" id="{96CD5424-9306-433F-BB25-02B3AA736E84}"/>
              </a:ext>
            </a:extLst>
          </p:cNvPr>
          <p:cNvSpPr txBox="1"/>
          <p:nvPr/>
        </p:nvSpPr>
        <p:spPr>
          <a:xfrm>
            <a:off x="8229403"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 art gallery : </a:t>
            </a:r>
          </a:p>
        </p:txBody>
      </p:sp>
      <p:sp>
        <p:nvSpPr>
          <p:cNvPr id="45" name="Rectangle 44">
            <a:extLst>
              <a:ext uri="{FF2B5EF4-FFF2-40B4-BE49-F238E27FC236}">
                <a16:creationId xmlns:a16="http://schemas.microsoft.com/office/drawing/2014/main" id="{5771C7FC-3786-48B0-B5F2-14ABA36A662C}"/>
              </a:ext>
            </a:extLst>
          </p:cNvPr>
          <p:cNvSpPr/>
          <p:nvPr/>
        </p:nvSpPr>
        <p:spPr>
          <a:xfrm>
            <a:off x="13799225" y="764891"/>
            <a:ext cx="9144000" cy="3046988"/>
          </a:xfrm>
          <a:prstGeom prst="rect">
            <a:avLst/>
          </a:prstGeom>
        </p:spPr>
        <p:txBody>
          <a:bodyPr>
            <a:spAutoFit/>
          </a:bodyPr>
          <a:lstStyle/>
          <a:p>
            <a:r>
              <a:rPr lang="en-US" sz="4800" b="1">
                <a:solidFill>
                  <a:schemeClr val="tx1">
                    <a:lumMod val="95000"/>
                    <a:lumOff val="5000"/>
                  </a:schemeClr>
                </a:solidFill>
              </a:rPr>
              <a:t>/ɑːt ‘gælərɪ/</a:t>
            </a:r>
          </a:p>
          <a:p>
            <a:r>
              <a:rPr lang="en-US" sz="4800" b="1">
                <a:solidFill>
                  <a:schemeClr val="tx1">
                    <a:lumMod val="95000"/>
                    <a:lumOff val="5000"/>
                  </a:schemeClr>
                </a:solidFill>
              </a:rPr>
              <a:t>phòng tranh</a:t>
            </a:r>
          </a:p>
          <a:p>
            <a:r>
              <a:rPr lang="en-US" sz="4800" b="1">
                <a:solidFill>
                  <a:schemeClr val="tx1">
                    <a:lumMod val="95000"/>
                    <a:lumOff val="5000"/>
                  </a:schemeClr>
                </a:solidFill>
              </a:rPr>
              <a:t> triển lãm </a:t>
            </a:r>
          </a:p>
          <a:p>
            <a:r>
              <a:rPr lang="en-US" sz="4800" b="1">
                <a:solidFill>
                  <a:schemeClr val="tx1">
                    <a:lumMod val="95000"/>
                    <a:lumOff val="5000"/>
                  </a:schemeClr>
                </a:solidFill>
              </a:rPr>
              <a:t>nghệ thuật</a:t>
            </a:r>
          </a:p>
        </p:txBody>
      </p:sp>
      <p:sp>
        <p:nvSpPr>
          <p:cNvPr id="46" name="Freeform 2">
            <a:extLst>
              <a:ext uri="{FF2B5EF4-FFF2-40B4-BE49-F238E27FC236}">
                <a16:creationId xmlns:a16="http://schemas.microsoft.com/office/drawing/2014/main" id="{072A9812-278F-4ECA-B227-E1CED262F99F}"/>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8">
              <a:duotone>
                <a:prstClr val="black"/>
                <a:schemeClr val="accent2">
                  <a:tint val="45000"/>
                  <a:satMod val="400000"/>
                </a:schemeClr>
              </a:duotone>
              <a:lum contrast="40000"/>
              <a:extLst>
                <a:ext uri="{96DAC541-7B7A-43D3-8B79-37D633B846F1}">
                  <asvg:svgBlip xmlns:asvg="http://schemas.microsoft.com/office/drawing/2016/SVG/main" r:embed="rId19"/>
                </a:ext>
              </a:extLst>
            </a:blip>
            <a:stretch>
              <a:fillRect/>
            </a:stretch>
          </a:blipFill>
        </p:spPr>
      </p:sp>
      <p:pic>
        <p:nvPicPr>
          <p:cNvPr id="2" name="Picture 1">
            <a:extLst>
              <a:ext uri="{FF2B5EF4-FFF2-40B4-BE49-F238E27FC236}">
                <a16:creationId xmlns:a16="http://schemas.microsoft.com/office/drawing/2014/main" id="{72A453EB-F1D9-4F76-86D1-E4474BB300D8}"/>
              </a:ext>
            </a:extLst>
          </p:cNvPr>
          <p:cNvPicPr>
            <a:picLocks noChangeAspect="1"/>
          </p:cNvPicPr>
          <p:nvPr/>
        </p:nvPicPr>
        <p:blipFill>
          <a:blip r:embed="rId20"/>
          <a:stretch>
            <a:fillRect/>
          </a:stretch>
        </p:blipFill>
        <p:spPr>
          <a:xfrm>
            <a:off x="943036" y="1688234"/>
            <a:ext cx="4020708" cy="3450543"/>
          </a:xfrm>
          <a:prstGeom prst="rect">
            <a:avLst/>
          </a:prstGeom>
        </p:spPr>
      </p:pic>
      <p:pic>
        <p:nvPicPr>
          <p:cNvPr id="7" name="Picture 6">
            <a:extLst>
              <a:ext uri="{FF2B5EF4-FFF2-40B4-BE49-F238E27FC236}">
                <a16:creationId xmlns:a16="http://schemas.microsoft.com/office/drawing/2014/main" id="{2C50B2D2-F4E1-4E73-8FF5-6958748322B6}"/>
              </a:ext>
            </a:extLst>
          </p:cNvPr>
          <p:cNvPicPr>
            <a:picLocks noChangeAspect="1"/>
          </p:cNvPicPr>
          <p:nvPr/>
        </p:nvPicPr>
        <p:blipFill>
          <a:blip r:embed="rId21"/>
          <a:stretch>
            <a:fillRect/>
          </a:stretch>
        </p:blipFill>
        <p:spPr>
          <a:xfrm>
            <a:off x="9249837" y="1749352"/>
            <a:ext cx="4388491" cy="3389425"/>
          </a:xfrm>
          <a:prstGeom prst="rect">
            <a:avLst/>
          </a:prstGeom>
        </p:spPr>
      </p:pic>
      <p:pic>
        <p:nvPicPr>
          <p:cNvPr id="8" name="Picture 7">
            <a:extLst>
              <a:ext uri="{FF2B5EF4-FFF2-40B4-BE49-F238E27FC236}">
                <a16:creationId xmlns:a16="http://schemas.microsoft.com/office/drawing/2014/main" id="{95165B32-3FF7-4D36-B7C2-E6AB30421912}"/>
              </a:ext>
            </a:extLst>
          </p:cNvPr>
          <p:cNvPicPr>
            <a:picLocks noChangeAspect="1"/>
          </p:cNvPicPr>
          <p:nvPr/>
        </p:nvPicPr>
        <p:blipFill>
          <a:blip r:embed="rId22"/>
          <a:stretch>
            <a:fillRect/>
          </a:stretch>
        </p:blipFill>
        <p:spPr>
          <a:xfrm>
            <a:off x="729822" y="6226527"/>
            <a:ext cx="3922104" cy="3419626"/>
          </a:xfrm>
          <a:prstGeom prst="rect">
            <a:avLst/>
          </a:prstGeom>
        </p:spPr>
      </p:pic>
      <p:pic>
        <p:nvPicPr>
          <p:cNvPr id="9" name="Picture 8">
            <a:extLst>
              <a:ext uri="{FF2B5EF4-FFF2-40B4-BE49-F238E27FC236}">
                <a16:creationId xmlns:a16="http://schemas.microsoft.com/office/drawing/2014/main" id="{D4570CE4-F487-48B0-9E50-697D96E8D6BA}"/>
              </a:ext>
            </a:extLst>
          </p:cNvPr>
          <p:cNvPicPr>
            <a:picLocks noChangeAspect="1"/>
          </p:cNvPicPr>
          <p:nvPr/>
        </p:nvPicPr>
        <p:blipFill>
          <a:blip r:embed="rId23"/>
          <a:stretch>
            <a:fillRect/>
          </a:stretch>
        </p:blipFill>
        <p:spPr>
          <a:xfrm>
            <a:off x="8350535" y="6232947"/>
            <a:ext cx="4794470" cy="3166106"/>
          </a:xfrm>
          <a:prstGeom prst="rect">
            <a:avLst/>
          </a:prstGeom>
        </p:spPr>
      </p:pic>
      <p:pic>
        <p:nvPicPr>
          <p:cNvPr id="10" name="antique shop">
            <a:hlinkClick r:id="" action="ppaction://media"/>
            <a:extLst>
              <a:ext uri="{FF2B5EF4-FFF2-40B4-BE49-F238E27FC236}">
                <a16:creationId xmlns:a16="http://schemas.microsoft.com/office/drawing/2014/main" id="{C70646EC-A18B-4D27-A37D-1F92073B2942}"/>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132282" y="3069089"/>
            <a:ext cx="609600" cy="609600"/>
          </a:xfrm>
          <a:prstGeom prst="rect">
            <a:avLst/>
          </a:prstGeom>
        </p:spPr>
      </p:pic>
      <p:pic>
        <p:nvPicPr>
          <p:cNvPr id="11" name="art gallery">
            <a:hlinkClick r:id="" action="ppaction://media"/>
            <a:extLst>
              <a:ext uri="{FF2B5EF4-FFF2-40B4-BE49-F238E27FC236}">
                <a16:creationId xmlns:a16="http://schemas.microsoft.com/office/drawing/2014/main" id="{1342628D-4523-4E25-ADF3-4D60FEEB55C0}"/>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143953" y="4029189"/>
            <a:ext cx="609600" cy="609600"/>
          </a:xfrm>
          <a:prstGeom prst="rect">
            <a:avLst/>
          </a:prstGeom>
        </p:spPr>
      </p:pic>
      <p:pic>
        <p:nvPicPr>
          <p:cNvPr id="12" name="backyard">
            <a:hlinkClick r:id="" action="ppaction://media"/>
            <a:extLst>
              <a:ext uri="{FF2B5EF4-FFF2-40B4-BE49-F238E27FC236}">
                <a16:creationId xmlns:a16="http://schemas.microsoft.com/office/drawing/2014/main" id="{90D76DB8-4760-4D0D-84BB-3D12F1324918}"/>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913863" y="7631540"/>
            <a:ext cx="609600" cy="609600"/>
          </a:xfrm>
          <a:prstGeom prst="rect">
            <a:avLst/>
          </a:prstGeom>
        </p:spPr>
      </p:pic>
      <p:pic>
        <p:nvPicPr>
          <p:cNvPr id="13" name="bakery">
            <a:hlinkClick r:id="" action="ppaction://media"/>
            <a:extLst>
              <a:ext uri="{FF2B5EF4-FFF2-40B4-BE49-F238E27FC236}">
                <a16:creationId xmlns:a16="http://schemas.microsoft.com/office/drawing/2014/main" id="{2774B6A5-F4E3-4F37-975D-832D4324182D}"/>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828491" y="779227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 calcmode="lin" valueType="num">
                                      <p:cBhvr>
                                        <p:cTn id="15" dur="500" fill="hold"/>
                                        <p:tgtEl>
                                          <p:spTgt spid="26"/>
                                        </p:tgtEl>
                                        <p:attrNameLst>
                                          <p:attrName>style.rotation</p:attrName>
                                        </p:attrNameLst>
                                      </p:cBhvr>
                                      <p:tavLst>
                                        <p:tav tm="0">
                                          <p:val>
                                            <p:fltVal val="90"/>
                                          </p:val>
                                        </p:tav>
                                        <p:tav tm="100000">
                                          <p:val>
                                            <p:fltVal val="0"/>
                                          </p:val>
                                        </p:tav>
                                      </p:tavLst>
                                    </p:anim>
                                    <p:animEffect transition="in" filter="fade">
                                      <p:cBhvr>
                                        <p:cTn id="16" dur="500"/>
                                        <p:tgtEl>
                                          <p:spTgt spid="26"/>
                                        </p:tgtEl>
                                      </p:cBhvr>
                                    </p:animEffect>
                                  </p:childTnLst>
                                </p:cTn>
                              </p:par>
                              <p:par>
                                <p:cTn id="17" presetID="3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90"/>
                                          </p:val>
                                        </p:tav>
                                        <p:tav tm="100000">
                                          <p:val>
                                            <p:fltVal val="0"/>
                                          </p:val>
                                        </p:tav>
                                      </p:tavLst>
                                    </p:anim>
                                    <p:animEffect transition="in" filter="fade">
                                      <p:cBhvr>
                                        <p:cTn id="22" dur="500"/>
                                        <p:tgtEl>
                                          <p:spTgt spid="28"/>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90"/>
                                          </p:val>
                                        </p:tav>
                                        <p:tav tm="100000">
                                          <p:val>
                                            <p:fltVal val="0"/>
                                          </p:val>
                                        </p:tav>
                                      </p:tavLst>
                                    </p:anim>
                                    <p:animEffect transition="in" filter="fade">
                                      <p:cBhvr>
                                        <p:cTn id="40" dur="500"/>
                                        <p:tgtEl>
                                          <p:spTgt spid="3"/>
                                        </p:tgtEl>
                                      </p:cBhvr>
                                    </p:animEffect>
                                  </p:childTnLst>
                                </p:cTn>
                              </p:par>
                              <p:par>
                                <p:cTn id="41" presetID="3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 calcmode="lin" valueType="num">
                                      <p:cBhvr>
                                        <p:cTn id="45" dur="500" fill="hold"/>
                                        <p:tgtEl>
                                          <p:spTgt spid="46"/>
                                        </p:tgtEl>
                                        <p:attrNameLst>
                                          <p:attrName>style.rotation</p:attrName>
                                        </p:attrNameLst>
                                      </p:cBhvr>
                                      <p:tavLst>
                                        <p:tav tm="0">
                                          <p:val>
                                            <p:fltVal val="90"/>
                                          </p:val>
                                        </p:tav>
                                        <p:tav tm="100000">
                                          <p:val>
                                            <p:fltVal val="0"/>
                                          </p:val>
                                        </p:tav>
                                      </p:tavLst>
                                    </p:anim>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ppt_x"/>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2"/>
                                        </p:tgtEl>
                                        <p:attrNameLst>
                                          <p:attrName>style.visibility</p:attrName>
                                        </p:attrNameLst>
                                      </p:cBhvr>
                                      <p:to>
                                        <p:strVal val="visible"/>
                                      </p:to>
                                    </p:set>
                                    <p:anim calcmode="lin" valueType="num">
                                      <p:cBhvr additive="base">
                                        <p:cTn id="99" dur="500" fill="hold"/>
                                        <p:tgtEl>
                                          <p:spTgt spid="12"/>
                                        </p:tgtEl>
                                        <p:attrNameLst>
                                          <p:attrName>ppt_x</p:attrName>
                                        </p:attrNameLst>
                                      </p:cBhvr>
                                      <p:tavLst>
                                        <p:tav tm="0">
                                          <p:val>
                                            <p:strVal val="#ppt_x"/>
                                          </p:val>
                                        </p:tav>
                                        <p:tav tm="100000">
                                          <p:val>
                                            <p:strVal val="#ppt_x"/>
                                          </p:val>
                                        </p:tav>
                                      </p:tavLst>
                                    </p:anim>
                                    <p:anim calcmode="lin" valueType="num">
                                      <p:cBhvr additive="base">
                                        <p:cTn id="10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additive="base">
                                        <p:cTn id="115" dur="500" fill="hold"/>
                                        <p:tgtEl>
                                          <p:spTgt spid="42"/>
                                        </p:tgtEl>
                                        <p:attrNameLst>
                                          <p:attrName>ppt_x</p:attrName>
                                        </p:attrNameLst>
                                      </p:cBhvr>
                                      <p:tavLst>
                                        <p:tav tm="0">
                                          <p:val>
                                            <p:strVal val="#ppt_x"/>
                                          </p:val>
                                        </p:tav>
                                        <p:tav tm="100000">
                                          <p:val>
                                            <p:strVal val="#ppt_x"/>
                                          </p:val>
                                        </p:tav>
                                      </p:tavLst>
                                    </p:anim>
                                    <p:anim calcmode="lin" valueType="num">
                                      <p:cBhvr additive="base">
                                        <p:cTn id="116" dur="500" fill="hold"/>
                                        <p:tgtEl>
                                          <p:spTgt spid="42"/>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13"/>
                                        </p:tgtEl>
                                        <p:attrNameLst>
                                          <p:attrName>style.visibility</p:attrName>
                                        </p:attrNameLst>
                                      </p:cBhvr>
                                      <p:to>
                                        <p:strVal val="visible"/>
                                      </p:to>
                                    </p:set>
                                    <p:anim calcmode="lin" valueType="num">
                                      <p:cBhvr additive="base">
                                        <p:cTn id="119" dur="500" fill="hold"/>
                                        <p:tgtEl>
                                          <p:spTgt spid="13"/>
                                        </p:tgtEl>
                                        <p:attrNameLst>
                                          <p:attrName>ppt_x</p:attrName>
                                        </p:attrNameLst>
                                      </p:cBhvr>
                                      <p:tavLst>
                                        <p:tav tm="0">
                                          <p:val>
                                            <p:strVal val="#ppt_x"/>
                                          </p:val>
                                        </p:tav>
                                        <p:tav tm="100000">
                                          <p:val>
                                            <p:strVal val="#ppt_x"/>
                                          </p:val>
                                        </p:tav>
                                      </p:tavLst>
                                    </p:anim>
                                    <p:anim calcmode="lin" valueType="num">
                                      <p:cBhvr additive="base">
                                        <p:cTn id="1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4">
              <a:lum contrast="20000"/>
              <a:extLst>
                <a:ext uri="{96DAC541-7B7A-43D3-8B79-37D633B846F1}">
                  <asvg:svgBlip xmlns:asvg="http://schemas.microsoft.com/office/drawing/2016/SVG/main" r:embed="rId15"/>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371871" y="71789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5. barber’s : </a:t>
            </a:r>
          </a:p>
        </p:txBody>
      </p:sp>
      <p:sp>
        <p:nvSpPr>
          <p:cNvPr id="37" name="Rectangle 36">
            <a:extLst>
              <a:ext uri="{FF2B5EF4-FFF2-40B4-BE49-F238E27FC236}">
                <a16:creationId xmlns:a16="http://schemas.microsoft.com/office/drawing/2014/main" id="{A4E5D3DE-259E-433D-8829-9A11B283CB21}"/>
              </a:ext>
            </a:extLst>
          </p:cNvPr>
          <p:cNvSpPr/>
          <p:nvPr/>
        </p:nvSpPr>
        <p:spPr>
          <a:xfrm>
            <a:off x="4871947" y="826403"/>
            <a:ext cx="9144000" cy="1569660"/>
          </a:xfrm>
          <a:prstGeom prst="rect">
            <a:avLst/>
          </a:prstGeom>
        </p:spPr>
        <p:txBody>
          <a:bodyPr>
            <a:spAutoFit/>
          </a:bodyPr>
          <a:lstStyle/>
          <a:p>
            <a:r>
              <a:rPr lang="en-US" sz="4800" b="1">
                <a:solidFill>
                  <a:schemeClr val="tx1">
                    <a:lumMod val="95000"/>
                    <a:lumOff val="5000"/>
                  </a:schemeClr>
                </a:solidFill>
              </a:rPr>
              <a:t>/’bɑːbə(r)z/</a:t>
            </a:r>
          </a:p>
          <a:p>
            <a:r>
              <a:rPr lang="en-US" sz="4800" b="1">
                <a:solidFill>
                  <a:schemeClr val="tx1">
                    <a:lumMod val="95000"/>
                    <a:lumOff val="5000"/>
                  </a:schemeClr>
                </a:solidFill>
              </a:rPr>
              <a:t>hiệu cắt tóc</a:t>
            </a:r>
          </a:p>
        </p:txBody>
      </p:sp>
      <p:sp>
        <p:nvSpPr>
          <p:cNvPr id="40" name="TextBox 8">
            <a:extLst>
              <a:ext uri="{FF2B5EF4-FFF2-40B4-BE49-F238E27FC236}">
                <a16:creationId xmlns:a16="http://schemas.microsoft.com/office/drawing/2014/main" id="{2C4DD438-6C58-4D87-95E5-2DA564F72650}"/>
              </a:ext>
            </a:extLst>
          </p:cNvPr>
          <p:cNvSpPr txBox="1"/>
          <p:nvPr/>
        </p:nvSpPr>
        <p:spPr>
          <a:xfrm>
            <a:off x="-533400" y="49631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7. boring :</a:t>
            </a:r>
          </a:p>
        </p:txBody>
      </p:sp>
      <p:sp>
        <p:nvSpPr>
          <p:cNvPr id="41" name="Rectangle 40">
            <a:extLst>
              <a:ext uri="{FF2B5EF4-FFF2-40B4-BE49-F238E27FC236}">
                <a16:creationId xmlns:a16="http://schemas.microsoft.com/office/drawing/2014/main" id="{2063AE09-D336-4E60-9293-271C8A249DF3}"/>
              </a:ext>
            </a:extLst>
          </p:cNvPr>
          <p:cNvSpPr/>
          <p:nvPr/>
        </p:nvSpPr>
        <p:spPr>
          <a:xfrm>
            <a:off x="4572000" y="5021612"/>
            <a:ext cx="9144000" cy="1569660"/>
          </a:xfrm>
          <a:prstGeom prst="rect">
            <a:avLst/>
          </a:prstGeom>
        </p:spPr>
        <p:txBody>
          <a:bodyPr>
            <a:spAutoFit/>
          </a:bodyPr>
          <a:lstStyle/>
          <a:p>
            <a:r>
              <a:rPr lang="en-US" sz="4800" b="1">
                <a:solidFill>
                  <a:schemeClr val="tx1">
                    <a:lumMod val="95000"/>
                    <a:lumOff val="5000"/>
                  </a:schemeClr>
                </a:solidFill>
              </a:rPr>
              <a:t>/’bɔ:rɪ</a:t>
            </a:r>
            <a:r>
              <a:rPr lang="el-GR" sz="4800" b="1">
                <a:solidFill>
                  <a:schemeClr val="tx1">
                    <a:lumMod val="95000"/>
                    <a:lumOff val="5000"/>
                  </a:schemeClr>
                </a:solidFill>
              </a:rPr>
              <a:t>η/</a:t>
            </a:r>
          </a:p>
          <a:p>
            <a:r>
              <a:rPr lang="en-US" sz="4800" b="1">
                <a:solidFill>
                  <a:schemeClr val="tx1">
                    <a:lumMod val="95000"/>
                    <a:lumOff val="5000"/>
                  </a:schemeClr>
                </a:solidFill>
              </a:rPr>
              <a:t>buồn chán</a:t>
            </a:r>
          </a:p>
        </p:txBody>
      </p:sp>
      <p:sp>
        <p:nvSpPr>
          <p:cNvPr id="42" name="TextBox 8">
            <a:extLst>
              <a:ext uri="{FF2B5EF4-FFF2-40B4-BE49-F238E27FC236}">
                <a16:creationId xmlns:a16="http://schemas.microsoft.com/office/drawing/2014/main" id="{09663EA2-5424-4F5E-AF72-A7D7FD1B73C7}"/>
              </a:ext>
            </a:extLst>
          </p:cNvPr>
          <p:cNvSpPr txBox="1"/>
          <p:nvPr/>
        </p:nvSpPr>
        <p:spPr>
          <a:xfrm>
            <a:off x="7080085" y="49149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8. bus stop : </a:t>
            </a:r>
          </a:p>
        </p:txBody>
      </p:sp>
      <p:sp>
        <p:nvSpPr>
          <p:cNvPr id="43" name="Rectangle 42">
            <a:extLst>
              <a:ext uri="{FF2B5EF4-FFF2-40B4-BE49-F238E27FC236}">
                <a16:creationId xmlns:a16="http://schemas.microsoft.com/office/drawing/2014/main" id="{67C7214A-8B7F-4ACB-8D0D-C39C08EFAFBB}"/>
              </a:ext>
            </a:extLst>
          </p:cNvPr>
          <p:cNvSpPr/>
          <p:nvPr/>
        </p:nvSpPr>
        <p:spPr>
          <a:xfrm>
            <a:off x="12383220" y="4960100"/>
            <a:ext cx="9144000" cy="1569660"/>
          </a:xfrm>
          <a:prstGeom prst="rect">
            <a:avLst/>
          </a:prstGeom>
        </p:spPr>
        <p:txBody>
          <a:bodyPr>
            <a:spAutoFit/>
          </a:bodyPr>
          <a:lstStyle/>
          <a:p>
            <a:r>
              <a:rPr lang="en-US" sz="4800" b="1">
                <a:solidFill>
                  <a:schemeClr val="tx1">
                    <a:lumMod val="95000"/>
                    <a:lumOff val="5000"/>
                  </a:schemeClr>
                </a:solidFill>
              </a:rPr>
              <a:t>/'bʌs stɒp/</a:t>
            </a:r>
          </a:p>
          <a:p>
            <a:r>
              <a:rPr lang="en-US" sz="4800" b="1">
                <a:solidFill>
                  <a:schemeClr val="tx1">
                    <a:lumMod val="95000"/>
                    <a:lumOff val="5000"/>
                  </a:schemeClr>
                </a:solidFill>
              </a:rPr>
              <a:t>điểm dừng xe buýt</a:t>
            </a:r>
          </a:p>
        </p:txBody>
      </p:sp>
      <p:sp>
        <p:nvSpPr>
          <p:cNvPr id="44" name="TextBox 8">
            <a:extLst>
              <a:ext uri="{FF2B5EF4-FFF2-40B4-BE49-F238E27FC236}">
                <a16:creationId xmlns:a16="http://schemas.microsoft.com/office/drawing/2014/main" id="{96CD5424-9306-433F-BB25-02B3AA736E84}"/>
              </a:ext>
            </a:extLst>
          </p:cNvPr>
          <p:cNvSpPr txBox="1"/>
          <p:nvPr/>
        </p:nvSpPr>
        <p:spPr>
          <a:xfrm>
            <a:off x="6909559" y="78655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6. beauty salon : </a:t>
            </a:r>
          </a:p>
        </p:txBody>
      </p:sp>
      <p:sp>
        <p:nvSpPr>
          <p:cNvPr id="45" name="Rectangle 44">
            <a:extLst>
              <a:ext uri="{FF2B5EF4-FFF2-40B4-BE49-F238E27FC236}">
                <a16:creationId xmlns:a16="http://schemas.microsoft.com/office/drawing/2014/main" id="{5771C7FC-3786-48B0-B5F2-14ABA36A662C}"/>
              </a:ext>
            </a:extLst>
          </p:cNvPr>
          <p:cNvSpPr/>
          <p:nvPr/>
        </p:nvSpPr>
        <p:spPr>
          <a:xfrm>
            <a:off x="12656422" y="764891"/>
            <a:ext cx="9144000" cy="1569660"/>
          </a:xfrm>
          <a:prstGeom prst="rect">
            <a:avLst/>
          </a:prstGeom>
        </p:spPr>
        <p:txBody>
          <a:bodyPr>
            <a:spAutoFit/>
          </a:bodyPr>
          <a:lstStyle/>
          <a:p>
            <a:r>
              <a:rPr lang="en-US" sz="4800" b="1">
                <a:solidFill>
                  <a:schemeClr val="tx1">
                    <a:lumMod val="95000"/>
                    <a:lumOff val="5000"/>
                  </a:schemeClr>
                </a:solidFill>
              </a:rPr>
              <a:t>/’bju:tɪ ‘sælɒn/</a:t>
            </a:r>
          </a:p>
          <a:p>
            <a:r>
              <a:rPr lang="en-US" sz="4800" b="1">
                <a:solidFill>
                  <a:schemeClr val="tx1">
                    <a:lumMod val="95000"/>
                    <a:lumOff val="5000"/>
                  </a:schemeClr>
                </a:solidFill>
              </a:rPr>
              <a:t>cửa hàng làm đẹp</a:t>
            </a:r>
          </a:p>
        </p:txBody>
      </p:sp>
      <p:sp>
        <p:nvSpPr>
          <p:cNvPr id="23" name="Freeform 2">
            <a:extLst>
              <a:ext uri="{FF2B5EF4-FFF2-40B4-BE49-F238E27FC236}">
                <a16:creationId xmlns:a16="http://schemas.microsoft.com/office/drawing/2014/main" id="{2027BBB4-9A47-4D0D-9CD8-8FBAD4988CFC}"/>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6">
              <a:duotone>
                <a:prstClr val="black"/>
                <a:schemeClr val="accent2">
                  <a:tint val="45000"/>
                  <a:satMod val="400000"/>
                </a:schemeClr>
              </a:duotone>
              <a:lum contrast="40000"/>
              <a:extLst>
                <a:ext uri="{96DAC541-7B7A-43D3-8B79-37D633B846F1}">
                  <asvg:svgBlip xmlns:asvg="http://schemas.microsoft.com/office/drawing/2016/SVG/main" r:embed="rId17"/>
                </a:ext>
              </a:extLst>
            </a:blip>
            <a:stretch>
              <a:fillRect/>
            </a:stretch>
          </a:blipFill>
        </p:spPr>
      </p:sp>
      <p:pic>
        <p:nvPicPr>
          <p:cNvPr id="2" name="Picture 1">
            <a:extLst>
              <a:ext uri="{FF2B5EF4-FFF2-40B4-BE49-F238E27FC236}">
                <a16:creationId xmlns:a16="http://schemas.microsoft.com/office/drawing/2014/main" id="{D78400CA-84E2-49E5-B4E1-05A000DC4619}"/>
              </a:ext>
            </a:extLst>
          </p:cNvPr>
          <p:cNvPicPr>
            <a:picLocks noChangeAspect="1"/>
          </p:cNvPicPr>
          <p:nvPr/>
        </p:nvPicPr>
        <p:blipFill>
          <a:blip r:embed="rId18"/>
          <a:stretch>
            <a:fillRect/>
          </a:stretch>
        </p:blipFill>
        <p:spPr>
          <a:xfrm>
            <a:off x="966882" y="1685925"/>
            <a:ext cx="3641254" cy="3248892"/>
          </a:xfrm>
          <a:prstGeom prst="rect">
            <a:avLst/>
          </a:prstGeom>
        </p:spPr>
      </p:pic>
      <p:pic>
        <p:nvPicPr>
          <p:cNvPr id="7" name="Picture 6">
            <a:extLst>
              <a:ext uri="{FF2B5EF4-FFF2-40B4-BE49-F238E27FC236}">
                <a16:creationId xmlns:a16="http://schemas.microsoft.com/office/drawing/2014/main" id="{49153477-AFD1-4B3C-8F03-B37CB9E373BC}"/>
              </a:ext>
            </a:extLst>
          </p:cNvPr>
          <p:cNvPicPr>
            <a:picLocks noChangeAspect="1"/>
          </p:cNvPicPr>
          <p:nvPr/>
        </p:nvPicPr>
        <p:blipFill>
          <a:blip r:embed="rId19"/>
          <a:stretch>
            <a:fillRect/>
          </a:stretch>
        </p:blipFill>
        <p:spPr>
          <a:xfrm>
            <a:off x="8091630" y="1661860"/>
            <a:ext cx="4564792" cy="3042434"/>
          </a:xfrm>
          <a:prstGeom prst="rect">
            <a:avLst/>
          </a:prstGeom>
        </p:spPr>
      </p:pic>
      <p:pic>
        <p:nvPicPr>
          <p:cNvPr id="8" name="Picture 7">
            <a:extLst>
              <a:ext uri="{FF2B5EF4-FFF2-40B4-BE49-F238E27FC236}">
                <a16:creationId xmlns:a16="http://schemas.microsoft.com/office/drawing/2014/main" id="{9A7FCD51-04D1-4ECD-A754-F6141EE4648F}"/>
              </a:ext>
            </a:extLst>
          </p:cNvPr>
          <p:cNvPicPr>
            <a:picLocks noChangeAspect="1"/>
          </p:cNvPicPr>
          <p:nvPr/>
        </p:nvPicPr>
        <p:blipFill>
          <a:blip r:embed="rId20"/>
          <a:stretch>
            <a:fillRect/>
          </a:stretch>
        </p:blipFill>
        <p:spPr>
          <a:xfrm>
            <a:off x="747008" y="5790205"/>
            <a:ext cx="3727814" cy="3602296"/>
          </a:xfrm>
          <a:prstGeom prst="rect">
            <a:avLst/>
          </a:prstGeom>
        </p:spPr>
      </p:pic>
      <p:sp>
        <p:nvSpPr>
          <p:cNvPr id="4" name="Freeform 4"/>
          <p:cNvSpPr/>
          <p:nvPr/>
        </p:nvSpPr>
        <p:spPr>
          <a:xfrm rot="-323447">
            <a:off x="-80733" y="8207163"/>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9" name="Picture 8">
            <a:extLst>
              <a:ext uri="{FF2B5EF4-FFF2-40B4-BE49-F238E27FC236}">
                <a16:creationId xmlns:a16="http://schemas.microsoft.com/office/drawing/2014/main" id="{8F9C647F-D3D7-47F0-A537-14C309249C5C}"/>
              </a:ext>
            </a:extLst>
          </p:cNvPr>
          <p:cNvPicPr>
            <a:picLocks noChangeAspect="1"/>
          </p:cNvPicPr>
          <p:nvPr/>
        </p:nvPicPr>
        <p:blipFill>
          <a:blip r:embed="rId23"/>
          <a:stretch>
            <a:fillRect/>
          </a:stretch>
        </p:blipFill>
        <p:spPr>
          <a:xfrm>
            <a:off x="7651441" y="5896916"/>
            <a:ext cx="4488215" cy="3452864"/>
          </a:xfrm>
          <a:prstGeom prst="rect">
            <a:avLst/>
          </a:prstGeom>
        </p:spPr>
      </p:pic>
      <p:pic>
        <p:nvPicPr>
          <p:cNvPr id="10" name="barber’s">
            <a:hlinkClick r:id="" action="ppaction://media"/>
            <a:extLst>
              <a:ext uri="{FF2B5EF4-FFF2-40B4-BE49-F238E27FC236}">
                <a16:creationId xmlns:a16="http://schemas.microsoft.com/office/drawing/2014/main" id="{D8AEBF34-6625-4341-A930-73D1BD024657}"/>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828954" y="2890014"/>
            <a:ext cx="609600" cy="609600"/>
          </a:xfrm>
          <a:prstGeom prst="rect">
            <a:avLst/>
          </a:prstGeom>
        </p:spPr>
      </p:pic>
      <p:pic>
        <p:nvPicPr>
          <p:cNvPr id="11" name="beauty salon">
            <a:hlinkClick r:id="" action="ppaction://media"/>
            <a:extLst>
              <a:ext uri="{FF2B5EF4-FFF2-40B4-BE49-F238E27FC236}">
                <a16:creationId xmlns:a16="http://schemas.microsoft.com/office/drawing/2014/main" id="{8814518A-8F37-49B6-B996-27D44576BF1A}"/>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092369" y="3005571"/>
            <a:ext cx="609600" cy="609600"/>
          </a:xfrm>
          <a:prstGeom prst="rect">
            <a:avLst/>
          </a:prstGeom>
        </p:spPr>
      </p:pic>
      <p:pic>
        <p:nvPicPr>
          <p:cNvPr id="12" name="boring">
            <a:hlinkClick r:id="" action="ppaction://media"/>
            <a:extLst>
              <a:ext uri="{FF2B5EF4-FFF2-40B4-BE49-F238E27FC236}">
                <a16:creationId xmlns:a16="http://schemas.microsoft.com/office/drawing/2014/main" id="{7316EE85-71CE-4A75-B1DC-F0D21A45E9FF}"/>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917697" y="7421174"/>
            <a:ext cx="609600" cy="609600"/>
          </a:xfrm>
          <a:prstGeom prst="rect">
            <a:avLst/>
          </a:prstGeom>
        </p:spPr>
      </p:pic>
      <p:pic>
        <p:nvPicPr>
          <p:cNvPr id="13" name="bus stop">
            <a:hlinkClick r:id="" action="ppaction://media"/>
            <a:extLst>
              <a:ext uri="{FF2B5EF4-FFF2-40B4-BE49-F238E27FC236}">
                <a16:creationId xmlns:a16="http://schemas.microsoft.com/office/drawing/2014/main" id="{07741A2F-8991-4F33-9924-3DFE9A49FE95}"/>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2418243" y="7360926"/>
            <a:ext cx="609600" cy="609600"/>
          </a:xfrm>
          <a:prstGeom prst="rect">
            <a:avLst/>
          </a:prstGeom>
        </p:spPr>
      </p:pic>
    </p:spTree>
    <p:extLst>
      <p:ext uri="{BB962C8B-B14F-4D97-AF65-F5344CB8AC3E}">
        <p14:creationId xmlns:p14="http://schemas.microsoft.com/office/powerpoint/2010/main" val="108058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 calcmode="lin" valueType="num">
                                      <p:cBhvr>
                                        <p:cTn id="15" dur="500" fill="hold"/>
                                        <p:tgtEl>
                                          <p:spTgt spid="26"/>
                                        </p:tgtEl>
                                        <p:attrNameLst>
                                          <p:attrName>style.rotation</p:attrName>
                                        </p:attrNameLst>
                                      </p:cBhvr>
                                      <p:tavLst>
                                        <p:tav tm="0">
                                          <p:val>
                                            <p:fltVal val="90"/>
                                          </p:val>
                                        </p:tav>
                                        <p:tav tm="100000">
                                          <p:val>
                                            <p:fltVal val="0"/>
                                          </p:val>
                                        </p:tav>
                                      </p:tavLst>
                                    </p:anim>
                                    <p:animEffect transition="in" filter="fade">
                                      <p:cBhvr>
                                        <p:cTn id="16" dur="500"/>
                                        <p:tgtEl>
                                          <p:spTgt spid="26"/>
                                        </p:tgtEl>
                                      </p:cBhvr>
                                    </p:animEffect>
                                  </p:childTnLst>
                                </p:cTn>
                              </p:par>
                              <p:par>
                                <p:cTn id="17" presetID="3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90"/>
                                          </p:val>
                                        </p:tav>
                                        <p:tav tm="100000">
                                          <p:val>
                                            <p:fltVal val="0"/>
                                          </p:val>
                                        </p:tav>
                                      </p:tavLst>
                                    </p:anim>
                                    <p:animEffect transition="in" filter="fade">
                                      <p:cBhvr>
                                        <p:cTn id="22" dur="500"/>
                                        <p:tgtEl>
                                          <p:spTgt spid="28"/>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90"/>
                                          </p:val>
                                        </p:tav>
                                        <p:tav tm="100000">
                                          <p:val>
                                            <p:fltVal val="0"/>
                                          </p:val>
                                        </p:tav>
                                      </p:tavLst>
                                    </p:anim>
                                    <p:animEffect transition="in" filter="fade">
                                      <p:cBhvr>
                                        <p:cTn id="40" dur="500"/>
                                        <p:tgtEl>
                                          <p:spTgt spid="3"/>
                                        </p:tgtEl>
                                      </p:cBhvr>
                                    </p:animEffect>
                                  </p:childTnLst>
                                </p:cTn>
                              </p:par>
                              <p:par>
                                <p:cTn id="41" presetID="3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style.rotation</p:attrName>
                                        </p:attrNameLst>
                                      </p:cBhvr>
                                      <p:tavLst>
                                        <p:tav tm="0">
                                          <p:val>
                                            <p:fltVal val="90"/>
                                          </p:val>
                                        </p:tav>
                                        <p:tav tm="100000">
                                          <p:val>
                                            <p:fltVal val="0"/>
                                          </p:val>
                                        </p:tav>
                                      </p:tavLst>
                                    </p:anim>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ppt_x"/>
                                          </p:val>
                                        </p:tav>
                                        <p:tav tm="100000">
                                          <p:val>
                                            <p:strVal val="#ppt_x"/>
                                          </p:val>
                                        </p:tav>
                                      </p:tavLst>
                                    </p:anim>
                                    <p:anim calcmode="lin" valueType="num">
                                      <p:cBhvr additive="base">
                                        <p:cTn id="1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2">
              <a:duotone>
                <a:prstClr val="black"/>
                <a:schemeClr val="accent5">
                  <a:tint val="45000"/>
                  <a:satMod val="400000"/>
                </a:schemeClr>
              </a:duotone>
              <a:extLst>
                <a:ext uri="{96DAC541-7B7A-43D3-8B79-37D633B846F1}">
                  <asvg:svgBlip xmlns:asvg="http://schemas.microsoft.com/office/drawing/2016/SVG/main" r:embed="rId13"/>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2">
              <a:duotone>
                <a:prstClr val="black"/>
                <a:schemeClr val="accent5">
                  <a:tint val="45000"/>
                  <a:satMod val="400000"/>
                </a:schemeClr>
              </a:duotone>
              <a:extLst>
                <a:ext uri="{96DAC541-7B7A-43D3-8B79-37D633B846F1}">
                  <asvg:svgBlip xmlns:asvg="http://schemas.microsoft.com/office/drawing/2016/SVG/main" r:embed="rId13"/>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56547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322308" y="8118278"/>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4">
              <a:duotone>
                <a:prstClr val="black"/>
                <a:schemeClr val="accent3">
                  <a:tint val="45000"/>
                  <a:satMod val="400000"/>
                </a:schemeClr>
              </a:duotone>
              <a:extLst>
                <a:ext uri="{96DAC541-7B7A-43D3-8B79-37D633B846F1}">
                  <asvg:svgBlip xmlns:asvg="http://schemas.microsoft.com/office/drawing/2016/SVG/main" r:embed="rId15"/>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8">
              <a:lum contrast="20000"/>
              <a:extLst>
                <a:ext uri="{96DAC541-7B7A-43D3-8B79-37D633B846F1}">
                  <asvg:svgBlip xmlns:asvg="http://schemas.microsoft.com/office/drawing/2016/SVG/main" r:embed="rId19"/>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57200" y="71789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9. cathedral : </a:t>
            </a:r>
          </a:p>
        </p:txBody>
      </p:sp>
      <p:sp>
        <p:nvSpPr>
          <p:cNvPr id="37" name="Rectangle 36">
            <a:extLst>
              <a:ext uri="{FF2B5EF4-FFF2-40B4-BE49-F238E27FC236}">
                <a16:creationId xmlns:a16="http://schemas.microsoft.com/office/drawing/2014/main" id="{A4E5D3DE-259E-433D-8829-9A11B283CB21}"/>
              </a:ext>
            </a:extLst>
          </p:cNvPr>
          <p:cNvSpPr/>
          <p:nvPr/>
        </p:nvSpPr>
        <p:spPr>
          <a:xfrm>
            <a:off x="4953000" y="826403"/>
            <a:ext cx="9144000" cy="2308324"/>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/’kə</a:t>
            </a:r>
            <a:r>
              <a:rPr lang="el-GR" sz="4800" b="1">
                <a:solidFill>
                  <a:schemeClr val="tx1">
                    <a:lumMod val="95000"/>
                    <a:lumOff val="5000"/>
                  </a:schemeClr>
                </a:solidFill>
                <a:latin typeface="Calibri" panose="020F0502020204030204" pitchFamily="34" charset="0"/>
                <a:cs typeface="Calibri" panose="020F0502020204030204" pitchFamily="34" charset="0"/>
              </a:rPr>
              <a:t>θ</a:t>
            </a:r>
            <a:r>
              <a:rPr lang="vi-VN" sz="4800" b="1">
                <a:solidFill>
                  <a:schemeClr val="tx1">
                    <a:lumMod val="95000"/>
                    <a:lumOff val="5000"/>
                  </a:schemeClr>
                </a:solidFill>
                <a:latin typeface="Calibri" panose="020F0502020204030204" pitchFamily="34" charset="0"/>
                <a:cs typeface="Calibri" panose="020F0502020204030204" pitchFamily="34" charset="0"/>
              </a:rPr>
              <a:t>i:drəl/</a:t>
            </a:r>
          </a:p>
          <a:p>
            <a:r>
              <a:rPr lang="vi-VN" sz="4800" b="1">
                <a:solidFill>
                  <a:schemeClr val="tx1">
                    <a:lumMod val="95000"/>
                    <a:lumOff val="5000"/>
                  </a:schemeClr>
                </a:solidFill>
                <a:latin typeface="Calibri" panose="020F0502020204030204" pitchFamily="34" charset="0"/>
                <a:cs typeface="Calibri" panose="020F0502020204030204" pitchFamily="34" charset="0"/>
              </a:rPr>
              <a:t>thánh đường, </a:t>
            </a:r>
            <a:endParaRPr lang="en-US" sz="4800" b="1">
              <a:solidFill>
                <a:schemeClr val="tx1">
                  <a:lumMod val="95000"/>
                  <a:lumOff val="5000"/>
                </a:schemeClr>
              </a:solidFill>
              <a:latin typeface="Calibri" panose="020F0502020204030204" pitchFamily="34" charset="0"/>
              <a:cs typeface="Calibri" panose="020F0502020204030204" pitchFamily="34" charset="0"/>
            </a:endParaRPr>
          </a:p>
          <a:p>
            <a:r>
              <a:rPr lang="vi-VN" sz="4800" b="1">
                <a:solidFill>
                  <a:schemeClr val="tx1">
                    <a:lumMod val="95000"/>
                    <a:lumOff val="5000"/>
                  </a:schemeClr>
                </a:solidFill>
                <a:latin typeface="Calibri" panose="020F0502020204030204" pitchFamily="34" charset="0"/>
                <a:cs typeface="Calibri" panose="020F0502020204030204" pitchFamily="34" charset="0"/>
              </a:rPr>
              <a:t>giáo đường</a:t>
            </a:r>
          </a:p>
        </p:txBody>
      </p:sp>
      <p:sp>
        <p:nvSpPr>
          <p:cNvPr id="40" name="TextBox 8">
            <a:extLst>
              <a:ext uri="{FF2B5EF4-FFF2-40B4-BE49-F238E27FC236}">
                <a16:creationId xmlns:a16="http://schemas.microsoft.com/office/drawing/2014/main" id="{2C4DD438-6C58-4D87-95E5-2DA564F72650}"/>
              </a:ext>
            </a:extLst>
          </p:cNvPr>
          <p:cNvSpPr txBox="1"/>
          <p:nvPr/>
        </p:nvSpPr>
        <p:spPr>
          <a:xfrm>
            <a:off x="-1068851" y="52830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11. charity shop :</a:t>
            </a:r>
          </a:p>
        </p:txBody>
      </p:sp>
      <p:sp>
        <p:nvSpPr>
          <p:cNvPr id="41" name="Rectangle 40">
            <a:extLst>
              <a:ext uri="{FF2B5EF4-FFF2-40B4-BE49-F238E27FC236}">
                <a16:creationId xmlns:a16="http://schemas.microsoft.com/office/drawing/2014/main" id="{2063AE09-D336-4E60-9293-271C8A249DF3}"/>
              </a:ext>
            </a:extLst>
          </p:cNvPr>
          <p:cNvSpPr/>
          <p:nvPr/>
        </p:nvSpPr>
        <p:spPr>
          <a:xfrm>
            <a:off x="4759051" y="5378047"/>
            <a:ext cx="9144000" cy="1569660"/>
          </a:xfrm>
          <a:prstGeom prst="rect">
            <a:avLst/>
          </a:prstGeom>
        </p:spPr>
        <p:txBody>
          <a:bodyPr>
            <a:spAutoFit/>
          </a:bodyPr>
          <a:lstStyle/>
          <a:p>
            <a:r>
              <a:rPr lang="en-US" sz="4800" b="1">
                <a:solidFill>
                  <a:schemeClr val="tx1">
                    <a:lumMod val="95000"/>
                    <a:lumOff val="5000"/>
                  </a:schemeClr>
                </a:solidFill>
              </a:rPr>
              <a:t>/’tʃærətɪ ʃɒp/</a:t>
            </a:r>
          </a:p>
          <a:p>
            <a:r>
              <a:rPr lang="en-US" sz="4800" b="1">
                <a:solidFill>
                  <a:schemeClr val="tx1">
                    <a:lumMod val="95000"/>
                    <a:lumOff val="5000"/>
                  </a:schemeClr>
                </a:solidFill>
              </a:rPr>
              <a:t>cửa hàng từ thiện</a:t>
            </a:r>
          </a:p>
        </p:txBody>
      </p:sp>
      <p:sp>
        <p:nvSpPr>
          <p:cNvPr id="42" name="TextBox 8">
            <a:extLst>
              <a:ext uri="{FF2B5EF4-FFF2-40B4-BE49-F238E27FC236}">
                <a16:creationId xmlns:a16="http://schemas.microsoft.com/office/drawing/2014/main" id="{09663EA2-5424-4F5E-AF72-A7D7FD1B73C7}"/>
              </a:ext>
            </a:extLst>
          </p:cNvPr>
          <p:cNvSpPr txBox="1"/>
          <p:nvPr/>
        </p:nvSpPr>
        <p:spPr>
          <a:xfrm>
            <a:off x="9333398" y="526964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12. chemist’s/ pharmacy : </a:t>
            </a:r>
          </a:p>
        </p:txBody>
      </p:sp>
      <p:sp>
        <p:nvSpPr>
          <p:cNvPr id="43" name="Rectangle 42">
            <a:extLst>
              <a:ext uri="{FF2B5EF4-FFF2-40B4-BE49-F238E27FC236}">
                <a16:creationId xmlns:a16="http://schemas.microsoft.com/office/drawing/2014/main" id="{67C7214A-8B7F-4ACB-8D0D-C39C08EFAFBB}"/>
              </a:ext>
            </a:extLst>
          </p:cNvPr>
          <p:cNvSpPr/>
          <p:nvPr/>
        </p:nvSpPr>
        <p:spPr>
          <a:xfrm>
            <a:off x="12437766" y="5991941"/>
            <a:ext cx="9144000" cy="1569660"/>
          </a:xfrm>
          <a:prstGeom prst="rect">
            <a:avLst/>
          </a:prstGeom>
        </p:spPr>
        <p:txBody>
          <a:bodyPr>
            <a:spAutoFit/>
          </a:bodyPr>
          <a:lstStyle/>
          <a:p>
            <a:r>
              <a:rPr lang="en-US" sz="4800" b="1">
                <a:solidFill>
                  <a:schemeClr val="tx1">
                    <a:lumMod val="95000"/>
                    <a:lumOff val="5000"/>
                  </a:schemeClr>
                </a:solidFill>
              </a:rPr>
              <a:t>/’kemɪsts/ /fɑːməsɪ/</a:t>
            </a:r>
          </a:p>
          <a:p>
            <a:r>
              <a:rPr lang="en-US" sz="4800" b="1">
                <a:solidFill>
                  <a:schemeClr val="tx1">
                    <a:lumMod val="95000"/>
                    <a:lumOff val="5000"/>
                  </a:schemeClr>
                </a:solidFill>
              </a:rPr>
              <a:t>hiệu thuốc</a:t>
            </a:r>
          </a:p>
        </p:txBody>
      </p:sp>
      <p:sp>
        <p:nvSpPr>
          <p:cNvPr id="44" name="TextBox 8">
            <a:extLst>
              <a:ext uri="{FF2B5EF4-FFF2-40B4-BE49-F238E27FC236}">
                <a16:creationId xmlns:a16="http://schemas.microsoft.com/office/drawing/2014/main" id="{96CD5424-9306-433F-BB25-02B3AA736E84}"/>
              </a:ext>
            </a:extLst>
          </p:cNvPr>
          <p:cNvSpPr txBox="1"/>
          <p:nvPr/>
        </p:nvSpPr>
        <p:spPr>
          <a:xfrm>
            <a:off x="7953549" y="71789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10. cemetery: </a:t>
            </a:r>
          </a:p>
        </p:txBody>
      </p:sp>
      <p:sp>
        <p:nvSpPr>
          <p:cNvPr id="45" name="Rectangle 44">
            <a:extLst>
              <a:ext uri="{FF2B5EF4-FFF2-40B4-BE49-F238E27FC236}">
                <a16:creationId xmlns:a16="http://schemas.microsoft.com/office/drawing/2014/main" id="{5771C7FC-3786-48B0-B5F2-14ABA36A662C}"/>
              </a:ext>
            </a:extLst>
          </p:cNvPr>
          <p:cNvSpPr/>
          <p:nvPr/>
        </p:nvSpPr>
        <p:spPr>
          <a:xfrm>
            <a:off x="13404291" y="728407"/>
            <a:ext cx="9144000" cy="1569660"/>
          </a:xfrm>
          <a:prstGeom prst="rect">
            <a:avLst/>
          </a:prstGeom>
        </p:spPr>
        <p:txBody>
          <a:bodyPr>
            <a:spAutoFit/>
          </a:bodyPr>
          <a:lstStyle/>
          <a:p>
            <a:r>
              <a:rPr lang="en-US" sz="4800" b="1">
                <a:solidFill>
                  <a:schemeClr val="tx1">
                    <a:lumMod val="95000"/>
                    <a:lumOff val="5000"/>
                  </a:schemeClr>
                </a:solidFill>
              </a:rPr>
              <a:t>/'semətrɪ/</a:t>
            </a:r>
          </a:p>
          <a:p>
            <a:r>
              <a:rPr lang="en-US" sz="4800" b="1">
                <a:solidFill>
                  <a:schemeClr val="tx1">
                    <a:lumMod val="95000"/>
                    <a:lumOff val="5000"/>
                  </a:schemeClr>
                </a:solidFill>
              </a:rPr>
              <a:t>nghĩa trang</a:t>
            </a:r>
          </a:p>
        </p:txBody>
      </p:sp>
      <p:sp>
        <p:nvSpPr>
          <p:cNvPr id="23" name="Freeform 2">
            <a:extLst>
              <a:ext uri="{FF2B5EF4-FFF2-40B4-BE49-F238E27FC236}">
                <a16:creationId xmlns:a16="http://schemas.microsoft.com/office/drawing/2014/main" id="{03156E65-D802-4C1B-9E6D-D13906DB0D84}"/>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0">
              <a:duotone>
                <a:prstClr val="black"/>
                <a:schemeClr val="accent2">
                  <a:tint val="45000"/>
                  <a:satMod val="400000"/>
                </a:schemeClr>
              </a:duotone>
              <a:lum contrast="40000"/>
              <a:extLst>
                <a:ext uri="{96DAC541-7B7A-43D3-8B79-37D633B846F1}">
                  <asvg:svgBlip xmlns:asvg="http://schemas.microsoft.com/office/drawing/2016/SVG/main" r:embed="rId21"/>
                </a:ext>
              </a:extLst>
            </a:blip>
            <a:stretch>
              <a:fillRect/>
            </a:stretch>
          </a:blipFill>
        </p:spPr>
      </p:sp>
      <p:pic>
        <p:nvPicPr>
          <p:cNvPr id="2" name="Picture 1">
            <a:extLst>
              <a:ext uri="{FF2B5EF4-FFF2-40B4-BE49-F238E27FC236}">
                <a16:creationId xmlns:a16="http://schemas.microsoft.com/office/drawing/2014/main" id="{0867F1FA-22AB-4F41-9501-D8647AC49988}"/>
              </a:ext>
            </a:extLst>
          </p:cNvPr>
          <p:cNvPicPr>
            <a:picLocks noChangeAspect="1"/>
          </p:cNvPicPr>
          <p:nvPr/>
        </p:nvPicPr>
        <p:blipFill>
          <a:blip r:embed="rId22"/>
          <a:stretch>
            <a:fillRect/>
          </a:stretch>
        </p:blipFill>
        <p:spPr>
          <a:xfrm>
            <a:off x="997516" y="1661293"/>
            <a:ext cx="3765117" cy="3442112"/>
          </a:xfrm>
          <a:prstGeom prst="rect">
            <a:avLst/>
          </a:prstGeom>
        </p:spPr>
      </p:pic>
      <p:pic>
        <p:nvPicPr>
          <p:cNvPr id="7" name="Picture 6">
            <a:extLst>
              <a:ext uri="{FF2B5EF4-FFF2-40B4-BE49-F238E27FC236}">
                <a16:creationId xmlns:a16="http://schemas.microsoft.com/office/drawing/2014/main" id="{8D101965-4E9A-44F4-8259-92A296B73B4A}"/>
              </a:ext>
            </a:extLst>
          </p:cNvPr>
          <p:cNvPicPr>
            <a:picLocks noChangeAspect="1"/>
          </p:cNvPicPr>
          <p:nvPr/>
        </p:nvPicPr>
        <p:blipFill>
          <a:blip r:embed="rId23"/>
          <a:stretch>
            <a:fillRect/>
          </a:stretch>
        </p:blipFill>
        <p:spPr>
          <a:xfrm>
            <a:off x="8925373" y="1661293"/>
            <a:ext cx="4323438" cy="3202977"/>
          </a:xfrm>
          <a:prstGeom prst="rect">
            <a:avLst/>
          </a:prstGeom>
        </p:spPr>
      </p:pic>
      <p:pic>
        <p:nvPicPr>
          <p:cNvPr id="8" name="Picture 7">
            <a:extLst>
              <a:ext uri="{FF2B5EF4-FFF2-40B4-BE49-F238E27FC236}">
                <a16:creationId xmlns:a16="http://schemas.microsoft.com/office/drawing/2014/main" id="{1379AEA6-8B07-409F-BC23-3992CD7AC8FB}"/>
              </a:ext>
            </a:extLst>
          </p:cNvPr>
          <p:cNvPicPr>
            <a:picLocks noChangeAspect="1"/>
          </p:cNvPicPr>
          <p:nvPr/>
        </p:nvPicPr>
        <p:blipFill>
          <a:blip r:embed="rId24"/>
          <a:stretch>
            <a:fillRect/>
          </a:stretch>
        </p:blipFill>
        <p:spPr>
          <a:xfrm>
            <a:off x="1023262" y="6178135"/>
            <a:ext cx="3675649" cy="3452864"/>
          </a:xfrm>
          <a:prstGeom prst="rect">
            <a:avLst/>
          </a:prstGeom>
        </p:spPr>
      </p:pic>
      <p:pic>
        <p:nvPicPr>
          <p:cNvPr id="9" name="Picture 8">
            <a:extLst>
              <a:ext uri="{FF2B5EF4-FFF2-40B4-BE49-F238E27FC236}">
                <a16:creationId xmlns:a16="http://schemas.microsoft.com/office/drawing/2014/main" id="{CAB01516-D90A-409A-B873-95613A4C8BEA}"/>
              </a:ext>
            </a:extLst>
          </p:cNvPr>
          <p:cNvPicPr>
            <a:picLocks noChangeAspect="1"/>
          </p:cNvPicPr>
          <p:nvPr/>
        </p:nvPicPr>
        <p:blipFill>
          <a:blip r:embed="rId25"/>
          <a:stretch>
            <a:fillRect/>
          </a:stretch>
        </p:blipFill>
        <p:spPr>
          <a:xfrm>
            <a:off x="8448642" y="6864618"/>
            <a:ext cx="3675649" cy="2879347"/>
          </a:xfrm>
          <a:prstGeom prst="rect">
            <a:avLst/>
          </a:prstGeom>
        </p:spPr>
      </p:pic>
      <p:pic>
        <p:nvPicPr>
          <p:cNvPr id="10" name="cathedral">
            <a:hlinkClick r:id="" action="ppaction://media"/>
            <a:extLst>
              <a:ext uri="{FF2B5EF4-FFF2-40B4-BE49-F238E27FC236}">
                <a16:creationId xmlns:a16="http://schemas.microsoft.com/office/drawing/2014/main" id="{EA9A0D0B-3974-44D3-85C1-B39004A9DE57}"/>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5050345" y="3411645"/>
            <a:ext cx="609600" cy="609600"/>
          </a:xfrm>
          <a:prstGeom prst="rect">
            <a:avLst/>
          </a:prstGeom>
        </p:spPr>
      </p:pic>
      <p:pic>
        <p:nvPicPr>
          <p:cNvPr id="11" name="cemetery">
            <a:hlinkClick r:id="" action="ppaction://media"/>
            <a:extLst>
              <a:ext uri="{FF2B5EF4-FFF2-40B4-BE49-F238E27FC236}">
                <a16:creationId xmlns:a16="http://schemas.microsoft.com/office/drawing/2014/main" id="{BA4470E5-8EA0-4707-8214-2B28E91788F6}"/>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3487400" y="2696841"/>
            <a:ext cx="609600" cy="609600"/>
          </a:xfrm>
          <a:prstGeom prst="rect">
            <a:avLst/>
          </a:prstGeom>
        </p:spPr>
      </p:pic>
      <p:pic>
        <p:nvPicPr>
          <p:cNvPr id="12" name="charity shop">
            <a:hlinkClick r:id="" action="ppaction://media"/>
            <a:extLst>
              <a:ext uri="{FF2B5EF4-FFF2-40B4-BE49-F238E27FC236}">
                <a16:creationId xmlns:a16="http://schemas.microsoft.com/office/drawing/2014/main" id="{8FBBAA5E-7690-494C-9F4D-54369F48282B}"/>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4910772" y="7499737"/>
            <a:ext cx="609600" cy="609600"/>
          </a:xfrm>
          <a:prstGeom prst="rect">
            <a:avLst/>
          </a:prstGeom>
        </p:spPr>
      </p:pic>
      <p:pic>
        <p:nvPicPr>
          <p:cNvPr id="13" name="chemist’s">
            <a:hlinkClick r:id="" action="ppaction://media"/>
            <a:extLst>
              <a:ext uri="{FF2B5EF4-FFF2-40B4-BE49-F238E27FC236}">
                <a16:creationId xmlns:a16="http://schemas.microsoft.com/office/drawing/2014/main" id="{7C5F0F35-A67D-4245-B936-144BE785C0BC}"/>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1358261" y="6016752"/>
            <a:ext cx="609600" cy="609600"/>
          </a:xfrm>
          <a:prstGeom prst="rect">
            <a:avLst/>
          </a:prstGeom>
        </p:spPr>
      </p:pic>
      <p:pic>
        <p:nvPicPr>
          <p:cNvPr id="14" name="pharmacy">
            <a:hlinkClick r:id="" action="ppaction://media"/>
            <a:extLst>
              <a:ext uri="{FF2B5EF4-FFF2-40B4-BE49-F238E27FC236}">
                <a16:creationId xmlns:a16="http://schemas.microsoft.com/office/drawing/2014/main" id="{9B962A4E-69BA-4431-84DC-3DE3726FDA37}"/>
              </a:ext>
            </a:extLst>
          </p:cNvPr>
          <p:cNvPicPr>
            <a:picLocks noChangeAspect="1"/>
          </p:cNvPicPr>
          <p:nvPr>
            <a:audioFile r:link="rId10"/>
            <p:extLst>
              <p:ext uri="{DAA4B4D4-6D71-4841-9C94-3DE7FCFB9230}">
                <p14:media xmlns:p14="http://schemas.microsoft.com/office/powerpoint/2010/main" r:embed="rId9"/>
              </p:ext>
            </p:extLst>
          </p:nvPr>
        </p:nvPicPr>
        <p:blipFill>
          <a:blip r:embed="rId26"/>
          <a:stretch>
            <a:fillRect/>
          </a:stretch>
        </p:blipFill>
        <p:spPr>
          <a:xfrm>
            <a:off x="14599838" y="4978200"/>
            <a:ext cx="609600" cy="609600"/>
          </a:xfrm>
          <a:prstGeom prst="rect">
            <a:avLst/>
          </a:prstGeom>
        </p:spPr>
      </p:pic>
    </p:spTree>
    <p:extLst>
      <p:ext uri="{BB962C8B-B14F-4D97-AF65-F5344CB8AC3E}">
        <p14:creationId xmlns:p14="http://schemas.microsoft.com/office/powerpoint/2010/main" val="115394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 calcmode="lin" valueType="num">
                                      <p:cBhvr>
                                        <p:cTn id="15" dur="500" fill="hold"/>
                                        <p:tgtEl>
                                          <p:spTgt spid="26"/>
                                        </p:tgtEl>
                                        <p:attrNameLst>
                                          <p:attrName>style.rotation</p:attrName>
                                        </p:attrNameLst>
                                      </p:cBhvr>
                                      <p:tavLst>
                                        <p:tav tm="0">
                                          <p:val>
                                            <p:fltVal val="90"/>
                                          </p:val>
                                        </p:tav>
                                        <p:tav tm="100000">
                                          <p:val>
                                            <p:fltVal val="0"/>
                                          </p:val>
                                        </p:tav>
                                      </p:tavLst>
                                    </p:anim>
                                    <p:animEffect transition="in" filter="fade">
                                      <p:cBhvr>
                                        <p:cTn id="16" dur="500"/>
                                        <p:tgtEl>
                                          <p:spTgt spid="26"/>
                                        </p:tgtEl>
                                      </p:cBhvr>
                                    </p:animEffect>
                                  </p:childTnLst>
                                </p:cTn>
                              </p:par>
                              <p:par>
                                <p:cTn id="17" presetID="3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90"/>
                                          </p:val>
                                        </p:tav>
                                        <p:tav tm="100000">
                                          <p:val>
                                            <p:fltVal val="0"/>
                                          </p:val>
                                        </p:tav>
                                      </p:tavLst>
                                    </p:anim>
                                    <p:animEffect transition="in" filter="fade">
                                      <p:cBhvr>
                                        <p:cTn id="22" dur="500"/>
                                        <p:tgtEl>
                                          <p:spTgt spid="28"/>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90"/>
                                          </p:val>
                                        </p:tav>
                                        <p:tav tm="100000">
                                          <p:val>
                                            <p:fltVal val="0"/>
                                          </p:val>
                                        </p:tav>
                                      </p:tavLst>
                                    </p:anim>
                                    <p:animEffect transition="in" filter="fade">
                                      <p:cBhvr>
                                        <p:cTn id="40" dur="500"/>
                                        <p:tgtEl>
                                          <p:spTgt spid="3"/>
                                        </p:tgtEl>
                                      </p:cBhvr>
                                    </p:animEffect>
                                  </p:childTnLst>
                                </p:cTn>
                              </p:par>
                              <p:par>
                                <p:cTn id="41" presetID="3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style.rotation</p:attrName>
                                        </p:attrNameLst>
                                      </p:cBhvr>
                                      <p:tavLst>
                                        <p:tav tm="0">
                                          <p:val>
                                            <p:fltVal val="90"/>
                                          </p:val>
                                        </p:tav>
                                        <p:tav tm="100000">
                                          <p:val>
                                            <p:fltVal val="0"/>
                                          </p:val>
                                        </p:tav>
                                      </p:tavLst>
                                    </p:anim>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2"/>
                                        </p:tgtEl>
                                        <p:attrNameLst>
                                          <p:attrName>style.visibility</p:attrName>
                                        </p:attrNameLst>
                                      </p:cBhvr>
                                      <p:to>
                                        <p:strVal val="visible"/>
                                      </p:to>
                                    </p:set>
                                    <p:anim calcmode="lin" valueType="num">
                                      <p:cBhvr additive="base">
                                        <p:cTn id="111" dur="500" fill="hold"/>
                                        <p:tgtEl>
                                          <p:spTgt spid="42"/>
                                        </p:tgtEl>
                                        <p:attrNameLst>
                                          <p:attrName>ppt_x</p:attrName>
                                        </p:attrNameLst>
                                      </p:cBhvr>
                                      <p:tavLst>
                                        <p:tav tm="0">
                                          <p:val>
                                            <p:strVal val="#ppt_x"/>
                                          </p:val>
                                        </p:tav>
                                        <p:tav tm="100000">
                                          <p:val>
                                            <p:strVal val="#ppt_x"/>
                                          </p:val>
                                        </p:tav>
                                      </p:tavLst>
                                    </p:anim>
                                    <p:anim calcmode="lin" valueType="num">
                                      <p:cBhvr additive="base">
                                        <p:cTn id="112" dur="500" fill="hold"/>
                                        <p:tgtEl>
                                          <p:spTgt spid="42"/>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14"/>
                                        </p:tgtEl>
                                        <p:attrNameLst>
                                          <p:attrName>style.visibility</p:attrName>
                                        </p:attrNameLst>
                                      </p:cBhvr>
                                      <p:to>
                                        <p:strVal val="visible"/>
                                      </p:to>
                                    </p:set>
                                    <p:anim calcmode="lin" valueType="num">
                                      <p:cBhvr additive="base">
                                        <p:cTn id="119" dur="500" fill="hold"/>
                                        <p:tgtEl>
                                          <p:spTgt spid="14"/>
                                        </p:tgtEl>
                                        <p:attrNameLst>
                                          <p:attrName>ppt_x</p:attrName>
                                        </p:attrNameLst>
                                      </p:cBhvr>
                                      <p:tavLst>
                                        <p:tav tm="0">
                                          <p:val>
                                            <p:strVal val="#ppt_x"/>
                                          </p:val>
                                        </p:tav>
                                        <p:tav tm="100000">
                                          <p:val>
                                            <p:strVal val="#ppt_x"/>
                                          </p:val>
                                        </p:tav>
                                      </p:tavLst>
                                    </p:anim>
                                    <p:anim calcmode="lin" valueType="num">
                                      <p:cBhvr additive="base">
                                        <p:cTn id="120" dur="500" fill="hold"/>
                                        <p:tgtEl>
                                          <p:spTgt spid="14"/>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additive="base">
                                        <p:cTn id="123" dur="500" fill="hold"/>
                                        <p:tgtEl>
                                          <p:spTgt spid="9"/>
                                        </p:tgtEl>
                                        <p:attrNameLst>
                                          <p:attrName>ppt_x</p:attrName>
                                        </p:attrNameLst>
                                      </p:cBhvr>
                                      <p:tavLst>
                                        <p:tav tm="0">
                                          <p:val>
                                            <p:strVal val="#ppt_x"/>
                                          </p:val>
                                        </p:tav>
                                        <p:tav tm="100000">
                                          <p:val>
                                            <p:strVal val="#ppt_x"/>
                                          </p:val>
                                        </p:tav>
                                      </p:tavLst>
                                    </p:anim>
                                    <p:anim calcmode="lin" valueType="num">
                                      <p:cBhvr additive="base">
                                        <p:cTn id="1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43"/>
                                        </p:tgtEl>
                                        <p:attrNameLst>
                                          <p:attrName>style.visibility</p:attrName>
                                        </p:attrNameLst>
                                      </p:cBhvr>
                                      <p:to>
                                        <p:strVal val="visible"/>
                                      </p:to>
                                    </p:set>
                                    <p:anim calcmode="lin" valueType="num">
                                      <p:cBhvr additive="base">
                                        <p:cTn id="129" dur="500" fill="hold"/>
                                        <p:tgtEl>
                                          <p:spTgt spid="43"/>
                                        </p:tgtEl>
                                        <p:attrNameLst>
                                          <p:attrName>ppt_x</p:attrName>
                                        </p:attrNameLst>
                                      </p:cBhvr>
                                      <p:tavLst>
                                        <p:tav tm="0">
                                          <p:val>
                                            <p:strVal val="#ppt_x"/>
                                          </p:val>
                                        </p:tav>
                                        <p:tav tm="100000">
                                          <p:val>
                                            <p:strVal val="#ppt_x"/>
                                          </p:val>
                                        </p:tav>
                                      </p:tavLst>
                                    </p:anim>
                                    <p:anim calcmode="lin" valueType="num">
                                      <p:cBhvr additive="base">
                                        <p:cTn id="13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1" fill="hold" display="0">
                  <p:stCondLst>
                    <p:cond delay="indefinite"/>
                  </p:stCondLst>
                  <p:endCondLst>
                    <p:cond evt="onStopAudio" delay="0">
                      <p:tgtEl>
                        <p:sldTgt/>
                      </p:tgtEl>
                    </p:cond>
                  </p:endCondLst>
                </p:cTn>
                <p:tgtEl>
                  <p:spTgt spid="10"/>
                </p:tgtEl>
              </p:cMediaNode>
            </p:audio>
            <p:audio>
              <p:cMediaNode vol="80000">
                <p:cTn id="132" fill="hold" display="0">
                  <p:stCondLst>
                    <p:cond delay="indefinite"/>
                  </p:stCondLst>
                  <p:endCondLst>
                    <p:cond evt="onStopAudio" delay="0">
                      <p:tgtEl>
                        <p:sldTgt/>
                      </p:tgtEl>
                    </p:cond>
                  </p:endCondLst>
                </p:cTn>
                <p:tgtEl>
                  <p:spTgt spid="11"/>
                </p:tgtEl>
              </p:cMediaNode>
            </p:audio>
            <p:audio>
              <p:cMediaNode vol="80000">
                <p:cTn id="133" fill="hold" display="0">
                  <p:stCondLst>
                    <p:cond delay="indefinite"/>
                  </p:stCondLst>
                  <p:endCondLst>
                    <p:cond evt="onStopAudio" delay="0">
                      <p:tgtEl>
                        <p:sldTgt/>
                      </p:tgtEl>
                    </p:cond>
                  </p:endCondLst>
                </p:cTn>
                <p:tgtEl>
                  <p:spTgt spid="12"/>
                </p:tgtEl>
              </p:cMediaNode>
            </p:audio>
            <p:audio>
              <p:cMediaNode vol="80000">
                <p:cTn id="134" fill="hold" display="0">
                  <p:stCondLst>
                    <p:cond delay="indefinite"/>
                  </p:stCondLst>
                  <p:endCondLst>
                    <p:cond evt="onStopAudio" delay="0">
                      <p:tgtEl>
                        <p:sldTgt/>
                      </p:tgtEl>
                    </p:cond>
                  </p:endCondLst>
                </p:cTn>
                <p:tgtEl>
                  <p:spTgt spid="13"/>
                </p:tgtEl>
              </p:cMediaNode>
            </p:audio>
            <p:audio>
              <p:cMediaNode vol="80000">
                <p:cTn id="135" fill="hold" display="0">
                  <p:stCondLst>
                    <p:cond delay="indefinite"/>
                  </p:stCondLst>
                  <p:endCondLst>
                    <p:cond evt="onStopAudio" delay="0">
                      <p:tgtEl>
                        <p:sldTgt/>
                      </p:tgtEl>
                    </p:cond>
                  </p:endCondLst>
                </p:cTn>
                <p:tgtEl>
                  <p:spTgt spid="14"/>
                </p:tgtEl>
              </p:cMediaNode>
            </p:audio>
          </p:childTnLst>
        </p:cTn>
      </p:par>
    </p:tnLst>
    <p:bldLst>
      <p:bldP spid="36" grpId="0"/>
      <p:bldP spid="37" grpId="0"/>
      <p:bldP spid="40" grpId="0"/>
      <p:bldP spid="41" grpId="0"/>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56547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477829" y="8235282"/>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2">
              <a:duotone>
                <a:prstClr val="black"/>
                <a:schemeClr val="accent3">
                  <a:tint val="45000"/>
                  <a:satMod val="400000"/>
                </a:schemeClr>
              </a:duotone>
              <a:extLst>
                <a:ext uri="{96DAC541-7B7A-43D3-8B79-37D633B846F1}">
                  <asvg:svgBlip xmlns:asvg="http://schemas.microsoft.com/office/drawing/2016/SVG/main" r:embed="rId13"/>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626302" y="28548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13. children’s playground : </a:t>
            </a:r>
          </a:p>
        </p:txBody>
      </p:sp>
      <p:sp>
        <p:nvSpPr>
          <p:cNvPr id="37" name="Rectangle 36">
            <a:extLst>
              <a:ext uri="{FF2B5EF4-FFF2-40B4-BE49-F238E27FC236}">
                <a16:creationId xmlns:a16="http://schemas.microsoft.com/office/drawing/2014/main" id="{A4E5D3DE-259E-433D-8829-9A11B283CB21}"/>
              </a:ext>
            </a:extLst>
          </p:cNvPr>
          <p:cNvSpPr/>
          <p:nvPr/>
        </p:nvSpPr>
        <p:spPr>
          <a:xfrm>
            <a:off x="4191180" y="1033507"/>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/’tʃɪldrənz ‘pleɪgraʊnd/</a:t>
            </a:r>
          </a:p>
          <a:p>
            <a:r>
              <a:rPr lang="vi-VN" sz="4800" b="1">
                <a:solidFill>
                  <a:schemeClr val="tx1">
                    <a:lumMod val="95000"/>
                    <a:lumOff val="5000"/>
                  </a:schemeClr>
                </a:solidFill>
                <a:latin typeface="Calibri" panose="020F0502020204030204" pitchFamily="34" charset="0"/>
                <a:cs typeface="Calibri" panose="020F0502020204030204" pitchFamily="34" charset="0"/>
              </a:rPr>
              <a:t>sân chơi trẻ em</a:t>
            </a:r>
          </a:p>
        </p:txBody>
      </p:sp>
      <p:sp>
        <p:nvSpPr>
          <p:cNvPr id="40" name="TextBox 8">
            <a:extLst>
              <a:ext uri="{FF2B5EF4-FFF2-40B4-BE49-F238E27FC236}">
                <a16:creationId xmlns:a16="http://schemas.microsoft.com/office/drawing/2014/main" id="{2C4DD438-6C58-4D87-95E5-2DA564F72650}"/>
              </a:ext>
            </a:extLst>
          </p:cNvPr>
          <p:cNvSpPr txBox="1"/>
          <p:nvPr/>
        </p:nvSpPr>
        <p:spPr>
          <a:xfrm>
            <a:off x="68" y="508935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15. department store :</a:t>
            </a:r>
          </a:p>
        </p:txBody>
      </p:sp>
      <p:sp>
        <p:nvSpPr>
          <p:cNvPr id="41" name="Rectangle 40">
            <a:extLst>
              <a:ext uri="{FF2B5EF4-FFF2-40B4-BE49-F238E27FC236}">
                <a16:creationId xmlns:a16="http://schemas.microsoft.com/office/drawing/2014/main" id="{2063AE09-D336-4E60-9293-271C8A249DF3}"/>
              </a:ext>
            </a:extLst>
          </p:cNvPr>
          <p:cNvSpPr/>
          <p:nvPr/>
        </p:nvSpPr>
        <p:spPr>
          <a:xfrm>
            <a:off x="5029200" y="5718037"/>
            <a:ext cx="9144000" cy="1569660"/>
          </a:xfrm>
          <a:prstGeom prst="rect">
            <a:avLst/>
          </a:prstGeom>
        </p:spPr>
        <p:txBody>
          <a:bodyPr>
            <a:spAutoFit/>
          </a:bodyPr>
          <a:lstStyle/>
          <a:p>
            <a:r>
              <a:rPr lang="en-US" sz="4800" b="1">
                <a:solidFill>
                  <a:schemeClr val="tx1">
                    <a:lumMod val="95000"/>
                    <a:lumOff val="5000"/>
                  </a:schemeClr>
                </a:solidFill>
              </a:rPr>
              <a:t>/dɪ’pɑːtmənt stɔ:(r)/</a:t>
            </a:r>
          </a:p>
          <a:p>
            <a:r>
              <a:rPr lang="en-US" sz="4800" b="1">
                <a:solidFill>
                  <a:schemeClr val="tx1">
                    <a:lumMod val="95000"/>
                    <a:lumOff val="5000"/>
                  </a:schemeClr>
                </a:solidFill>
              </a:rPr>
              <a:t>cửa hàng bách hóa</a:t>
            </a:r>
          </a:p>
        </p:txBody>
      </p:sp>
      <p:sp>
        <p:nvSpPr>
          <p:cNvPr id="42" name="TextBox 8">
            <a:extLst>
              <a:ext uri="{FF2B5EF4-FFF2-40B4-BE49-F238E27FC236}">
                <a16:creationId xmlns:a16="http://schemas.microsoft.com/office/drawing/2014/main" id="{09663EA2-5424-4F5E-AF72-A7D7FD1B73C7}"/>
              </a:ext>
            </a:extLst>
          </p:cNvPr>
          <p:cNvSpPr txBox="1"/>
          <p:nvPr/>
        </p:nvSpPr>
        <p:spPr>
          <a:xfrm>
            <a:off x="9016287" y="519467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16. dress shop : </a:t>
            </a:r>
          </a:p>
        </p:txBody>
      </p:sp>
      <p:sp>
        <p:nvSpPr>
          <p:cNvPr id="43" name="Rectangle 42">
            <a:extLst>
              <a:ext uri="{FF2B5EF4-FFF2-40B4-BE49-F238E27FC236}">
                <a16:creationId xmlns:a16="http://schemas.microsoft.com/office/drawing/2014/main" id="{67C7214A-8B7F-4ACB-8D0D-C39C08EFAFBB}"/>
              </a:ext>
            </a:extLst>
          </p:cNvPr>
          <p:cNvSpPr/>
          <p:nvPr/>
        </p:nvSpPr>
        <p:spPr>
          <a:xfrm>
            <a:off x="14663926" y="5162301"/>
            <a:ext cx="9144000" cy="2308324"/>
          </a:xfrm>
          <a:prstGeom prst="rect">
            <a:avLst/>
          </a:prstGeom>
        </p:spPr>
        <p:txBody>
          <a:bodyPr>
            <a:spAutoFit/>
          </a:bodyPr>
          <a:lstStyle/>
          <a:p>
            <a:r>
              <a:rPr lang="en-US" sz="4800" b="1">
                <a:solidFill>
                  <a:schemeClr val="tx1">
                    <a:lumMod val="95000"/>
                    <a:lumOff val="5000"/>
                  </a:schemeClr>
                </a:solidFill>
              </a:rPr>
              <a:t>/dres ʃɒp/</a:t>
            </a:r>
          </a:p>
          <a:p>
            <a:r>
              <a:rPr lang="en-US" sz="4800" b="1">
                <a:solidFill>
                  <a:schemeClr val="tx1">
                    <a:lumMod val="95000"/>
                    <a:lumOff val="5000"/>
                  </a:schemeClr>
                </a:solidFill>
              </a:rPr>
              <a:t>cửa hàng </a:t>
            </a:r>
          </a:p>
          <a:p>
            <a:r>
              <a:rPr lang="en-US" sz="4800" b="1">
                <a:solidFill>
                  <a:schemeClr val="tx1">
                    <a:lumMod val="95000"/>
                    <a:lumOff val="5000"/>
                  </a:schemeClr>
                </a:solidFill>
              </a:rPr>
              <a:t>quần áo</a:t>
            </a:r>
          </a:p>
        </p:txBody>
      </p:sp>
      <p:sp>
        <p:nvSpPr>
          <p:cNvPr id="44" name="TextBox 8">
            <a:extLst>
              <a:ext uri="{FF2B5EF4-FFF2-40B4-BE49-F238E27FC236}">
                <a16:creationId xmlns:a16="http://schemas.microsoft.com/office/drawing/2014/main" id="{96CD5424-9306-433F-BB25-02B3AA736E84}"/>
              </a:ext>
            </a:extLst>
          </p:cNvPr>
          <p:cNvSpPr txBox="1"/>
          <p:nvPr/>
        </p:nvSpPr>
        <p:spPr>
          <a:xfrm>
            <a:off x="7951743" y="28548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14. cinema : </a:t>
            </a:r>
          </a:p>
        </p:txBody>
      </p:sp>
      <p:sp>
        <p:nvSpPr>
          <p:cNvPr id="45" name="Rectangle 44">
            <a:extLst>
              <a:ext uri="{FF2B5EF4-FFF2-40B4-BE49-F238E27FC236}">
                <a16:creationId xmlns:a16="http://schemas.microsoft.com/office/drawing/2014/main" id="{5771C7FC-3786-48B0-B5F2-14ABA36A662C}"/>
              </a:ext>
            </a:extLst>
          </p:cNvPr>
          <p:cNvSpPr/>
          <p:nvPr/>
        </p:nvSpPr>
        <p:spPr>
          <a:xfrm>
            <a:off x="13335180" y="314560"/>
            <a:ext cx="9144000" cy="1569660"/>
          </a:xfrm>
          <a:prstGeom prst="rect">
            <a:avLst/>
          </a:prstGeom>
        </p:spPr>
        <p:txBody>
          <a:bodyPr>
            <a:spAutoFit/>
          </a:bodyPr>
          <a:lstStyle/>
          <a:p>
            <a:r>
              <a:rPr lang="en-US" sz="4800" b="1">
                <a:solidFill>
                  <a:schemeClr val="tx1">
                    <a:lumMod val="95000"/>
                    <a:lumOff val="5000"/>
                  </a:schemeClr>
                </a:solidFill>
              </a:rPr>
              <a:t>/’sɪnəmə/</a:t>
            </a:r>
          </a:p>
          <a:p>
            <a:r>
              <a:rPr lang="en-US" sz="4800" b="1">
                <a:solidFill>
                  <a:schemeClr val="tx1">
                    <a:lumMod val="95000"/>
                    <a:lumOff val="5000"/>
                  </a:schemeClr>
                </a:solidFill>
              </a:rPr>
              <a:t>rạp chiếu phim</a:t>
            </a:r>
          </a:p>
        </p:txBody>
      </p:sp>
      <p:sp>
        <p:nvSpPr>
          <p:cNvPr id="23" name="Freeform 2">
            <a:extLst>
              <a:ext uri="{FF2B5EF4-FFF2-40B4-BE49-F238E27FC236}">
                <a16:creationId xmlns:a16="http://schemas.microsoft.com/office/drawing/2014/main" id="{F866A8B6-DD40-43D6-84D4-FB5454A38A8A}"/>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8">
              <a:duotone>
                <a:prstClr val="black"/>
                <a:schemeClr val="accent2">
                  <a:tint val="45000"/>
                  <a:satMod val="400000"/>
                </a:schemeClr>
              </a:duotone>
              <a:lum contrast="40000"/>
              <a:extLst>
                <a:ext uri="{96DAC541-7B7A-43D3-8B79-37D633B846F1}">
                  <asvg:svgBlip xmlns:asvg="http://schemas.microsoft.com/office/drawing/2016/SVG/main" r:embed="rId19"/>
                </a:ext>
              </a:extLst>
            </a:blip>
            <a:stretch>
              <a:fillRect/>
            </a:stretch>
          </a:blipFill>
        </p:spPr>
      </p:sp>
      <p:pic>
        <p:nvPicPr>
          <p:cNvPr id="2" name="Picture 1">
            <a:extLst>
              <a:ext uri="{FF2B5EF4-FFF2-40B4-BE49-F238E27FC236}">
                <a16:creationId xmlns:a16="http://schemas.microsoft.com/office/drawing/2014/main" id="{8A38F8C1-C54D-4594-AD38-9FDA5902320B}"/>
              </a:ext>
            </a:extLst>
          </p:cNvPr>
          <p:cNvPicPr>
            <a:picLocks noChangeAspect="1"/>
          </p:cNvPicPr>
          <p:nvPr/>
        </p:nvPicPr>
        <p:blipFill>
          <a:blip r:embed="rId20"/>
          <a:stretch>
            <a:fillRect/>
          </a:stretch>
        </p:blipFill>
        <p:spPr>
          <a:xfrm>
            <a:off x="900139" y="1391203"/>
            <a:ext cx="3291041" cy="3599955"/>
          </a:xfrm>
          <a:prstGeom prst="rect">
            <a:avLst/>
          </a:prstGeom>
        </p:spPr>
      </p:pic>
      <p:pic>
        <p:nvPicPr>
          <p:cNvPr id="7" name="Picture 6">
            <a:extLst>
              <a:ext uri="{FF2B5EF4-FFF2-40B4-BE49-F238E27FC236}">
                <a16:creationId xmlns:a16="http://schemas.microsoft.com/office/drawing/2014/main" id="{FBEE3556-79B6-43AE-8B86-5E5E8B5E360F}"/>
              </a:ext>
            </a:extLst>
          </p:cNvPr>
          <p:cNvPicPr>
            <a:picLocks noChangeAspect="1"/>
          </p:cNvPicPr>
          <p:nvPr/>
        </p:nvPicPr>
        <p:blipFill>
          <a:blip r:embed="rId21"/>
          <a:stretch>
            <a:fillRect/>
          </a:stretch>
        </p:blipFill>
        <p:spPr>
          <a:xfrm>
            <a:off x="10411480" y="1808980"/>
            <a:ext cx="4005418" cy="2989017"/>
          </a:xfrm>
          <a:prstGeom prst="rect">
            <a:avLst/>
          </a:prstGeom>
        </p:spPr>
      </p:pic>
      <p:pic>
        <p:nvPicPr>
          <p:cNvPr id="8" name="Picture 7">
            <a:extLst>
              <a:ext uri="{FF2B5EF4-FFF2-40B4-BE49-F238E27FC236}">
                <a16:creationId xmlns:a16="http://schemas.microsoft.com/office/drawing/2014/main" id="{BB2760A2-ED37-47E6-8EB6-B5B6B6B3ECE4}"/>
              </a:ext>
            </a:extLst>
          </p:cNvPr>
          <p:cNvPicPr>
            <a:picLocks noChangeAspect="1"/>
          </p:cNvPicPr>
          <p:nvPr/>
        </p:nvPicPr>
        <p:blipFill>
          <a:blip r:embed="rId22"/>
          <a:stretch>
            <a:fillRect/>
          </a:stretch>
        </p:blipFill>
        <p:spPr>
          <a:xfrm>
            <a:off x="851572" y="6047285"/>
            <a:ext cx="4177628" cy="3598868"/>
          </a:xfrm>
          <a:prstGeom prst="rect">
            <a:avLst/>
          </a:prstGeom>
        </p:spPr>
      </p:pic>
      <p:pic>
        <p:nvPicPr>
          <p:cNvPr id="9" name="Picture 8">
            <a:extLst>
              <a:ext uri="{FF2B5EF4-FFF2-40B4-BE49-F238E27FC236}">
                <a16:creationId xmlns:a16="http://schemas.microsoft.com/office/drawing/2014/main" id="{27E8C425-961B-4A02-A6DD-863DD363A0BE}"/>
              </a:ext>
            </a:extLst>
          </p:cNvPr>
          <p:cNvPicPr>
            <a:picLocks noChangeAspect="1"/>
          </p:cNvPicPr>
          <p:nvPr/>
        </p:nvPicPr>
        <p:blipFill>
          <a:blip r:embed="rId23"/>
          <a:stretch>
            <a:fillRect/>
          </a:stretch>
        </p:blipFill>
        <p:spPr>
          <a:xfrm>
            <a:off x="10473884" y="6124562"/>
            <a:ext cx="3996861" cy="3267938"/>
          </a:xfrm>
          <a:prstGeom prst="rect">
            <a:avLst/>
          </a:prstGeom>
        </p:spPr>
      </p:pic>
      <p:pic>
        <p:nvPicPr>
          <p:cNvPr id="10" name="children’s playground">
            <a:hlinkClick r:id="" action="ppaction://media"/>
            <a:extLst>
              <a:ext uri="{FF2B5EF4-FFF2-40B4-BE49-F238E27FC236}">
                <a16:creationId xmlns:a16="http://schemas.microsoft.com/office/drawing/2014/main" id="{EB330044-1C49-4BBB-AEE5-370C41DEFBA7}"/>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513020" y="2766162"/>
            <a:ext cx="609600" cy="609600"/>
          </a:xfrm>
          <a:prstGeom prst="rect">
            <a:avLst/>
          </a:prstGeom>
        </p:spPr>
      </p:pic>
      <p:pic>
        <p:nvPicPr>
          <p:cNvPr id="11" name="cinema">
            <a:hlinkClick r:id="" action="ppaction://media"/>
            <a:extLst>
              <a:ext uri="{FF2B5EF4-FFF2-40B4-BE49-F238E27FC236}">
                <a16:creationId xmlns:a16="http://schemas.microsoft.com/office/drawing/2014/main" id="{2E0E79A7-7158-459F-BE0C-9D978347917A}"/>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614083" y="3187305"/>
            <a:ext cx="609600" cy="609600"/>
          </a:xfrm>
          <a:prstGeom prst="rect">
            <a:avLst/>
          </a:prstGeom>
        </p:spPr>
      </p:pic>
      <p:pic>
        <p:nvPicPr>
          <p:cNvPr id="12" name="department store">
            <a:hlinkClick r:id="" action="ppaction://media"/>
            <a:extLst>
              <a:ext uri="{FF2B5EF4-FFF2-40B4-BE49-F238E27FC236}">
                <a16:creationId xmlns:a16="http://schemas.microsoft.com/office/drawing/2014/main" id="{ADFCB4B6-79C7-4AD7-B4C6-DB514274F6B5}"/>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339602" y="7626954"/>
            <a:ext cx="609600" cy="609600"/>
          </a:xfrm>
          <a:prstGeom prst="rect">
            <a:avLst/>
          </a:prstGeom>
        </p:spPr>
      </p:pic>
      <p:pic>
        <p:nvPicPr>
          <p:cNvPr id="13" name="dress shop">
            <a:hlinkClick r:id="" action="ppaction://media"/>
            <a:extLst>
              <a:ext uri="{FF2B5EF4-FFF2-40B4-BE49-F238E27FC236}">
                <a16:creationId xmlns:a16="http://schemas.microsoft.com/office/drawing/2014/main" id="{386B3787-382B-49B8-BEDF-60C55B7C7DEC}"/>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735618" y="7805203"/>
            <a:ext cx="609600" cy="609600"/>
          </a:xfrm>
          <a:prstGeom prst="rect">
            <a:avLst/>
          </a:prstGeom>
        </p:spPr>
      </p:pic>
    </p:spTree>
    <p:extLst>
      <p:ext uri="{BB962C8B-B14F-4D97-AF65-F5344CB8AC3E}">
        <p14:creationId xmlns:p14="http://schemas.microsoft.com/office/powerpoint/2010/main" val="85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 calcmode="lin" valueType="num">
                                      <p:cBhvr>
                                        <p:cTn id="15" dur="500" fill="hold"/>
                                        <p:tgtEl>
                                          <p:spTgt spid="26"/>
                                        </p:tgtEl>
                                        <p:attrNameLst>
                                          <p:attrName>style.rotation</p:attrName>
                                        </p:attrNameLst>
                                      </p:cBhvr>
                                      <p:tavLst>
                                        <p:tav tm="0">
                                          <p:val>
                                            <p:fltVal val="90"/>
                                          </p:val>
                                        </p:tav>
                                        <p:tav tm="100000">
                                          <p:val>
                                            <p:fltVal val="0"/>
                                          </p:val>
                                        </p:tav>
                                      </p:tavLst>
                                    </p:anim>
                                    <p:animEffect transition="in" filter="fade">
                                      <p:cBhvr>
                                        <p:cTn id="16" dur="500"/>
                                        <p:tgtEl>
                                          <p:spTgt spid="26"/>
                                        </p:tgtEl>
                                      </p:cBhvr>
                                    </p:animEffect>
                                  </p:childTnLst>
                                </p:cTn>
                              </p:par>
                              <p:par>
                                <p:cTn id="17" presetID="3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90"/>
                                          </p:val>
                                        </p:tav>
                                        <p:tav tm="100000">
                                          <p:val>
                                            <p:fltVal val="0"/>
                                          </p:val>
                                        </p:tav>
                                      </p:tavLst>
                                    </p:anim>
                                    <p:animEffect transition="in" filter="fade">
                                      <p:cBhvr>
                                        <p:cTn id="22" dur="500"/>
                                        <p:tgtEl>
                                          <p:spTgt spid="28"/>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90"/>
                                          </p:val>
                                        </p:tav>
                                        <p:tav tm="100000">
                                          <p:val>
                                            <p:fltVal val="0"/>
                                          </p:val>
                                        </p:tav>
                                      </p:tavLst>
                                    </p:anim>
                                    <p:animEffect transition="in" filter="fade">
                                      <p:cBhvr>
                                        <p:cTn id="40" dur="500"/>
                                        <p:tgtEl>
                                          <p:spTgt spid="3"/>
                                        </p:tgtEl>
                                      </p:cBhvr>
                                    </p:animEffect>
                                  </p:childTnLst>
                                </p:cTn>
                              </p:par>
                              <p:par>
                                <p:cTn id="41" presetID="3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style.rotation</p:attrName>
                                        </p:attrNameLst>
                                      </p:cBhvr>
                                      <p:tavLst>
                                        <p:tav tm="0">
                                          <p:val>
                                            <p:fltVal val="90"/>
                                          </p:val>
                                        </p:tav>
                                        <p:tav tm="100000">
                                          <p:val>
                                            <p:fltVal val="0"/>
                                          </p:val>
                                        </p:tav>
                                      </p:tavLst>
                                    </p:anim>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ppt_x"/>
                                          </p:val>
                                        </p:tav>
                                        <p:tav tm="100000">
                                          <p:val>
                                            <p:strVal val="#ppt_x"/>
                                          </p:val>
                                        </p:tav>
                                      </p:tavLst>
                                    </p:anim>
                                    <p:anim calcmode="lin" valueType="num">
                                      <p:cBhvr additive="base">
                                        <p:cTn id="1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517491" y="8105089"/>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2">
              <a:duotone>
                <a:prstClr val="black"/>
                <a:schemeClr val="accent3">
                  <a:tint val="45000"/>
                  <a:satMod val="400000"/>
                </a:schemeClr>
              </a:duotone>
              <a:extLst>
                <a:ext uri="{96DAC541-7B7A-43D3-8B79-37D633B846F1}">
                  <asvg:svgBlip xmlns:asvg="http://schemas.microsoft.com/office/drawing/2016/SVG/main" r:embed="rId13"/>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6">
              <a:duotone>
                <a:prstClr val="black"/>
                <a:schemeClr val="accent2">
                  <a:tint val="45000"/>
                  <a:satMod val="400000"/>
                </a:schemeClr>
              </a:duotone>
              <a:lum contrast="40000"/>
              <a:extLst>
                <a:ext uri="{96DAC541-7B7A-43D3-8B79-37D633B846F1}">
                  <asvg:svgBlip xmlns:asvg="http://schemas.microsoft.com/office/drawing/2016/SVG/main" r:embed="rId17"/>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8">
              <a:lum contrast="20000"/>
              <a:extLst>
                <a:ext uri="{96DAC541-7B7A-43D3-8B79-37D633B846F1}">
                  <asvg:svgBlip xmlns:asvg="http://schemas.microsoft.com/office/drawing/2016/SVG/main" r:embed="rId19"/>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753561" y="39860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17. fire station : </a:t>
            </a:r>
          </a:p>
        </p:txBody>
      </p:sp>
      <p:sp>
        <p:nvSpPr>
          <p:cNvPr id="37" name="Rectangle 36">
            <a:extLst>
              <a:ext uri="{FF2B5EF4-FFF2-40B4-BE49-F238E27FC236}">
                <a16:creationId xmlns:a16="http://schemas.microsoft.com/office/drawing/2014/main" id="{A4E5D3DE-259E-433D-8829-9A11B283CB21}"/>
              </a:ext>
            </a:extLst>
          </p:cNvPr>
          <p:cNvSpPr/>
          <p:nvPr/>
        </p:nvSpPr>
        <p:spPr>
          <a:xfrm>
            <a:off x="4939999" y="468295"/>
            <a:ext cx="9144000" cy="1446550"/>
          </a:xfrm>
          <a:prstGeom prst="rect">
            <a:avLst/>
          </a:prstGeom>
        </p:spPr>
        <p:txBody>
          <a:bodyPr>
            <a:spAutoFit/>
          </a:bodyPr>
          <a:lstStyle/>
          <a:p>
            <a:r>
              <a:rPr lang="en-US" sz="4400" b="1">
                <a:solidFill>
                  <a:schemeClr val="tx1">
                    <a:lumMod val="95000"/>
                    <a:lumOff val="5000"/>
                  </a:schemeClr>
                </a:solidFill>
              </a:rPr>
              <a:t>/’faɪə(r)' steɪʃn/</a:t>
            </a:r>
          </a:p>
          <a:p>
            <a:r>
              <a:rPr lang="en-US" sz="4400" b="1">
                <a:solidFill>
                  <a:schemeClr val="tx1">
                    <a:lumMod val="95000"/>
                    <a:lumOff val="5000"/>
                  </a:schemeClr>
                </a:solidFill>
              </a:rPr>
              <a:t>trạm cứu hỏa</a:t>
            </a:r>
          </a:p>
        </p:txBody>
      </p:sp>
      <p:sp>
        <p:nvSpPr>
          <p:cNvPr id="40" name="TextBox 8">
            <a:extLst>
              <a:ext uri="{FF2B5EF4-FFF2-40B4-BE49-F238E27FC236}">
                <a16:creationId xmlns:a16="http://schemas.microsoft.com/office/drawing/2014/main" id="{2C4DD438-6C58-4D87-95E5-2DA564F72650}"/>
              </a:ext>
            </a:extLst>
          </p:cNvPr>
          <p:cNvSpPr txBox="1"/>
          <p:nvPr/>
        </p:nvSpPr>
        <p:spPr>
          <a:xfrm>
            <a:off x="-631452" y="531665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19. gift shop :</a:t>
            </a:r>
          </a:p>
        </p:txBody>
      </p:sp>
      <p:sp>
        <p:nvSpPr>
          <p:cNvPr id="41" name="Rectangle 40">
            <a:extLst>
              <a:ext uri="{FF2B5EF4-FFF2-40B4-BE49-F238E27FC236}">
                <a16:creationId xmlns:a16="http://schemas.microsoft.com/office/drawing/2014/main" id="{2063AE09-D336-4E60-9293-271C8A249DF3}"/>
              </a:ext>
            </a:extLst>
          </p:cNvPr>
          <p:cNvSpPr/>
          <p:nvPr/>
        </p:nvSpPr>
        <p:spPr>
          <a:xfrm>
            <a:off x="4876800" y="5348636"/>
            <a:ext cx="9144000" cy="2123658"/>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/gɪft ʃɒp/</a:t>
            </a:r>
          </a:p>
          <a:p>
            <a:r>
              <a:rPr lang="vi-VN" sz="4400" b="1">
                <a:solidFill>
                  <a:schemeClr val="tx1">
                    <a:lumMod val="95000"/>
                    <a:lumOff val="5000"/>
                  </a:schemeClr>
                </a:solidFill>
                <a:latin typeface="Calibri" panose="020F0502020204030204" pitchFamily="34" charset="0"/>
                <a:cs typeface="Calibri" panose="020F0502020204030204" pitchFamily="34" charset="0"/>
              </a:rPr>
              <a:t>cửa hàng </a:t>
            </a:r>
          </a:p>
          <a:p>
            <a:r>
              <a:rPr lang="vi-VN" sz="4400" b="1">
                <a:solidFill>
                  <a:schemeClr val="tx1">
                    <a:lumMod val="95000"/>
                    <a:lumOff val="5000"/>
                  </a:schemeClr>
                </a:solidFill>
                <a:latin typeface="Calibri" panose="020F0502020204030204" pitchFamily="34" charset="0"/>
                <a:cs typeface="Calibri" panose="020F0502020204030204" pitchFamily="34" charset="0"/>
              </a:rPr>
              <a:t>lưu niệm</a:t>
            </a:r>
          </a:p>
        </p:txBody>
      </p:sp>
      <p:sp>
        <p:nvSpPr>
          <p:cNvPr id="42" name="TextBox 8">
            <a:extLst>
              <a:ext uri="{FF2B5EF4-FFF2-40B4-BE49-F238E27FC236}">
                <a16:creationId xmlns:a16="http://schemas.microsoft.com/office/drawing/2014/main" id="{09663EA2-5424-4F5E-AF72-A7D7FD1B73C7}"/>
              </a:ext>
            </a:extLst>
          </p:cNvPr>
          <p:cNvSpPr txBox="1"/>
          <p:nvPr/>
        </p:nvSpPr>
        <p:spPr>
          <a:xfrm>
            <a:off x="6547967" y="523902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20. greengrocer's : </a:t>
            </a:r>
          </a:p>
        </p:txBody>
      </p:sp>
      <p:sp>
        <p:nvSpPr>
          <p:cNvPr id="43" name="Rectangle 42">
            <a:extLst>
              <a:ext uri="{FF2B5EF4-FFF2-40B4-BE49-F238E27FC236}">
                <a16:creationId xmlns:a16="http://schemas.microsoft.com/office/drawing/2014/main" id="{67C7214A-8B7F-4ACB-8D0D-C39C08EFAFBB}"/>
              </a:ext>
            </a:extLst>
          </p:cNvPr>
          <p:cNvSpPr/>
          <p:nvPr/>
        </p:nvSpPr>
        <p:spPr>
          <a:xfrm>
            <a:off x="12621552" y="5255104"/>
            <a:ext cx="9144000" cy="1446550"/>
          </a:xfrm>
          <a:prstGeom prst="rect">
            <a:avLst/>
          </a:prstGeom>
        </p:spPr>
        <p:txBody>
          <a:bodyPr>
            <a:spAutoFit/>
          </a:bodyPr>
          <a:lstStyle/>
          <a:p>
            <a:r>
              <a:rPr lang="en-US" sz="4400" b="1">
                <a:solidFill>
                  <a:schemeClr val="tx1">
                    <a:lumMod val="95000"/>
                    <a:lumOff val="5000"/>
                  </a:schemeClr>
                </a:solidFill>
              </a:rPr>
              <a:t>/’gri:ngrəʊsə(r)z/</a:t>
            </a:r>
          </a:p>
          <a:p>
            <a:r>
              <a:rPr lang="en-US" sz="4400" b="1">
                <a:solidFill>
                  <a:schemeClr val="tx1">
                    <a:lumMod val="95000"/>
                    <a:lumOff val="5000"/>
                  </a:schemeClr>
                </a:solidFill>
              </a:rPr>
              <a:t>cửa hàng rau quả</a:t>
            </a:r>
          </a:p>
        </p:txBody>
      </p:sp>
      <p:sp>
        <p:nvSpPr>
          <p:cNvPr id="44" name="TextBox 8">
            <a:extLst>
              <a:ext uri="{FF2B5EF4-FFF2-40B4-BE49-F238E27FC236}">
                <a16:creationId xmlns:a16="http://schemas.microsoft.com/office/drawing/2014/main" id="{96CD5424-9306-433F-BB25-02B3AA736E84}"/>
              </a:ext>
            </a:extLst>
          </p:cNvPr>
          <p:cNvSpPr txBox="1"/>
          <p:nvPr/>
        </p:nvSpPr>
        <p:spPr>
          <a:xfrm>
            <a:off x="7470440" y="370095"/>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18. general store: </a:t>
            </a:r>
          </a:p>
        </p:txBody>
      </p:sp>
      <p:sp>
        <p:nvSpPr>
          <p:cNvPr id="45" name="Rectangle 44">
            <a:extLst>
              <a:ext uri="{FF2B5EF4-FFF2-40B4-BE49-F238E27FC236}">
                <a16:creationId xmlns:a16="http://schemas.microsoft.com/office/drawing/2014/main" id="{5771C7FC-3786-48B0-B5F2-14ABA36A662C}"/>
              </a:ext>
            </a:extLst>
          </p:cNvPr>
          <p:cNvSpPr/>
          <p:nvPr/>
        </p:nvSpPr>
        <p:spPr>
          <a:xfrm>
            <a:off x="13305390" y="509885"/>
            <a:ext cx="9144000" cy="1446550"/>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/’dʒenrəl stɔ:(r)/</a:t>
            </a:r>
          </a:p>
          <a:p>
            <a:r>
              <a:rPr lang="vi-VN" sz="4400" b="1">
                <a:solidFill>
                  <a:schemeClr val="tx1">
                    <a:lumMod val="95000"/>
                    <a:lumOff val="5000"/>
                  </a:schemeClr>
                </a:solidFill>
                <a:latin typeface="Calibri" panose="020F0502020204030204" pitchFamily="34" charset="0"/>
                <a:cs typeface="Calibri" panose="020F0502020204030204" pitchFamily="34" charset="0"/>
              </a:rPr>
              <a:t>cửa hàng tạp hóa</a:t>
            </a:r>
          </a:p>
        </p:txBody>
      </p:sp>
      <p:pic>
        <p:nvPicPr>
          <p:cNvPr id="2" name="Picture 1">
            <a:extLst>
              <a:ext uri="{FF2B5EF4-FFF2-40B4-BE49-F238E27FC236}">
                <a16:creationId xmlns:a16="http://schemas.microsoft.com/office/drawing/2014/main" id="{711E81F0-6D85-4407-9B56-B51988EECF1F}"/>
              </a:ext>
            </a:extLst>
          </p:cNvPr>
          <p:cNvPicPr>
            <a:picLocks noChangeAspect="1"/>
          </p:cNvPicPr>
          <p:nvPr/>
        </p:nvPicPr>
        <p:blipFill>
          <a:blip r:embed="rId20"/>
          <a:stretch>
            <a:fillRect/>
          </a:stretch>
        </p:blipFill>
        <p:spPr>
          <a:xfrm>
            <a:off x="993997" y="1441700"/>
            <a:ext cx="3809898" cy="3776750"/>
          </a:xfrm>
          <a:prstGeom prst="rect">
            <a:avLst/>
          </a:prstGeom>
        </p:spPr>
      </p:pic>
      <p:pic>
        <p:nvPicPr>
          <p:cNvPr id="7" name="Picture 6">
            <a:extLst>
              <a:ext uri="{FF2B5EF4-FFF2-40B4-BE49-F238E27FC236}">
                <a16:creationId xmlns:a16="http://schemas.microsoft.com/office/drawing/2014/main" id="{1790576E-F994-4301-B8DA-247AF5CC318C}"/>
              </a:ext>
            </a:extLst>
          </p:cNvPr>
          <p:cNvPicPr>
            <a:picLocks noChangeAspect="1"/>
          </p:cNvPicPr>
          <p:nvPr/>
        </p:nvPicPr>
        <p:blipFill>
          <a:blip r:embed="rId21"/>
          <a:stretch>
            <a:fillRect/>
          </a:stretch>
        </p:blipFill>
        <p:spPr>
          <a:xfrm>
            <a:off x="8827926" y="1423159"/>
            <a:ext cx="4145595" cy="3457681"/>
          </a:xfrm>
          <a:prstGeom prst="rect">
            <a:avLst/>
          </a:prstGeom>
        </p:spPr>
      </p:pic>
      <p:pic>
        <p:nvPicPr>
          <p:cNvPr id="8" name="Picture 7">
            <a:extLst>
              <a:ext uri="{FF2B5EF4-FFF2-40B4-BE49-F238E27FC236}">
                <a16:creationId xmlns:a16="http://schemas.microsoft.com/office/drawing/2014/main" id="{8ACB4DE9-3CF6-495F-A7C4-71C66167FB19}"/>
              </a:ext>
            </a:extLst>
          </p:cNvPr>
          <p:cNvPicPr>
            <a:picLocks noChangeAspect="1"/>
          </p:cNvPicPr>
          <p:nvPr/>
        </p:nvPicPr>
        <p:blipFill>
          <a:blip r:embed="rId22"/>
          <a:stretch>
            <a:fillRect/>
          </a:stretch>
        </p:blipFill>
        <p:spPr>
          <a:xfrm>
            <a:off x="851260" y="6169171"/>
            <a:ext cx="3761729" cy="3424588"/>
          </a:xfrm>
          <a:prstGeom prst="rect">
            <a:avLst/>
          </a:prstGeom>
        </p:spPr>
      </p:pic>
      <p:pic>
        <p:nvPicPr>
          <p:cNvPr id="9" name="Picture 8">
            <a:extLst>
              <a:ext uri="{FF2B5EF4-FFF2-40B4-BE49-F238E27FC236}">
                <a16:creationId xmlns:a16="http://schemas.microsoft.com/office/drawing/2014/main" id="{38DDB08C-2F1A-458C-A9FD-4515EBD27FE4}"/>
              </a:ext>
            </a:extLst>
          </p:cNvPr>
          <p:cNvPicPr>
            <a:picLocks noChangeAspect="1"/>
          </p:cNvPicPr>
          <p:nvPr/>
        </p:nvPicPr>
        <p:blipFill>
          <a:blip r:embed="rId23"/>
          <a:stretch>
            <a:fillRect/>
          </a:stretch>
        </p:blipFill>
        <p:spPr>
          <a:xfrm>
            <a:off x="8061211" y="6114332"/>
            <a:ext cx="4351434" cy="3424588"/>
          </a:xfrm>
          <a:prstGeom prst="rect">
            <a:avLst/>
          </a:prstGeom>
        </p:spPr>
      </p:pic>
      <p:pic>
        <p:nvPicPr>
          <p:cNvPr id="10" name="fire station">
            <a:hlinkClick r:id="" action="ppaction://media"/>
            <a:extLst>
              <a:ext uri="{FF2B5EF4-FFF2-40B4-BE49-F238E27FC236}">
                <a16:creationId xmlns:a16="http://schemas.microsoft.com/office/drawing/2014/main" id="{1FF40821-9531-45F4-9F3D-EE8E6FE4EFF6}"/>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115534" y="2990481"/>
            <a:ext cx="609600" cy="609600"/>
          </a:xfrm>
          <a:prstGeom prst="rect">
            <a:avLst/>
          </a:prstGeom>
        </p:spPr>
      </p:pic>
      <p:pic>
        <p:nvPicPr>
          <p:cNvPr id="11" name="general store">
            <a:hlinkClick r:id="" action="ppaction://media"/>
            <a:extLst>
              <a:ext uri="{FF2B5EF4-FFF2-40B4-BE49-F238E27FC236}">
                <a16:creationId xmlns:a16="http://schemas.microsoft.com/office/drawing/2014/main" id="{22B921EB-ECB8-4830-A9D1-DA5D79FC3A3F}"/>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254253" y="3056352"/>
            <a:ext cx="609600" cy="609600"/>
          </a:xfrm>
          <a:prstGeom prst="rect">
            <a:avLst/>
          </a:prstGeom>
        </p:spPr>
      </p:pic>
      <p:pic>
        <p:nvPicPr>
          <p:cNvPr id="12" name="gift shop">
            <a:hlinkClick r:id="" action="ppaction://media"/>
            <a:extLst>
              <a:ext uri="{FF2B5EF4-FFF2-40B4-BE49-F238E27FC236}">
                <a16:creationId xmlns:a16="http://schemas.microsoft.com/office/drawing/2014/main" id="{F413FDD5-301C-4963-87C4-0FE4E20CB7BF}"/>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803895" y="7915857"/>
            <a:ext cx="609600" cy="609600"/>
          </a:xfrm>
          <a:prstGeom prst="rect">
            <a:avLst/>
          </a:prstGeom>
        </p:spPr>
      </p:pic>
      <p:pic>
        <p:nvPicPr>
          <p:cNvPr id="13" name="greengrocer's">
            <a:hlinkClick r:id="" action="ppaction://media"/>
            <a:extLst>
              <a:ext uri="{FF2B5EF4-FFF2-40B4-BE49-F238E27FC236}">
                <a16:creationId xmlns:a16="http://schemas.microsoft.com/office/drawing/2014/main" id="{F2090195-A6E9-4BC2-A3CF-D5270C5D2A95}"/>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2743530" y="7612027"/>
            <a:ext cx="609600" cy="609600"/>
          </a:xfrm>
          <a:prstGeom prst="rect">
            <a:avLst/>
          </a:prstGeom>
        </p:spPr>
      </p:pic>
    </p:spTree>
    <p:extLst>
      <p:ext uri="{BB962C8B-B14F-4D97-AF65-F5344CB8AC3E}">
        <p14:creationId xmlns:p14="http://schemas.microsoft.com/office/powerpoint/2010/main" val="179315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3"/>
                                        </p:tgtEl>
                                        <p:attrNameLst>
                                          <p:attrName>style.visibility</p:attrName>
                                        </p:attrNameLst>
                                      </p:cBhvr>
                                      <p:to>
                                        <p:strVal val="visible"/>
                                      </p:to>
                                    </p:set>
                                    <p:anim calcmode="lin" valueType="num">
                                      <p:cBhvr additive="base">
                                        <p:cTn id="111" dur="500" fill="hold"/>
                                        <p:tgtEl>
                                          <p:spTgt spid="13"/>
                                        </p:tgtEl>
                                        <p:attrNameLst>
                                          <p:attrName>ppt_x</p:attrName>
                                        </p:attrNameLst>
                                      </p:cBhvr>
                                      <p:tavLst>
                                        <p:tav tm="0">
                                          <p:val>
                                            <p:strVal val="#ppt_x"/>
                                          </p:val>
                                        </p:tav>
                                        <p:tav tm="100000">
                                          <p:val>
                                            <p:strVal val="#ppt_x"/>
                                          </p:val>
                                        </p:tav>
                                      </p:tavLst>
                                    </p:anim>
                                    <p:anim calcmode="lin" valueType="num">
                                      <p:cBhvr additive="base">
                                        <p:cTn id="112" dur="500" fill="hold"/>
                                        <p:tgtEl>
                                          <p:spTgt spid="13"/>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additive="base">
                                        <p:cTn id="115" dur="500" fill="hold"/>
                                        <p:tgtEl>
                                          <p:spTgt spid="42"/>
                                        </p:tgtEl>
                                        <p:attrNameLst>
                                          <p:attrName>ppt_x</p:attrName>
                                        </p:attrNameLst>
                                      </p:cBhvr>
                                      <p:tavLst>
                                        <p:tav tm="0">
                                          <p:val>
                                            <p:strVal val="#ppt_x"/>
                                          </p:val>
                                        </p:tav>
                                        <p:tav tm="100000">
                                          <p:val>
                                            <p:strVal val="#ppt_x"/>
                                          </p:val>
                                        </p:tav>
                                      </p:tavLst>
                                    </p:anim>
                                    <p:anim calcmode="lin" valueType="num">
                                      <p:cBhvr additive="base">
                                        <p:cTn id="116" dur="500" fill="hold"/>
                                        <p:tgtEl>
                                          <p:spTgt spid="42"/>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9"/>
                                        </p:tgtEl>
                                        <p:attrNameLst>
                                          <p:attrName>style.visibility</p:attrName>
                                        </p:attrNameLst>
                                      </p:cBhvr>
                                      <p:to>
                                        <p:strVal val="visible"/>
                                      </p:to>
                                    </p:set>
                                    <p:anim calcmode="lin" valueType="num">
                                      <p:cBhvr additive="base">
                                        <p:cTn id="119" dur="500" fill="hold"/>
                                        <p:tgtEl>
                                          <p:spTgt spid="9"/>
                                        </p:tgtEl>
                                        <p:attrNameLst>
                                          <p:attrName>ppt_x</p:attrName>
                                        </p:attrNameLst>
                                      </p:cBhvr>
                                      <p:tavLst>
                                        <p:tav tm="0">
                                          <p:val>
                                            <p:strVal val="#ppt_x"/>
                                          </p:val>
                                        </p:tav>
                                        <p:tav tm="100000">
                                          <p:val>
                                            <p:strVal val="#ppt_x"/>
                                          </p:val>
                                        </p:tav>
                                      </p:tavLst>
                                    </p:anim>
                                    <p:anim calcmode="lin" valueType="num">
                                      <p:cBhvr additive="base">
                                        <p:cTn id="1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1079444" y="51627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21. grocery : </a:t>
            </a:r>
          </a:p>
        </p:txBody>
      </p:sp>
      <p:sp>
        <p:nvSpPr>
          <p:cNvPr id="37" name="Rectangle 36">
            <a:extLst>
              <a:ext uri="{FF2B5EF4-FFF2-40B4-BE49-F238E27FC236}">
                <a16:creationId xmlns:a16="http://schemas.microsoft.com/office/drawing/2014/main" id="{A4E5D3DE-259E-433D-8829-9A11B283CB21}"/>
              </a:ext>
            </a:extLst>
          </p:cNvPr>
          <p:cNvSpPr/>
          <p:nvPr/>
        </p:nvSpPr>
        <p:spPr>
          <a:xfrm>
            <a:off x="4337706" y="593230"/>
            <a:ext cx="9144000" cy="1569660"/>
          </a:xfrm>
          <a:prstGeom prst="rect">
            <a:avLst/>
          </a:prstGeom>
        </p:spPr>
        <p:txBody>
          <a:bodyPr>
            <a:spAutoFit/>
          </a:bodyPr>
          <a:lstStyle/>
          <a:p>
            <a:r>
              <a:rPr lang="en-US" sz="4800" b="1">
                <a:solidFill>
                  <a:schemeClr val="tx1">
                    <a:lumMod val="95000"/>
                    <a:lumOff val="5000"/>
                  </a:schemeClr>
                </a:solidFill>
              </a:rPr>
              <a:t>/’grəʊsərɪ/</a:t>
            </a:r>
          </a:p>
          <a:p>
            <a:r>
              <a:rPr lang="en-US" sz="4800" b="1">
                <a:solidFill>
                  <a:schemeClr val="tx1">
                    <a:lumMod val="95000"/>
                    <a:lumOff val="5000"/>
                  </a:schemeClr>
                </a:solidFill>
              </a:rPr>
              <a:t>cửa hàng tạp hóa</a:t>
            </a:r>
          </a:p>
        </p:txBody>
      </p:sp>
      <p:sp>
        <p:nvSpPr>
          <p:cNvPr id="40" name="TextBox 8">
            <a:extLst>
              <a:ext uri="{FF2B5EF4-FFF2-40B4-BE49-F238E27FC236}">
                <a16:creationId xmlns:a16="http://schemas.microsoft.com/office/drawing/2014/main" id="{2C4DD438-6C58-4D87-95E5-2DA564F72650}"/>
              </a:ext>
            </a:extLst>
          </p:cNvPr>
          <p:cNvSpPr txBox="1"/>
          <p:nvPr/>
        </p:nvSpPr>
        <p:spPr>
          <a:xfrm>
            <a:off x="-666317" y="480768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23. health centre :</a:t>
            </a:r>
          </a:p>
        </p:txBody>
      </p:sp>
      <p:sp>
        <p:nvSpPr>
          <p:cNvPr id="41" name="Rectangle 40">
            <a:extLst>
              <a:ext uri="{FF2B5EF4-FFF2-40B4-BE49-F238E27FC236}">
                <a16:creationId xmlns:a16="http://schemas.microsoft.com/office/drawing/2014/main" id="{2063AE09-D336-4E60-9293-271C8A249DF3}"/>
              </a:ext>
            </a:extLst>
          </p:cNvPr>
          <p:cNvSpPr/>
          <p:nvPr/>
        </p:nvSpPr>
        <p:spPr>
          <a:xfrm>
            <a:off x="5430692" y="4793040"/>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/hel</a:t>
            </a:r>
            <a:r>
              <a:rPr lang="el-GR" sz="4800" b="1">
                <a:solidFill>
                  <a:schemeClr val="tx1">
                    <a:lumMod val="95000"/>
                    <a:lumOff val="5000"/>
                  </a:schemeClr>
                </a:solidFill>
                <a:latin typeface="Calibri" panose="020F0502020204030204" pitchFamily="34" charset="0"/>
                <a:cs typeface="Calibri" panose="020F0502020204030204" pitchFamily="34" charset="0"/>
              </a:rPr>
              <a:t>θ ‘</a:t>
            </a:r>
            <a:r>
              <a:rPr lang="vi-VN" sz="4800" b="1">
                <a:solidFill>
                  <a:schemeClr val="tx1">
                    <a:lumMod val="95000"/>
                    <a:lumOff val="5000"/>
                  </a:schemeClr>
                </a:solidFill>
                <a:latin typeface="Calibri" panose="020F0502020204030204" pitchFamily="34" charset="0"/>
                <a:cs typeface="Calibri" panose="020F0502020204030204" pitchFamily="34" charset="0"/>
              </a:rPr>
              <a:t>sentə(r)/</a:t>
            </a:r>
          </a:p>
          <a:p>
            <a:r>
              <a:rPr lang="vi-VN" sz="4800" b="1">
                <a:solidFill>
                  <a:schemeClr val="tx1">
                    <a:lumMod val="95000"/>
                    <a:lumOff val="5000"/>
                  </a:schemeClr>
                </a:solidFill>
                <a:latin typeface="Calibri" panose="020F0502020204030204" pitchFamily="34" charset="0"/>
                <a:cs typeface="Calibri" panose="020F0502020204030204" pitchFamily="34" charset="0"/>
              </a:rPr>
              <a:t>trung tâm y tế</a:t>
            </a:r>
          </a:p>
        </p:txBody>
      </p:sp>
      <p:sp>
        <p:nvSpPr>
          <p:cNvPr id="42" name="TextBox 8">
            <a:extLst>
              <a:ext uri="{FF2B5EF4-FFF2-40B4-BE49-F238E27FC236}">
                <a16:creationId xmlns:a16="http://schemas.microsoft.com/office/drawing/2014/main" id="{09663EA2-5424-4F5E-AF72-A7D7FD1B73C7}"/>
              </a:ext>
            </a:extLst>
          </p:cNvPr>
          <p:cNvSpPr txBox="1"/>
          <p:nvPr/>
        </p:nvSpPr>
        <p:spPr>
          <a:xfrm>
            <a:off x="8354216" y="470256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24. hospital : </a:t>
            </a:r>
          </a:p>
        </p:txBody>
      </p:sp>
      <p:sp>
        <p:nvSpPr>
          <p:cNvPr id="43" name="Rectangle 42">
            <a:extLst>
              <a:ext uri="{FF2B5EF4-FFF2-40B4-BE49-F238E27FC236}">
                <a16:creationId xmlns:a16="http://schemas.microsoft.com/office/drawing/2014/main" id="{67C7214A-8B7F-4ACB-8D0D-C39C08EFAFBB}"/>
              </a:ext>
            </a:extLst>
          </p:cNvPr>
          <p:cNvSpPr/>
          <p:nvPr/>
        </p:nvSpPr>
        <p:spPr>
          <a:xfrm>
            <a:off x="13826868" y="4740246"/>
            <a:ext cx="9144000" cy="1569660"/>
          </a:xfrm>
          <a:prstGeom prst="rect">
            <a:avLst/>
          </a:prstGeom>
        </p:spPr>
        <p:txBody>
          <a:bodyPr>
            <a:spAutoFit/>
          </a:bodyPr>
          <a:lstStyle/>
          <a:p>
            <a:r>
              <a:rPr lang="en-US" sz="4800" b="1">
                <a:solidFill>
                  <a:schemeClr val="tx1">
                    <a:lumMod val="95000"/>
                    <a:lumOff val="5000"/>
                  </a:schemeClr>
                </a:solidFill>
              </a:rPr>
              <a:t>/hɒspɪtl/</a:t>
            </a:r>
          </a:p>
          <a:p>
            <a:r>
              <a:rPr lang="en-US" sz="4800" b="1">
                <a:solidFill>
                  <a:schemeClr val="tx1">
                    <a:lumMod val="95000"/>
                    <a:lumOff val="5000"/>
                  </a:schemeClr>
                </a:solidFill>
              </a:rPr>
              <a:t>bệnh viện</a:t>
            </a:r>
          </a:p>
        </p:txBody>
      </p:sp>
      <p:sp>
        <p:nvSpPr>
          <p:cNvPr id="44" name="TextBox 8">
            <a:extLst>
              <a:ext uri="{FF2B5EF4-FFF2-40B4-BE49-F238E27FC236}">
                <a16:creationId xmlns:a16="http://schemas.microsoft.com/office/drawing/2014/main" id="{96CD5424-9306-433F-BB25-02B3AA736E84}"/>
              </a:ext>
            </a:extLst>
          </p:cNvPr>
          <p:cNvSpPr txBox="1"/>
          <p:nvPr/>
        </p:nvSpPr>
        <p:spPr>
          <a:xfrm>
            <a:off x="7531367" y="528694"/>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22. hairdresser’s: </a:t>
            </a:r>
          </a:p>
        </p:txBody>
      </p:sp>
      <p:sp>
        <p:nvSpPr>
          <p:cNvPr id="45" name="Rectangle 44">
            <a:extLst>
              <a:ext uri="{FF2B5EF4-FFF2-40B4-BE49-F238E27FC236}">
                <a16:creationId xmlns:a16="http://schemas.microsoft.com/office/drawing/2014/main" id="{5771C7FC-3786-48B0-B5F2-14ABA36A662C}"/>
              </a:ext>
            </a:extLst>
          </p:cNvPr>
          <p:cNvSpPr/>
          <p:nvPr/>
        </p:nvSpPr>
        <p:spPr>
          <a:xfrm>
            <a:off x="13468386" y="649946"/>
            <a:ext cx="9144000" cy="1508105"/>
          </a:xfrm>
          <a:prstGeom prst="rect">
            <a:avLst/>
          </a:prstGeom>
        </p:spPr>
        <p:txBody>
          <a:bodyPr>
            <a:spAutoFit/>
          </a:bodyPr>
          <a:lstStyle/>
          <a:p>
            <a:r>
              <a:rPr lang="vi-VN" sz="4600" b="1">
                <a:solidFill>
                  <a:schemeClr val="tx1">
                    <a:lumMod val="95000"/>
                    <a:lumOff val="5000"/>
                  </a:schemeClr>
                </a:solidFill>
                <a:latin typeface="Calibri" panose="020F0502020204030204" pitchFamily="34" charset="0"/>
                <a:cs typeface="Calibri" panose="020F0502020204030204" pitchFamily="34" charset="0"/>
              </a:rPr>
              <a:t>/'heədresə(r)z/</a:t>
            </a:r>
          </a:p>
          <a:p>
            <a:r>
              <a:rPr lang="vi-VN" sz="4600" b="1">
                <a:solidFill>
                  <a:schemeClr val="tx1">
                    <a:lumMod val="95000"/>
                    <a:lumOff val="5000"/>
                  </a:schemeClr>
                </a:solidFill>
                <a:latin typeface="Calibri" panose="020F0502020204030204" pitchFamily="34" charset="0"/>
                <a:cs typeface="Calibri" panose="020F0502020204030204" pitchFamily="34" charset="0"/>
              </a:rPr>
              <a:t>hiệu uốn tóc</a:t>
            </a:r>
          </a:p>
        </p:txBody>
      </p:sp>
      <p:pic>
        <p:nvPicPr>
          <p:cNvPr id="2" name="Picture 1">
            <a:extLst>
              <a:ext uri="{FF2B5EF4-FFF2-40B4-BE49-F238E27FC236}">
                <a16:creationId xmlns:a16="http://schemas.microsoft.com/office/drawing/2014/main" id="{244BE5F0-AE82-452D-AECD-7E7047E927DC}"/>
              </a:ext>
            </a:extLst>
          </p:cNvPr>
          <p:cNvPicPr>
            <a:picLocks noChangeAspect="1"/>
          </p:cNvPicPr>
          <p:nvPr/>
        </p:nvPicPr>
        <p:blipFill>
          <a:blip r:embed="rId18"/>
          <a:stretch>
            <a:fillRect/>
          </a:stretch>
        </p:blipFill>
        <p:spPr>
          <a:xfrm>
            <a:off x="775486" y="1441700"/>
            <a:ext cx="3410878" cy="3506458"/>
          </a:xfrm>
          <a:prstGeom prst="rect">
            <a:avLst/>
          </a:prstGeom>
        </p:spPr>
      </p:pic>
      <p:pic>
        <p:nvPicPr>
          <p:cNvPr id="7" name="Picture 6">
            <a:extLst>
              <a:ext uri="{FF2B5EF4-FFF2-40B4-BE49-F238E27FC236}">
                <a16:creationId xmlns:a16="http://schemas.microsoft.com/office/drawing/2014/main" id="{65E83AD8-5AFB-425A-B014-0857A1D35C62}"/>
              </a:ext>
            </a:extLst>
          </p:cNvPr>
          <p:cNvPicPr>
            <a:picLocks noChangeAspect="1"/>
          </p:cNvPicPr>
          <p:nvPr/>
        </p:nvPicPr>
        <p:blipFill>
          <a:blip r:embed="rId19"/>
          <a:stretch>
            <a:fillRect/>
          </a:stretch>
        </p:blipFill>
        <p:spPr>
          <a:xfrm>
            <a:off x="9397061" y="1468534"/>
            <a:ext cx="3807513" cy="3226306"/>
          </a:xfrm>
          <a:prstGeom prst="rect">
            <a:avLst/>
          </a:prstGeom>
        </p:spPr>
      </p:pic>
      <p:pic>
        <p:nvPicPr>
          <p:cNvPr id="8" name="Picture 7">
            <a:extLst>
              <a:ext uri="{FF2B5EF4-FFF2-40B4-BE49-F238E27FC236}">
                <a16:creationId xmlns:a16="http://schemas.microsoft.com/office/drawing/2014/main" id="{6627B674-4657-42CF-9A79-C2CAC0434268}"/>
              </a:ext>
            </a:extLst>
          </p:cNvPr>
          <p:cNvPicPr>
            <a:picLocks noChangeAspect="1"/>
          </p:cNvPicPr>
          <p:nvPr/>
        </p:nvPicPr>
        <p:blipFill>
          <a:blip r:embed="rId20"/>
          <a:stretch>
            <a:fillRect/>
          </a:stretch>
        </p:blipFill>
        <p:spPr>
          <a:xfrm>
            <a:off x="1142600" y="5641124"/>
            <a:ext cx="3878057" cy="3506458"/>
          </a:xfrm>
          <a:prstGeom prst="rect">
            <a:avLst/>
          </a:prstGeom>
        </p:spPr>
      </p:pic>
      <p:sp>
        <p:nvSpPr>
          <p:cNvPr id="4" name="Freeform 4"/>
          <p:cNvSpPr/>
          <p:nvPr/>
        </p:nvSpPr>
        <p:spPr>
          <a:xfrm rot="-323447">
            <a:off x="-155627" y="8251444"/>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9" name="Picture 8">
            <a:extLst>
              <a:ext uri="{FF2B5EF4-FFF2-40B4-BE49-F238E27FC236}">
                <a16:creationId xmlns:a16="http://schemas.microsoft.com/office/drawing/2014/main" id="{C1FC6DC8-701C-412A-B4DF-03678EE17E1D}"/>
              </a:ext>
            </a:extLst>
          </p:cNvPr>
          <p:cNvPicPr>
            <a:picLocks noChangeAspect="1"/>
          </p:cNvPicPr>
          <p:nvPr/>
        </p:nvPicPr>
        <p:blipFill>
          <a:blip r:embed="rId23"/>
          <a:stretch>
            <a:fillRect/>
          </a:stretch>
        </p:blipFill>
        <p:spPr>
          <a:xfrm>
            <a:off x="9421746" y="5784452"/>
            <a:ext cx="4223996" cy="3608048"/>
          </a:xfrm>
          <a:prstGeom prst="rect">
            <a:avLst/>
          </a:prstGeom>
        </p:spPr>
      </p:pic>
      <p:pic>
        <p:nvPicPr>
          <p:cNvPr id="10" name="grocery">
            <a:hlinkClick r:id="" action="ppaction://media"/>
            <a:extLst>
              <a:ext uri="{FF2B5EF4-FFF2-40B4-BE49-F238E27FC236}">
                <a16:creationId xmlns:a16="http://schemas.microsoft.com/office/drawing/2014/main" id="{80932065-17FC-4E14-9132-700FA67B481E}"/>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467072" y="3053237"/>
            <a:ext cx="609600" cy="609600"/>
          </a:xfrm>
          <a:prstGeom prst="rect">
            <a:avLst/>
          </a:prstGeom>
        </p:spPr>
      </p:pic>
      <p:pic>
        <p:nvPicPr>
          <p:cNvPr id="11" name="hairdresser’s">
            <a:hlinkClick r:id="" action="ppaction://media"/>
            <a:extLst>
              <a:ext uri="{FF2B5EF4-FFF2-40B4-BE49-F238E27FC236}">
                <a16:creationId xmlns:a16="http://schemas.microsoft.com/office/drawing/2014/main" id="{76AEE45D-9D3B-4981-93E6-B34CBC6DA654}"/>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775691" y="3120371"/>
            <a:ext cx="609600" cy="609600"/>
          </a:xfrm>
          <a:prstGeom prst="rect">
            <a:avLst/>
          </a:prstGeom>
        </p:spPr>
      </p:pic>
      <p:pic>
        <p:nvPicPr>
          <p:cNvPr id="12" name="health centre">
            <a:hlinkClick r:id="" action="ppaction://media"/>
            <a:extLst>
              <a:ext uri="{FF2B5EF4-FFF2-40B4-BE49-F238E27FC236}">
                <a16:creationId xmlns:a16="http://schemas.microsoft.com/office/drawing/2014/main" id="{67893D74-9659-4EE2-AD2D-3CFFD41B630E}"/>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313515" y="7398618"/>
            <a:ext cx="609600" cy="609600"/>
          </a:xfrm>
          <a:prstGeom prst="rect">
            <a:avLst/>
          </a:prstGeom>
        </p:spPr>
      </p:pic>
      <p:pic>
        <p:nvPicPr>
          <p:cNvPr id="13" name="hospital">
            <a:hlinkClick r:id="" action="ppaction://media"/>
            <a:extLst>
              <a:ext uri="{FF2B5EF4-FFF2-40B4-BE49-F238E27FC236}">
                <a16:creationId xmlns:a16="http://schemas.microsoft.com/office/drawing/2014/main" id="{EDBE3701-B8DC-4E3E-AA8F-77E6A255F102}"/>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012374" y="7372429"/>
            <a:ext cx="609600" cy="609600"/>
          </a:xfrm>
          <a:prstGeom prst="rect">
            <a:avLst/>
          </a:prstGeom>
        </p:spPr>
      </p:pic>
    </p:spTree>
    <p:extLst>
      <p:ext uri="{BB962C8B-B14F-4D97-AF65-F5344CB8AC3E}">
        <p14:creationId xmlns:p14="http://schemas.microsoft.com/office/powerpoint/2010/main" val="9262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ppt_x"/>
                                          </p:val>
                                        </p:tav>
                                        <p:tav tm="100000">
                                          <p:val>
                                            <p:strVal val="#ppt_x"/>
                                          </p:val>
                                        </p:tav>
                                      </p:tavLst>
                                    </p:anim>
                                    <p:anim calcmode="lin" valueType="num">
                                      <p:cBhvr additive="base">
                                        <p:cTn id="1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02879" y="49819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25. hotel : </a:t>
            </a:r>
          </a:p>
        </p:txBody>
      </p:sp>
      <p:sp>
        <p:nvSpPr>
          <p:cNvPr id="37" name="Rectangle 36">
            <a:extLst>
              <a:ext uri="{FF2B5EF4-FFF2-40B4-BE49-F238E27FC236}">
                <a16:creationId xmlns:a16="http://schemas.microsoft.com/office/drawing/2014/main" id="{A4E5D3DE-259E-433D-8829-9A11B283CB21}"/>
              </a:ext>
            </a:extLst>
          </p:cNvPr>
          <p:cNvSpPr/>
          <p:nvPr/>
        </p:nvSpPr>
        <p:spPr>
          <a:xfrm>
            <a:off x="4658805" y="498641"/>
            <a:ext cx="9144000" cy="1569660"/>
          </a:xfrm>
          <a:prstGeom prst="rect">
            <a:avLst/>
          </a:prstGeom>
        </p:spPr>
        <p:txBody>
          <a:bodyPr>
            <a:spAutoFit/>
          </a:bodyPr>
          <a:lstStyle/>
          <a:p>
            <a:r>
              <a:rPr lang="en-US" sz="4800" b="1">
                <a:solidFill>
                  <a:schemeClr val="tx1">
                    <a:lumMod val="95000"/>
                    <a:lumOff val="5000"/>
                  </a:schemeClr>
                </a:solidFill>
              </a:rPr>
              <a:t>/həʊ’tel/</a:t>
            </a:r>
          </a:p>
          <a:p>
            <a:r>
              <a:rPr lang="en-US" sz="4800" b="1">
                <a:solidFill>
                  <a:schemeClr val="tx1">
                    <a:lumMod val="95000"/>
                    <a:lumOff val="5000"/>
                  </a:schemeClr>
                </a:solidFill>
              </a:rPr>
              <a:t>khách sạn</a:t>
            </a:r>
          </a:p>
        </p:txBody>
      </p:sp>
      <p:sp>
        <p:nvSpPr>
          <p:cNvPr id="40" name="TextBox 8">
            <a:extLst>
              <a:ext uri="{FF2B5EF4-FFF2-40B4-BE49-F238E27FC236}">
                <a16:creationId xmlns:a16="http://schemas.microsoft.com/office/drawing/2014/main" id="{2C4DD438-6C58-4D87-95E5-2DA564F72650}"/>
              </a:ext>
            </a:extLst>
          </p:cNvPr>
          <p:cNvSpPr txBox="1"/>
          <p:nvPr/>
        </p:nvSpPr>
        <p:spPr>
          <a:xfrm>
            <a:off x="386271" y="541750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27. market :</a:t>
            </a:r>
          </a:p>
        </p:txBody>
      </p:sp>
      <p:sp>
        <p:nvSpPr>
          <p:cNvPr id="41" name="Rectangle 40">
            <a:extLst>
              <a:ext uri="{FF2B5EF4-FFF2-40B4-BE49-F238E27FC236}">
                <a16:creationId xmlns:a16="http://schemas.microsoft.com/office/drawing/2014/main" id="{2063AE09-D336-4E60-9293-271C8A249DF3}"/>
              </a:ext>
            </a:extLst>
          </p:cNvPr>
          <p:cNvSpPr/>
          <p:nvPr/>
        </p:nvSpPr>
        <p:spPr>
          <a:xfrm>
            <a:off x="5655650" y="5526206"/>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/’mɑːkɪt/</a:t>
            </a:r>
          </a:p>
          <a:p>
            <a:r>
              <a:rPr lang="vi-VN" sz="4800" b="1">
                <a:solidFill>
                  <a:schemeClr val="tx1">
                    <a:lumMod val="95000"/>
                    <a:lumOff val="5000"/>
                  </a:schemeClr>
                </a:solidFill>
                <a:latin typeface="Calibri" panose="020F0502020204030204" pitchFamily="34" charset="0"/>
                <a:cs typeface="Calibri" panose="020F0502020204030204" pitchFamily="34" charset="0"/>
              </a:rPr>
              <a:t>chợ</a:t>
            </a:r>
          </a:p>
        </p:txBody>
      </p:sp>
      <p:sp>
        <p:nvSpPr>
          <p:cNvPr id="42" name="TextBox 8">
            <a:extLst>
              <a:ext uri="{FF2B5EF4-FFF2-40B4-BE49-F238E27FC236}">
                <a16:creationId xmlns:a16="http://schemas.microsoft.com/office/drawing/2014/main" id="{09663EA2-5424-4F5E-AF72-A7D7FD1B73C7}"/>
              </a:ext>
            </a:extLst>
          </p:cNvPr>
          <p:cNvSpPr txBox="1"/>
          <p:nvPr/>
        </p:nvSpPr>
        <p:spPr>
          <a:xfrm>
            <a:off x="7303757" y="538649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28. memorial : </a:t>
            </a:r>
          </a:p>
        </p:txBody>
      </p:sp>
      <p:sp>
        <p:nvSpPr>
          <p:cNvPr id="43" name="Rectangle 42">
            <a:extLst>
              <a:ext uri="{FF2B5EF4-FFF2-40B4-BE49-F238E27FC236}">
                <a16:creationId xmlns:a16="http://schemas.microsoft.com/office/drawing/2014/main" id="{67C7214A-8B7F-4ACB-8D0D-C39C08EFAFBB}"/>
              </a:ext>
            </a:extLst>
          </p:cNvPr>
          <p:cNvSpPr/>
          <p:nvPr/>
        </p:nvSpPr>
        <p:spPr>
          <a:xfrm>
            <a:off x="12985814" y="5355475"/>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/mə’mɔ:rɪəl/</a:t>
            </a:r>
          </a:p>
          <a:p>
            <a:r>
              <a:rPr lang="vi-VN" sz="4800" b="1">
                <a:solidFill>
                  <a:schemeClr val="tx1">
                    <a:lumMod val="95000"/>
                    <a:lumOff val="5000"/>
                  </a:schemeClr>
                </a:solidFill>
                <a:latin typeface="Calibri" panose="020F0502020204030204" pitchFamily="34" charset="0"/>
                <a:cs typeface="Calibri" panose="020F0502020204030204" pitchFamily="34" charset="0"/>
              </a:rPr>
              <a:t>đài tưởng niệm</a:t>
            </a:r>
          </a:p>
        </p:txBody>
      </p:sp>
      <p:sp>
        <p:nvSpPr>
          <p:cNvPr id="44" name="TextBox 8">
            <a:extLst>
              <a:ext uri="{FF2B5EF4-FFF2-40B4-BE49-F238E27FC236}">
                <a16:creationId xmlns:a16="http://schemas.microsoft.com/office/drawing/2014/main" id="{96CD5424-9306-433F-BB25-02B3AA736E84}"/>
              </a:ext>
            </a:extLst>
          </p:cNvPr>
          <p:cNvSpPr txBox="1"/>
          <p:nvPr/>
        </p:nvSpPr>
        <p:spPr>
          <a:xfrm>
            <a:off x="7531367" y="528694"/>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26. lamp post : </a:t>
            </a:r>
          </a:p>
        </p:txBody>
      </p:sp>
      <p:sp>
        <p:nvSpPr>
          <p:cNvPr id="45" name="Rectangle 44">
            <a:extLst>
              <a:ext uri="{FF2B5EF4-FFF2-40B4-BE49-F238E27FC236}">
                <a16:creationId xmlns:a16="http://schemas.microsoft.com/office/drawing/2014/main" id="{5771C7FC-3786-48B0-B5F2-14ABA36A662C}"/>
              </a:ext>
            </a:extLst>
          </p:cNvPr>
          <p:cNvSpPr/>
          <p:nvPr/>
        </p:nvSpPr>
        <p:spPr>
          <a:xfrm>
            <a:off x="13236075" y="554675"/>
            <a:ext cx="9144000" cy="1508105"/>
          </a:xfrm>
          <a:prstGeom prst="rect">
            <a:avLst/>
          </a:prstGeom>
        </p:spPr>
        <p:txBody>
          <a:bodyPr>
            <a:spAutoFit/>
          </a:bodyPr>
          <a:lstStyle/>
          <a:p>
            <a:r>
              <a:rPr lang="vi-VN" sz="4600" b="1">
                <a:solidFill>
                  <a:schemeClr val="tx1">
                    <a:lumMod val="95000"/>
                    <a:lumOff val="5000"/>
                  </a:schemeClr>
                </a:solidFill>
                <a:latin typeface="Calibri" panose="020F0502020204030204" pitchFamily="34" charset="0"/>
                <a:cs typeface="Calibri" panose="020F0502020204030204" pitchFamily="34" charset="0"/>
              </a:rPr>
              <a:t>/læmp pəʊst/</a:t>
            </a:r>
          </a:p>
          <a:p>
            <a:r>
              <a:rPr lang="vi-VN" sz="4600" b="1">
                <a:solidFill>
                  <a:schemeClr val="tx1">
                    <a:lumMod val="95000"/>
                    <a:lumOff val="5000"/>
                  </a:schemeClr>
                </a:solidFill>
                <a:latin typeface="Calibri" panose="020F0502020204030204" pitchFamily="34" charset="0"/>
                <a:cs typeface="Calibri" panose="020F0502020204030204" pitchFamily="34" charset="0"/>
              </a:rPr>
              <a:t>cột đèn đường</a:t>
            </a:r>
          </a:p>
        </p:txBody>
      </p:sp>
      <p:pic>
        <p:nvPicPr>
          <p:cNvPr id="2" name="Picture 1">
            <a:extLst>
              <a:ext uri="{FF2B5EF4-FFF2-40B4-BE49-F238E27FC236}">
                <a16:creationId xmlns:a16="http://schemas.microsoft.com/office/drawing/2014/main" id="{D11891FF-9F1A-4D74-B59A-852AC3D04878}"/>
              </a:ext>
            </a:extLst>
          </p:cNvPr>
          <p:cNvPicPr>
            <a:picLocks noChangeAspect="1"/>
          </p:cNvPicPr>
          <p:nvPr/>
        </p:nvPicPr>
        <p:blipFill>
          <a:blip r:embed="rId18"/>
          <a:stretch>
            <a:fillRect/>
          </a:stretch>
        </p:blipFill>
        <p:spPr>
          <a:xfrm>
            <a:off x="1078782" y="1501614"/>
            <a:ext cx="3316211" cy="3884878"/>
          </a:xfrm>
          <a:prstGeom prst="rect">
            <a:avLst/>
          </a:prstGeom>
        </p:spPr>
      </p:pic>
      <p:pic>
        <p:nvPicPr>
          <p:cNvPr id="7" name="Picture 6">
            <a:extLst>
              <a:ext uri="{FF2B5EF4-FFF2-40B4-BE49-F238E27FC236}">
                <a16:creationId xmlns:a16="http://schemas.microsoft.com/office/drawing/2014/main" id="{95812B03-FFE3-47BC-9B2A-F12C57E24024}"/>
              </a:ext>
            </a:extLst>
          </p:cNvPr>
          <p:cNvPicPr>
            <a:picLocks noChangeAspect="1"/>
          </p:cNvPicPr>
          <p:nvPr/>
        </p:nvPicPr>
        <p:blipFill>
          <a:blip r:embed="rId19"/>
          <a:stretch>
            <a:fillRect/>
          </a:stretch>
        </p:blipFill>
        <p:spPr>
          <a:xfrm>
            <a:off x="8666696" y="1403767"/>
            <a:ext cx="4399618" cy="3874324"/>
          </a:xfrm>
          <a:prstGeom prst="rect">
            <a:avLst/>
          </a:prstGeom>
        </p:spPr>
      </p:pic>
      <p:pic>
        <p:nvPicPr>
          <p:cNvPr id="8" name="Picture 7">
            <a:extLst>
              <a:ext uri="{FF2B5EF4-FFF2-40B4-BE49-F238E27FC236}">
                <a16:creationId xmlns:a16="http://schemas.microsoft.com/office/drawing/2014/main" id="{FAEC1CFF-1F51-4D90-9410-84DF7DCDC320}"/>
              </a:ext>
            </a:extLst>
          </p:cNvPr>
          <p:cNvPicPr>
            <a:picLocks noChangeAspect="1"/>
          </p:cNvPicPr>
          <p:nvPr/>
        </p:nvPicPr>
        <p:blipFill>
          <a:blip r:embed="rId20"/>
          <a:stretch>
            <a:fillRect/>
          </a:stretch>
        </p:blipFill>
        <p:spPr>
          <a:xfrm>
            <a:off x="1229416" y="6364744"/>
            <a:ext cx="4352019" cy="3325415"/>
          </a:xfrm>
          <a:prstGeom prst="rect">
            <a:avLst/>
          </a:prstGeom>
        </p:spPr>
      </p:pic>
      <p:sp>
        <p:nvSpPr>
          <p:cNvPr id="4" name="Freeform 4"/>
          <p:cNvSpPr/>
          <p:nvPr/>
        </p:nvSpPr>
        <p:spPr>
          <a:xfrm rot="-323447">
            <a:off x="-186757" y="8195352"/>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9" name="Picture 8">
            <a:extLst>
              <a:ext uri="{FF2B5EF4-FFF2-40B4-BE49-F238E27FC236}">
                <a16:creationId xmlns:a16="http://schemas.microsoft.com/office/drawing/2014/main" id="{4A1567E4-8D76-48DB-AEA1-D5C10101FE86}"/>
              </a:ext>
            </a:extLst>
          </p:cNvPr>
          <p:cNvPicPr>
            <a:picLocks noChangeAspect="1"/>
          </p:cNvPicPr>
          <p:nvPr/>
        </p:nvPicPr>
        <p:blipFill>
          <a:blip r:embed="rId23"/>
          <a:stretch>
            <a:fillRect/>
          </a:stretch>
        </p:blipFill>
        <p:spPr>
          <a:xfrm>
            <a:off x="8676125" y="6321015"/>
            <a:ext cx="4235473" cy="3226299"/>
          </a:xfrm>
          <a:prstGeom prst="rect">
            <a:avLst/>
          </a:prstGeom>
        </p:spPr>
      </p:pic>
      <p:pic>
        <p:nvPicPr>
          <p:cNvPr id="10" name="hotel">
            <a:hlinkClick r:id="" action="ppaction://media"/>
            <a:extLst>
              <a:ext uri="{FF2B5EF4-FFF2-40B4-BE49-F238E27FC236}">
                <a16:creationId xmlns:a16="http://schemas.microsoft.com/office/drawing/2014/main" id="{C3FC6F96-8879-47F1-BD3E-D2558184C5B7}"/>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605115" y="2853113"/>
            <a:ext cx="609600" cy="609600"/>
          </a:xfrm>
          <a:prstGeom prst="rect">
            <a:avLst/>
          </a:prstGeom>
        </p:spPr>
      </p:pic>
      <p:pic>
        <p:nvPicPr>
          <p:cNvPr id="11" name="lamp post">
            <a:hlinkClick r:id="" action="ppaction://media"/>
            <a:extLst>
              <a:ext uri="{FF2B5EF4-FFF2-40B4-BE49-F238E27FC236}">
                <a16:creationId xmlns:a16="http://schemas.microsoft.com/office/drawing/2014/main" id="{2263A96C-921A-46B3-A482-6E03AC019D12}"/>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439013" y="2901027"/>
            <a:ext cx="609600" cy="609600"/>
          </a:xfrm>
          <a:prstGeom prst="rect">
            <a:avLst/>
          </a:prstGeom>
        </p:spPr>
      </p:pic>
      <p:pic>
        <p:nvPicPr>
          <p:cNvPr id="12" name="market">
            <a:hlinkClick r:id="" action="ppaction://media"/>
            <a:extLst>
              <a:ext uri="{FF2B5EF4-FFF2-40B4-BE49-F238E27FC236}">
                <a16:creationId xmlns:a16="http://schemas.microsoft.com/office/drawing/2014/main" id="{CAFB9B1C-B611-4EBD-9299-3DEAADB9F2BB}"/>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847752" y="7735968"/>
            <a:ext cx="609600" cy="609600"/>
          </a:xfrm>
          <a:prstGeom prst="rect">
            <a:avLst/>
          </a:prstGeom>
        </p:spPr>
      </p:pic>
      <p:pic>
        <p:nvPicPr>
          <p:cNvPr id="13" name="memorial">
            <a:hlinkClick r:id="" action="ppaction://media"/>
            <a:extLst>
              <a:ext uri="{FF2B5EF4-FFF2-40B4-BE49-F238E27FC236}">
                <a16:creationId xmlns:a16="http://schemas.microsoft.com/office/drawing/2014/main" id="{46E6AC62-F61C-4543-A0A0-C4ED9F66A8C1}"/>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331308" y="7545264"/>
            <a:ext cx="609600" cy="469280"/>
          </a:xfrm>
          <a:prstGeom prst="rect">
            <a:avLst/>
          </a:prstGeom>
        </p:spPr>
      </p:pic>
    </p:spTree>
    <p:extLst>
      <p:ext uri="{BB962C8B-B14F-4D97-AF65-F5344CB8AC3E}">
        <p14:creationId xmlns:p14="http://schemas.microsoft.com/office/powerpoint/2010/main" val="10108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ppt_x"/>
                                          </p:val>
                                        </p:tav>
                                        <p:tav tm="100000">
                                          <p:val>
                                            <p:strVal val="#ppt_x"/>
                                          </p:val>
                                        </p:tav>
                                      </p:tavLst>
                                    </p:anim>
                                    <p:anim calcmode="lin" valueType="num">
                                      <p:cBhvr additive="base">
                                        <p:cTn id="1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02879" y="49819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29. modern : </a:t>
            </a:r>
          </a:p>
        </p:txBody>
      </p:sp>
      <p:sp>
        <p:nvSpPr>
          <p:cNvPr id="37" name="Rectangle 36">
            <a:extLst>
              <a:ext uri="{FF2B5EF4-FFF2-40B4-BE49-F238E27FC236}">
                <a16:creationId xmlns:a16="http://schemas.microsoft.com/office/drawing/2014/main" id="{A4E5D3DE-259E-433D-8829-9A11B283CB21}"/>
              </a:ext>
            </a:extLst>
          </p:cNvPr>
          <p:cNvSpPr/>
          <p:nvPr/>
        </p:nvSpPr>
        <p:spPr>
          <a:xfrm>
            <a:off x="4876683" y="596841"/>
            <a:ext cx="9144000" cy="1569660"/>
          </a:xfrm>
          <a:prstGeom prst="rect">
            <a:avLst/>
          </a:prstGeom>
        </p:spPr>
        <p:txBody>
          <a:bodyPr>
            <a:spAutoFit/>
          </a:bodyPr>
          <a:lstStyle/>
          <a:p>
            <a:r>
              <a:rPr lang="en-US" sz="4800" b="1">
                <a:solidFill>
                  <a:schemeClr val="tx1">
                    <a:lumMod val="95000"/>
                    <a:lumOff val="5000"/>
                  </a:schemeClr>
                </a:solidFill>
              </a:rPr>
              <a:t>/’mɒdn/</a:t>
            </a:r>
          </a:p>
          <a:p>
            <a:r>
              <a:rPr lang="en-US" sz="4800" b="1">
                <a:solidFill>
                  <a:schemeClr val="tx1">
                    <a:lumMod val="95000"/>
                    <a:lumOff val="5000"/>
                  </a:schemeClr>
                </a:solidFill>
              </a:rPr>
              <a:t>hiện đại</a:t>
            </a:r>
          </a:p>
        </p:txBody>
      </p:sp>
      <p:sp>
        <p:nvSpPr>
          <p:cNvPr id="40" name="TextBox 8">
            <a:extLst>
              <a:ext uri="{FF2B5EF4-FFF2-40B4-BE49-F238E27FC236}">
                <a16:creationId xmlns:a16="http://schemas.microsoft.com/office/drawing/2014/main" id="{2C4DD438-6C58-4D87-95E5-2DA564F72650}"/>
              </a:ext>
            </a:extLst>
          </p:cNvPr>
          <p:cNvSpPr txBox="1"/>
          <p:nvPr/>
        </p:nvSpPr>
        <p:spPr>
          <a:xfrm>
            <a:off x="-247329" y="4945505"/>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31. park :</a:t>
            </a:r>
          </a:p>
        </p:txBody>
      </p:sp>
      <p:sp>
        <p:nvSpPr>
          <p:cNvPr id="41" name="Rectangle 40">
            <a:extLst>
              <a:ext uri="{FF2B5EF4-FFF2-40B4-BE49-F238E27FC236}">
                <a16:creationId xmlns:a16="http://schemas.microsoft.com/office/drawing/2014/main" id="{2063AE09-D336-4E60-9293-271C8A249DF3}"/>
              </a:ext>
            </a:extLst>
          </p:cNvPr>
          <p:cNvSpPr/>
          <p:nvPr/>
        </p:nvSpPr>
        <p:spPr>
          <a:xfrm>
            <a:off x="4648200" y="4976552"/>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/pɑːk/</a:t>
            </a:r>
          </a:p>
          <a:p>
            <a:r>
              <a:rPr lang="vi-VN" sz="4800" b="1">
                <a:solidFill>
                  <a:schemeClr val="tx1">
                    <a:lumMod val="95000"/>
                    <a:lumOff val="5000"/>
                  </a:schemeClr>
                </a:solidFill>
                <a:latin typeface="Calibri" panose="020F0502020204030204" pitchFamily="34" charset="0"/>
                <a:cs typeface="Calibri" panose="020F0502020204030204" pitchFamily="34" charset="0"/>
              </a:rPr>
              <a:t>công viên</a:t>
            </a:r>
          </a:p>
        </p:txBody>
      </p:sp>
      <p:sp>
        <p:nvSpPr>
          <p:cNvPr id="42" name="TextBox 8">
            <a:extLst>
              <a:ext uri="{FF2B5EF4-FFF2-40B4-BE49-F238E27FC236}">
                <a16:creationId xmlns:a16="http://schemas.microsoft.com/office/drawing/2014/main" id="{09663EA2-5424-4F5E-AF72-A7D7FD1B73C7}"/>
              </a:ext>
            </a:extLst>
          </p:cNvPr>
          <p:cNvSpPr txBox="1"/>
          <p:nvPr/>
        </p:nvSpPr>
        <p:spPr>
          <a:xfrm>
            <a:off x="7840372" y="47625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32. pedestrian subway : </a:t>
            </a:r>
          </a:p>
        </p:txBody>
      </p:sp>
      <p:sp>
        <p:nvSpPr>
          <p:cNvPr id="43" name="Rectangle 42">
            <a:extLst>
              <a:ext uri="{FF2B5EF4-FFF2-40B4-BE49-F238E27FC236}">
                <a16:creationId xmlns:a16="http://schemas.microsoft.com/office/drawing/2014/main" id="{67C7214A-8B7F-4ACB-8D0D-C39C08EFAFBB}"/>
              </a:ext>
            </a:extLst>
          </p:cNvPr>
          <p:cNvSpPr/>
          <p:nvPr/>
        </p:nvSpPr>
        <p:spPr>
          <a:xfrm>
            <a:off x="11701831" y="5315794"/>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/pə’destrɪən ‘sʌbweɪ/</a:t>
            </a:r>
          </a:p>
          <a:p>
            <a:r>
              <a:rPr lang="vi-VN" sz="4800" b="1">
                <a:solidFill>
                  <a:schemeClr val="tx1">
                    <a:lumMod val="95000"/>
                    <a:lumOff val="5000"/>
                  </a:schemeClr>
                </a:solidFill>
                <a:latin typeface="Calibri" panose="020F0502020204030204" pitchFamily="34" charset="0"/>
                <a:cs typeface="Calibri" panose="020F0502020204030204" pitchFamily="34" charset="0"/>
              </a:rPr>
              <a:t>đường hầm đi bộ</a:t>
            </a:r>
          </a:p>
        </p:txBody>
      </p:sp>
      <p:sp>
        <p:nvSpPr>
          <p:cNvPr id="44" name="TextBox 8">
            <a:extLst>
              <a:ext uri="{FF2B5EF4-FFF2-40B4-BE49-F238E27FC236}">
                <a16:creationId xmlns:a16="http://schemas.microsoft.com/office/drawing/2014/main" id="{96CD5424-9306-433F-BB25-02B3AA736E84}"/>
              </a:ext>
            </a:extLst>
          </p:cNvPr>
          <p:cNvSpPr txBox="1"/>
          <p:nvPr/>
        </p:nvSpPr>
        <p:spPr>
          <a:xfrm>
            <a:off x="7531367" y="528694"/>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30. palace: </a:t>
            </a:r>
          </a:p>
        </p:txBody>
      </p:sp>
      <p:sp>
        <p:nvSpPr>
          <p:cNvPr id="45" name="Rectangle 44">
            <a:extLst>
              <a:ext uri="{FF2B5EF4-FFF2-40B4-BE49-F238E27FC236}">
                <a16:creationId xmlns:a16="http://schemas.microsoft.com/office/drawing/2014/main" id="{5771C7FC-3786-48B0-B5F2-14ABA36A662C}"/>
              </a:ext>
            </a:extLst>
          </p:cNvPr>
          <p:cNvSpPr/>
          <p:nvPr/>
        </p:nvSpPr>
        <p:spPr>
          <a:xfrm>
            <a:off x="12737061" y="528694"/>
            <a:ext cx="9144000" cy="1508105"/>
          </a:xfrm>
          <a:prstGeom prst="rect">
            <a:avLst/>
          </a:prstGeom>
        </p:spPr>
        <p:txBody>
          <a:bodyPr>
            <a:spAutoFit/>
          </a:bodyPr>
          <a:lstStyle/>
          <a:p>
            <a:r>
              <a:rPr lang="vi-VN" sz="4600" b="1">
                <a:solidFill>
                  <a:schemeClr val="tx1">
                    <a:lumMod val="95000"/>
                    <a:lumOff val="5000"/>
                  </a:schemeClr>
                </a:solidFill>
                <a:latin typeface="Calibri" panose="020F0502020204030204" pitchFamily="34" charset="0"/>
                <a:cs typeface="Calibri" panose="020F0502020204030204" pitchFamily="34" charset="0"/>
              </a:rPr>
              <a:t>/’pæləs/</a:t>
            </a:r>
          </a:p>
          <a:p>
            <a:r>
              <a:rPr lang="vi-VN" sz="4600" b="1">
                <a:solidFill>
                  <a:schemeClr val="tx1">
                    <a:lumMod val="95000"/>
                    <a:lumOff val="5000"/>
                  </a:schemeClr>
                </a:solidFill>
                <a:latin typeface="Calibri" panose="020F0502020204030204" pitchFamily="34" charset="0"/>
                <a:cs typeface="Calibri" panose="020F0502020204030204" pitchFamily="34" charset="0"/>
              </a:rPr>
              <a:t>cung điện</a:t>
            </a:r>
          </a:p>
        </p:txBody>
      </p:sp>
      <p:pic>
        <p:nvPicPr>
          <p:cNvPr id="2" name="Picture 1">
            <a:extLst>
              <a:ext uri="{FF2B5EF4-FFF2-40B4-BE49-F238E27FC236}">
                <a16:creationId xmlns:a16="http://schemas.microsoft.com/office/drawing/2014/main" id="{F7496145-71AF-4AE8-B25D-9B52BE862901}"/>
              </a:ext>
            </a:extLst>
          </p:cNvPr>
          <p:cNvPicPr>
            <a:picLocks noChangeAspect="1"/>
          </p:cNvPicPr>
          <p:nvPr/>
        </p:nvPicPr>
        <p:blipFill>
          <a:blip r:embed="rId18"/>
          <a:stretch>
            <a:fillRect/>
          </a:stretch>
        </p:blipFill>
        <p:spPr>
          <a:xfrm>
            <a:off x="905775" y="1521898"/>
            <a:ext cx="3887910" cy="3309895"/>
          </a:xfrm>
          <a:prstGeom prst="rect">
            <a:avLst/>
          </a:prstGeom>
        </p:spPr>
      </p:pic>
      <p:pic>
        <p:nvPicPr>
          <p:cNvPr id="7" name="Picture 6">
            <a:extLst>
              <a:ext uri="{FF2B5EF4-FFF2-40B4-BE49-F238E27FC236}">
                <a16:creationId xmlns:a16="http://schemas.microsoft.com/office/drawing/2014/main" id="{CF552F64-90AA-4CAE-AE18-899EDB6A3A1F}"/>
              </a:ext>
            </a:extLst>
          </p:cNvPr>
          <p:cNvPicPr>
            <a:picLocks noChangeAspect="1"/>
          </p:cNvPicPr>
          <p:nvPr/>
        </p:nvPicPr>
        <p:blipFill>
          <a:blip r:embed="rId19"/>
          <a:stretch>
            <a:fillRect/>
          </a:stretch>
        </p:blipFill>
        <p:spPr>
          <a:xfrm>
            <a:off x="8180626" y="1391233"/>
            <a:ext cx="4335872" cy="3391137"/>
          </a:xfrm>
          <a:prstGeom prst="rect">
            <a:avLst/>
          </a:prstGeom>
        </p:spPr>
      </p:pic>
      <p:pic>
        <p:nvPicPr>
          <p:cNvPr id="8" name="Picture 7">
            <a:extLst>
              <a:ext uri="{FF2B5EF4-FFF2-40B4-BE49-F238E27FC236}">
                <a16:creationId xmlns:a16="http://schemas.microsoft.com/office/drawing/2014/main" id="{FD53CBEE-E3B8-4A01-9D21-7EA6AD7021CB}"/>
              </a:ext>
            </a:extLst>
          </p:cNvPr>
          <p:cNvPicPr>
            <a:picLocks noChangeAspect="1"/>
          </p:cNvPicPr>
          <p:nvPr/>
        </p:nvPicPr>
        <p:blipFill>
          <a:blip r:embed="rId20"/>
          <a:stretch>
            <a:fillRect/>
          </a:stretch>
        </p:blipFill>
        <p:spPr>
          <a:xfrm>
            <a:off x="971454" y="5983934"/>
            <a:ext cx="3437241" cy="3191234"/>
          </a:xfrm>
          <a:prstGeom prst="rect">
            <a:avLst/>
          </a:prstGeom>
        </p:spPr>
      </p:pic>
      <p:sp>
        <p:nvSpPr>
          <p:cNvPr id="4" name="Freeform 4"/>
          <p:cNvSpPr/>
          <p:nvPr/>
        </p:nvSpPr>
        <p:spPr>
          <a:xfrm rot="-323447">
            <a:off x="-399619" y="8118221"/>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9" name="Picture 8">
            <a:extLst>
              <a:ext uri="{FF2B5EF4-FFF2-40B4-BE49-F238E27FC236}">
                <a16:creationId xmlns:a16="http://schemas.microsoft.com/office/drawing/2014/main" id="{2C816FA4-C7D9-4DF8-8C1B-3E316DABB032}"/>
              </a:ext>
            </a:extLst>
          </p:cNvPr>
          <p:cNvPicPr>
            <a:picLocks noChangeAspect="1"/>
          </p:cNvPicPr>
          <p:nvPr/>
        </p:nvPicPr>
        <p:blipFill>
          <a:blip r:embed="rId23"/>
          <a:stretch>
            <a:fillRect/>
          </a:stretch>
        </p:blipFill>
        <p:spPr>
          <a:xfrm>
            <a:off x="7552923" y="5909392"/>
            <a:ext cx="3791519" cy="3452864"/>
          </a:xfrm>
          <a:prstGeom prst="rect">
            <a:avLst/>
          </a:prstGeom>
        </p:spPr>
      </p:pic>
      <p:pic>
        <p:nvPicPr>
          <p:cNvPr id="10" name="modern">
            <a:hlinkClick r:id="" action="ppaction://media"/>
            <a:extLst>
              <a:ext uri="{FF2B5EF4-FFF2-40B4-BE49-F238E27FC236}">
                <a16:creationId xmlns:a16="http://schemas.microsoft.com/office/drawing/2014/main" id="{8E59F3BD-7A3F-409C-8B18-EE10054DB242}"/>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183584" y="2834816"/>
            <a:ext cx="609600" cy="609600"/>
          </a:xfrm>
          <a:prstGeom prst="rect">
            <a:avLst/>
          </a:prstGeom>
        </p:spPr>
      </p:pic>
      <p:pic>
        <p:nvPicPr>
          <p:cNvPr id="11" name="palace">
            <a:hlinkClick r:id="" action="ppaction://media"/>
            <a:extLst>
              <a:ext uri="{FF2B5EF4-FFF2-40B4-BE49-F238E27FC236}">
                <a16:creationId xmlns:a16="http://schemas.microsoft.com/office/drawing/2014/main" id="{0FC1AD58-3306-4F89-862A-A671EAAB2BBC}"/>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2804378" y="2806603"/>
            <a:ext cx="609600" cy="609600"/>
          </a:xfrm>
          <a:prstGeom prst="rect">
            <a:avLst/>
          </a:prstGeom>
        </p:spPr>
      </p:pic>
      <p:pic>
        <p:nvPicPr>
          <p:cNvPr id="12" name="park">
            <a:hlinkClick r:id="" action="ppaction://media"/>
            <a:extLst>
              <a:ext uri="{FF2B5EF4-FFF2-40B4-BE49-F238E27FC236}">
                <a16:creationId xmlns:a16="http://schemas.microsoft.com/office/drawing/2014/main" id="{D835EB6A-9D47-4143-A40F-5D3EE8CBAFC5}"/>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691377" y="7648372"/>
            <a:ext cx="609600" cy="609600"/>
          </a:xfrm>
          <a:prstGeom prst="rect">
            <a:avLst/>
          </a:prstGeom>
        </p:spPr>
      </p:pic>
      <p:pic>
        <p:nvPicPr>
          <p:cNvPr id="13" name="pedestrian subway">
            <a:hlinkClick r:id="" action="ppaction://media"/>
            <a:extLst>
              <a:ext uri="{FF2B5EF4-FFF2-40B4-BE49-F238E27FC236}">
                <a16:creationId xmlns:a16="http://schemas.microsoft.com/office/drawing/2014/main" id="{A6208F14-AD5B-4DBE-AEE9-DFDD7E22F71B}"/>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1868796" y="7572976"/>
            <a:ext cx="609600" cy="609600"/>
          </a:xfrm>
          <a:prstGeom prst="rect">
            <a:avLst/>
          </a:prstGeom>
        </p:spPr>
      </p:pic>
    </p:spTree>
    <p:extLst>
      <p:ext uri="{BB962C8B-B14F-4D97-AF65-F5344CB8AC3E}">
        <p14:creationId xmlns:p14="http://schemas.microsoft.com/office/powerpoint/2010/main" val="26801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500" fill="hold"/>
                                        <p:tgtEl>
                                          <p:spTgt spid="41"/>
                                        </p:tgtEl>
                                        <p:attrNameLst>
                                          <p:attrName>ppt_x</p:attrName>
                                        </p:attrNameLst>
                                      </p:cBhvr>
                                      <p:tavLst>
                                        <p:tav tm="0">
                                          <p:val>
                                            <p:strVal val="#ppt_x"/>
                                          </p:val>
                                        </p:tav>
                                        <p:tav tm="100000">
                                          <p:val>
                                            <p:strVal val="#ppt_x"/>
                                          </p:val>
                                        </p:tav>
                                      </p:tavLst>
                                    </p:anim>
                                    <p:anim calcmode="lin" valueType="num">
                                      <p:cBhvr additive="base">
                                        <p:cTn id="10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ppt_x"/>
                                          </p:val>
                                        </p:tav>
                                        <p:tav tm="100000">
                                          <p:val>
                                            <p:strVal val="#ppt_x"/>
                                          </p:val>
                                        </p:tav>
                                      </p:tavLst>
                                    </p:anim>
                                    <p:anim calcmode="lin" valueType="num">
                                      <p:cBhvr additive="base">
                                        <p:cTn id="1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fill="hold"/>
                                        <p:tgtEl>
                                          <p:spTgt spid="43"/>
                                        </p:tgtEl>
                                        <p:attrNameLst>
                                          <p:attrName>ppt_x</p:attrName>
                                        </p:attrNameLst>
                                      </p:cBhvr>
                                      <p:tavLst>
                                        <p:tav tm="0">
                                          <p:val>
                                            <p:strVal val="#ppt_x"/>
                                          </p:val>
                                        </p:tav>
                                        <p:tav tm="100000">
                                          <p:val>
                                            <p:strVal val="#ppt_x"/>
                                          </p:val>
                                        </p:tav>
                                      </p:tavLst>
                                    </p:anim>
                                    <p:anim calcmode="lin" valueType="num">
                                      <p:cBhvr additive="base">
                                        <p:cTn id="1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98013" y="479029"/>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33. petrol station : </a:t>
            </a:r>
          </a:p>
        </p:txBody>
      </p:sp>
      <p:sp>
        <p:nvSpPr>
          <p:cNvPr id="37" name="Rectangle 36">
            <a:extLst>
              <a:ext uri="{FF2B5EF4-FFF2-40B4-BE49-F238E27FC236}">
                <a16:creationId xmlns:a16="http://schemas.microsoft.com/office/drawing/2014/main" id="{A4E5D3DE-259E-433D-8829-9A11B283CB21}"/>
              </a:ext>
            </a:extLst>
          </p:cNvPr>
          <p:cNvSpPr/>
          <p:nvPr/>
        </p:nvSpPr>
        <p:spPr>
          <a:xfrm>
            <a:off x="5414336" y="597455"/>
            <a:ext cx="9144000" cy="1446550"/>
          </a:xfrm>
          <a:prstGeom prst="rect">
            <a:avLst/>
          </a:prstGeom>
        </p:spPr>
        <p:txBody>
          <a:bodyPr>
            <a:spAutoFit/>
          </a:bodyPr>
          <a:lstStyle/>
          <a:p>
            <a:r>
              <a:rPr lang="en-US" sz="4400" b="1">
                <a:solidFill>
                  <a:schemeClr val="tx1">
                    <a:lumMod val="95000"/>
                    <a:lumOff val="5000"/>
                  </a:schemeClr>
                </a:solidFill>
              </a:rPr>
              <a:t>/’petrəl ‘steɪʃn/</a:t>
            </a:r>
          </a:p>
          <a:p>
            <a:r>
              <a:rPr lang="en-US" sz="4400" b="1">
                <a:solidFill>
                  <a:schemeClr val="tx1">
                    <a:lumMod val="95000"/>
                    <a:lumOff val="5000"/>
                  </a:schemeClr>
                </a:solidFill>
              </a:rPr>
              <a:t>trạm xăng</a:t>
            </a:r>
          </a:p>
        </p:txBody>
      </p:sp>
      <p:sp>
        <p:nvSpPr>
          <p:cNvPr id="44" name="TextBox 8">
            <a:extLst>
              <a:ext uri="{FF2B5EF4-FFF2-40B4-BE49-F238E27FC236}">
                <a16:creationId xmlns:a16="http://schemas.microsoft.com/office/drawing/2014/main" id="{96CD5424-9306-433F-BB25-02B3AA736E84}"/>
              </a:ext>
            </a:extLst>
          </p:cNvPr>
          <p:cNvSpPr txBox="1"/>
          <p:nvPr/>
        </p:nvSpPr>
        <p:spPr>
          <a:xfrm>
            <a:off x="7975818" y="456282"/>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34. police station: </a:t>
            </a:r>
          </a:p>
        </p:txBody>
      </p:sp>
      <p:sp>
        <p:nvSpPr>
          <p:cNvPr id="45" name="Rectangle 44">
            <a:extLst>
              <a:ext uri="{FF2B5EF4-FFF2-40B4-BE49-F238E27FC236}">
                <a16:creationId xmlns:a16="http://schemas.microsoft.com/office/drawing/2014/main" id="{5771C7FC-3786-48B0-B5F2-14ABA36A662C}"/>
              </a:ext>
            </a:extLst>
          </p:cNvPr>
          <p:cNvSpPr/>
          <p:nvPr/>
        </p:nvSpPr>
        <p:spPr>
          <a:xfrm>
            <a:off x="13801841" y="571176"/>
            <a:ext cx="9144000" cy="1446550"/>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/pə’li:s ‘steɪʃn/</a:t>
            </a:r>
          </a:p>
          <a:p>
            <a:r>
              <a:rPr lang="vi-VN" sz="4400" b="1">
                <a:solidFill>
                  <a:schemeClr val="tx1">
                    <a:lumMod val="95000"/>
                    <a:lumOff val="5000"/>
                  </a:schemeClr>
                </a:solidFill>
                <a:latin typeface="Calibri" panose="020F0502020204030204" pitchFamily="34" charset="0"/>
                <a:cs typeface="Calibri" panose="020F0502020204030204" pitchFamily="34" charset="0"/>
              </a:rPr>
              <a:t>đôn cảnh sát</a:t>
            </a:r>
          </a:p>
        </p:txBody>
      </p:sp>
      <p:sp>
        <p:nvSpPr>
          <p:cNvPr id="27" name="TextBox 8">
            <a:extLst>
              <a:ext uri="{FF2B5EF4-FFF2-40B4-BE49-F238E27FC236}">
                <a16:creationId xmlns:a16="http://schemas.microsoft.com/office/drawing/2014/main" id="{DCDF48CE-FFA4-479B-AEFA-1FA661B87798}"/>
              </a:ext>
            </a:extLst>
          </p:cNvPr>
          <p:cNvSpPr txBox="1"/>
          <p:nvPr/>
        </p:nvSpPr>
        <p:spPr>
          <a:xfrm>
            <a:off x="-838200" y="5350418"/>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35. railway station : </a:t>
            </a:r>
          </a:p>
        </p:txBody>
      </p:sp>
      <p:sp>
        <p:nvSpPr>
          <p:cNvPr id="38" name="Rectangle 37">
            <a:extLst>
              <a:ext uri="{FF2B5EF4-FFF2-40B4-BE49-F238E27FC236}">
                <a16:creationId xmlns:a16="http://schemas.microsoft.com/office/drawing/2014/main" id="{329E40DD-4A40-4147-B90D-834D5B8412D2}"/>
              </a:ext>
            </a:extLst>
          </p:cNvPr>
          <p:cNvSpPr/>
          <p:nvPr/>
        </p:nvSpPr>
        <p:spPr>
          <a:xfrm>
            <a:off x="5274196" y="5442565"/>
            <a:ext cx="9144000" cy="1446550"/>
          </a:xfrm>
          <a:prstGeom prst="rect">
            <a:avLst/>
          </a:prstGeom>
        </p:spPr>
        <p:txBody>
          <a:bodyPr>
            <a:spAutoFit/>
          </a:bodyPr>
          <a:lstStyle/>
          <a:p>
            <a:r>
              <a:rPr lang="en-US" sz="4400" b="1">
                <a:solidFill>
                  <a:schemeClr val="tx1">
                    <a:lumMod val="95000"/>
                    <a:lumOff val="5000"/>
                  </a:schemeClr>
                </a:solidFill>
              </a:rPr>
              <a:t>/reɪlweɪ ‘steɪʃn/</a:t>
            </a:r>
          </a:p>
          <a:p>
            <a:r>
              <a:rPr lang="en-US" sz="4400" b="1">
                <a:solidFill>
                  <a:schemeClr val="tx1">
                    <a:lumMod val="95000"/>
                    <a:lumOff val="5000"/>
                  </a:schemeClr>
                </a:solidFill>
              </a:rPr>
              <a:t>trạm xe lửa</a:t>
            </a:r>
          </a:p>
        </p:txBody>
      </p:sp>
      <p:sp>
        <p:nvSpPr>
          <p:cNvPr id="39" name="TextBox 8">
            <a:extLst>
              <a:ext uri="{FF2B5EF4-FFF2-40B4-BE49-F238E27FC236}">
                <a16:creationId xmlns:a16="http://schemas.microsoft.com/office/drawing/2014/main" id="{94C90FBA-1F2F-4E4C-8F33-CE2F8CD3E2CF}"/>
              </a:ext>
            </a:extLst>
          </p:cNvPr>
          <p:cNvSpPr txBox="1"/>
          <p:nvPr/>
        </p:nvSpPr>
        <p:spPr>
          <a:xfrm>
            <a:off x="8077718" y="5327671"/>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36. restaurant : </a:t>
            </a:r>
          </a:p>
        </p:txBody>
      </p:sp>
      <p:sp>
        <p:nvSpPr>
          <p:cNvPr id="46" name="Rectangle 45">
            <a:extLst>
              <a:ext uri="{FF2B5EF4-FFF2-40B4-BE49-F238E27FC236}">
                <a16:creationId xmlns:a16="http://schemas.microsoft.com/office/drawing/2014/main" id="{32FF9B3C-A081-4A21-88A8-A582F11A5BC0}"/>
              </a:ext>
            </a:extLst>
          </p:cNvPr>
          <p:cNvSpPr/>
          <p:nvPr/>
        </p:nvSpPr>
        <p:spPr>
          <a:xfrm>
            <a:off x="13716000" y="5418896"/>
            <a:ext cx="9144000" cy="1446550"/>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/’restrɒnt/</a:t>
            </a:r>
          </a:p>
          <a:p>
            <a:r>
              <a:rPr lang="vi-VN" sz="4400" b="1">
                <a:solidFill>
                  <a:schemeClr val="tx1">
                    <a:lumMod val="95000"/>
                    <a:lumOff val="5000"/>
                  </a:schemeClr>
                </a:solidFill>
                <a:latin typeface="Calibri" panose="020F0502020204030204" pitchFamily="34" charset="0"/>
                <a:cs typeface="Calibri" panose="020F0502020204030204" pitchFamily="34" charset="0"/>
              </a:rPr>
              <a:t>nhà hàng</a:t>
            </a:r>
          </a:p>
        </p:txBody>
      </p:sp>
      <p:pic>
        <p:nvPicPr>
          <p:cNvPr id="2" name="Picture 1">
            <a:extLst>
              <a:ext uri="{FF2B5EF4-FFF2-40B4-BE49-F238E27FC236}">
                <a16:creationId xmlns:a16="http://schemas.microsoft.com/office/drawing/2014/main" id="{71C49DEB-E0B7-4D35-81CF-9F2853E4EEC3}"/>
              </a:ext>
            </a:extLst>
          </p:cNvPr>
          <p:cNvPicPr>
            <a:picLocks noChangeAspect="1"/>
          </p:cNvPicPr>
          <p:nvPr/>
        </p:nvPicPr>
        <p:blipFill>
          <a:blip r:embed="rId18"/>
          <a:stretch>
            <a:fillRect/>
          </a:stretch>
        </p:blipFill>
        <p:spPr>
          <a:xfrm>
            <a:off x="1191637" y="1532676"/>
            <a:ext cx="4057929" cy="3403906"/>
          </a:xfrm>
          <a:prstGeom prst="rect">
            <a:avLst/>
          </a:prstGeom>
        </p:spPr>
      </p:pic>
      <p:pic>
        <p:nvPicPr>
          <p:cNvPr id="8" name="Picture 7">
            <a:extLst>
              <a:ext uri="{FF2B5EF4-FFF2-40B4-BE49-F238E27FC236}">
                <a16:creationId xmlns:a16="http://schemas.microsoft.com/office/drawing/2014/main" id="{8096DC20-91F8-44A2-B01C-734628BCA901}"/>
              </a:ext>
            </a:extLst>
          </p:cNvPr>
          <p:cNvPicPr>
            <a:picLocks noChangeAspect="1"/>
          </p:cNvPicPr>
          <p:nvPr/>
        </p:nvPicPr>
        <p:blipFill>
          <a:blip r:embed="rId19"/>
          <a:stretch>
            <a:fillRect/>
          </a:stretch>
        </p:blipFill>
        <p:spPr>
          <a:xfrm>
            <a:off x="8966873" y="1423733"/>
            <a:ext cx="4706080" cy="3805738"/>
          </a:xfrm>
          <a:prstGeom prst="rect">
            <a:avLst/>
          </a:prstGeom>
        </p:spPr>
      </p:pic>
      <p:pic>
        <p:nvPicPr>
          <p:cNvPr id="9" name="Picture 8">
            <a:extLst>
              <a:ext uri="{FF2B5EF4-FFF2-40B4-BE49-F238E27FC236}">
                <a16:creationId xmlns:a16="http://schemas.microsoft.com/office/drawing/2014/main" id="{F20D3700-3684-4FAA-9E11-B741F707005E}"/>
              </a:ext>
            </a:extLst>
          </p:cNvPr>
          <p:cNvPicPr>
            <a:picLocks noChangeAspect="1"/>
          </p:cNvPicPr>
          <p:nvPr/>
        </p:nvPicPr>
        <p:blipFill>
          <a:blip r:embed="rId20"/>
          <a:stretch>
            <a:fillRect/>
          </a:stretch>
        </p:blipFill>
        <p:spPr>
          <a:xfrm>
            <a:off x="940704" y="6211472"/>
            <a:ext cx="4078893" cy="3434681"/>
          </a:xfrm>
          <a:prstGeom prst="rect">
            <a:avLst/>
          </a:prstGeom>
        </p:spPr>
      </p:pic>
      <p:sp>
        <p:nvSpPr>
          <p:cNvPr id="4" name="Freeform 4"/>
          <p:cNvSpPr/>
          <p:nvPr/>
        </p:nvSpPr>
        <p:spPr>
          <a:xfrm rot="-323447">
            <a:off x="-399619" y="8119489"/>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10" name="Picture 9">
            <a:extLst>
              <a:ext uri="{FF2B5EF4-FFF2-40B4-BE49-F238E27FC236}">
                <a16:creationId xmlns:a16="http://schemas.microsoft.com/office/drawing/2014/main" id="{A59321BE-5498-43EE-B551-22001363E5B4}"/>
              </a:ext>
            </a:extLst>
          </p:cNvPr>
          <p:cNvPicPr>
            <a:picLocks noChangeAspect="1"/>
          </p:cNvPicPr>
          <p:nvPr/>
        </p:nvPicPr>
        <p:blipFill>
          <a:blip r:embed="rId23"/>
          <a:stretch>
            <a:fillRect/>
          </a:stretch>
        </p:blipFill>
        <p:spPr>
          <a:xfrm>
            <a:off x="9011542" y="6326239"/>
            <a:ext cx="4575030" cy="3205145"/>
          </a:xfrm>
          <a:prstGeom prst="rect">
            <a:avLst/>
          </a:prstGeom>
        </p:spPr>
      </p:pic>
      <p:pic>
        <p:nvPicPr>
          <p:cNvPr id="11" name="petrol station">
            <a:hlinkClick r:id="" action="ppaction://media"/>
            <a:extLst>
              <a:ext uri="{FF2B5EF4-FFF2-40B4-BE49-F238E27FC236}">
                <a16:creationId xmlns:a16="http://schemas.microsoft.com/office/drawing/2014/main" id="{FD50634B-B545-46BF-A770-415223C8D82B}"/>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627819" y="3148108"/>
            <a:ext cx="609600" cy="609600"/>
          </a:xfrm>
          <a:prstGeom prst="rect">
            <a:avLst/>
          </a:prstGeom>
        </p:spPr>
      </p:pic>
      <p:pic>
        <p:nvPicPr>
          <p:cNvPr id="12" name="police station">
            <a:hlinkClick r:id="" action="ppaction://media"/>
            <a:extLst>
              <a:ext uri="{FF2B5EF4-FFF2-40B4-BE49-F238E27FC236}">
                <a16:creationId xmlns:a16="http://schemas.microsoft.com/office/drawing/2014/main" id="{D0BC01C6-7CA7-4F14-8220-F71AEFA45A94}"/>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049427" y="3107338"/>
            <a:ext cx="609600" cy="609600"/>
          </a:xfrm>
          <a:prstGeom prst="rect">
            <a:avLst/>
          </a:prstGeom>
        </p:spPr>
      </p:pic>
      <p:pic>
        <p:nvPicPr>
          <p:cNvPr id="13" name="railway station">
            <a:hlinkClick r:id="" action="ppaction://media"/>
            <a:extLst>
              <a:ext uri="{FF2B5EF4-FFF2-40B4-BE49-F238E27FC236}">
                <a16:creationId xmlns:a16="http://schemas.microsoft.com/office/drawing/2014/main" id="{08D84990-23A5-42D3-90C7-C4C1AC95859B}"/>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249566" y="7624011"/>
            <a:ext cx="609600" cy="609600"/>
          </a:xfrm>
          <a:prstGeom prst="rect">
            <a:avLst/>
          </a:prstGeom>
        </p:spPr>
      </p:pic>
      <p:pic>
        <p:nvPicPr>
          <p:cNvPr id="14" name="restaurant">
            <a:hlinkClick r:id="" action="ppaction://media"/>
            <a:extLst>
              <a:ext uri="{FF2B5EF4-FFF2-40B4-BE49-F238E27FC236}">
                <a16:creationId xmlns:a16="http://schemas.microsoft.com/office/drawing/2014/main" id="{7DBD9673-5A3E-4C80-9876-E38BD75CDBE4}"/>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947927" y="7752006"/>
            <a:ext cx="609600" cy="609600"/>
          </a:xfrm>
          <a:prstGeom prst="rect">
            <a:avLst/>
          </a:prstGeom>
        </p:spPr>
      </p:pic>
    </p:spTree>
    <p:extLst>
      <p:ext uri="{BB962C8B-B14F-4D97-AF65-F5344CB8AC3E}">
        <p14:creationId xmlns:p14="http://schemas.microsoft.com/office/powerpoint/2010/main" val="366967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ppt_x"/>
                                          </p:val>
                                        </p:tav>
                                        <p:tav tm="100000">
                                          <p:val>
                                            <p:strVal val="#ppt_x"/>
                                          </p:val>
                                        </p:tav>
                                      </p:tavLst>
                                    </p:anim>
                                    <p:anim calcmode="lin" valueType="num">
                                      <p:cBhvr additive="base">
                                        <p:cTn id="72" dur="500" fill="hold"/>
                                        <p:tgtEl>
                                          <p:spTgt spid="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ppt_x"/>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9"/>
                                        </p:tgtEl>
                                        <p:attrNameLst>
                                          <p:attrName>style.visibility</p:attrName>
                                        </p:attrNameLst>
                                      </p:cBhvr>
                                      <p:to>
                                        <p:strVal val="visible"/>
                                      </p:to>
                                    </p:set>
                                    <p:anim calcmode="lin" valueType="num">
                                      <p:cBhvr additive="base">
                                        <p:cTn id="91" dur="500" fill="hold"/>
                                        <p:tgtEl>
                                          <p:spTgt spid="9"/>
                                        </p:tgtEl>
                                        <p:attrNameLst>
                                          <p:attrName>ppt_x</p:attrName>
                                        </p:attrNameLst>
                                      </p:cBhvr>
                                      <p:tavLst>
                                        <p:tav tm="0">
                                          <p:val>
                                            <p:strVal val="#ppt_x"/>
                                          </p:val>
                                        </p:tav>
                                        <p:tav tm="100000">
                                          <p:val>
                                            <p:strVal val="#ppt_x"/>
                                          </p:val>
                                        </p:tav>
                                      </p:tavLst>
                                    </p:anim>
                                    <p:anim calcmode="lin" valueType="num">
                                      <p:cBhvr additive="base">
                                        <p:cTn id="92" dur="500" fill="hold"/>
                                        <p:tgtEl>
                                          <p:spTgt spid="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additive="base">
                                        <p:cTn id="99" dur="500" fill="hold"/>
                                        <p:tgtEl>
                                          <p:spTgt spid="13"/>
                                        </p:tgtEl>
                                        <p:attrNameLst>
                                          <p:attrName>ppt_x</p:attrName>
                                        </p:attrNameLst>
                                      </p:cBhvr>
                                      <p:tavLst>
                                        <p:tav tm="0">
                                          <p:val>
                                            <p:strVal val="#ppt_x"/>
                                          </p:val>
                                        </p:tav>
                                        <p:tav tm="100000">
                                          <p:val>
                                            <p:strVal val="#ppt_x"/>
                                          </p:val>
                                        </p:tav>
                                      </p:tavLst>
                                    </p:anim>
                                    <p:anim calcmode="lin" valueType="num">
                                      <p:cBhvr additive="base">
                                        <p:cTn id="10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0"/>
                                        </p:tgtEl>
                                        <p:attrNameLst>
                                          <p:attrName>style.visibility</p:attrName>
                                        </p:attrNameLst>
                                      </p:cBhvr>
                                      <p:to>
                                        <p:strVal val="visible"/>
                                      </p:to>
                                    </p:set>
                                    <p:anim calcmode="lin" valueType="num">
                                      <p:cBhvr additive="base">
                                        <p:cTn id="111" dur="500" fill="hold"/>
                                        <p:tgtEl>
                                          <p:spTgt spid="10"/>
                                        </p:tgtEl>
                                        <p:attrNameLst>
                                          <p:attrName>ppt_x</p:attrName>
                                        </p:attrNameLst>
                                      </p:cBhvr>
                                      <p:tavLst>
                                        <p:tav tm="0">
                                          <p:val>
                                            <p:strVal val="#ppt_x"/>
                                          </p:val>
                                        </p:tav>
                                        <p:tav tm="100000">
                                          <p:val>
                                            <p:strVal val="#ppt_x"/>
                                          </p:val>
                                        </p:tav>
                                      </p:tavLst>
                                    </p:anim>
                                    <p:anim calcmode="lin" valueType="num">
                                      <p:cBhvr additive="base">
                                        <p:cTn id="112" dur="500" fill="hold"/>
                                        <p:tgtEl>
                                          <p:spTgt spid="10"/>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additive="base">
                                        <p:cTn id="115" dur="500" fill="hold"/>
                                        <p:tgtEl>
                                          <p:spTgt spid="14"/>
                                        </p:tgtEl>
                                        <p:attrNameLst>
                                          <p:attrName>ppt_x</p:attrName>
                                        </p:attrNameLst>
                                      </p:cBhvr>
                                      <p:tavLst>
                                        <p:tav tm="0">
                                          <p:val>
                                            <p:strVal val="#ppt_x"/>
                                          </p:val>
                                        </p:tav>
                                        <p:tav tm="100000">
                                          <p:val>
                                            <p:strVal val="#ppt_x"/>
                                          </p:val>
                                        </p:tav>
                                      </p:tavLst>
                                    </p:anim>
                                    <p:anim calcmode="lin" valueType="num">
                                      <p:cBhvr additive="base">
                                        <p:cTn id="116" dur="500" fill="hold"/>
                                        <p:tgtEl>
                                          <p:spTgt spid="14"/>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ppt_x"/>
                                          </p:val>
                                        </p:tav>
                                        <p:tav tm="100000">
                                          <p:val>
                                            <p:strVal val="#ppt_x"/>
                                          </p:val>
                                        </p:tav>
                                      </p:tavLst>
                                    </p:anim>
                                    <p:anim calcmode="lin" valueType="num">
                                      <p:cBhvr additive="base">
                                        <p:cTn id="1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1"/>
                </p:tgtEl>
              </p:cMediaNode>
            </p:audio>
            <p:audio>
              <p:cMediaNode vol="80000">
                <p:cTn id="128" fill="hold" display="0">
                  <p:stCondLst>
                    <p:cond delay="indefinite"/>
                  </p:stCondLst>
                  <p:endCondLst>
                    <p:cond evt="onStopAudio" delay="0">
                      <p:tgtEl>
                        <p:sldTgt/>
                      </p:tgtEl>
                    </p:cond>
                  </p:endCondLst>
                </p:cTn>
                <p:tgtEl>
                  <p:spTgt spid="12"/>
                </p:tgtEl>
              </p:cMediaNode>
            </p:audio>
            <p:audio>
              <p:cMediaNode vol="80000">
                <p:cTn id="129" fill="hold" display="0">
                  <p:stCondLst>
                    <p:cond delay="indefinite"/>
                  </p:stCondLst>
                  <p:endCondLst>
                    <p:cond evt="onStopAudio" delay="0">
                      <p:tgtEl>
                        <p:sldTgt/>
                      </p:tgtEl>
                    </p:cond>
                  </p:endCondLst>
                </p:cTn>
                <p:tgtEl>
                  <p:spTgt spid="13"/>
                </p:tgtEl>
              </p:cMediaNode>
            </p:audio>
            <p:audio>
              <p:cMediaNode vol="80000">
                <p:cTn id="130" fill="hold" display="0">
                  <p:stCondLst>
                    <p:cond delay="indefinite"/>
                  </p:stCondLst>
                  <p:endCondLst>
                    <p:cond evt="onStopAudio" delay="0">
                      <p:tgtEl>
                        <p:sldTgt/>
                      </p:tgtEl>
                    </p:cond>
                  </p:endCondLst>
                </p:cTn>
                <p:tgtEl>
                  <p:spTgt spid="14"/>
                </p:tgtEl>
              </p:cMediaNode>
            </p:audio>
          </p:childTnLst>
        </p:cTn>
      </p:par>
    </p:tnLst>
    <p:bldLst>
      <p:bldP spid="36" grpId="0"/>
      <p:bldP spid="37" grpId="0"/>
      <p:bldP spid="44" grpId="0"/>
      <p:bldP spid="45" grpId="0"/>
      <p:bldP spid="27" grpId="0"/>
      <p:bldP spid="38" grpId="0"/>
      <p:bldP spid="39"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232143" y="8116495"/>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2">
              <a:duotone>
                <a:prstClr val="black"/>
                <a:schemeClr val="accent3">
                  <a:tint val="45000"/>
                  <a:satMod val="400000"/>
                </a:schemeClr>
              </a:duotone>
              <a:extLst>
                <a:ext uri="{96DAC541-7B7A-43D3-8B79-37D633B846F1}">
                  <asvg:svgBlip xmlns:asvg="http://schemas.microsoft.com/office/drawing/2016/SVG/main" r:embed="rId13"/>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6">
              <a:duotone>
                <a:prstClr val="black"/>
                <a:schemeClr val="accent2">
                  <a:tint val="45000"/>
                  <a:satMod val="400000"/>
                </a:schemeClr>
              </a:duotone>
              <a:lum contrast="40000"/>
              <a:extLst>
                <a:ext uri="{96DAC541-7B7A-43D3-8B79-37D633B846F1}">
                  <asvg:svgBlip xmlns:asvg="http://schemas.microsoft.com/office/drawing/2016/SVG/main" r:embed="rId17"/>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8">
              <a:lum contrast="20000"/>
              <a:extLst>
                <a:ext uri="{96DAC541-7B7A-43D3-8B79-37D633B846F1}">
                  <asvg:svgBlip xmlns:asvg="http://schemas.microsoft.com/office/drawing/2016/SVG/main" r:embed="rId19"/>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98013" y="479029"/>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37. shoe shop : </a:t>
            </a:r>
          </a:p>
        </p:txBody>
      </p:sp>
      <p:sp>
        <p:nvSpPr>
          <p:cNvPr id="37" name="Rectangle 36">
            <a:extLst>
              <a:ext uri="{FF2B5EF4-FFF2-40B4-BE49-F238E27FC236}">
                <a16:creationId xmlns:a16="http://schemas.microsoft.com/office/drawing/2014/main" id="{A4E5D3DE-259E-433D-8829-9A11B283CB21}"/>
              </a:ext>
            </a:extLst>
          </p:cNvPr>
          <p:cNvSpPr/>
          <p:nvPr/>
        </p:nvSpPr>
        <p:spPr>
          <a:xfrm>
            <a:off x="5107064" y="544544"/>
            <a:ext cx="9144000" cy="1446550"/>
          </a:xfrm>
          <a:prstGeom prst="rect">
            <a:avLst/>
          </a:prstGeom>
        </p:spPr>
        <p:txBody>
          <a:bodyPr>
            <a:spAutoFit/>
          </a:bodyPr>
          <a:lstStyle/>
          <a:p>
            <a:r>
              <a:rPr lang="en-US" sz="4400" b="1">
                <a:solidFill>
                  <a:schemeClr val="tx1">
                    <a:lumMod val="95000"/>
                    <a:lumOff val="5000"/>
                  </a:schemeClr>
                </a:solidFill>
              </a:rPr>
              <a:t>/ʃu: ʃɒp/</a:t>
            </a:r>
          </a:p>
          <a:p>
            <a:r>
              <a:rPr lang="en-US" sz="4400" b="1">
                <a:solidFill>
                  <a:schemeClr val="tx1">
                    <a:lumMod val="95000"/>
                    <a:lumOff val="5000"/>
                  </a:schemeClr>
                </a:solidFill>
              </a:rPr>
              <a:t>cửa hàng giầy</a:t>
            </a:r>
          </a:p>
        </p:txBody>
      </p:sp>
      <p:sp>
        <p:nvSpPr>
          <p:cNvPr id="44" name="TextBox 8">
            <a:extLst>
              <a:ext uri="{FF2B5EF4-FFF2-40B4-BE49-F238E27FC236}">
                <a16:creationId xmlns:a16="http://schemas.microsoft.com/office/drawing/2014/main" id="{96CD5424-9306-433F-BB25-02B3AA736E84}"/>
              </a:ext>
            </a:extLst>
          </p:cNvPr>
          <p:cNvSpPr txBox="1"/>
          <p:nvPr/>
        </p:nvSpPr>
        <p:spPr>
          <a:xfrm>
            <a:off x="7619461" y="479951"/>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38. sports shop: </a:t>
            </a:r>
          </a:p>
        </p:txBody>
      </p:sp>
      <p:sp>
        <p:nvSpPr>
          <p:cNvPr id="45" name="Rectangle 44">
            <a:extLst>
              <a:ext uri="{FF2B5EF4-FFF2-40B4-BE49-F238E27FC236}">
                <a16:creationId xmlns:a16="http://schemas.microsoft.com/office/drawing/2014/main" id="{5771C7FC-3786-48B0-B5F2-14ABA36A662C}"/>
              </a:ext>
            </a:extLst>
          </p:cNvPr>
          <p:cNvSpPr/>
          <p:nvPr/>
        </p:nvSpPr>
        <p:spPr>
          <a:xfrm>
            <a:off x="13305390" y="574287"/>
            <a:ext cx="9144000" cy="2123658"/>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/spɔ:t ʃɒp/</a:t>
            </a:r>
          </a:p>
          <a:p>
            <a:r>
              <a:rPr lang="vi-VN" sz="4400" b="1">
                <a:solidFill>
                  <a:schemeClr val="tx1">
                    <a:lumMod val="95000"/>
                    <a:lumOff val="5000"/>
                  </a:schemeClr>
                </a:solidFill>
                <a:latin typeface="Calibri" panose="020F0502020204030204" pitchFamily="34" charset="0"/>
                <a:cs typeface="Calibri" panose="020F0502020204030204" pitchFamily="34" charset="0"/>
              </a:rPr>
              <a:t>cửa hàng đồ</a:t>
            </a:r>
            <a:endParaRPr lang="en-US" sz="4400" b="1">
              <a:solidFill>
                <a:schemeClr val="tx1">
                  <a:lumMod val="95000"/>
                  <a:lumOff val="5000"/>
                </a:schemeClr>
              </a:solidFill>
              <a:latin typeface="Calibri" panose="020F0502020204030204" pitchFamily="34" charset="0"/>
              <a:cs typeface="Calibri" panose="020F0502020204030204" pitchFamily="34" charset="0"/>
            </a:endParaRPr>
          </a:p>
          <a:p>
            <a:r>
              <a:rPr lang="vi-VN" sz="4400" b="1">
                <a:solidFill>
                  <a:schemeClr val="tx1">
                    <a:lumMod val="95000"/>
                    <a:lumOff val="5000"/>
                  </a:schemeClr>
                </a:solidFill>
                <a:latin typeface="Calibri" panose="020F0502020204030204" pitchFamily="34" charset="0"/>
                <a:cs typeface="Calibri" panose="020F0502020204030204" pitchFamily="34" charset="0"/>
              </a:rPr>
              <a:t> thể thao</a:t>
            </a:r>
          </a:p>
        </p:txBody>
      </p:sp>
      <p:sp>
        <p:nvSpPr>
          <p:cNvPr id="27" name="TextBox 8">
            <a:extLst>
              <a:ext uri="{FF2B5EF4-FFF2-40B4-BE49-F238E27FC236}">
                <a16:creationId xmlns:a16="http://schemas.microsoft.com/office/drawing/2014/main" id="{DCDF48CE-FFA4-479B-AEFA-1FA661B87798}"/>
              </a:ext>
            </a:extLst>
          </p:cNvPr>
          <p:cNvSpPr txBox="1"/>
          <p:nvPr/>
        </p:nvSpPr>
        <p:spPr>
          <a:xfrm>
            <a:off x="-78370" y="5350418"/>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39. statue: </a:t>
            </a:r>
          </a:p>
        </p:txBody>
      </p:sp>
      <p:sp>
        <p:nvSpPr>
          <p:cNvPr id="38" name="Rectangle 37">
            <a:extLst>
              <a:ext uri="{FF2B5EF4-FFF2-40B4-BE49-F238E27FC236}">
                <a16:creationId xmlns:a16="http://schemas.microsoft.com/office/drawing/2014/main" id="{329E40DD-4A40-4147-B90D-834D5B8412D2}"/>
              </a:ext>
            </a:extLst>
          </p:cNvPr>
          <p:cNvSpPr/>
          <p:nvPr/>
        </p:nvSpPr>
        <p:spPr>
          <a:xfrm>
            <a:off x="5029200" y="5493055"/>
            <a:ext cx="9144000" cy="1446550"/>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/’stætʃu:/</a:t>
            </a:r>
          </a:p>
          <a:p>
            <a:r>
              <a:rPr lang="vi-VN" sz="4400" b="1">
                <a:solidFill>
                  <a:schemeClr val="tx1">
                    <a:lumMod val="95000"/>
                    <a:lumOff val="5000"/>
                  </a:schemeClr>
                </a:solidFill>
                <a:latin typeface="Calibri" panose="020F0502020204030204" pitchFamily="34" charset="0"/>
                <a:cs typeface="Calibri" panose="020F0502020204030204" pitchFamily="34" charset="0"/>
              </a:rPr>
              <a:t>tượng</a:t>
            </a:r>
          </a:p>
        </p:txBody>
      </p:sp>
      <p:sp>
        <p:nvSpPr>
          <p:cNvPr id="39" name="TextBox 8">
            <a:extLst>
              <a:ext uri="{FF2B5EF4-FFF2-40B4-BE49-F238E27FC236}">
                <a16:creationId xmlns:a16="http://schemas.microsoft.com/office/drawing/2014/main" id="{94C90FBA-1F2F-4E4C-8F33-CE2F8CD3E2CF}"/>
              </a:ext>
            </a:extLst>
          </p:cNvPr>
          <p:cNvSpPr txBox="1"/>
          <p:nvPr/>
        </p:nvSpPr>
        <p:spPr>
          <a:xfrm>
            <a:off x="8077718" y="5327671"/>
            <a:ext cx="7495893" cy="875304"/>
          </a:xfrm>
          <a:prstGeom prst="rect">
            <a:avLst/>
          </a:prstGeom>
        </p:spPr>
        <p:txBody>
          <a:bodyPr wrap="square" lIns="0" tIns="0" rIns="0" bIns="0" rtlCol="0" anchor="t">
            <a:spAutoFit/>
          </a:bodyPr>
          <a:lstStyle/>
          <a:p>
            <a:pPr algn="ctr">
              <a:lnSpc>
                <a:spcPts val="7200"/>
              </a:lnSpc>
            </a:pPr>
            <a:r>
              <a:rPr lang="en-US" sz="4600" b="1">
                <a:solidFill>
                  <a:srgbClr val="FF0000"/>
                </a:solidFill>
              </a:rPr>
              <a:t>40. suburb : </a:t>
            </a:r>
          </a:p>
        </p:txBody>
      </p:sp>
      <p:sp>
        <p:nvSpPr>
          <p:cNvPr id="46" name="Rectangle 45">
            <a:extLst>
              <a:ext uri="{FF2B5EF4-FFF2-40B4-BE49-F238E27FC236}">
                <a16:creationId xmlns:a16="http://schemas.microsoft.com/office/drawing/2014/main" id="{32FF9B3C-A081-4A21-88A8-A582F11A5BC0}"/>
              </a:ext>
            </a:extLst>
          </p:cNvPr>
          <p:cNvSpPr/>
          <p:nvPr/>
        </p:nvSpPr>
        <p:spPr>
          <a:xfrm>
            <a:off x="13426067" y="5429862"/>
            <a:ext cx="9144000" cy="1446550"/>
          </a:xfrm>
          <a:prstGeom prst="rect">
            <a:avLst/>
          </a:prstGeom>
        </p:spPr>
        <p:txBody>
          <a:bodyPr>
            <a:spAutoFit/>
          </a:bodyPr>
          <a:lstStyle/>
          <a:p>
            <a:r>
              <a:rPr lang="vi-VN" sz="4400" b="1">
                <a:solidFill>
                  <a:schemeClr val="tx1">
                    <a:lumMod val="95000"/>
                    <a:lumOff val="5000"/>
                  </a:schemeClr>
                </a:solidFill>
                <a:latin typeface="Calibri" panose="020F0502020204030204" pitchFamily="34" charset="0"/>
                <a:cs typeface="Calibri" panose="020F0502020204030204" pitchFamily="34" charset="0"/>
              </a:rPr>
              <a:t>/’sʌbɜ:b/</a:t>
            </a:r>
          </a:p>
          <a:p>
            <a:r>
              <a:rPr lang="vi-VN" sz="4400" b="1">
                <a:solidFill>
                  <a:schemeClr val="tx1">
                    <a:lumMod val="95000"/>
                    <a:lumOff val="5000"/>
                  </a:schemeClr>
                </a:solidFill>
                <a:latin typeface="Calibri" panose="020F0502020204030204" pitchFamily="34" charset="0"/>
                <a:cs typeface="Calibri" panose="020F0502020204030204" pitchFamily="34" charset="0"/>
              </a:rPr>
              <a:t>vùng ngoại ô</a:t>
            </a:r>
          </a:p>
        </p:txBody>
      </p:sp>
      <p:pic>
        <p:nvPicPr>
          <p:cNvPr id="2" name="Picture 1">
            <a:extLst>
              <a:ext uri="{FF2B5EF4-FFF2-40B4-BE49-F238E27FC236}">
                <a16:creationId xmlns:a16="http://schemas.microsoft.com/office/drawing/2014/main" id="{489B1162-D8AA-43C5-822F-30119A8A103F}"/>
              </a:ext>
            </a:extLst>
          </p:cNvPr>
          <p:cNvPicPr>
            <a:picLocks noChangeAspect="1"/>
          </p:cNvPicPr>
          <p:nvPr/>
        </p:nvPicPr>
        <p:blipFill>
          <a:blip r:embed="rId20"/>
          <a:stretch>
            <a:fillRect/>
          </a:stretch>
        </p:blipFill>
        <p:spPr>
          <a:xfrm>
            <a:off x="1320915" y="1463938"/>
            <a:ext cx="3522338" cy="3418685"/>
          </a:xfrm>
          <a:prstGeom prst="rect">
            <a:avLst/>
          </a:prstGeom>
        </p:spPr>
      </p:pic>
      <p:pic>
        <p:nvPicPr>
          <p:cNvPr id="7" name="Picture 6">
            <a:extLst>
              <a:ext uri="{FF2B5EF4-FFF2-40B4-BE49-F238E27FC236}">
                <a16:creationId xmlns:a16="http://schemas.microsoft.com/office/drawing/2014/main" id="{4A100D03-22DA-4CFF-A885-014106CF96CE}"/>
              </a:ext>
            </a:extLst>
          </p:cNvPr>
          <p:cNvPicPr>
            <a:picLocks noChangeAspect="1"/>
          </p:cNvPicPr>
          <p:nvPr/>
        </p:nvPicPr>
        <p:blipFill>
          <a:blip r:embed="rId21"/>
          <a:stretch>
            <a:fillRect/>
          </a:stretch>
        </p:blipFill>
        <p:spPr>
          <a:xfrm>
            <a:off x="9104531" y="1540606"/>
            <a:ext cx="3868989" cy="3482104"/>
          </a:xfrm>
          <a:prstGeom prst="rect">
            <a:avLst/>
          </a:prstGeom>
        </p:spPr>
      </p:pic>
      <p:pic>
        <p:nvPicPr>
          <p:cNvPr id="8" name="Picture 7">
            <a:extLst>
              <a:ext uri="{FF2B5EF4-FFF2-40B4-BE49-F238E27FC236}">
                <a16:creationId xmlns:a16="http://schemas.microsoft.com/office/drawing/2014/main" id="{29169C1C-2B69-441D-837C-96790231C04E}"/>
              </a:ext>
            </a:extLst>
          </p:cNvPr>
          <p:cNvPicPr>
            <a:picLocks noChangeAspect="1"/>
          </p:cNvPicPr>
          <p:nvPr/>
        </p:nvPicPr>
        <p:blipFill>
          <a:blip r:embed="rId22"/>
          <a:stretch>
            <a:fillRect/>
          </a:stretch>
        </p:blipFill>
        <p:spPr>
          <a:xfrm>
            <a:off x="1377844" y="6298382"/>
            <a:ext cx="3481736" cy="3391777"/>
          </a:xfrm>
          <a:prstGeom prst="rect">
            <a:avLst/>
          </a:prstGeom>
        </p:spPr>
      </p:pic>
      <p:pic>
        <p:nvPicPr>
          <p:cNvPr id="9" name="Picture 8">
            <a:extLst>
              <a:ext uri="{FF2B5EF4-FFF2-40B4-BE49-F238E27FC236}">
                <a16:creationId xmlns:a16="http://schemas.microsoft.com/office/drawing/2014/main" id="{69E14E01-4FB8-4C77-A7E2-064F3D8C2F78}"/>
              </a:ext>
            </a:extLst>
          </p:cNvPr>
          <p:cNvPicPr>
            <a:picLocks noChangeAspect="1"/>
          </p:cNvPicPr>
          <p:nvPr/>
        </p:nvPicPr>
        <p:blipFill>
          <a:blip r:embed="rId23"/>
          <a:stretch>
            <a:fillRect/>
          </a:stretch>
        </p:blipFill>
        <p:spPr>
          <a:xfrm>
            <a:off x="8465902" y="6387718"/>
            <a:ext cx="4944308" cy="2993578"/>
          </a:xfrm>
          <a:prstGeom prst="rect">
            <a:avLst/>
          </a:prstGeom>
        </p:spPr>
      </p:pic>
      <p:pic>
        <p:nvPicPr>
          <p:cNvPr id="10" name="shoe shop">
            <a:hlinkClick r:id="" action="ppaction://media"/>
            <a:extLst>
              <a:ext uri="{FF2B5EF4-FFF2-40B4-BE49-F238E27FC236}">
                <a16:creationId xmlns:a16="http://schemas.microsoft.com/office/drawing/2014/main" id="{3CF654D5-09B8-4183-861C-AD205D1FB1E3}"/>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182254" y="2851019"/>
            <a:ext cx="609600" cy="609600"/>
          </a:xfrm>
          <a:prstGeom prst="rect">
            <a:avLst/>
          </a:prstGeom>
        </p:spPr>
      </p:pic>
      <p:pic>
        <p:nvPicPr>
          <p:cNvPr id="11" name="sports shop">
            <a:hlinkClick r:id="" action="ppaction://media"/>
            <a:extLst>
              <a:ext uri="{FF2B5EF4-FFF2-40B4-BE49-F238E27FC236}">
                <a16:creationId xmlns:a16="http://schemas.microsoft.com/office/drawing/2014/main" id="{5F3A7B7B-31D1-4332-8549-8B89A99A20D5}"/>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471196" y="2851019"/>
            <a:ext cx="609600" cy="609600"/>
          </a:xfrm>
          <a:prstGeom prst="rect">
            <a:avLst/>
          </a:prstGeom>
        </p:spPr>
      </p:pic>
      <p:pic>
        <p:nvPicPr>
          <p:cNvPr id="12" name="statue">
            <a:hlinkClick r:id="" action="ppaction://media"/>
            <a:extLst>
              <a:ext uri="{FF2B5EF4-FFF2-40B4-BE49-F238E27FC236}">
                <a16:creationId xmlns:a16="http://schemas.microsoft.com/office/drawing/2014/main" id="{5472EB3A-75FD-44FE-9910-DF6B7E79A013}"/>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001089" y="7594522"/>
            <a:ext cx="424495" cy="609600"/>
          </a:xfrm>
          <a:prstGeom prst="rect">
            <a:avLst/>
          </a:prstGeom>
        </p:spPr>
      </p:pic>
      <p:pic>
        <p:nvPicPr>
          <p:cNvPr id="13" name="suburb">
            <a:hlinkClick r:id="" action="ppaction://media"/>
            <a:extLst>
              <a:ext uri="{FF2B5EF4-FFF2-40B4-BE49-F238E27FC236}">
                <a16:creationId xmlns:a16="http://schemas.microsoft.com/office/drawing/2014/main" id="{4AE0177C-8B7B-4C31-90E1-2C53F32C8911}"/>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568736" y="7493997"/>
            <a:ext cx="609600" cy="609600"/>
          </a:xfrm>
          <a:prstGeom prst="rect">
            <a:avLst/>
          </a:prstGeom>
        </p:spPr>
      </p:pic>
    </p:spTree>
    <p:extLst>
      <p:ext uri="{BB962C8B-B14F-4D97-AF65-F5344CB8AC3E}">
        <p14:creationId xmlns:p14="http://schemas.microsoft.com/office/powerpoint/2010/main" val="45602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ppt_x"/>
                                          </p:val>
                                        </p:tav>
                                        <p:tav tm="100000">
                                          <p:val>
                                            <p:strVal val="#ppt_x"/>
                                          </p:val>
                                        </p:tav>
                                      </p:tavLst>
                                    </p:anim>
                                    <p:anim calcmode="lin" valueType="num">
                                      <p:cBhvr additive="base">
                                        <p:cTn id="1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4" grpId="0"/>
      <p:bldP spid="45" grpId="0"/>
      <p:bldP spid="27" grpId="0"/>
      <p:bldP spid="38" grpId="0"/>
      <p:bldP spid="39"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21141" y="196341"/>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238152" y="8074987"/>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8">
              <a:duotone>
                <a:prstClr val="black"/>
                <a:schemeClr val="accent3">
                  <a:tint val="45000"/>
                  <a:satMod val="400000"/>
                </a:schemeClr>
              </a:duotone>
              <a:extLst>
                <a:ext uri="{96DAC541-7B7A-43D3-8B79-37D633B846F1}">
                  <asvg:svgBlip xmlns:asvg="http://schemas.microsoft.com/office/drawing/2016/SVG/main" r:embed="rId9"/>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2">
              <a:duotone>
                <a:prstClr val="black"/>
                <a:schemeClr val="accent2">
                  <a:tint val="45000"/>
                  <a:satMod val="400000"/>
                </a:schemeClr>
              </a:duotone>
              <a:lum contrast="40000"/>
              <a:extLst>
                <a:ext uri="{96DAC541-7B7A-43D3-8B79-37D633B846F1}">
                  <asvg:svgBlip xmlns:asvg="http://schemas.microsoft.com/office/drawing/2016/SVG/main" r:embed="rId13"/>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4">
              <a:lum contrast="20000"/>
              <a:extLst>
                <a:ext uri="{96DAC541-7B7A-43D3-8B79-37D633B846F1}">
                  <asvg:svgBlip xmlns:asvg="http://schemas.microsoft.com/office/drawing/2016/SVG/main" r:embed="rId15"/>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98013" y="479029"/>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41. temple : </a:t>
            </a:r>
          </a:p>
        </p:txBody>
      </p:sp>
      <p:sp>
        <p:nvSpPr>
          <p:cNvPr id="37" name="Rectangle 36">
            <a:extLst>
              <a:ext uri="{FF2B5EF4-FFF2-40B4-BE49-F238E27FC236}">
                <a16:creationId xmlns:a16="http://schemas.microsoft.com/office/drawing/2014/main" id="{A4E5D3DE-259E-433D-8829-9A11B283CB21}"/>
              </a:ext>
            </a:extLst>
          </p:cNvPr>
          <p:cNvSpPr/>
          <p:nvPr/>
        </p:nvSpPr>
        <p:spPr>
          <a:xfrm>
            <a:off x="4907025" y="520409"/>
            <a:ext cx="9144000" cy="1754326"/>
          </a:xfrm>
          <a:prstGeom prst="rect">
            <a:avLst/>
          </a:prstGeom>
        </p:spPr>
        <p:txBody>
          <a:bodyPr>
            <a:spAutoFit/>
          </a:bodyPr>
          <a:lstStyle/>
          <a:p>
            <a:r>
              <a:rPr lang="en-US" sz="5400" b="1">
                <a:solidFill>
                  <a:schemeClr val="tx1">
                    <a:lumMod val="95000"/>
                    <a:lumOff val="5000"/>
                  </a:schemeClr>
                </a:solidFill>
              </a:rPr>
              <a:t>/’templ/</a:t>
            </a:r>
          </a:p>
          <a:p>
            <a:r>
              <a:rPr lang="en-US" sz="5400" b="1">
                <a:solidFill>
                  <a:schemeClr val="tx1">
                    <a:lumMod val="95000"/>
                    <a:lumOff val="5000"/>
                  </a:schemeClr>
                </a:solidFill>
              </a:rPr>
              <a:t>đền, miếu</a:t>
            </a:r>
          </a:p>
        </p:txBody>
      </p:sp>
      <p:sp>
        <p:nvSpPr>
          <p:cNvPr id="44" name="TextBox 8">
            <a:extLst>
              <a:ext uri="{FF2B5EF4-FFF2-40B4-BE49-F238E27FC236}">
                <a16:creationId xmlns:a16="http://schemas.microsoft.com/office/drawing/2014/main" id="{96CD5424-9306-433F-BB25-02B3AA736E84}"/>
              </a:ext>
            </a:extLst>
          </p:cNvPr>
          <p:cNvSpPr txBox="1"/>
          <p:nvPr/>
        </p:nvSpPr>
        <p:spPr>
          <a:xfrm>
            <a:off x="3494031" y="4417319"/>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42. town square : </a:t>
            </a:r>
          </a:p>
        </p:txBody>
      </p:sp>
      <p:sp>
        <p:nvSpPr>
          <p:cNvPr id="45" name="Rectangle 44">
            <a:extLst>
              <a:ext uri="{FF2B5EF4-FFF2-40B4-BE49-F238E27FC236}">
                <a16:creationId xmlns:a16="http://schemas.microsoft.com/office/drawing/2014/main" id="{5771C7FC-3786-48B0-B5F2-14ABA36A662C}"/>
              </a:ext>
            </a:extLst>
          </p:cNvPr>
          <p:cNvSpPr/>
          <p:nvPr/>
        </p:nvSpPr>
        <p:spPr>
          <a:xfrm>
            <a:off x="9829800" y="4420225"/>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/taʊn skweə(r)/</a:t>
            </a:r>
          </a:p>
          <a:p>
            <a:r>
              <a:rPr lang="vi-VN" sz="5400" b="1">
                <a:solidFill>
                  <a:schemeClr val="tx1">
                    <a:lumMod val="95000"/>
                    <a:lumOff val="5000"/>
                  </a:schemeClr>
                </a:solidFill>
                <a:latin typeface="Calibri" panose="020F0502020204030204" pitchFamily="34" charset="0"/>
                <a:cs typeface="Calibri" panose="020F0502020204030204" pitchFamily="34" charset="0"/>
              </a:rPr>
              <a:t>quảng trường thành phố</a:t>
            </a:r>
          </a:p>
        </p:txBody>
      </p:sp>
      <p:pic>
        <p:nvPicPr>
          <p:cNvPr id="2" name="Picture 1">
            <a:extLst>
              <a:ext uri="{FF2B5EF4-FFF2-40B4-BE49-F238E27FC236}">
                <a16:creationId xmlns:a16="http://schemas.microsoft.com/office/drawing/2014/main" id="{729F0E78-3988-4BCF-A967-4EC57B2D4FC1}"/>
              </a:ext>
            </a:extLst>
          </p:cNvPr>
          <p:cNvPicPr>
            <a:picLocks noChangeAspect="1"/>
          </p:cNvPicPr>
          <p:nvPr/>
        </p:nvPicPr>
        <p:blipFill>
          <a:blip r:embed="rId16"/>
          <a:stretch>
            <a:fillRect/>
          </a:stretch>
        </p:blipFill>
        <p:spPr>
          <a:xfrm>
            <a:off x="1054681" y="1405697"/>
            <a:ext cx="3758998" cy="3011622"/>
          </a:xfrm>
          <a:prstGeom prst="rect">
            <a:avLst/>
          </a:prstGeom>
        </p:spPr>
      </p:pic>
      <p:pic>
        <p:nvPicPr>
          <p:cNvPr id="7" name="Picture 6">
            <a:extLst>
              <a:ext uri="{FF2B5EF4-FFF2-40B4-BE49-F238E27FC236}">
                <a16:creationId xmlns:a16="http://schemas.microsoft.com/office/drawing/2014/main" id="{06DC9513-6D3A-446D-A240-B425897EE2B2}"/>
              </a:ext>
            </a:extLst>
          </p:cNvPr>
          <p:cNvPicPr>
            <a:picLocks noChangeAspect="1"/>
          </p:cNvPicPr>
          <p:nvPr/>
        </p:nvPicPr>
        <p:blipFill>
          <a:blip r:embed="rId17"/>
          <a:stretch>
            <a:fillRect/>
          </a:stretch>
        </p:blipFill>
        <p:spPr>
          <a:xfrm>
            <a:off x="4912337" y="5477190"/>
            <a:ext cx="4298676" cy="3296780"/>
          </a:xfrm>
          <a:prstGeom prst="rect">
            <a:avLst/>
          </a:prstGeom>
        </p:spPr>
      </p:pic>
      <p:pic>
        <p:nvPicPr>
          <p:cNvPr id="8" name="temple">
            <a:hlinkClick r:id="" action="ppaction://media"/>
            <a:extLst>
              <a:ext uri="{FF2B5EF4-FFF2-40B4-BE49-F238E27FC236}">
                <a16:creationId xmlns:a16="http://schemas.microsoft.com/office/drawing/2014/main" id="{3AF41DCF-0A06-4019-BB52-248855D83A13}"/>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5291594" y="2788245"/>
            <a:ext cx="609600" cy="609600"/>
          </a:xfrm>
          <a:prstGeom prst="rect">
            <a:avLst/>
          </a:prstGeom>
        </p:spPr>
      </p:pic>
      <p:pic>
        <p:nvPicPr>
          <p:cNvPr id="10" name="town square">
            <a:hlinkClick r:id="" action="ppaction://media"/>
            <a:extLst>
              <a:ext uri="{FF2B5EF4-FFF2-40B4-BE49-F238E27FC236}">
                <a16:creationId xmlns:a16="http://schemas.microsoft.com/office/drawing/2014/main" id="{33BE22AF-84BE-4841-83F6-07D22213EF74}"/>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9812472" y="6802025"/>
            <a:ext cx="609600" cy="609600"/>
          </a:xfrm>
          <a:prstGeom prst="rect">
            <a:avLst/>
          </a:prstGeom>
        </p:spPr>
      </p:pic>
    </p:spTree>
    <p:extLst>
      <p:ext uri="{BB962C8B-B14F-4D97-AF65-F5344CB8AC3E}">
        <p14:creationId xmlns:p14="http://schemas.microsoft.com/office/powerpoint/2010/main" val="195673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ppt_x"/>
                                          </p:val>
                                        </p:tav>
                                        <p:tav tm="100000">
                                          <p:val>
                                            <p:strVal val="#ppt_x"/>
                                          </p:val>
                                        </p:tav>
                                      </p:tavLst>
                                    </p:anim>
                                    <p:anim calcmode="lin" valueType="num">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7" fill="hold" display="0">
                  <p:stCondLst>
                    <p:cond delay="indefinite"/>
                  </p:stCondLst>
                  <p:endCondLst>
                    <p:cond evt="onStopAudio" delay="0">
                      <p:tgtEl>
                        <p:sldTgt/>
                      </p:tgtEl>
                    </p:cond>
                  </p:endCondLst>
                </p:cTn>
                <p:tgtEl>
                  <p:spTgt spid="8"/>
                </p:tgtEl>
              </p:cMediaNode>
            </p:audio>
            <p:audio>
              <p:cMediaNode vol="80000">
                <p:cTn id="88" fill="hold" display="0">
                  <p:stCondLst>
                    <p:cond delay="indefinite"/>
                  </p:stCondLst>
                  <p:endCondLst>
                    <p:cond evt="onStopAudio" delay="0">
                      <p:tgtEl>
                        <p:sldTgt/>
                      </p:tgtEl>
                    </p:cond>
                  </p:endCondLst>
                </p:cTn>
                <p:tgtEl>
                  <p:spTgt spid="10"/>
                </p:tgtEl>
              </p:cMediaNode>
            </p:audio>
          </p:childTnLst>
        </p:cTn>
      </p:par>
    </p:tnLst>
    <p:bldLst>
      <p:bldP spid="36" grpId="0"/>
      <p:bldP spid="37" grpId="0"/>
      <p:bldP spid="44"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826687" y="2179819"/>
            <a:ext cx="16473511" cy="1661545"/>
          </a:xfrm>
          <a:prstGeom prst="rect">
            <a:avLst/>
          </a:prstGeom>
        </p:spPr>
        <p:txBody>
          <a:bodyPr wrap="square" lIns="0" tIns="0" rIns="0" bIns="0" rtlCol="0" anchor="t">
            <a:spAutoFit/>
          </a:bodyPr>
          <a:lstStyle/>
          <a:p>
            <a:pPr algn="ctr">
              <a:lnSpc>
                <a:spcPts val="12571"/>
              </a:lnSpc>
            </a:pPr>
            <a:r>
              <a:rPr lang="en-US" sz="13968">
                <a:solidFill>
                  <a:srgbClr val="84492D"/>
                </a:solidFill>
                <a:latin typeface="Marykate"/>
              </a:rPr>
              <a:t>Vocabulary checking</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sp>
        <p:nvSpPr>
          <p:cNvPr id="11" name="TextBox 10">
            <a:extLst>
              <a:ext uri="{FF2B5EF4-FFF2-40B4-BE49-F238E27FC236}">
                <a16:creationId xmlns:a16="http://schemas.microsoft.com/office/drawing/2014/main" id="{3E08A91D-6E4B-4FAD-83C2-E5EF354CA398}"/>
              </a:ext>
            </a:extLst>
          </p:cNvPr>
          <p:cNvSpPr txBox="1"/>
          <p:nvPr/>
        </p:nvSpPr>
        <p:spPr>
          <a:xfrm>
            <a:off x="2171700" y="4180505"/>
            <a:ext cx="12268200" cy="1569660"/>
          </a:xfrm>
          <a:prstGeom prst="rect">
            <a:avLst/>
          </a:prstGeom>
          <a:noFill/>
        </p:spPr>
        <p:txBody>
          <a:bodyPr wrap="square">
            <a:spAutoFit/>
          </a:bodyPr>
          <a:lstStyle/>
          <a:p>
            <a:r>
              <a:rPr lang="en-US" sz="4800">
                <a:hlinkClick r:id="rId16"/>
              </a:rPr>
              <a:t>https://wordwall.net/resource/37938926</a:t>
            </a:r>
            <a:endParaRPr lang="en-US" sz="4800"/>
          </a:p>
          <a:p>
            <a:endParaRPr lang="en-US" sz="4800"/>
          </a:p>
        </p:txBody>
      </p:sp>
      <p:sp>
        <p:nvSpPr>
          <p:cNvPr id="12" name="TextBox 11">
            <a:extLst>
              <a:ext uri="{FF2B5EF4-FFF2-40B4-BE49-F238E27FC236}">
                <a16:creationId xmlns:a16="http://schemas.microsoft.com/office/drawing/2014/main" id="{9E38930A-A3BB-48CE-B830-004BC147E4F1}"/>
              </a:ext>
            </a:extLst>
          </p:cNvPr>
          <p:cNvSpPr txBox="1"/>
          <p:nvPr/>
        </p:nvSpPr>
        <p:spPr>
          <a:xfrm>
            <a:off x="5257800" y="5824497"/>
            <a:ext cx="12268200" cy="1569660"/>
          </a:xfrm>
          <a:prstGeom prst="rect">
            <a:avLst/>
          </a:prstGeom>
          <a:noFill/>
        </p:spPr>
        <p:txBody>
          <a:bodyPr wrap="square">
            <a:spAutoFit/>
          </a:bodyPr>
          <a:lstStyle/>
          <a:p>
            <a:r>
              <a:rPr lang="en-US" sz="4800">
                <a:hlinkClick r:id="rId17"/>
              </a:rPr>
              <a:t>https://wordwall.net/resource/39018602</a:t>
            </a:r>
            <a:endParaRPr lang="en-US" sz="4800"/>
          </a:p>
          <a:p>
            <a:endParaRPr lang="en-US" sz="4800"/>
          </a:p>
        </p:txBody>
      </p:sp>
    </p:spTree>
    <p:extLst>
      <p:ext uri="{BB962C8B-B14F-4D97-AF65-F5344CB8AC3E}">
        <p14:creationId xmlns:p14="http://schemas.microsoft.com/office/powerpoint/2010/main" val="302841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686315" y="4239336"/>
            <a:ext cx="16473511" cy="1661545"/>
          </a:xfrm>
          <a:prstGeom prst="rect">
            <a:avLst/>
          </a:prstGeom>
        </p:spPr>
        <p:txBody>
          <a:bodyPr wrap="square" lIns="0" tIns="0" rIns="0" bIns="0" rtlCol="0" anchor="t">
            <a:spAutoFit/>
          </a:bodyPr>
          <a:lstStyle/>
          <a:p>
            <a:pPr algn="ctr">
              <a:lnSpc>
                <a:spcPts val="12571"/>
              </a:lnSpc>
            </a:pPr>
            <a:r>
              <a:rPr lang="en-US" sz="13968">
                <a:solidFill>
                  <a:srgbClr val="84492D"/>
                </a:solidFill>
                <a:latin typeface="Marykate"/>
              </a:rPr>
              <a:t>Một vài tính từ hay gặp</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spTree>
    <p:extLst>
      <p:ext uri="{BB962C8B-B14F-4D97-AF65-F5344CB8AC3E}">
        <p14:creationId xmlns:p14="http://schemas.microsoft.com/office/powerpoint/2010/main" val="327969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498013" y="479029"/>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1. cheap : </a:t>
            </a:r>
          </a:p>
        </p:txBody>
      </p:sp>
      <p:sp>
        <p:nvSpPr>
          <p:cNvPr id="37" name="Rectangle 36">
            <a:extLst>
              <a:ext uri="{FF2B5EF4-FFF2-40B4-BE49-F238E27FC236}">
                <a16:creationId xmlns:a16="http://schemas.microsoft.com/office/drawing/2014/main" id="{A4E5D3DE-259E-433D-8829-9A11B283CB21}"/>
              </a:ext>
            </a:extLst>
          </p:cNvPr>
          <p:cNvSpPr/>
          <p:nvPr/>
        </p:nvSpPr>
        <p:spPr>
          <a:xfrm>
            <a:off x="4526339" y="543035"/>
            <a:ext cx="9144000" cy="1754326"/>
          </a:xfrm>
          <a:prstGeom prst="rect">
            <a:avLst/>
          </a:prstGeom>
        </p:spPr>
        <p:txBody>
          <a:bodyPr>
            <a:spAutoFit/>
          </a:bodyPr>
          <a:lstStyle/>
          <a:p>
            <a:r>
              <a:rPr lang="en-US" sz="5400" b="1">
                <a:solidFill>
                  <a:schemeClr val="tx1">
                    <a:lumMod val="95000"/>
                    <a:lumOff val="5000"/>
                  </a:schemeClr>
                </a:solidFill>
              </a:rPr>
              <a:t>/'tʃi:p/</a:t>
            </a:r>
          </a:p>
          <a:p>
            <a:r>
              <a:rPr lang="en-US" sz="5400" b="1">
                <a:solidFill>
                  <a:schemeClr val="tx1">
                    <a:lumMod val="95000"/>
                    <a:lumOff val="5000"/>
                  </a:schemeClr>
                </a:solidFill>
              </a:rPr>
              <a:t>rẻ</a:t>
            </a:r>
          </a:p>
        </p:txBody>
      </p:sp>
      <p:sp>
        <p:nvSpPr>
          <p:cNvPr id="44" name="TextBox 8">
            <a:extLst>
              <a:ext uri="{FF2B5EF4-FFF2-40B4-BE49-F238E27FC236}">
                <a16:creationId xmlns:a16="http://schemas.microsoft.com/office/drawing/2014/main" id="{96CD5424-9306-433F-BB25-02B3AA736E84}"/>
              </a:ext>
            </a:extLst>
          </p:cNvPr>
          <p:cNvSpPr txBox="1"/>
          <p:nvPr/>
        </p:nvSpPr>
        <p:spPr>
          <a:xfrm>
            <a:off x="7355163" y="479029"/>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2. comfortable : </a:t>
            </a:r>
          </a:p>
        </p:txBody>
      </p:sp>
      <p:sp>
        <p:nvSpPr>
          <p:cNvPr id="45" name="Rectangle 44">
            <a:extLst>
              <a:ext uri="{FF2B5EF4-FFF2-40B4-BE49-F238E27FC236}">
                <a16:creationId xmlns:a16="http://schemas.microsoft.com/office/drawing/2014/main" id="{5771C7FC-3786-48B0-B5F2-14ABA36A662C}"/>
              </a:ext>
            </a:extLst>
          </p:cNvPr>
          <p:cNvSpPr/>
          <p:nvPr/>
        </p:nvSpPr>
        <p:spPr>
          <a:xfrm>
            <a:off x="13305390" y="518125"/>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/'kʌmftəbl/</a:t>
            </a:r>
          </a:p>
          <a:p>
            <a:r>
              <a:rPr lang="vi-VN" sz="5400" b="1">
                <a:solidFill>
                  <a:schemeClr val="tx1">
                    <a:lumMod val="95000"/>
                    <a:lumOff val="5000"/>
                  </a:schemeClr>
                </a:solidFill>
                <a:latin typeface="Calibri" panose="020F0502020204030204" pitchFamily="34" charset="0"/>
                <a:cs typeface="Calibri" panose="020F0502020204030204" pitchFamily="34" charset="0"/>
              </a:rPr>
              <a:t>thoải mái</a:t>
            </a:r>
          </a:p>
        </p:txBody>
      </p:sp>
      <p:sp>
        <p:nvSpPr>
          <p:cNvPr id="27" name="TextBox 8">
            <a:extLst>
              <a:ext uri="{FF2B5EF4-FFF2-40B4-BE49-F238E27FC236}">
                <a16:creationId xmlns:a16="http://schemas.microsoft.com/office/drawing/2014/main" id="{DCDF48CE-FFA4-479B-AEFA-1FA661B87798}"/>
              </a:ext>
            </a:extLst>
          </p:cNvPr>
          <p:cNvSpPr txBox="1"/>
          <p:nvPr/>
        </p:nvSpPr>
        <p:spPr>
          <a:xfrm>
            <a:off x="-838200" y="5350418"/>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3. convenient : </a:t>
            </a:r>
          </a:p>
        </p:txBody>
      </p:sp>
      <p:sp>
        <p:nvSpPr>
          <p:cNvPr id="38" name="Rectangle 37">
            <a:extLst>
              <a:ext uri="{FF2B5EF4-FFF2-40B4-BE49-F238E27FC236}">
                <a16:creationId xmlns:a16="http://schemas.microsoft.com/office/drawing/2014/main" id="{329E40DD-4A40-4147-B90D-834D5B8412D2}"/>
              </a:ext>
            </a:extLst>
          </p:cNvPr>
          <p:cNvSpPr/>
          <p:nvPr/>
        </p:nvSpPr>
        <p:spPr>
          <a:xfrm>
            <a:off x="4992079" y="5325812"/>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/kən’vi:niənt/</a:t>
            </a:r>
          </a:p>
          <a:p>
            <a:r>
              <a:rPr lang="vi-VN" sz="5400" b="1">
                <a:solidFill>
                  <a:schemeClr val="tx1">
                    <a:lumMod val="95000"/>
                    <a:lumOff val="5000"/>
                  </a:schemeClr>
                </a:solidFill>
                <a:latin typeface="Calibri" panose="020F0502020204030204" pitchFamily="34" charset="0"/>
                <a:cs typeface="Calibri" panose="020F0502020204030204" pitchFamily="34" charset="0"/>
              </a:rPr>
              <a:t>tiện nghi</a:t>
            </a:r>
          </a:p>
        </p:txBody>
      </p:sp>
      <p:sp>
        <p:nvSpPr>
          <p:cNvPr id="39" name="TextBox 8">
            <a:extLst>
              <a:ext uri="{FF2B5EF4-FFF2-40B4-BE49-F238E27FC236}">
                <a16:creationId xmlns:a16="http://schemas.microsoft.com/office/drawing/2014/main" id="{94C90FBA-1F2F-4E4C-8F33-CE2F8CD3E2CF}"/>
              </a:ext>
            </a:extLst>
          </p:cNvPr>
          <p:cNvSpPr txBox="1"/>
          <p:nvPr/>
        </p:nvSpPr>
        <p:spPr>
          <a:xfrm>
            <a:off x="8077718" y="5327671"/>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4. crowded : </a:t>
            </a:r>
          </a:p>
        </p:txBody>
      </p:sp>
      <p:sp>
        <p:nvSpPr>
          <p:cNvPr id="46" name="Rectangle 45">
            <a:extLst>
              <a:ext uri="{FF2B5EF4-FFF2-40B4-BE49-F238E27FC236}">
                <a16:creationId xmlns:a16="http://schemas.microsoft.com/office/drawing/2014/main" id="{32FF9B3C-A081-4A21-88A8-A582F11A5BC0}"/>
              </a:ext>
            </a:extLst>
          </p:cNvPr>
          <p:cNvSpPr/>
          <p:nvPr/>
        </p:nvSpPr>
        <p:spPr>
          <a:xfrm>
            <a:off x="13566881" y="5249198"/>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/kraʊdɪd/</a:t>
            </a:r>
          </a:p>
          <a:p>
            <a:r>
              <a:rPr lang="vi-VN" sz="5400" b="1">
                <a:solidFill>
                  <a:schemeClr val="tx1">
                    <a:lumMod val="95000"/>
                    <a:lumOff val="5000"/>
                  </a:schemeClr>
                </a:solidFill>
                <a:latin typeface="Calibri" panose="020F0502020204030204" pitchFamily="34" charset="0"/>
                <a:cs typeface="Calibri" panose="020F0502020204030204" pitchFamily="34" charset="0"/>
              </a:rPr>
              <a:t>đông đúc</a:t>
            </a:r>
          </a:p>
        </p:txBody>
      </p:sp>
      <p:pic>
        <p:nvPicPr>
          <p:cNvPr id="2" name="Picture 1">
            <a:extLst>
              <a:ext uri="{FF2B5EF4-FFF2-40B4-BE49-F238E27FC236}">
                <a16:creationId xmlns:a16="http://schemas.microsoft.com/office/drawing/2014/main" id="{26CE5FB8-B52D-41DB-AC70-6D29BFC26AE8}"/>
              </a:ext>
            </a:extLst>
          </p:cNvPr>
          <p:cNvPicPr>
            <a:picLocks noChangeAspect="1"/>
          </p:cNvPicPr>
          <p:nvPr/>
        </p:nvPicPr>
        <p:blipFill>
          <a:blip r:embed="rId18"/>
          <a:stretch>
            <a:fillRect/>
          </a:stretch>
        </p:blipFill>
        <p:spPr>
          <a:xfrm>
            <a:off x="1186055" y="1424473"/>
            <a:ext cx="3340284" cy="3395747"/>
          </a:xfrm>
          <a:prstGeom prst="rect">
            <a:avLst/>
          </a:prstGeom>
        </p:spPr>
      </p:pic>
      <p:pic>
        <p:nvPicPr>
          <p:cNvPr id="7" name="Picture 6">
            <a:extLst>
              <a:ext uri="{FF2B5EF4-FFF2-40B4-BE49-F238E27FC236}">
                <a16:creationId xmlns:a16="http://schemas.microsoft.com/office/drawing/2014/main" id="{F48CF4DD-AFAA-4731-80C0-E421BF2A078F}"/>
              </a:ext>
            </a:extLst>
          </p:cNvPr>
          <p:cNvPicPr>
            <a:picLocks noChangeAspect="1"/>
          </p:cNvPicPr>
          <p:nvPr/>
        </p:nvPicPr>
        <p:blipFill>
          <a:blip r:embed="rId19"/>
          <a:stretch>
            <a:fillRect/>
          </a:stretch>
        </p:blipFill>
        <p:spPr>
          <a:xfrm>
            <a:off x="8353486" y="1486970"/>
            <a:ext cx="4900954" cy="3176737"/>
          </a:xfrm>
          <a:prstGeom prst="rect">
            <a:avLst/>
          </a:prstGeom>
        </p:spPr>
      </p:pic>
      <p:pic>
        <p:nvPicPr>
          <p:cNvPr id="8" name="Picture 7">
            <a:extLst>
              <a:ext uri="{FF2B5EF4-FFF2-40B4-BE49-F238E27FC236}">
                <a16:creationId xmlns:a16="http://schemas.microsoft.com/office/drawing/2014/main" id="{542DA41A-D7D4-4C60-906F-D1B75119A032}"/>
              </a:ext>
            </a:extLst>
          </p:cNvPr>
          <p:cNvPicPr>
            <a:picLocks noChangeAspect="1"/>
          </p:cNvPicPr>
          <p:nvPr/>
        </p:nvPicPr>
        <p:blipFill>
          <a:blip r:embed="rId20"/>
          <a:stretch>
            <a:fillRect/>
          </a:stretch>
        </p:blipFill>
        <p:spPr>
          <a:xfrm>
            <a:off x="1178348" y="6381621"/>
            <a:ext cx="3739349" cy="3010880"/>
          </a:xfrm>
          <a:prstGeom prst="rect">
            <a:avLst/>
          </a:prstGeom>
        </p:spPr>
      </p:pic>
      <p:sp>
        <p:nvSpPr>
          <p:cNvPr id="4" name="Freeform 4"/>
          <p:cNvSpPr/>
          <p:nvPr/>
        </p:nvSpPr>
        <p:spPr>
          <a:xfrm rot="-323447">
            <a:off x="-135808" y="8240815"/>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pic>
        <p:nvPicPr>
          <p:cNvPr id="9" name="Picture 8">
            <a:extLst>
              <a:ext uri="{FF2B5EF4-FFF2-40B4-BE49-F238E27FC236}">
                <a16:creationId xmlns:a16="http://schemas.microsoft.com/office/drawing/2014/main" id="{903D6A5F-ABB9-4F2A-B3FA-ADFAE217A5E9}"/>
              </a:ext>
            </a:extLst>
          </p:cNvPr>
          <p:cNvPicPr>
            <a:picLocks noChangeAspect="1"/>
          </p:cNvPicPr>
          <p:nvPr/>
        </p:nvPicPr>
        <p:blipFill>
          <a:blip r:embed="rId23"/>
          <a:stretch>
            <a:fillRect/>
          </a:stretch>
        </p:blipFill>
        <p:spPr>
          <a:xfrm>
            <a:off x="9477909" y="6273920"/>
            <a:ext cx="3825161" cy="3118580"/>
          </a:xfrm>
          <a:prstGeom prst="rect">
            <a:avLst/>
          </a:prstGeom>
        </p:spPr>
      </p:pic>
      <p:pic>
        <p:nvPicPr>
          <p:cNvPr id="10" name="cheap">
            <a:hlinkClick r:id="" action="ppaction://media"/>
            <a:extLst>
              <a:ext uri="{FF2B5EF4-FFF2-40B4-BE49-F238E27FC236}">
                <a16:creationId xmlns:a16="http://schemas.microsoft.com/office/drawing/2014/main" id="{2CF41D22-80BB-48EB-930F-3AA6629096B6}"/>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714797" y="3031754"/>
            <a:ext cx="609600" cy="609600"/>
          </a:xfrm>
          <a:prstGeom prst="rect">
            <a:avLst/>
          </a:prstGeom>
        </p:spPr>
      </p:pic>
      <p:pic>
        <p:nvPicPr>
          <p:cNvPr id="11" name="comfortable">
            <a:hlinkClick r:id="" action="ppaction://media"/>
            <a:extLst>
              <a:ext uri="{FF2B5EF4-FFF2-40B4-BE49-F238E27FC236}">
                <a16:creationId xmlns:a16="http://schemas.microsoft.com/office/drawing/2014/main" id="{27A49321-B7E9-47DC-9491-8F142FA25C20}"/>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334038" y="2943697"/>
            <a:ext cx="609600" cy="609600"/>
          </a:xfrm>
          <a:prstGeom prst="rect">
            <a:avLst/>
          </a:prstGeom>
        </p:spPr>
      </p:pic>
      <p:pic>
        <p:nvPicPr>
          <p:cNvPr id="12" name="convenient">
            <a:hlinkClick r:id="" action="ppaction://media"/>
            <a:extLst>
              <a:ext uri="{FF2B5EF4-FFF2-40B4-BE49-F238E27FC236}">
                <a16:creationId xmlns:a16="http://schemas.microsoft.com/office/drawing/2014/main" id="{D8A42328-3633-40B1-8450-6A2C94162735}"/>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270812" y="7742243"/>
            <a:ext cx="609600" cy="609600"/>
          </a:xfrm>
          <a:prstGeom prst="rect">
            <a:avLst/>
          </a:prstGeom>
        </p:spPr>
      </p:pic>
      <p:pic>
        <p:nvPicPr>
          <p:cNvPr id="13" name="crowded">
            <a:hlinkClick r:id="" action="ppaction://media"/>
            <a:extLst>
              <a:ext uri="{FF2B5EF4-FFF2-40B4-BE49-F238E27FC236}">
                <a16:creationId xmlns:a16="http://schemas.microsoft.com/office/drawing/2014/main" id="{A94E2970-3B95-4486-8833-3348299F169C}"/>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813357" y="7720240"/>
            <a:ext cx="609600" cy="609600"/>
          </a:xfrm>
          <a:prstGeom prst="rect">
            <a:avLst/>
          </a:prstGeom>
        </p:spPr>
      </p:pic>
    </p:spTree>
    <p:extLst>
      <p:ext uri="{BB962C8B-B14F-4D97-AF65-F5344CB8AC3E}">
        <p14:creationId xmlns:p14="http://schemas.microsoft.com/office/powerpoint/2010/main" val="410971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ppt_x"/>
                                          </p:val>
                                        </p:tav>
                                        <p:tav tm="100000">
                                          <p:val>
                                            <p:strVal val="#ppt_x"/>
                                          </p:val>
                                        </p:tav>
                                      </p:tavLst>
                                    </p:anim>
                                    <p:anim calcmode="lin" valueType="num">
                                      <p:cBhvr additive="base">
                                        <p:cTn id="1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4" grpId="0"/>
      <p:bldP spid="45" grpId="0"/>
      <p:bldP spid="27" grpId="0"/>
      <p:bldP spid="38" grpId="0"/>
      <p:bldP spid="39"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4">
              <a:duotone>
                <a:prstClr val="black"/>
                <a:schemeClr val="accent2">
                  <a:tint val="45000"/>
                  <a:satMod val="400000"/>
                </a:schemeClr>
              </a:duotone>
              <a:lum contrast="40000"/>
              <a:extLst>
                <a:ext uri="{96DAC541-7B7A-43D3-8B79-37D633B846F1}">
                  <asvg:svgBlip xmlns:asvg="http://schemas.microsoft.com/office/drawing/2016/SVG/main" r:embed="rId15"/>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6">
              <a:lum contrast="20000"/>
              <a:extLst>
                <a:ext uri="{96DAC541-7B7A-43D3-8B79-37D633B846F1}">
                  <asvg:svgBlip xmlns:asvg="http://schemas.microsoft.com/office/drawing/2016/SVG/main" r:embed="rId17"/>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250043" y="479029"/>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5. expensive : </a:t>
            </a:r>
          </a:p>
        </p:txBody>
      </p:sp>
      <p:sp>
        <p:nvSpPr>
          <p:cNvPr id="37" name="Rectangle 36">
            <a:extLst>
              <a:ext uri="{FF2B5EF4-FFF2-40B4-BE49-F238E27FC236}">
                <a16:creationId xmlns:a16="http://schemas.microsoft.com/office/drawing/2014/main" id="{A4E5D3DE-259E-433D-8829-9A11B283CB21}"/>
              </a:ext>
            </a:extLst>
          </p:cNvPr>
          <p:cNvSpPr/>
          <p:nvPr/>
        </p:nvSpPr>
        <p:spPr>
          <a:xfrm>
            <a:off x="5410200" y="424107"/>
            <a:ext cx="9144000" cy="1754326"/>
          </a:xfrm>
          <a:prstGeom prst="rect">
            <a:avLst/>
          </a:prstGeom>
        </p:spPr>
        <p:txBody>
          <a:bodyPr>
            <a:spAutoFit/>
          </a:bodyPr>
          <a:lstStyle/>
          <a:p>
            <a:r>
              <a:rPr lang="en-US" sz="5400" b="1">
                <a:solidFill>
                  <a:schemeClr val="tx1">
                    <a:lumMod val="95000"/>
                    <a:lumOff val="5000"/>
                  </a:schemeClr>
                </a:solidFill>
              </a:rPr>
              <a:t>/ɪk’spensɪv/</a:t>
            </a:r>
          </a:p>
          <a:p>
            <a:r>
              <a:rPr lang="en-US" sz="5400" b="1">
                <a:solidFill>
                  <a:schemeClr val="tx1">
                    <a:lumMod val="95000"/>
                    <a:lumOff val="5000"/>
                  </a:schemeClr>
                </a:solidFill>
              </a:rPr>
              <a:t>đắt</a:t>
            </a:r>
          </a:p>
        </p:txBody>
      </p:sp>
      <p:sp>
        <p:nvSpPr>
          <p:cNvPr id="44" name="TextBox 8">
            <a:extLst>
              <a:ext uri="{FF2B5EF4-FFF2-40B4-BE49-F238E27FC236}">
                <a16:creationId xmlns:a16="http://schemas.microsoft.com/office/drawing/2014/main" id="{96CD5424-9306-433F-BB25-02B3AA736E84}"/>
              </a:ext>
            </a:extLst>
          </p:cNvPr>
          <p:cNvSpPr txBox="1"/>
          <p:nvPr/>
        </p:nvSpPr>
        <p:spPr>
          <a:xfrm>
            <a:off x="7820307" y="534396"/>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6. fantastic : </a:t>
            </a:r>
          </a:p>
        </p:txBody>
      </p:sp>
      <p:sp>
        <p:nvSpPr>
          <p:cNvPr id="45" name="Rectangle 44">
            <a:extLst>
              <a:ext uri="{FF2B5EF4-FFF2-40B4-BE49-F238E27FC236}">
                <a16:creationId xmlns:a16="http://schemas.microsoft.com/office/drawing/2014/main" id="{5771C7FC-3786-48B0-B5F2-14ABA36A662C}"/>
              </a:ext>
            </a:extLst>
          </p:cNvPr>
          <p:cNvSpPr/>
          <p:nvPr/>
        </p:nvSpPr>
        <p:spPr>
          <a:xfrm>
            <a:off x="13305390" y="518125"/>
            <a:ext cx="9144000" cy="2585323"/>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/fæ’tæstɪk/</a:t>
            </a:r>
          </a:p>
          <a:p>
            <a:r>
              <a:rPr lang="vi-VN" sz="5400" b="1">
                <a:solidFill>
                  <a:schemeClr val="tx1">
                    <a:lumMod val="95000"/>
                    <a:lumOff val="5000"/>
                  </a:schemeClr>
                </a:solidFill>
                <a:latin typeface="Calibri" panose="020F0502020204030204" pitchFamily="34" charset="0"/>
                <a:cs typeface="Calibri" panose="020F0502020204030204" pitchFamily="34" charset="0"/>
              </a:rPr>
              <a:t>tuyệt vời, </a:t>
            </a:r>
            <a:endParaRPr lang="en-US" sz="5400" b="1">
              <a:solidFill>
                <a:schemeClr val="tx1">
                  <a:lumMod val="95000"/>
                  <a:lumOff val="5000"/>
                </a:schemeClr>
              </a:solidFill>
              <a:latin typeface="Calibri" panose="020F0502020204030204" pitchFamily="34" charset="0"/>
              <a:cs typeface="Calibri" panose="020F0502020204030204" pitchFamily="34" charset="0"/>
            </a:endParaRPr>
          </a:p>
          <a:p>
            <a:r>
              <a:rPr lang="vi-VN" sz="5400" b="1">
                <a:solidFill>
                  <a:schemeClr val="tx1">
                    <a:lumMod val="95000"/>
                    <a:lumOff val="5000"/>
                  </a:schemeClr>
                </a:solidFill>
                <a:latin typeface="Calibri" panose="020F0502020204030204" pitchFamily="34" charset="0"/>
                <a:cs typeface="Calibri" panose="020F0502020204030204" pitchFamily="34" charset="0"/>
              </a:rPr>
              <a:t>tuyệt diệu</a:t>
            </a:r>
          </a:p>
        </p:txBody>
      </p:sp>
      <p:sp>
        <p:nvSpPr>
          <p:cNvPr id="27" name="TextBox 8">
            <a:extLst>
              <a:ext uri="{FF2B5EF4-FFF2-40B4-BE49-F238E27FC236}">
                <a16:creationId xmlns:a16="http://schemas.microsoft.com/office/drawing/2014/main" id="{DCDF48CE-FFA4-479B-AEFA-1FA661B87798}"/>
              </a:ext>
            </a:extLst>
          </p:cNvPr>
          <p:cNvSpPr txBox="1"/>
          <p:nvPr/>
        </p:nvSpPr>
        <p:spPr>
          <a:xfrm>
            <a:off x="-210555" y="5350418"/>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7. fast : </a:t>
            </a:r>
          </a:p>
        </p:txBody>
      </p:sp>
      <p:sp>
        <p:nvSpPr>
          <p:cNvPr id="39" name="TextBox 8">
            <a:extLst>
              <a:ext uri="{FF2B5EF4-FFF2-40B4-BE49-F238E27FC236}">
                <a16:creationId xmlns:a16="http://schemas.microsoft.com/office/drawing/2014/main" id="{94C90FBA-1F2F-4E4C-8F33-CE2F8CD3E2CF}"/>
              </a:ext>
            </a:extLst>
          </p:cNvPr>
          <p:cNvSpPr txBox="1"/>
          <p:nvPr/>
        </p:nvSpPr>
        <p:spPr>
          <a:xfrm>
            <a:off x="7687068" y="5327671"/>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8. friendly : </a:t>
            </a:r>
          </a:p>
        </p:txBody>
      </p:sp>
      <p:sp>
        <p:nvSpPr>
          <p:cNvPr id="46" name="Rectangle 45">
            <a:extLst>
              <a:ext uri="{FF2B5EF4-FFF2-40B4-BE49-F238E27FC236}">
                <a16:creationId xmlns:a16="http://schemas.microsoft.com/office/drawing/2014/main" id="{32FF9B3C-A081-4A21-88A8-A582F11A5BC0}"/>
              </a:ext>
            </a:extLst>
          </p:cNvPr>
          <p:cNvSpPr/>
          <p:nvPr/>
        </p:nvSpPr>
        <p:spPr>
          <a:xfrm>
            <a:off x="13128566" y="5341981"/>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/’frendlɪ/</a:t>
            </a:r>
          </a:p>
          <a:p>
            <a:r>
              <a:rPr lang="vi-VN" sz="5400" b="1">
                <a:solidFill>
                  <a:schemeClr val="tx1">
                    <a:lumMod val="95000"/>
                    <a:lumOff val="5000"/>
                  </a:schemeClr>
                </a:solidFill>
                <a:latin typeface="Calibri" panose="020F0502020204030204" pitchFamily="34" charset="0"/>
                <a:cs typeface="Calibri" panose="020F0502020204030204" pitchFamily="34" charset="0"/>
              </a:rPr>
              <a:t>thân thiện</a:t>
            </a:r>
          </a:p>
        </p:txBody>
      </p:sp>
      <p:pic>
        <p:nvPicPr>
          <p:cNvPr id="2" name="Picture 1">
            <a:extLst>
              <a:ext uri="{FF2B5EF4-FFF2-40B4-BE49-F238E27FC236}">
                <a16:creationId xmlns:a16="http://schemas.microsoft.com/office/drawing/2014/main" id="{40959BD2-FD26-4FC9-986B-41F8A1A86712}"/>
              </a:ext>
            </a:extLst>
          </p:cNvPr>
          <p:cNvPicPr>
            <a:picLocks noChangeAspect="1"/>
          </p:cNvPicPr>
          <p:nvPr/>
        </p:nvPicPr>
        <p:blipFill>
          <a:blip r:embed="rId18"/>
          <a:stretch>
            <a:fillRect/>
          </a:stretch>
        </p:blipFill>
        <p:spPr>
          <a:xfrm>
            <a:off x="1082747" y="1465444"/>
            <a:ext cx="4106889" cy="3417179"/>
          </a:xfrm>
          <a:prstGeom prst="rect">
            <a:avLst/>
          </a:prstGeom>
        </p:spPr>
      </p:pic>
      <p:pic>
        <p:nvPicPr>
          <p:cNvPr id="7" name="Picture 6">
            <a:extLst>
              <a:ext uri="{FF2B5EF4-FFF2-40B4-BE49-F238E27FC236}">
                <a16:creationId xmlns:a16="http://schemas.microsoft.com/office/drawing/2014/main" id="{BA663669-81C9-4D70-9B8B-0813C9D0A079}"/>
              </a:ext>
            </a:extLst>
          </p:cNvPr>
          <p:cNvPicPr>
            <a:picLocks noChangeAspect="1"/>
          </p:cNvPicPr>
          <p:nvPr/>
        </p:nvPicPr>
        <p:blipFill>
          <a:blip r:embed="rId19"/>
          <a:stretch>
            <a:fillRect/>
          </a:stretch>
        </p:blipFill>
        <p:spPr>
          <a:xfrm>
            <a:off x="9457448" y="1555216"/>
            <a:ext cx="3707107" cy="3279124"/>
          </a:xfrm>
          <a:prstGeom prst="rect">
            <a:avLst/>
          </a:prstGeom>
        </p:spPr>
      </p:pic>
      <p:pic>
        <p:nvPicPr>
          <p:cNvPr id="8" name="Picture 7">
            <a:extLst>
              <a:ext uri="{FF2B5EF4-FFF2-40B4-BE49-F238E27FC236}">
                <a16:creationId xmlns:a16="http://schemas.microsoft.com/office/drawing/2014/main" id="{58817984-8E72-43B4-BA33-580CA4CEE83A}"/>
              </a:ext>
            </a:extLst>
          </p:cNvPr>
          <p:cNvPicPr>
            <a:picLocks noChangeAspect="1"/>
          </p:cNvPicPr>
          <p:nvPr/>
        </p:nvPicPr>
        <p:blipFill>
          <a:blip r:embed="rId20"/>
          <a:stretch>
            <a:fillRect/>
          </a:stretch>
        </p:blipFill>
        <p:spPr>
          <a:xfrm>
            <a:off x="1539647" y="6144198"/>
            <a:ext cx="3479950" cy="3545961"/>
          </a:xfrm>
          <a:prstGeom prst="rect">
            <a:avLst/>
          </a:prstGeom>
        </p:spPr>
      </p:pic>
      <p:sp>
        <p:nvSpPr>
          <p:cNvPr id="4" name="Freeform 4"/>
          <p:cNvSpPr/>
          <p:nvPr/>
        </p:nvSpPr>
        <p:spPr>
          <a:xfrm rot="-323447">
            <a:off x="238152" y="8074987"/>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21">
              <a:duotone>
                <a:prstClr val="black"/>
                <a:schemeClr val="accent3">
                  <a:tint val="45000"/>
                  <a:satMod val="400000"/>
                </a:schemeClr>
              </a:duotone>
              <a:extLst>
                <a:ext uri="{96DAC541-7B7A-43D3-8B79-37D633B846F1}">
                  <asvg:svgBlip xmlns:asvg="http://schemas.microsoft.com/office/drawing/2016/SVG/main" r:embed="rId22"/>
                </a:ext>
              </a:extLst>
            </a:blip>
            <a:stretch>
              <a:fillRect/>
            </a:stretch>
          </a:blipFill>
        </p:spPr>
      </p:sp>
      <p:sp>
        <p:nvSpPr>
          <p:cNvPr id="38" name="Rectangle 37">
            <a:extLst>
              <a:ext uri="{FF2B5EF4-FFF2-40B4-BE49-F238E27FC236}">
                <a16:creationId xmlns:a16="http://schemas.microsoft.com/office/drawing/2014/main" id="{329E40DD-4A40-4147-B90D-834D5B8412D2}"/>
              </a:ext>
            </a:extLst>
          </p:cNvPr>
          <p:cNvSpPr/>
          <p:nvPr/>
        </p:nvSpPr>
        <p:spPr>
          <a:xfrm>
            <a:off x="4648200" y="5325812"/>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/fɑːst/</a:t>
            </a:r>
          </a:p>
          <a:p>
            <a:r>
              <a:rPr lang="vi-VN" sz="5400" b="1">
                <a:solidFill>
                  <a:schemeClr val="tx1">
                    <a:lumMod val="95000"/>
                    <a:lumOff val="5000"/>
                  </a:schemeClr>
                </a:solidFill>
                <a:latin typeface="Calibri" panose="020F0502020204030204" pitchFamily="34" charset="0"/>
                <a:cs typeface="Calibri" panose="020F0502020204030204" pitchFamily="34" charset="0"/>
              </a:rPr>
              <a:t>nhanh</a:t>
            </a:r>
          </a:p>
        </p:txBody>
      </p:sp>
      <p:pic>
        <p:nvPicPr>
          <p:cNvPr id="9" name="Picture 8">
            <a:extLst>
              <a:ext uri="{FF2B5EF4-FFF2-40B4-BE49-F238E27FC236}">
                <a16:creationId xmlns:a16="http://schemas.microsoft.com/office/drawing/2014/main" id="{36DCAC94-E979-4887-ACF5-2A88524146E0}"/>
              </a:ext>
            </a:extLst>
          </p:cNvPr>
          <p:cNvPicPr>
            <a:picLocks noChangeAspect="1"/>
          </p:cNvPicPr>
          <p:nvPr/>
        </p:nvPicPr>
        <p:blipFill>
          <a:blip r:embed="rId23"/>
          <a:stretch>
            <a:fillRect/>
          </a:stretch>
        </p:blipFill>
        <p:spPr>
          <a:xfrm>
            <a:off x="8378098" y="6368338"/>
            <a:ext cx="4584533" cy="3226762"/>
          </a:xfrm>
          <a:prstGeom prst="rect">
            <a:avLst/>
          </a:prstGeom>
        </p:spPr>
      </p:pic>
      <p:pic>
        <p:nvPicPr>
          <p:cNvPr id="10" name="expensive">
            <a:hlinkClick r:id="" action="ppaction://media"/>
            <a:extLst>
              <a:ext uri="{FF2B5EF4-FFF2-40B4-BE49-F238E27FC236}">
                <a16:creationId xmlns:a16="http://schemas.microsoft.com/office/drawing/2014/main" id="{EF2B38BB-E3BD-4741-8D9F-F359207F2A8C}"/>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536830" y="3086100"/>
            <a:ext cx="609600" cy="609600"/>
          </a:xfrm>
          <a:prstGeom prst="rect">
            <a:avLst/>
          </a:prstGeom>
        </p:spPr>
      </p:pic>
      <p:pic>
        <p:nvPicPr>
          <p:cNvPr id="11" name="fantastic">
            <a:hlinkClick r:id="" action="ppaction://media"/>
            <a:extLst>
              <a:ext uri="{FF2B5EF4-FFF2-40B4-BE49-F238E27FC236}">
                <a16:creationId xmlns:a16="http://schemas.microsoft.com/office/drawing/2014/main" id="{2C0CEA59-9AD4-4741-A1F8-F86A02F62C20}"/>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652135" y="3401486"/>
            <a:ext cx="609600" cy="609600"/>
          </a:xfrm>
          <a:prstGeom prst="rect">
            <a:avLst/>
          </a:prstGeom>
        </p:spPr>
      </p:pic>
      <p:pic>
        <p:nvPicPr>
          <p:cNvPr id="12" name="fast">
            <a:hlinkClick r:id="" action="ppaction://media"/>
            <a:extLst>
              <a:ext uri="{FF2B5EF4-FFF2-40B4-BE49-F238E27FC236}">
                <a16:creationId xmlns:a16="http://schemas.microsoft.com/office/drawing/2014/main" id="{1C2EAFCB-6B3F-4AE8-BAF0-182BC5C6B1D9}"/>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249566" y="7620941"/>
            <a:ext cx="609600" cy="609600"/>
          </a:xfrm>
          <a:prstGeom prst="rect">
            <a:avLst/>
          </a:prstGeom>
        </p:spPr>
      </p:pic>
      <p:pic>
        <p:nvPicPr>
          <p:cNvPr id="13" name="friendly">
            <a:hlinkClick r:id="" action="ppaction://media"/>
            <a:extLst>
              <a:ext uri="{FF2B5EF4-FFF2-40B4-BE49-F238E27FC236}">
                <a16:creationId xmlns:a16="http://schemas.microsoft.com/office/drawing/2014/main" id="{1407B061-3C4E-4F42-B0F5-233AD9870497}"/>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3533748" y="7580959"/>
            <a:ext cx="609600" cy="609600"/>
          </a:xfrm>
          <a:prstGeom prst="rect">
            <a:avLst/>
          </a:prstGeom>
        </p:spPr>
      </p:pic>
    </p:spTree>
    <p:extLst>
      <p:ext uri="{BB962C8B-B14F-4D97-AF65-F5344CB8AC3E}">
        <p14:creationId xmlns:p14="http://schemas.microsoft.com/office/powerpoint/2010/main" val="271437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ppt_x"/>
                                          </p:val>
                                        </p:tav>
                                        <p:tav tm="100000">
                                          <p:val>
                                            <p:strVal val="#ppt_x"/>
                                          </p:val>
                                        </p:tav>
                                      </p:tavLst>
                                    </p:anim>
                                    <p:anim calcmode="lin" valueType="num">
                                      <p:cBhvr additive="base">
                                        <p:cTn id="1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36" grpId="0"/>
      <p:bldP spid="37" grpId="0"/>
      <p:bldP spid="44" grpId="0"/>
      <p:bldP spid="45" grpId="0"/>
      <p:bldP spid="27" grpId="0"/>
      <p:bldP spid="39" grpId="0"/>
      <p:bldP spid="46"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10">
              <a:duotone>
                <a:prstClr val="black"/>
                <a:schemeClr val="accent5">
                  <a:tint val="45000"/>
                  <a:satMod val="400000"/>
                </a:schemeClr>
              </a:duotone>
              <a:extLst>
                <a:ext uri="{96DAC541-7B7A-43D3-8B79-37D633B846F1}">
                  <asvg:svgBlip xmlns:asvg="http://schemas.microsoft.com/office/drawing/2016/SVG/main" r:embed="rId11"/>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7119" y="8180626"/>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12">
              <a:duotone>
                <a:prstClr val="black"/>
                <a:schemeClr val="accent3">
                  <a:tint val="45000"/>
                  <a:satMod val="400000"/>
                </a:schemeClr>
              </a:duotone>
              <a:extLst>
                <a:ext uri="{96DAC541-7B7A-43D3-8B79-37D633B846F1}">
                  <asvg:svgBlip xmlns:asvg="http://schemas.microsoft.com/office/drawing/2016/SVG/main" r:embed="rId13"/>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6">
              <a:duotone>
                <a:prstClr val="black"/>
                <a:schemeClr val="accent2">
                  <a:tint val="45000"/>
                  <a:satMod val="400000"/>
                </a:schemeClr>
              </a:duotone>
              <a:lum contrast="40000"/>
              <a:extLst>
                <a:ext uri="{96DAC541-7B7A-43D3-8B79-37D633B846F1}">
                  <asvg:svgBlip xmlns:asvg="http://schemas.microsoft.com/office/drawing/2016/SVG/main" r:embed="rId17"/>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8">
              <a:lum contrast="20000"/>
              <a:extLst>
                <a:ext uri="{96DAC541-7B7A-43D3-8B79-37D633B846F1}">
                  <asvg:svgBlip xmlns:asvg="http://schemas.microsoft.com/office/drawing/2016/SVG/main" r:embed="rId19"/>
                </a:ext>
              </a:extLst>
            </a:blip>
            <a:stretch>
              <a:fillRect/>
            </a:stretch>
          </a:blipFill>
        </p:spPr>
      </p:sp>
      <p:sp>
        <p:nvSpPr>
          <p:cNvPr id="44" name="TextBox 8">
            <a:extLst>
              <a:ext uri="{FF2B5EF4-FFF2-40B4-BE49-F238E27FC236}">
                <a16:creationId xmlns:a16="http://schemas.microsoft.com/office/drawing/2014/main" id="{96CD5424-9306-433F-BB25-02B3AA736E84}"/>
              </a:ext>
            </a:extLst>
          </p:cNvPr>
          <p:cNvSpPr txBox="1"/>
          <p:nvPr/>
        </p:nvSpPr>
        <p:spPr>
          <a:xfrm>
            <a:off x="7400270" y="533042"/>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10. historic: </a:t>
            </a:r>
          </a:p>
        </p:txBody>
      </p:sp>
      <p:sp>
        <p:nvSpPr>
          <p:cNvPr id="45" name="Rectangle 44">
            <a:extLst>
              <a:ext uri="{FF2B5EF4-FFF2-40B4-BE49-F238E27FC236}">
                <a16:creationId xmlns:a16="http://schemas.microsoft.com/office/drawing/2014/main" id="{5771C7FC-3786-48B0-B5F2-14ABA36A662C}"/>
              </a:ext>
            </a:extLst>
          </p:cNvPr>
          <p:cNvSpPr/>
          <p:nvPr/>
        </p:nvSpPr>
        <p:spPr>
          <a:xfrm>
            <a:off x="12802306" y="543035"/>
            <a:ext cx="9144000" cy="2585323"/>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/hɪ’stɒrɪk/</a:t>
            </a:r>
          </a:p>
          <a:p>
            <a:r>
              <a:rPr lang="vi-VN" sz="5400" b="1">
                <a:solidFill>
                  <a:schemeClr val="tx1">
                    <a:lumMod val="95000"/>
                    <a:lumOff val="5000"/>
                  </a:schemeClr>
                </a:solidFill>
                <a:latin typeface="Calibri" panose="020F0502020204030204" pitchFamily="34" charset="0"/>
                <a:cs typeface="Calibri" panose="020F0502020204030204" pitchFamily="34" charset="0"/>
              </a:rPr>
              <a:t>có tính chất </a:t>
            </a:r>
            <a:endParaRPr lang="en-US" sz="5400" b="1">
              <a:solidFill>
                <a:schemeClr val="tx1">
                  <a:lumMod val="95000"/>
                  <a:lumOff val="5000"/>
                </a:schemeClr>
              </a:solidFill>
              <a:latin typeface="Calibri" panose="020F0502020204030204" pitchFamily="34" charset="0"/>
              <a:cs typeface="Calibri" panose="020F0502020204030204" pitchFamily="34" charset="0"/>
            </a:endParaRPr>
          </a:p>
          <a:p>
            <a:r>
              <a:rPr lang="vi-VN" sz="5400" b="1">
                <a:solidFill>
                  <a:schemeClr val="tx1">
                    <a:lumMod val="95000"/>
                    <a:lumOff val="5000"/>
                  </a:schemeClr>
                </a:solidFill>
                <a:latin typeface="Calibri" panose="020F0502020204030204" pitchFamily="34" charset="0"/>
                <a:cs typeface="Calibri" panose="020F0502020204030204" pitchFamily="34" charset="0"/>
              </a:rPr>
              <a:t>lịch sử</a:t>
            </a:r>
          </a:p>
        </p:txBody>
      </p:sp>
      <p:sp>
        <p:nvSpPr>
          <p:cNvPr id="27" name="TextBox 8">
            <a:extLst>
              <a:ext uri="{FF2B5EF4-FFF2-40B4-BE49-F238E27FC236}">
                <a16:creationId xmlns:a16="http://schemas.microsoft.com/office/drawing/2014/main" id="{DCDF48CE-FFA4-479B-AEFA-1FA661B87798}"/>
              </a:ext>
            </a:extLst>
          </p:cNvPr>
          <p:cNvSpPr txBox="1"/>
          <p:nvPr/>
        </p:nvSpPr>
        <p:spPr>
          <a:xfrm>
            <a:off x="-766505" y="5291143"/>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11. narrow: </a:t>
            </a:r>
          </a:p>
        </p:txBody>
      </p:sp>
      <p:sp>
        <p:nvSpPr>
          <p:cNvPr id="38" name="Rectangle 37">
            <a:extLst>
              <a:ext uri="{FF2B5EF4-FFF2-40B4-BE49-F238E27FC236}">
                <a16:creationId xmlns:a16="http://schemas.microsoft.com/office/drawing/2014/main" id="{329E40DD-4A40-4147-B90D-834D5B8412D2}"/>
              </a:ext>
            </a:extLst>
          </p:cNvPr>
          <p:cNvSpPr/>
          <p:nvPr/>
        </p:nvSpPr>
        <p:spPr>
          <a:xfrm>
            <a:off x="4648200" y="5325812"/>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/’nærəʊ/</a:t>
            </a:r>
          </a:p>
          <a:p>
            <a:r>
              <a:rPr lang="vi-VN" sz="5400" b="1">
                <a:solidFill>
                  <a:schemeClr val="tx1">
                    <a:lumMod val="95000"/>
                    <a:lumOff val="5000"/>
                  </a:schemeClr>
                </a:solidFill>
                <a:latin typeface="Calibri" panose="020F0502020204030204" pitchFamily="34" charset="0"/>
                <a:cs typeface="Calibri" panose="020F0502020204030204" pitchFamily="34" charset="0"/>
              </a:rPr>
              <a:t>hẹp, nhỏ</a:t>
            </a:r>
          </a:p>
        </p:txBody>
      </p:sp>
      <p:sp>
        <p:nvSpPr>
          <p:cNvPr id="39" name="TextBox 8">
            <a:extLst>
              <a:ext uri="{FF2B5EF4-FFF2-40B4-BE49-F238E27FC236}">
                <a16:creationId xmlns:a16="http://schemas.microsoft.com/office/drawing/2014/main" id="{94C90FBA-1F2F-4E4C-8F33-CE2F8CD3E2CF}"/>
              </a:ext>
            </a:extLst>
          </p:cNvPr>
          <p:cNvSpPr txBox="1"/>
          <p:nvPr/>
        </p:nvSpPr>
        <p:spPr>
          <a:xfrm>
            <a:off x="7687068" y="5327671"/>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12. noisy : </a:t>
            </a:r>
          </a:p>
        </p:txBody>
      </p:sp>
      <p:sp>
        <p:nvSpPr>
          <p:cNvPr id="46" name="Rectangle 45">
            <a:extLst>
              <a:ext uri="{FF2B5EF4-FFF2-40B4-BE49-F238E27FC236}">
                <a16:creationId xmlns:a16="http://schemas.microsoft.com/office/drawing/2014/main" id="{32FF9B3C-A081-4A21-88A8-A582F11A5BC0}"/>
              </a:ext>
            </a:extLst>
          </p:cNvPr>
          <p:cNvSpPr/>
          <p:nvPr/>
        </p:nvSpPr>
        <p:spPr>
          <a:xfrm>
            <a:off x="12853909" y="5341981"/>
            <a:ext cx="9144000" cy="1754326"/>
          </a:xfrm>
          <a:prstGeom prst="rect">
            <a:avLst/>
          </a:prstGeom>
        </p:spPr>
        <p:txBody>
          <a:bodyPr>
            <a:spAutoFit/>
          </a:bodyPr>
          <a:lstStyle/>
          <a:p>
            <a:r>
              <a:rPr lang="vi-VN" sz="5400" b="1">
                <a:solidFill>
                  <a:schemeClr val="tx1">
                    <a:lumMod val="95000"/>
                    <a:lumOff val="5000"/>
                  </a:schemeClr>
                </a:solidFill>
                <a:latin typeface="Calibri" panose="020F0502020204030204" pitchFamily="34" charset="0"/>
                <a:cs typeface="Calibri" panose="020F0502020204030204" pitchFamily="34" charset="0"/>
              </a:rPr>
              <a:t>/’nɔɪzɪ/</a:t>
            </a:r>
          </a:p>
          <a:p>
            <a:r>
              <a:rPr lang="vi-VN" sz="5400" b="1">
                <a:solidFill>
                  <a:schemeClr val="tx1">
                    <a:lumMod val="95000"/>
                    <a:lumOff val="5000"/>
                  </a:schemeClr>
                </a:solidFill>
                <a:latin typeface="Calibri" panose="020F0502020204030204" pitchFamily="34" charset="0"/>
                <a:cs typeface="Calibri" panose="020F0502020204030204" pitchFamily="34" charset="0"/>
              </a:rPr>
              <a:t>Ồn ào</a:t>
            </a:r>
          </a:p>
        </p:txBody>
      </p:sp>
      <p:pic>
        <p:nvPicPr>
          <p:cNvPr id="2" name="Picture 1">
            <a:extLst>
              <a:ext uri="{FF2B5EF4-FFF2-40B4-BE49-F238E27FC236}">
                <a16:creationId xmlns:a16="http://schemas.microsoft.com/office/drawing/2014/main" id="{F8ADABC7-E913-425A-A61E-19C5E4421C41}"/>
              </a:ext>
            </a:extLst>
          </p:cNvPr>
          <p:cNvPicPr>
            <a:picLocks noChangeAspect="1"/>
          </p:cNvPicPr>
          <p:nvPr/>
        </p:nvPicPr>
        <p:blipFill rotWithShape="1">
          <a:blip r:embed="rId20"/>
          <a:srcRect l="15331"/>
          <a:stretch/>
        </p:blipFill>
        <p:spPr>
          <a:xfrm>
            <a:off x="1185375" y="1235895"/>
            <a:ext cx="3717907" cy="4005652"/>
          </a:xfrm>
          <a:prstGeom prst="rect">
            <a:avLst/>
          </a:prstGeom>
        </p:spPr>
      </p:pic>
      <p:sp>
        <p:nvSpPr>
          <p:cNvPr id="36" name="TextBox 8">
            <a:extLst>
              <a:ext uri="{FF2B5EF4-FFF2-40B4-BE49-F238E27FC236}">
                <a16:creationId xmlns:a16="http://schemas.microsoft.com/office/drawing/2014/main" id="{018E9A4D-1B29-4250-8DD1-25E6B6A4C6BE}"/>
              </a:ext>
            </a:extLst>
          </p:cNvPr>
          <p:cNvSpPr txBox="1"/>
          <p:nvPr/>
        </p:nvSpPr>
        <p:spPr>
          <a:xfrm>
            <a:off x="-1159188" y="360591"/>
            <a:ext cx="7495893" cy="875304"/>
          </a:xfrm>
          <a:prstGeom prst="rect">
            <a:avLst/>
          </a:prstGeom>
        </p:spPr>
        <p:txBody>
          <a:bodyPr wrap="square" lIns="0" tIns="0" rIns="0" bIns="0" rtlCol="0" anchor="t">
            <a:spAutoFit/>
          </a:bodyPr>
          <a:lstStyle/>
          <a:p>
            <a:pPr algn="ctr">
              <a:lnSpc>
                <a:spcPts val="7200"/>
              </a:lnSpc>
            </a:pPr>
            <a:r>
              <a:rPr lang="en-US" sz="5400" b="1">
                <a:solidFill>
                  <a:srgbClr val="FF0000"/>
                </a:solidFill>
              </a:rPr>
              <a:t>9. heavy : </a:t>
            </a:r>
          </a:p>
        </p:txBody>
      </p:sp>
      <p:sp>
        <p:nvSpPr>
          <p:cNvPr id="37" name="Rectangle 36">
            <a:extLst>
              <a:ext uri="{FF2B5EF4-FFF2-40B4-BE49-F238E27FC236}">
                <a16:creationId xmlns:a16="http://schemas.microsoft.com/office/drawing/2014/main" id="{A4E5D3DE-259E-433D-8829-9A11B283CB21}"/>
              </a:ext>
            </a:extLst>
          </p:cNvPr>
          <p:cNvSpPr/>
          <p:nvPr/>
        </p:nvSpPr>
        <p:spPr>
          <a:xfrm>
            <a:off x="3984566" y="440694"/>
            <a:ext cx="9144000" cy="2585323"/>
          </a:xfrm>
          <a:prstGeom prst="rect">
            <a:avLst/>
          </a:prstGeom>
        </p:spPr>
        <p:txBody>
          <a:bodyPr>
            <a:spAutoFit/>
          </a:bodyPr>
          <a:lstStyle/>
          <a:p>
            <a:r>
              <a:rPr lang="en-US" sz="5400" b="1">
                <a:solidFill>
                  <a:schemeClr val="tx1">
                    <a:lumMod val="95000"/>
                    <a:lumOff val="5000"/>
                  </a:schemeClr>
                </a:solidFill>
              </a:rPr>
              <a:t>/’hevɪ/</a:t>
            </a:r>
          </a:p>
          <a:p>
            <a:r>
              <a:rPr lang="en-US" sz="5400" b="1">
                <a:solidFill>
                  <a:schemeClr val="tx1">
                    <a:lumMod val="95000"/>
                    <a:lumOff val="5000"/>
                  </a:schemeClr>
                </a:solidFill>
              </a:rPr>
              <a:t>nặng, (giao thông)</a:t>
            </a:r>
          </a:p>
          <a:p>
            <a:r>
              <a:rPr lang="en-US" sz="5400" b="1">
                <a:solidFill>
                  <a:schemeClr val="tx1">
                    <a:lumMod val="95000"/>
                    <a:lumOff val="5000"/>
                  </a:schemeClr>
                </a:solidFill>
              </a:rPr>
              <a:t> đông đúc</a:t>
            </a:r>
          </a:p>
        </p:txBody>
      </p:sp>
      <p:pic>
        <p:nvPicPr>
          <p:cNvPr id="7" name="Picture 6">
            <a:extLst>
              <a:ext uri="{FF2B5EF4-FFF2-40B4-BE49-F238E27FC236}">
                <a16:creationId xmlns:a16="http://schemas.microsoft.com/office/drawing/2014/main" id="{0E3F67BC-9195-450B-A1F1-66110EBB53B1}"/>
              </a:ext>
            </a:extLst>
          </p:cNvPr>
          <p:cNvPicPr>
            <a:picLocks noChangeAspect="1"/>
          </p:cNvPicPr>
          <p:nvPr/>
        </p:nvPicPr>
        <p:blipFill>
          <a:blip r:embed="rId21"/>
          <a:stretch>
            <a:fillRect/>
          </a:stretch>
        </p:blipFill>
        <p:spPr>
          <a:xfrm>
            <a:off x="9408350" y="1500694"/>
            <a:ext cx="3393956" cy="3642806"/>
          </a:xfrm>
          <a:prstGeom prst="rect">
            <a:avLst/>
          </a:prstGeom>
        </p:spPr>
      </p:pic>
      <p:pic>
        <p:nvPicPr>
          <p:cNvPr id="8" name="Picture 7">
            <a:extLst>
              <a:ext uri="{FF2B5EF4-FFF2-40B4-BE49-F238E27FC236}">
                <a16:creationId xmlns:a16="http://schemas.microsoft.com/office/drawing/2014/main" id="{6B70D533-5CAD-4295-A9C6-61E8104B20D4}"/>
              </a:ext>
            </a:extLst>
          </p:cNvPr>
          <p:cNvPicPr>
            <a:picLocks noChangeAspect="1"/>
          </p:cNvPicPr>
          <p:nvPr/>
        </p:nvPicPr>
        <p:blipFill>
          <a:blip r:embed="rId22"/>
          <a:stretch>
            <a:fillRect/>
          </a:stretch>
        </p:blipFill>
        <p:spPr>
          <a:xfrm>
            <a:off x="1640245" y="6331158"/>
            <a:ext cx="2744143" cy="3178533"/>
          </a:xfrm>
          <a:prstGeom prst="rect">
            <a:avLst/>
          </a:prstGeom>
        </p:spPr>
      </p:pic>
      <p:pic>
        <p:nvPicPr>
          <p:cNvPr id="9" name="Picture 8">
            <a:extLst>
              <a:ext uri="{FF2B5EF4-FFF2-40B4-BE49-F238E27FC236}">
                <a16:creationId xmlns:a16="http://schemas.microsoft.com/office/drawing/2014/main" id="{9577B805-FDB8-4AB4-BCEB-00CE3A6D4E90}"/>
              </a:ext>
            </a:extLst>
          </p:cNvPr>
          <p:cNvPicPr>
            <a:picLocks noChangeAspect="1"/>
          </p:cNvPicPr>
          <p:nvPr/>
        </p:nvPicPr>
        <p:blipFill>
          <a:blip r:embed="rId23"/>
          <a:stretch>
            <a:fillRect/>
          </a:stretch>
        </p:blipFill>
        <p:spPr>
          <a:xfrm>
            <a:off x="8492823" y="6246642"/>
            <a:ext cx="4047980" cy="3072887"/>
          </a:xfrm>
          <a:prstGeom prst="rect">
            <a:avLst/>
          </a:prstGeom>
        </p:spPr>
      </p:pic>
      <p:pic>
        <p:nvPicPr>
          <p:cNvPr id="10" name="heavy">
            <a:hlinkClick r:id="" action="ppaction://media"/>
            <a:extLst>
              <a:ext uri="{FF2B5EF4-FFF2-40B4-BE49-F238E27FC236}">
                <a16:creationId xmlns:a16="http://schemas.microsoft.com/office/drawing/2014/main" id="{7787EC94-6587-48BA-8E6D-13F3D5E94666}"/>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498296" y="3390188"/>
            <a:ext cx="609600" cy="609600"/>
          </a:xfrm>
          <a:prstGeom prst="rect">
            <a:avLst/>
          </a:prstGeom>
        </p:spPr>
      </p:pic>
      <p:pic>
        <p:nvPicPr>
          <p:cNvPr id="11" name="historic">
            <a:hlinkClick r:id="" action="ppaction://media"/>
            <a:extLst>
              <a:ext uri="{FF2B5EF4-FFF2-40B4-BE49-F238E27FC236}">
                <a16:creationId xmlns:a16="http://schemas.microsoft.com/office/drawing/2014/main" id="{C7305C79-5D24-499B-99B7-39FEF069FB5D}"/>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196735" y="3277364"/>
            <a:ext cx="609600" cy="609600"/>
          </a:xfrm>
          <a:prstGeom prst="rect">
            <a:avLst/>
          </a:prstGeom>
        </p:spPr>
      </p:pic>
      <p:pic>
        <p:nvPicPr>
          <p:cNvPr id="12" name="narrow">
            <a:hlinkClick r:id="" action="ppaction://media"/>
            <a:extLst>
              <a:ext uri="{FF2B5EF4-FFF2-40B4-BE49-F238E27FC236}">
                <a16:creationId xmlns:a16="http://schemas.microsoft.com/office/drawing/2014/main" id="{2D04DFB8-1F34-41CF-A901-6193102D65BB}"/>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751748" y="7497651"/>
            <a:ext cx="609600" cy="609600"/>
          </a:xfrm>
          <a:prstGeom prst="rect">
            <a:avLst/>
          </a:prstGeom>
        </p:spPr>
      </p:pic>
      <p:pic>
        <p:nvPicPr>
          <p:cNvPr id="13" name="noisy">
            <a:hlinkClick r:id="" action="ppaction://media"/>
            <a:extLst>
              <a:ext uri="{FF2B5EF4-FFF2-40B4-BE49-F238E27FC236}">
                <a16:creationId xmlns:a16="http://schemas.microsoft.com/office/drawing/2014/main" id="{DCF4CF53-B078-4BA4-A067-4AF017ADEBD5}"/>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2935820" y="7720240"/>
            <a:ext cx="609600" cy="609600"/>
          </a:xfrm>
          <a:prstGeom prst="rect">
            <a:avLst/>
          </a:prstGeom>
        </p:spPr>
      </p:pic>
    </p:spTree>
    <p:extLst>
      <p:ext uri="{BB962C8B-B14F-4D97-AF65-F5344CB8AC3E}">
        <p14:creationId xmlns:p14="http://schemas.microsoft.com/office/powerpoint/2010/main" val="112364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additive="base">
                                        <p:cTn id="91" dur="500" fill="hold"/>
                                        <p:tgtEl>
                                          <p:spTgt spid="8"/>
                                        </p:tgtEl>
                                        <p:attrNameLst>
                                          <p:attrName>ppt_x</p:attrName>
                                        </p:attrNameLst>
                                      </p:cBhvr>
                                      <p:tavLst>
                                        <p:tav tm="0">
                                          <p:val>
                                            <p:strVal val="#ppt_x"/>
                                          </p:val>
                                        </p:tav>
                                        <p:tav tm="100000">
                                          <p:val>
                                            <p:strVal val="#ppt_x"/>
                                          </p:val>
                                        </p:tav>
                                      </p:tavLst>
                                    </p:anim>
                                    <p:anim calcmode="lin" valueType="num">
                                      <p:cBhvr additive="base">
                                        <p:cTn id="92" dur="500" fill="hold"/>
                                        <p:tgtEl>
                                          <p:spTgt spid="8"/>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ppt_x"/>
                                          </p:val>
                                        </p:tav>
                                        <p:tav tm="100000">
                                          <p:val>
                                            <p:strVal val="#ppt_x"/>
                                          </p:val>
                                        </p:tav>
                                      </p:tavLst>
                                    </p:anim>
                                    <p:anim calcmode="lin" valueType="num">
                                      <p:cBhvr additive="base">
                                        <p:cTn id="10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ppt_x"/>
                                          </p:val>
                                        </p:tav>
                                        <p:tav tm="100000">
                                          <p:val>
                                            <p:strVal val="#ppt_x"/>
                                          </p:val>
                                        </p:tav>
                                      </p:tavLst>
                                    </p:anim>
                                    <p:anim calcmode="lin" valueType="num">
                                      <p:cBhvr additive="base">
                                        <p:cTn id="112" dur="500" fill="hold"/>
                                        <p:tgtEl>
                                          <p:spTgt spid="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ppt_x"/>
                                          </p:val>
                                        </p:tav>
                                        <p:tav tm="100000">
                                          <p:val>
                                            <p:strVal val="#ppt_x"/>
                                          </p:val>
                                        </p:tav>
                                      </p:tavLst>
                                    </p:anim>
                                    <p:anim calcmode="lin" valueType="num">
                                      <p:cBhvr additive="base">
                                        <p:cTn id="116" dur="500" fill="hold"/>
                                        <p:tgtEl>
                                          <p:spTgt spid="1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ppt_x"/>
                                          </p:val>
                                        </p:tav>
                                        <p:tav tm="100000">
                                          <p:val>
                                            <p:strVal val="#ppt_x"/>
                                          </p:val>
                                        </p:tav>
                                      </p:tavLst>
                                    </p:anim>
                                    <p:anim calcmode="lin" valueType="num">
                                      <p:cBhvr additive="base">
                                        <p:cTn id="1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 calcmode="lin" valueType="num">
                                      <p:cBhvr additive="base">
                                        <p:cTn id="125" dur="500" fill="hold"/>
                                        <p:tgtEl>
                                          <p:spTgt spid="46"/>
                                        </p:tgtEl>
                                        <p:attrNameLst>
                                          <p:attrName>ppt_x</p:attrName>
                                        </p:attrNameLst>
                                      </p:cBhvr>
                                      <p:tavLst>
                                        <p:tav tm="0">
                                          <p:val>
                                            <p:strVal val="#ppt_x"/>
                                          </p:val>
                                        </p:tav>
                                        <p:tav tm="100000">
                                          <p:val>
                                            <p:strVal val="#ppt_x"/>
                                          </p:val>
                                        </p:tav>
                                      </p:tavLst>
                                    </p:anim>
                                    <p:anim calcmode="lin" valueType="num">
                                      <p:cBhvr additive="base">
                                        <p:cTn id="12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7" fill="hold" display="0">
                  <p:stCondLst>
                    <p:cond delay="indefinite"/>
                  </p:stCondLst>
                  <p:endCondLst>
                    <p:cond evt="onStopAudio" delay="0">
                      <p:tgtEl>
                        <p:sldTgt/>
                      </p:tgtEl>
                    </p:cond>
                  </p:endCondLst>
                </p:cTn>
                <p:tgtEl>
                  <p:spTgt spid="10"/>
                </p:tgtEl>
              </p:cMediaNode>
            </p:audio>
            <p:audio>
              <p:cMediaNode vol="80000">
                <p:cTn id="128" fill="hold" display="0">
                  <p:stCondLst>
                    <p:cond delay="indefinite"/>
                  </p:stCondLst>
                  <p:endCondLst>
                    <p:cond evt="onStopAudio" delay="0">
                      <p:tgtEl>
                        <p:sldTgt/>
                      </p:tgtEl>
                    </p:cond>
                  </p:endCondLst>
                </p:cTn>
                <p:tgtEl>
                  <p:spTgt spid="11"/>
                </p:tgtEl>
              </p:cMediaNode>
            </p:audio>
            <p:audio>
              <p:cMediaNode vol="80000">
                <p:cTn id="129" fill="hold" display="0">
                  <p:stCondLst>
                    <p:cond delay="indefinite"/>
                  </p:stCondLst>
                  <p:endCondLst>
                    <p:cond evt="onStopAudio" delay="0">
                      <p:tgtEl>
                        <p:sldTgt/>
                      </p:tgtEl>
                    </p:cond>
                  </p:endCondLst>
                </p:cTn>
                <p:tgtEl>
                  <p:spTgt spid="12"/>
                </p:tgtEl>
              </p:cMediaNode>
            </p:audio>
            <p:audio>
              <p:cMediaNode vol="80000">
                <p:cTn id="130" fill="hold" display="0">
                  <p:stCondLst>
                    <p:cond delay="indefinite"/>
                  </p:stCondLst>
                  <p:endCondLst>
                    <p:cond evt="onStopAudio" delay="0">
                      <p:tgtEl>
                        <p:sldTgt/>
                      </p:tgtEl>
                    </p:cond>
                  </p:endCondLst>
                </p:cTn>
                <p:tgtEl>
                  <p:spTgt spid="13"/>
                </p:tgtEl>
              </p:cMediaNode>
            </p:audio>
          </p:childTnLst>
        </p:cTn>
      </p:par>
    </p:tnLst>
    <p:bldLst>
      <p:bldP spid="44" grpId="0"/>
      <p:bldP spid="45" grpId="0"/>
      <p:bldP spid="27" grpId="0"/>
      <p:bldP spid="38" grpId="0"/>
      <p:bldP spid="39" grpId="0"/>
      <p:bldP spid="46"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6"/>
          <p:cNvSpPr/>
          <p:nvPr/>
        </p:nvSpPr>
        <p:spPr>
          <a:xfrm>
            <a:off x="479925" y="-101365"/>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26" name="Freeform 6">
            <a:extLst>
              <a:ext uri="{FF2B5EF4-FFF2-40B4-BE49-F238E27FC236}">
                <a16:creationId xmlns:a16="http://schemas.microsoft.com/office/drawing/2014/main" id="{350D533C-6AE0-4E61-A3E4-DAEA18EDD020}"/>
              </a:ext>
            </a:extLst>
          </p:cNvPr>
          <p:cNvSpPr/>
          <p:nvPr/>
        </p:nvSpPr>
        <p:spPr>
          <a:xfrm>
            <a:off x="16829291" y="8529511"/>
            <a:ext cx="728523" cy="1312654"/>
          </a:xfrm>
          <a:custGeom>
            <a:avLst/>
            <a:gdLst/>
            <a:ahLst/>
            <a:cxnLst/>
            <a:rect l="l" t="t" r="r" b="b"/>
            <a:pathLst>
              <a:path w="728523" h="1312654">
                <a:moveTo>
                  <a:pt x="0" y="0"/>
                </a:moveTo>
                <a:lnTo>
                  <a:pt x="728523" y="0"/>
                </a:lnTo>
                <a:lnTo>
                  <a:pt x="728523" y="1312654"/>
                </a:lnTo>
                <a:lnTo>
                  <a:pt x="0" y="1312654"/>
                </a:lnTo>
                <a:lnTo>
                  <a:pt x="0"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grpSp>
        <p:nvGrpSpPr>
          <p:cNvPr id="28" name="Group 2">
            <a:extLst>
              <a:ext uri="{FF2B5EF4-FFF2-40B4-BE49-F238E27FC236}">
                <a16:creationId xmlns:a16="http://schemas.microsoft.com/office/drawing/2014/main" id="{DCE277F1-CEF0-4820-9605-8A2E7468746D}"/>
              </a:ext>
            </a:extLst>
          </p:cNvPr>
          <p:cNvGrpSpPr/>
          <p:nvPr/>
        </p:nvGrpSpPr>
        <p:grpSpPr>
          <a:xfrm>
            <a:off x="581825" y="426705"/>
            <a:ext cx="17044047" cy="9785053"/>
            <a:chOff x="0" y="0"/>
            <a:chExt cx="20659758" cy="8098678"/>
          </a:xfrm>
        </p:grpSpPr>
        <p:grpSp>
          <p:nvGrpSpPr>
            <p:cNvPr id="29" name="Group 3">
              <a:extLst>
                <a:ext uri="{FF2B5EF4-FFF2-40B4-BE49-F238E27FC236}">
                  <a16:creationId xmlns:a16="http://schemas.microsoft.com/office/drawing/2014/main" id="{E97622D6-5ED4-4110-BD31-A89B9404C302}"/>
                </a:ext>
              </a:extLst>
            </p:cNvPr>
            <p:cNvGrpSpPr/>
            <p:nvPr/>
          </p:nvGrpSpPr>
          <p:grpSpPr>
            <a:xfrm>
              <a:off x="402271" y="387174"/>
              <a:ext cx="20257487" cy="7711505"/>
              <a:chOff x="0" y="0"/>
              <a:chExt cx="3132855" cy="1192597"/>
            </a:xfrm>
          </p:grpSpPr>
          <p:sp>
            <p:nvSpPr>
              <p:cNvPr id="33" name="Freeform 4">
                <a:extLst>
                  <a:ext uri="{FF2B5EF4-FFF2-40B4-BE49-F238E27FC236}">
                    <a16:creationId xmlns:a16="http://schemas.microsoft.com/office/drawing/2014/main" id="{E4483031-0724-4A3F-8B8D-2729A8448ED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34" name="TextBox 5">
                <a:extLst>
                  <a:ext uri="{FF2B5EF4-FFF2-40B4-BE49-F238E27FC236}">
                    <a16:creationId xmlns:a16="http://schemas.microsoft.com/office/drawing/2014/main" id="{A9BF0028-B4EB-43E4-A94F-1F005B2EA75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6">
              <a:extLst>
                <a:ext uri="{FF2B5EF4-FFF2-40B4-BE49-F238E27FC236}">
                  <a16:creationId xmlns:a16="http://schemas.microsoft.com/office/drawing/2014/main" id="{65352E67-7537-4ECD-850C-9ECFBC9EBD1C}"/>
                </a:ext>
              </a:extLst>
            </p:cNvPr>
            <p:cNvGrpSpPr/>
            <p:nvPr/>
          </p:nvGrpSpPr>
          <p:grpSpPr>
            <a:xfrm>
              <a:off x="0" y="0"/>
              <a:ext cx="20257487" cy="7711505"/>
              <a:chOff x="0" y="0"/>
              <a:chExt cx="3132855" cy="1192597"/>
            </a:xfrm>
          </p:grpSpPr>
          <p:sp>
            <p:nvSpPr>
              <p:cNvPr id="31" name="Freeform 7">
                <a:extLst>
                  <a:ext uri="{FF2B5EF4-FFF2-40B4-BE49-F238E27FC236}">
                    <a16:creationId xmlns:a16="http://schemas.microsoft.com/office/drawing/2014/main" id="{E83C002B-73A6-4E4C-B25F-0BA85C4E5D6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32" name="TextBox 8">
                <a:extLst>
                  <a:ext uri="{FF2B5EF4-FFF2-40B4-BE49-F238E27FC236}">
                    <a16:creationId xmlns:a16="http://schemas.microsoft.com/office/drawing/2014/main" id="{112DE566-320F-4C3C-B80E-9CA70291F2C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4" name="Freeform 4"/>
          <p:cNvSpPr/>
          <p:nvPr/>
        </p:nvSpPr>
        <p:spPr>
          <a:xfrm rot="-323447">
            <a:off x="238152" y="8074987"/>
            <a:ext cx="1435265" cy="2142187"/>
          </a:xfrm>
          <a:custGeom>
            <a:avLst/>
            <a:gdLst/>
            <a:ahLst/>
            <a:cxnLst/>
            <a:rect l="l" t="t" r="r" b="b"/>
            <a:pathLst>
              <a:path w="1435265" h="2142187">
                <a:moveTo>
                  <a:pt x="0" y="0"/>
                </a:moveTo>
                <a:lnTo>
                  <a:pt x="1435266" y="0"/>
                </a:lnTo>
                <a:lnTo>
                  <a:pt x="1435266" y="2142187"/>
                </a:lnTo>
                <a:lnTo>
                  <a:pt x="0" y="2142187"/>
                </a:lnTo>
                <a:lnTo>
                  <a:pt x="0" y="0"/>
                </a:lnTo>
                <a:close/>
              </a:path>
            </a:pathLst>
          </a:custGeom>
          <a:blipFill>
            <a:blip r:embed="rId8">
              <a:duotone>
                <a:prstClr val="black"/>
                <a:schemeClr val="accent3">
                  <a:tint val="45000"/>
                  <a:satMod val="400000"/>
                </a:schemeClr>
              </a:duotone>
              <a:extLst>
                <a:ext uri="{96DAC541-7B7A-43D3-8B79-37D633B846F1}">
                  <asvg:svgBlip xmlns:asvg="http://schemas.microsoft.com/office/drawing/2016/SVG/main" r:embed="rId9"/>
                </a:ext>
              </a:extLst>
            </a:blip>
            <a:stretch>
              <a:fillRect/>
            </a:stretch>
          </a:blipFill>
        </p:spPr>
      </p:sp>
      <p:sp>
        <p:nvSpPr>
          <p:cNvPr id="5" name="Freeform 5"/>
          <p:cNvSpPr/>
          <p:nvPr/>
        </p:nvSpPr>
        <p:spPr>
          <a:xfrm rot="346742">
            <a:off x="16920460" y="-598594"/>
            <a:ext cx="1410825" cy="2643232"/>
          </a:xfrm>
          <a:custGeom>
            <a:avLst/>
            <a:gdLst/>
            <a:ahLst/>
            <a:cxnLst/>
            <a:rect l="l" t="t" r="r" b="b"/>
            <a:pathLst>
              <a:path w="1410825" h="2643232">
                <a:moveTo>
                  <a:pt x="0" y="0"/>
                </a:moveTo>
                <a:lnTo>
                  <a:pt x="1410825" y="0"/>
                </a:lnTo>
                <a:lnTo>
                  <a:pt x="1410825" y="2643232"/>
                </a:lnTo>
                <a:lnTo>
                  <a:pt x="0" y="26432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5" name="Freeform 2">
            <a:extLst>
              <a:ext uri="{FF2B5EF4-FFF2-40B4-BE49-F238E27FC236}">
                <a16:creationId xmlns:a16="http://schemas.microsoft.com/office/drawing/2014/main" id="{3A987A68-BA24-40B0-94E9-2F841084BB27}"/>
              </a:ext>
            </a:extLst>
          </p:cNvPr>
          <p:cNvSpPr/>
          <p:nvPr/>
        </p:nvSpPr>
        <p:spPr>
          <a:xfrm rot="1469508" flipV="1">
            <a:off x="-2918794" y="-2089721"/>
            <a:ext cx="4195401" cy="4868106"/>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12">
              <a:duotone>
                <a:prstClr val="black"/>
                <a:schemeClr val="accent2">
                  <a:tint val="45000"/>
                  <a:satMod val="400000"/>
                </a:schemeClr>
              </a:duotone>
              <a:lum contrast="40000"/>
              <a:extLst>
                <a:ext uri="{96DAC541-7B7A-43D3-8B79-37D633B846F1}">
                  <asvg:svgBlip xmlns:asvg="http://schemas.microsoft.com/office/drawing/2016/SVG/main" r:embed="rId13"/>
                </a:ext>
              </a:extLst>
            </a:blip>
            <a:stretch>
              <a:fillRect/>
            </a:stretch>
          </a:blipFill>
        </p:spPr>
      </p:sp>
      <p:sp>
        <p:nvSpPr>
          <p:cNvPr id="3" name="Freeform 3"/>
          <p:cNvSpPr/>
          <p:nvPr/>
        </p:nvSpPr>
        <p:spPr>
          <a:xfrm>
            <a:off x="14918883" y="8648700"/>
            <a:ext cx="5068424" cy="3452864"/>
          </a:xfrm>
          <a:custGeom>
            <a:avLst/>
            <a:gdLst/>
            <a:ahLst/>
            <a:cxnLst/>
            <a:rect l="l" t="t" r="r" b="b"/>
            <a:pathLst>
              <a:path w="5068424" h="3452864">
                <a:moveTo>
                  <a:pt x="0" y="0"/>
                </a:moveTo>
                <a:lnTo>
                  <a:pt x="5068424" y="0"/>
                </a:lnTo>
                <a:lnTo>
                  <a:pt x="5068424" y="3452864"/>
                </a:lnTo>
                <a:lnTo>
                  <a:pt x="0" y="3452864"/>
                </a:lnTo>
                <a:lnTo>
                  <a:pt x="0" y="0"/>
                </a:lnTo>
                <a:close/>
              </a:path>
            </a:pathLst>
          </a:custGeom>
          <a:blipFill>
            <a:blip r:embed="rId14">
              <a:lum contrast="20000"/>
              <a:extLst>
                <a:ext uri="{96DAC541-7B7A-43D3-8B79-37D633B846F1}">
                  <asvg:svgBlip xmlns:asvg="http://schemas.microsoft.com/office/drawing/2016/SVG/main" r:embed="rId15"/>
                </a:ext>
              </a:extLst>
            </a:blip>
            <a:stretch>
              <a:fillRect/>
            </a:stretch>
          </a:blipFill>
        </p:spPr>
      </p:sp>
      <p:sp>
        <p:nvSpPr>
          <p:cNvPr id="36" name="TextBox 8">
            <a:extLst>
              <a:ext uri="{FF2B5EF4-FFF2-40B4-BE49-F238E27FC236}">
                <a16:creationId xmlns:a16="http://schemas.microsoft.com/office/drawing/2014/main" id="{018E9A4D-1B29-4250-8DD1-25E6B6A4C6BE}"/>
              </a:ext>
            </a:extLst>
          </p:cNvPr>
          <p:cNvSpPr txBox="1"/>
          <p:nvPr/>
        </p:nvSpPr>
        <p:spPr>
          <a:xfrm>
            <a:off x="166794" y="687450"/>
            <a:ext cx="7495893" cy="923330"/>
          </a:xfrm>
          <a:prstGeom prst="rect">
            <a:avLst/>
          </a:prstGeom>
        </p:spPr>
        <p:txBody>
          <a:bodyPr wrap="square" lIns="0" tIns="0" rIns="0" bIns="0" rtlCol="0" anchor="t">
            <a:spAutoFit/>
          </a:bodyPr>
          <a:lstStyle/>
          <a:p>
            <a:pPr algn="ctr">
              <a:lnSpc>
                <a:spcPts val="7200"/>
              </a:lnSpc>
            </a:pPr>
            <a:r>
              <a:rPr lang="en-US" sz="6000" b="1">
                <a:solidFill>
                  <a:srgbClr val="FF0000"/>
                </a:solidFill>
              </a:rPr>
              <a:t>13. peaceful : </a:t>
            </a:r>
          </a:p>
        </p:txBody>
      </p:sp>
      <p:sp>
        <p:nvSpPr>
          <p:cNvPr id="37" name="Rectangle 36">
            <a:extLst>
              <a:ext uri="{FF2B5EF4-FFF2-40B4-BE49-F238E27FC236}">
                <a16:creationId xmlns:a16="http://schemas.microsoft.com/office/drawing/2014/main" id="{A4E5D3DE-259E-433D-8829-9A11B283CB21}"/>
              </a:ext>
            </a:extLst>
          </p:cNvPr>
          <p:cNvSpPr/>
          <p:nvPr/>
        </p:nvSpPr>
        <p:spPr>
          <a:xfrm>
            <a:off x="6167714" y="621555"/>
            <a:ext cx="9144000" cy="1938992"/>
          </a:xfrm>
          <a:prstGeom prst="rect">
            <a:avLst/>
          </a:prstGeom>
        </p:spPr>
        <p:txBody>
          <a:bodyPr>
            <a:spAutoFit/>
          </a:bodyPr>
          <a:lstStyle/>
          <a:p>
            <a:r>
              <a:rPr lang="en-US" sz="6000" b="1">
                <a:solidFill>
                  <a:schemeClr val="tx1">
                    <a:lumMod val="95000"/>
                    <a:lumOff val="5000"/>
                  </a:schemeClr>
                </a:solidFill>
              </a:rPr>
              <a:t>/'pi’sfl/</a:t>
            </a:r>
          </a:p>
          <a:p>
            <a:r>
              <a:rPr lang="en-US" sz="6000" b="1">
                <a:solidFill>
                  <a:schemeClr val="tx1">
                    <a:lumMod val="95000"/>
                    <a:lumOff val="5000"/>
                  </a:schemeClr>
                </a:solidFill>
              </a:rPr>
              <a:t>yên bình</a:t>
            </a:r>
          </a:p>
        </p:txBody>
      </p:sp>
      <p:sp>
        <p:nvSpPr>
          <p:cNvPr id="44" name="TextBox 8">
            <a:extLst>
              <a:ext uri="{FF2B5EF4-FFF2-40B4-BE49-F238E27FC236}">
                <a16:creationId xmlns:a16="http://schemas.microsoft.com/office/drawing/2014/main" id="{96CD5424-9306-433F-BB25-02B3AA736E84}"/>
              </a:ext>
            </a:extLst>
          </p:cNvPr>
          <p:cNvSpPr txBox="1"/>
          <p:nvPr/>
        </p:nvSpPr>
        <p:spPr>
          <a:xfrm>
            <a:off x="5986263" y="4573785"/>
            <a:ext cx="7495893" cy="923330"/>
          </a:xfrm>
          <a:prstGeom prst="rect">
            <a:avLst/>
          </a:prstGeom>
        </p:spPr>
        <p:txBody>
          <a:bodyPr wrap="square" lIns="0" tIns="0" rIns="0" bIns="0" rtlCol="0" anchor="t">
            <a:spAutoFit/>
          </a:bodyPr>
          <a:lstStyle/>
          <a:p>
            <a:pPr algn="ctr">
              <a:lnSpc>
                <a:spcPts val="7200"/>
              </a:lnSpc>
            </a:pPr>
            <a:r>
              <a:rPr lang="en-US" sz="6000" b="1">
                <a:solidFill>
                  <a:srgbClr val="FF0000"/>
                </a:solidFill>
              </a:rPr>
              <a:t>14. polluted : </a:t>
            </a:r>
          </a:p>
        </p:txBody>
      </p:sp>
      <p:sp>
        <p:nvSpPr>
          <p:cNvPr id="45" name="Rectangle 44">
            <a:extLst>
              <a:ext uri="{FF2B5EF4-FFF2-40B4-BE49-F238E27FC236}">
                <a16:creationId xmlns:a16="http://schemas.microsoft.com/office/drawing/2014/main" id="{5771C7FC-3786-48B0-B5F2-14ABA36A662C}"/>
              </a:ext>
            </a:extLst>
          </p:cNvPr>
          <p:cNvSpPr/>
          <p:nvPr/>
        </p:nvSpPr>
        <p:spPr>
          <a:xfrm>
            <a:off x="12039600" y="4527619"/>
            <a:ext cx="9144000" cy="1938992"/>
          </a:xfrm>
          <a:prstGeom prst="rect">
            <a:avLst/>
          </a:prstGeom>
        </p:spPr>
        <p:txBody>
          <a:bodyPr>
            <a:spAutoFit/>
          </a:bodyPr>
          <a:lstStyle/>
          <a:p>
            <a:r>
              <a:rPr lang="vi-VN" sz="6000" b="1">
                <a:solidFill>
                  <a:schemeClr val="tx1">
                    <a:lumMod val="95000"/>
                    <a:lumOff val="5000"/>
                  </a:schemeClr>
                </a:solidFill>
                <a:latin typeface="Calibri" panose="020F0502020204030204" pitchFamily="34" charset="0"/>
                <a:cs typeface="Calibri" panose="020F0502020204030204" pitchFamily="34" charset="0"/>
              </a:rPr>
              <a:t>/pə’lu:tɪd/</a:t>
            </a:r>
          </a:p>
          <a:p>
            <a:r>
              <a:rPr lang="vi-VN" sz="6000" b="1">
                <a:solidFill>
                  <a:schemeClr val="tx1">
                    <a:lumMod val="95000"/>
                    <a:lumOff val="5000"/>
                  </a:schemeClr>
                </a:solidFill>
                <a:latin typeface="Calibri" panose="020F0502020204030204" pitchFamily="34" charset="0"/>
                <a:cs typeface="Calibri" panose="020F0502020204030204" pitchFamily="34" charset="0"/>
              </a:rPr>
              <a:t>ô nhiễm</a:t>
            </a:r>
          </a:p>
        </p:txBody>
      </p:sp>
      <p:pic>
        <p:nvPicPr>
          <p:cNvPr id="2" name="Picture 1">
            <a:extLst>
              <a:ext uri="{FF2B5EF4-FFF2-40B4-BE49-F238E27FC236}">
                <a16:creationId xmlns:a16="http://schemas.microsoft.com/office/drawing/2014/main" id="{707CEFE5-6F20-48B3-A3F9-A765FE75B9FE}"/>
              </a:ext>
            </a:extLst>
          </p:cNvPr>
          <p:cNvPicPr>
            <a:picLocks noChangeAspect="1"/>
          </p:cNvPicPr>
          <p:nvPr/>
        </p:nvPicPr>
        <p:blipFill>
          <a:blip r:embed="rId16"/>
          <a:stretch>
            <a:fillRect/>
          </a:stretch>
        </p:blipFill>
        <p:spPr>
          <a:xfrm>
            <a:off x="1123131" y="1820856"/>
            <a:ext cx="4567562" cy="3621381"/>
          </a:xfrm>
          <a:prstGeom prst="rect">
            <a:avLst/>
          </a:prstGeom>
        </p:spPr>
      </p:pic>
      <p:pic>
        <p:nvPicPr>
          <p:cNvPr id="7" name="Picture 6">
            <a:extLst>
              <a:ext uri="{FF2B5EF4-FFF2-40B4-BE49-F238E27FC236}">
                <a16:creationId xmlns:a16="http://schemas.microsoft.com/office/drawing/2014/main" id="{FE456564-7D42-47EF-BC55-290501E3B1A5}"/>
              </a:ext>
            </a:extLst>
          </p:cNvPr>
          <p:cNvPicPr>
            <a:picLocks noChangeAspect="1"/>
          </p:cNvPicPr>
          <p:nvPr/>
        </p:nvPicPr>
        <p:blipFill>
          <a:blip r:embed="rId17"/>
          <a:stretch>
            <a:fillRect/>
          </a:stretch>
        </p:blipFill>
        <p:spPr>
          <a:xfrm>
            <a:off x="6343204" y="5844741"/>
            <a:ext cx="5189419" cy="3452864"/>
          </a:xfrm>
          <a:prstGeom prst="rect">
            <a:avLst/>
          </a:prstGeom>
        </p:spPr>
      </p:pic>
      <p:pic>
        <p:nvPicPr>
          <p:cNvPr id="8" name="peaceful">
            <a:hlinkClick r:id="" action="ppaction://media"/>
            <a:extLst>
              <a:ext uri="{FF2B5EF4-FFF2-40B4-BE49-F238E27FC236}">
                <a16:creationId xmlns:a16="http://schemas.microsoft.com/office/drawing/2014/main" id="{9EA9EDD2-4E3D-411B-A57E-F841022A0E08}"/>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6167714" y="3390900"/>
            <a:ext cx="609600" cy="609600"/>
          </a:xfrm>
          <a:prstGeom prst="rect">
            <a:avLst/>
          </a:prstGeom>
        </p:spPr>
      </p:pic>
      <p:pic>
        <p:nvPicPr>
          <p:cNvPr id="9" name="polluted">
            <a:hlinkClick r:id="" action="ppaction://media"/>
            <a:extLst>
              <a:ext uri="{FF2B5EF4-FFF2-40B4-BE49-F238E27FC236}">
                <a16:creationId xmlns:a16="http://schemas.microsoft.com/office/drawing/2014/main" id="{D5F131FD-075E-496E-87CD-EBC12D2659FD}"/>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2103740" y="7190888"/>
            <a:ext cx="609600" cy="609600"/>
          </a:xfrm>
          <a:prstGeom prst="rect">
            <a:avLst/>
          </a:prstGeom>
        </p:spPr>
      </p:pic>
    </p:spTree>
    <p:extLst>
      <p:ext uri="{BB962C8B-B14F-4D97-AF65-F5344CB8AC3E}">
        <p14:creationId xmlns:p14="http://schemas.microsoft.com/office/powerpoint/2010/main" val="355328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90"/>
                                          </p:val>
                                        </p:tav>
                                        <p:tav tm="100000">
                                          <p:val>
                                            <p:fltVal val="0"/>
                                          </p:val>
                                        </p:tav>
                                      </p:tavLst>
                                    </p:anim>
                                    <p:animEffect transition="in" filter="fade">
                                      <p:cBhvr>
                                        <p:cTn id="10" dur="5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 calcmode="lin" valueType="num">
                                      <p:cBhvr>
                                        <p:cTn id="21" dur="500" fill="hold"/>
                                        <p:tgtEl>
                                          <p:spTgt spid="26"/>
                                        </p:tgtEl>
                                        <p:attrNameLst>
                                          <p:attrName>style.rotation</p:attrName>
                                        </p:attrNameLst>
                                      </p:cBhvr>
                                      <p:tavLst>
                                        <p:tav tm="0">
                                          <p:val>
                                            <p:fltVal val="90"/>
                                          </p:val>
                                        </p:tav>
                                        <p:tav tm="100000">
                                          <p:val>
                                            <p:fltVal val="0"/>
                                          </p:val>
                                        </p:tav>
                                      </p:tavLst>
                                    </p:anim>
                                    <p:animEffect transition="in" filter="fade">
                                      <p:cBhvr>
                                        <p:cTn id="22" dur="5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style.rotation</p:attrName>
                                        </p:attrNameLst>
                                      </p:cBhvr>
                                      <p:tavLst>
                                        <p:tav tm="0">
                                          <p:val>
                                            <p:fltVal val="90"/>
                                          </p:val>
                                        </p:tav>
                                        <p:tav tm="100000">
                                          <p:val>
                                            <p:fltVal val="0"/>
                                          </p:val>
                                        </p:tav>
                                      </p:tavLst>
                                    </p:anim>
                                    <p:animEffect transition="in" filter="fade">
                                      <p:cBhvr>
                                        <p:cTn id="28" dur="5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style.rotation</p:attrName>
                                        </p:attrNameLst>
                                      </p:cBhvr>
                                      <p:tavLst>
                                        <p:tav tm="0">
                                          <p:val>
                                            <p:fltVal val="90"/>
                                          </p:val>
                                        </p:tav>
                                        <p:tav tm="100000">
                                          <p:val>
                                            <p:fltVal val="0"/>
                                          </p:val>
                                        </p:tav>
                                      </p:tavLst>
                                    </p:anim>
                                    <p:animEffect transition="in" filter="fade">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ppt_x"/>
                                          </p:val>
                                        </p:tav>
                                        <p:tav tm="100000">
                                          <p:val>
                                            <p:strVal val="#ppt_x"/>
                                          </p:val>
                                        </p:tav>
                                      </p:tavLst>
                                    </p:anim>
                                    <p:anim calcmode="lin" valueType="num">
                                      <p:cBhvr additive="base">
                                        <p:cTn id="72" dur="50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fill="hold"/>
                                        <p:tgtEl>
                                          <p:spTgt spid="9"/>
                                        </p:tgtEl>
                                        <p:attrNameLst>
                                          <p:attrName>ppt_x</p:attrName>
                                        </p:attrNameLst>
                                      </p:cBhvr>
                                      <p:tavLst>
                                        <p:tav tm="0">
                                          <p:val>
                                            <p:strVal val="#ppt_x"/>
                                          </p:val>
                                        </p:tav>
                                        <p:tav tm="100000">
                                          <p:val>
                                            <p:strVal val="#ppt_x"/>
                                          </p:val>
                                        </p:tav>
                                      </p:tavLst>
                                    </p:anim>
                                    <p:anim calcmode="lin" valueType="num">
                                      <p:cBhvr additive="base">
                                        <p:cTn id="76" dur="500" fill="hold"/>
                                        <p:tgtEl>
                                          <p:spTgt spid="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ppt_x"/>
                                          </p:val>
                                        </p:tav>
                                        <p:tav tm="100000">
                                          <p:val>
                                            <p:strVal val="#ppt_x"/>
                                          </p:val>
                                        </p:tav>
                                      </p:tavLst>
                                    </p:anim>
                                    <p:anim calcmode="lin" valueType="num">
                                      <p:cBhvr additive="base">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7" fill="hold" display="0">
                  <p:stCondLst>
                    <p:cond delay="indefinite"/>
                  </p:stCondLst>
                  <p:endCondLst>
                    <p:cond evt="onStopAudio" delay="0">
                      <p:tgtEl>
                        <p:sldTgt/>
                      </p:tgtEl>
                    </p:cond>
                  </p:endCondLst>
                </p:cTn>
                <p:tgtEl>
                  <p:spTgt spid="8"/>
                </p:tgtEl>
              </p:cMediaNode>
            </p:audio>
            <p:audio>
              <p:cMediaNode vol="80000">
                <p:cTn id="88" fill="hold" display="0">
                  <p:stCondLst>
                    <p:cond delay="indefinite"/>
                  </p:stCondLst>
                  <p:endCondLst>
                    <p:cond evt="onStopAudio" delay="0">
                      <p:tgtEl>
                        <p:sldTgt/>
                      </p:tgtEl>
                    </p:cond>
                  </p:endCondLst>
                </p:cTn>
                <p:tgtEl>
                  <p:spTgt spid="9"/>
                </p:tgtEl>
              </p:cMediaNode>
            </p:audio>
          </p:childTnLst>
        </p:cTn>
      </p:par>
    </p:tnLst>
    <p:bldLst>
      <p:bldP spid="36" grpId="0"/>
      <p:bldP spid="37" grpId="0"/>
      <p:bldP spid="44"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TextBox 3"/>
          <p:cNvSpPr txBox="1"/>
          <p:nvPr/>
        </p:nvSpPr>
        <p:spPr>
          <a:xfrm>
            <a:off x="826687" y="2179819"/>
            <a:ext cx="16473511" cy="1661545"/>
          </a:xfrm>
          <a:prstGeom prst="rect">
            <a:avLst/>
          </a:prstGeom>
        </p:spPr>
        <p:txBody>
          <a:bodyPr wrap="square" lIns="0" tIns="0" rIns="0" bIns="0" rtlCol="0" anchor="t">
            <a:spAutoFit/>
          </a:bodyPr>
          <a:lstStyle/>
          <a:p>
            <a:pPr algn="ctr">
              <a:lnSpc>
                <a:spcPts val="12571"/>
              </a:lnSpc>
            </a:pPr>
            <a:r>
              <a:rPr lang="en-US" sz="13968">
                <a:solidFill>
                  <a:srgbClr val="84492D"/>
                </a:solidFill>
                <a:latin typeface="Marykate"/>
              </a:rPr>
              <a:t>Vocabulary checking</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9">
              <a:duotone>
                <a:prstClr val="black"/>
                <a:schemeClr val="accent4">
                  <a:tint val="45000"/>
                  <a:satMod val="400000"/>
                </a:schemeClr>
              </a:duotone>
              <a:lum contrast="-20000"/>
              <a:extLst>
                <a:ext uri="{96DAC541-7B7A-43D3-8B79-37D633B846F1}">
                  <asvg:svgBlip xmlns:asvg="http://schemas.microsoft.com/office/drawing/2016/SVG/main" r:embed="rId10"/>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3">
              <a:lum contrast="20000"/>
              <a:extLst>
                <a:ext uri="{96DAC541-7B7A-43D3-8B79-37D633B846F1}">
                  <asvg:svgBlip xmlns:asvg="http://schemas.microsoft.com/office/drawing/2016/SVG/main" r:embed="rId14"/>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5">
              <a:duotone>
                <a:prstClr val="black"/>
                <a:schemeClr val="accent5">
                  <a:tint val="45000"/>
                  <a:satMod val="400000"/>
                </a:schemeClr>
              </a:duotone>
              <a:extLst>
                <a:ext uri="{96DAC541-7B7A-43D3-8B79-37D633B846F1}">
                  <asvg:svgBlip xmlns:asvg="http://schemas.microsoft.com/office/drawing/2016/SVG/main" r:embed="rId16"/>
                </a:ext>
              </a:extLst>
            </a:blip>
            <a:stretch>
              <a:fillRect/>
            </a:stretch>
          </a:blipFill>
        </p:spPr>
      </p:sp>
      <p:sp>
        <p:nvSpPr>
          <p:cNvPr id="11" name="TextBox 10">
            <a:extLst>
              <a:ext uri="{FF2B5EF4-FFF2-40B4-BE49-F238E27FC236}">
                <a16:creationId xmlns:a16="http://schemas.microsoft.com/office/drawing/2014/main" id="{3E08A91D-6E4B-4FAD-83C2-E5EF354CA398}"/>
              </a:ext>
            </a:extLst>
          </p:cNvPr>
          <p:cNvSpPr txBox="1"/>
          <p:nvPr/>
        </p:nvSpPr>
        <p:spPr>
          <a:xfrm>
            <a:off x="3733800" y="4472279"/>
            <a:ext cx="12268200" cy="1569660"/>
          </a:xfrm>
          <a:prstGeom prst="rect">
            <a:avLst/>
          </a:prstGeom>
          <a:noFill/>
        </p:spPr>
        <p:txBody>
          <a:bodyPr wrap="square">
            <a:spAutoFit/>
          </a:bodyPr>
          <a:lstStyle/>
          <a:p>
            <a:r>
              <a:rPr lang="en-US" sz="4800">
                <a:hlinkClick r:id="rId17"/>
              </a:rPr>
              <a:t>https://wordwall.net/resource/38280425</a:t>
            </a:r>
            <a:endParaRPr lang="en-US" sz="4800"/>
          </a:p>
          <a:p>
            <a:endParaRPr lang="en-US" sz="4800"/>
          </a:p>
        </p:txBody>
      </p:sp>
    </p:spTree>
    <p:extLst>
      <p:ext uri="{BB962C8B-B14F-4D97-AF65-F5344CB8AC3E}">
        <p14:creationId xmlns:p14="http://schemas.microsoft.com/office/powerpoint/2010/main" val="243050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04800" y="3058512"/>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1. THEORY</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81800" y="4049174"/>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 GRAMMAR</a:t>
            </a:r>
          </a:p>
        </p:txBody>
      </p:sp>
    </p:spTree>
    <p:extLst>
      <p:ext uri="{BB962C8B-B14F-4D97-AF65-F5344CB8AC3E}">
        <p14:creationId xmlns:p14="http://schemas.microsoft.com/office/powerpoint/2010/main" val="53983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90000"/>
          </a:schemeClr>
        </a:solidFill>
        <a:effectLst/>
      </p:bgPr>
    </p:bg>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E8310952-FACE-4EE6-BE89-1CF98A234BDB}"/>
              </a:ext>
            </a:extLst>
          </p:cNvPr>
          <p:cNvGrpSpPr/>
          <p:nvPr/>
        </p:nvGrpSpPr>
        <p:grpSpPr>
          <a:xfrm>
            <a:off x="581825" y="426705"/>
            <a:ext cx="17044047" cy="9785053"/>
            <a:chOff x="0" y="0"/>
            <a:chExt cx="20659758" cy="8098678"/>
          </a:xfrm>
        </p:grpSpPr>
        <p:grpSp>
          <p:nvGrpSpPr>
            <p:cNvPr id="21" name="Group 3">
              <a:extLst>
                <a:ext uri="{FF2B5EF4-FFF2-40B4-BE49-F238E27FC236}">
                  <a16:creationId xmlns:a16="http://schemas.microsoft.com/office/drawing/2014/main" id="{56D03832-0492-4A99-A93A-603019DDC98F}"/>
                </a:ext>
              </a:extLst>
            </p:cNvPr>
            <p:cNvGrpSpPr/>
            <p:nvPr/>
          </p:nvGrpSpPr>
          <p:grpSpPr>
            <a:xfrm>
              <a:off x="402271" y="387174"/>
              <a:ext cx="20257487" cy="7711505"/>
              <a:chOff x="0" y="0"/>
              <a:chExt cx="3132855" cy="1192597"/>
            </a:xfrm>
          </p:grpSpPr>
          <p:sp>
            <p:nvSpPr>
              <p:cNvPr id="25" name="Freeform 4">
                <a:extLst>
                  <a:ext uri="{FF2B5EF4-FFF2-40B4-BE49-F238E27FC236}">
                    <a16:creationId xmlns:a16="http://schemas.microsoft.com/office/drawing/2014/main" id="{83A78ADA-AEF7-4BD3-95AF-51434A26369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6" name="TextBox 5">
                <a:extLst>
                  <a:ext uri="{FF2B5EF4-FFF2-40B4-BE49-F238E27FC236}">
                    <a16:creationId xmlns:a16="http://schemas.microsoft.com/office/drawing/2014/main" id="{7AC10BE8-3321-44D2-A34F-BD55BB69F84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6">
              <a:extLst>
                <a:ext uri="{FF2B5EF4-FFF2-40B4-BE49-F238E27FC236}">
                  <a16:creationId xmlns:a16="http://schemas.microsoft.com/office/drawing/2014/main" id="{3F2FA5EE-0C16-4E80-94ED-1E1C20BCA7F8}"/>
                </a:ext>
              </a:extLst>
            </p:cNvPr>
            <p:cNvGrpSpPr/>
            <p:nvPr/>
          </p:nvGrpSpPr>
          <p:grpSpPr>
            <a:xfrm>
              <a:off x="0" y="0"/>
              <a:ext cx="20257487" cy="7711505"/>
              <a:chOff x="0" y="0"/>
              <a:chExt cx="3132855" cy="1192597"/>
            </a:xfrm>
          </p:grpSpPr>
          <p:sp>
            <p:nvSpPr>
              <p:cNvPr id="23" name="Freeform 7">
                <a:extLst>
                  <a:ext uri="{FF2B5EF4-FFF2-40B4-BE49-F238E27FC236}">
                    <a16:creationId xmlns:a16="http://schemas.microsoft.com/office/drawing/2014/main" id="{B7BF3264-FBD6-4A53-8D77-CB0AF19A3B28}"/>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4" name="TextBox 8">
                <a:extLst>
                  <a:ext uri="{FF2B5EF4-FFF2-40B4-BE49-F238E27FC236}">
                    <a16:creationId xmlns:a16="http://schemas.microsoft.com/office/drawing/2014/main" id="{34680A1E-87E5-4D10-B291-0FBA481A70C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845077" y="7414702"/>
            <a:ext cx="3984886" cy="4361024"/>
          </a:xfrm>
          <a:custGeom>
            <a:avLst/>
            <a:gdLst/>
            <a:ahLst/>
            <a:cxnLst/>
            <a:rect l="l" t="t" r="r" b="b"/>
            <a:pathLst>
              <a:path w="3984886" h="4361024">
                <a:moveTo>
                  <a:pt x="0" y="0"/>
                </a:moveTo>
                <a:lnTo>
                  <a:pt x="3984886" y="0"/>
                </a:lnTo>
                <a:lnTo>
                  <a:pt x="3984886" y="4361024"/>
                </a:lnTo>
                <a:lnTo>
                  <a:pt x="0" y="4361024"/>
                </a:lnTo>
                <a:lnTo>
                  <a:pt x="0" y="0"/>
                </a:lnTo>
                <a:close/>
              </a:path>
            </a:pathLst>
          </a:custGeom>
          <a:blipFill>
            <a:blip r:embed="rId2">
              <a:duotone>
                <a:prstClr val="black"/>
                <a:schemeClr val="accent5">
                  <a:tint val="45000"/>
                  <a:satMod val="400000"/>
                </a:schemeClr>
              </a:duotone>
              <a:lum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472564" flipV="1">
            <a:off x="14724147" y="-1659885"/>
            <a:ext cx="4413406" cy="3006633"/>
          </a:xfrm>
          <a:custGeom>
            <a:avLst/>
            <a:gdLst/>
            <a:ahLst/>
            <a:cxnLst/>
            <a:rect l="l" t="t" r="r" b="b"/>
            <a:pathLst>
              <a:path w="4413406" h="3006633">
                <a:moveTo>
                  <a:pt x="0" y="3006632"/>
                </a:moveTo>
                <a:lnTo>
                  <a:pt x="4413406" y="3006632"/>
                </a:lnTo>
                <a:lnTo>
                  <a:pt x="4413406" y="0"/>
                </a:lnTo>
                <a:lnTo>
                  <a:pt x="0" y="0"/>
                </a:lnTo>
                <a:lnTo>
                  <a:pt x="0" y="3006632"/>
                </a:lnTo>
                <a:close/>
              </a:path>
            </a:pathLst>
          </a:custGeom>
          <a:blipFill>
            <a:blip r:embed="rId4">
              <a:duotone>
                <a:prstClr val="black"/>
                <a:schemeClr val="accent6">
                  <a:tint val="45000"/>
                  <a:satMod val="400000"/>
                </a:schemeClr>
              </a:duotone>
              <a:extLst>
                <a:ext uri="{96DAC541-7B7A-43D3-8B79-37D633B846F1}">
                  <asvg:svgBlip xmlns:asvg="http://schemas.microsoft.com/office/drawing/2016/SVG/main" r:embed="rId5"/>
                </a:ext>
              </a:extLst>
            </a:blip>
            <a:stretch>
              <a:fillRect/>
            </a:stretch>
          </a:blipFill>
        </p:spPr>
      </p:sp>
      <p:sp>
        <p:nvSpPr>
          <p:cNvPr id="4" name="Freeform 4"/>
          <p:cNvSpPr/>
          <p:nvPr/>
        </p:nvSpPr>
        <p:spPr>
          <a:xfrm>
            <a:off x="16918560" y="8301780"/>
            <a:ext cx="1752600" cy="1985220"/>
          </a:xfrm>
          <a:custGeom>
            <a:avLst/>
            <a:gdLst/>
            <a:ahLst/>
            <a:cxnLst/>
            <a:rect l="l" t="t" r="r" b="b"/>
            <a:pathLst>
              <a:path w="1759401" h="1985220">
                <a:moveTo>
                  <a:pt x="1759401" y="0"/>
                </a:moveTo>
                <a:lnTo>
                  <a:pt x="0" y="0"/>
                </a:lnTo>
                <a:lnTo>
                  <a:pt x="0" y="1985220"/>
                </a:lnTo>
                <a:lnTo>
                  <a:pt x="1759401" y="1985220"/>
                </a:lnTo>
                <a:lnTo>
                  <a:pt x="1759401"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6" name="Freeform 6"/>
          <p:cNvSpPr/>
          <p:nvPr/>
        </p:nvSpPr>
        <p:spPr>
          <a:xfrm rot="1393643" flipH="1" flipV="1">
            <a:off x="4770998" y="1396117"/>
            <a:ext cx="2505603" cy="2606609"/>
          </a:xfrm>
          <a:custGeom>
            <a:avLst/>
            <a:gdLst/>
            <a:ahLst/>
            <a:cxnLst/>
            <a:rect l="l" t="t" r="r" b="b"/>
            <a:pathLst>
              <a:path w="2505603" h="2606609">
                <a:moveTo>
                  <a:pt x="2505603" y="2606609"/>
                </a:moveTo>
                <a:lnTo>
                  <a:pt x="0" y="2606609"/>
                </a:lnTo>
                <a:lnTo>
                  <a:pt x="0" y="0"/>
                </a:lnTo>
                <a:lnTo>
                  <a:pt x="2505603" y="0"/>
                </a:lnTo>
                <a:lnTo>
                  <a:pt x="2505603" y="260660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1042854">
            <a:off x="16187967" y="-24471"/>
            <a:ext cx="1485766" cy="1435621"/>
          </a:xfrm>
          <a:custGeom>
            <a:avLst/>
            <a:gdLst/>
            <a:ahLst/>
            <a:cxnLst/>
            <a:rect l="l" t="t" r="r" b="b"/>
            <a:pathLst>
              <a:path w="1485766" h="1435621">
                <a:moveTo>
                  <a:pt x="0" y="0"/>
                </a:moveTo>
                <a:lnTo>
                  <a:pt x="1485766" y="0"/>
                </a:lnTo>
                <a:lnTo>
                  <a:pt x="1485766" y="1435621"/>
                </a:lnTo>
                <a:lnTo>
                  <a:pt x="0" y="1435621"/>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12" name="Freeform 12"/>
          <p:cNvSpPr/>
          <p:nvPr/>
        </p:nvSpPr>
        <p:spPr>
          <a:xfrm flipH="1">
            <a:off x="-169105" y="-156569"/>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2">
              <a:lum bright="20000" contrast="-20000"/>
              <a:extLst>
                <a:ext uri="{96DAC541-7B7A-43D3-8B79-37D633B846F1}">
                  <asvg:svgBlip xmlns:asvg="http://schemas.microsoft.com/office/drawing/2016/SVG/main" r:embed="rId13"/>
                </a:ext>
              </a:extLst>
            </a:blip>
            <a:stretch>
              <a:fillRect/>
            </a:stretch>
          </a:blipFill>
        </p:spPr>
      </p:sp>
      <p:sp>
        <p:nvSpPr>
          <p:cNvPr id="28" name="TextBox 27">
            <a:extLst>
              <a:ext uri="{FF2B5EF4-FFF2-40B4-BE49-F238E27FC236}">
                <a16:creationId xmlns:a16="http://schemas.microsoft.com/office/drawing/2014/main" id="{F277361F-6490-4F5B-AE4F-95D76AFDCADA}"/>
              </a:ext>
            </a:extLst>
          </p:cNvPr>
          <p:cNvSpPr txBox="1"/>
          <p:nvPr/>
        </p:nvSpPr>
        <p:spPr>
          <a:xfrm>
            <a:off x="1858706" y="268632"/>
            <a:ext cx="17626695" cy="9633406"/>
          </a:xfrm>
          <a:prstGeom prst="rect">
            <a:avLst/>
          </a:prstGeom>
          <a:noFill/>
        </p:spPr>
        <p:txBody>
          <a:bodyPr wrap="square">
            <a:spAutoFit/>
          </a:bodyPr>
          <a:lstStyle/>
          <a:p>
            <a:pPr algn="ctr">
              <a:spcAft>
                <a:spcPts val="600"/>
              </a:spcAft>
              <a:tabLst>
                <a:tab pos="1154430" algn="l"/>
              </a:tabLst>
            </a:pPr>
            <a:r>
              <a:rPr lang="en-US" sz="4000" b="1">
                <a:effectLst/>
                <a:latin typeface="Calibri" panose="020F0502020204030204" pitchFamily="34" charset="0"/>
                <a:ea typeface="Cambria" panose="02040503050406030204" pitchFamily="18" charset="0"/>
                <a:cs typeface="Cambria" panose="02040503050406030204" pitchFamily="18" charset="0"/>
              </a:rPr>
              <a:t>1. Comparative adjectives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marL="8890" algn="just"/>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a. Form (Câu trúc)</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 Với tính từ ngắn</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effectLst/>
                <a:latin typeface="Calibri" panose="020F0502020204030204" pitchFamily="34" charset="0"/>
                <a:ea typeface="Cambria" panose="02040503050406030204" pitchFamily="18" charset="0"/>
                <a:cs typeface="Cambria" panose="02040503050406030204" pitchFamily="18" charset="0"/>
              </a:rPr>
              <a:t>S</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 + be + adj-er + than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Ex: </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Lan is taller than Hoa.</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Phong is stronger than Linh.</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car is cheaper than that car.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Summer is hotter than winter.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 Với tính từ dài</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effectLst/>
                <a:latin typeface="Calibri" panose="020F0502020204030204" pitchFamily="34" charset="0"/>
                <a:ea typeface="Cambria" panose="02040503050406030204" pitchFamily="18" charset="0"/>
                <a:cs typeface="Cambria" panose="02040503050406030204" pitchFamily="18" charset="0"/>
              </a:rPr>
              <a:t>S</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 + be + more adj + than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Ex: </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He is more intelligent than me.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dress is more expensive than that dress.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My cellphone is more modern than her cellphone.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Life in the city is more convenient than life in the countryside.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8">
                                            <p:txEl>
                                              <p:pRg st="0" end="0"/>
                                            </p:txEl>
                                          </p:spTgt>
                                        </p:tgtEl>
                                        <p:attrNameLst>
                                          <p:attrName>style.visibility</p:attrName>
                                        </p:attrNameLst>
                                      </p:cBhvr>
                                      <p:to>
                                        <p:strVal val="visible"/>
                                      </p:to>
                                    </p:set>
                                    <p:anim calcmode="lin" valueType="num">
                                      <p:cBhvr additive="base">
                                        <p:cTn id="5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8">
                                            <p:txEl>
                                              <p:pRg st="1" end="1"/>
                                            </p:txEl>
                                          </p:spTgt>
                                        </p:tgtEl>
                                        <p:attrNameLst>
                                          <p:attrName>style.visibility</p:attrName>
                                        </p:attrNameLst>
                                      </p:cBhvr>
                                      <p:to>
                                        <p:strVal val="visible"/>
                                      </p:to>
                                    </p:set>
                                    <p:anim calcmode="lin" valueType="num">
                                      <p:cBhvr additive="base">
                                        <p:cTn id="57" dur="500" fill="hold"/>
                                        <p:tgtEl>
                                          <p:spTgt spid="28">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8">
                                            <p:txEl>
                                              <p:pRg st="2" end="2"/>
                                            </p:txEl>
                                          </p:spTgt>
                                        </p:tgtEl>
                                        <p:attrNameLst>
                                          <p:attrName>style.visibility</p:attrName>
                                        </p:attrNameLst>
                                      </p:cBhvr>
                                      <p:to>
                                        <p:strVal val="visible"/>
                                      </p:to>
                                    </p:set>
                                    <p:anim calcmode="lin" valueType="num">
                                      <p:cBhvr additive="base">
                                        <p:cTn id="63" dur="500" fill="hold"/>
                                        <p:tgtEl>
                                          <p:spTgt spid="28">
                                            <p:txEl>
                                              <p:pRg st="2" end="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8">
                                            <p:txEl>
                                              <p:pRg st="3" end="3"/>
                                            </p:txEl>
                                          </p:spTgt>
                                        </p:tgtEl>
                                        <p:attrNameLst>
                                          <p:attrName>style.visibility</p:attrName>
                                        </p:attrNameLst>
                                      </p:cBhvr>
                                      <p:to>
                                        <p:strVal val="visible"/>
                                      </p:to>
                                    </p:set>
                                    <p:anim calcmode="lin" valueType="num">
                                      <p:cBhvr additive="base">
                                        <p:cTn id="69" dur="500" fill="hold"/>
                                        <p:tgtEl>
                                          <p:spTgt spid="28">
                                            <p:txEl>
                                              <p:pRg st="3" end="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8">
                                            <p:txEl>
                                              <p:pRg st="4" end="4"/>
                                            </p:txEl>
                                          </p:spTgt>
                                        </p:tgtEl>
                                        <p:attrNameLst>
                                          <p:attrName>style.visibility</p:attrName>
                                        </p:attrNameLst>
                                      </p:cBhvr>
                                      <p:to>
                                        <p:strVal val="visible"/>
                                      </p:to>
                                    </p:set>
                                    <p:anim calcmode="lin" valueType="num">
                                      <p:cBhvr additive="base">
                                        <p:cTn id="75" dur="500" fill="hold"/>
                                        <p:tgtEl>
                                          <p:spTgt spid="28">
                                            <p:txEl>
                                              <p:pRg st="4" end="4"/>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8">
                                            <p:txEl>
                                              <p:pRg st="5" end="5"/>
                                            </p:txEl>
                                          </p:spTgt>
                                        </p:tgtEl>
                                        <p:attrNameLst>
                                          <p:attrName>style.visibility</p:attrName>
                                        </p:attrNameLst>
                                      </p:cBhvr>
                                      <p:to>
                                        <p:strVal val="visible"/>
                                      </p:to>
                                    </p:set>
                                    <p:anim calcmode="lin" valueType="num">
                                      <p:cBhvr additive="base">
                                        <p:cTn id="81" dur="500" fill="hold"/>
                                        <p:tgtEl>
                                          <p:spTgt spid="28">
                                            <p:txEl>
                                              <p:pRg st="5" end="5"/>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8">
                                            <p:txEl>
                                              <p:pRg st="6" end="6"/>
                                            </p:txEl>
                                          </p:spTgt>
                                        </p:tgtEl>
                                        <p:attrNameLst>
                                          <p:attrName>style.visibility</p:attrName>
                                        </p:attrNameLst>
                                      </p:cBhvr>
                                      <p:to>
                                        <p:strVal val="visible"/>
                                      </p:to>
                                    </p:set>
                                    <p:anim calcmode="lin" valueType="num">
                                      <p:cBhvr additive="base">
                                        <p:cTn id="87" dur="500" fill="hold"/>
                                        <p:tgtEl>
                                          <p:spTgt spid="28">
                                            <p:txEl>
                                              <p:pRg st="6" end="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28">
                                            <p:txEl>
                                              <p:pRg st="7" end="7"/>
                                            </p:txEl>
                                          </p:spTgt>
                                        </p:tgtEl>
                                        <p:attrNameLst>
                                          <p:attrName>style.visibility</p:attrName>
                                        </p:attrNameLst>
                                      </p:cBhvr>
                                      <p:to>
                                        <p:strVal val="visible"/>
                                      </p:to>
                                    </p:set>
                                    <p:anim calcmode="lin" valueType="num">
                                      <p:cBhvr additive="base">
                                        <p:cTn id="93" dur="500" fill="hold"/>
                                        <p:tgtEl>
                                          <p:spTgt spid="28">
                                            <p:txEl>
                                              <p:pRg st="7" end="7"/>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2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28">
                                            <p:txEl>
                                              <p:pRg st="8" end="8"/>
                                            </p:txEl>
                                          </p:spTgt>
                                        </p:tgtEl>
                                        <p:attrNameLst>
                                          <p:attrName>style.visibility</p:attrName>
                                        </p:attrNameLst>
                                      </p:cBhvr>
                                      <p:to>
                                        <p:strVal val="visible"/>
                                      </p:to>
                                    </p:set>
                                    <p:anim calcmode="lin" valueType="num">
                                      <p:cBhvr additive="base">
                                        <p:cTn id="99" dur="500" fill="hold"/>
                                        <p:tgtEl>
                                          <p:spTgt spid="28">
                                            <p:txEl>
                                              <p:pRg st="8" end="8"/>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2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28">
                                            <p:txEl>
                                              <p:pRg st="9" end="9"/>
                                            </p:txEl>
                                          </p:spTgt>
                                        </p:tgtEl>
                                        <p:attrNameLst>
                                          <p:attrName>style.visibility</p:attrName>
                                        </p:attrNameLst>
                                      </p:cBhvr>
                                      <p:to>
                                        <p:strVal val="visible"/>
                                      </p:to>
                                    </p:set>
                                    <p:anim calcmode="lin" valueType="num">
                                      <p:cBhvr additive="base">
                                        <p:cTn id="105" dur="500" fill="hold"/>
                                        <p:tgtEl>
                                          <p:spTgt spid="28">
                                            <p:txEl>
                                              <p:pRg st="9" end="9"/>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2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28">
                                            <p:txEl>
                                              <p:pRg st="10" end="10"/>
                                            </p:txEl>
                                          </p:spTgt>
                                        </p:tgtEl>
                                        <p:attrNameLst>
                                          <p:attrName>style.visibility</p:attrName>
                                        </p:attrNameLst>
                                      </p:cBhvr>
                                      <p:to>
                                        <p:strVal val="visible"/>
                                      </p:to>
                                    </p:set>
                                    <p:anim calcmode="lin" valueType="num">
                                      <p:cBhvr additive="base">
                                        <p:cTn id="111" dur="500" fill="hold"/>
                                        <p:tgtEl>
                                          <p:spTgt spid="28">
                                            <p:txEl>
                                              <p:pRg st="10" end="1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2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28">
                                            <p:txEl>
                                              <p:pRg st="11" end="11"/>
                                            </p:txEl>
                                          </p:spTgt>
                                        </p:tgtEl>
                                        <p:attrNameLst>
                                          <p:attrName>style.visibility</p:attrName>
                                        </p:attrNameLst>
                                      </p:cBhvr>
                                      <p:to>
                                        <p:strVal val="visible"/>
                                      </p:to>
                                    </p:set>
                                    <p:anim calcmode="lin" valueType="num">
                                      <p:cBhvr additive="base">
                                        <p:cTn id="117" dur="500" fill="hold"/>
                                        <p:tgtEl>
                                          <p:spTgt spid="28">
                                            <p:txEl>
                                              <p:pRg st="11" end="11"/>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2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28">
                                            <p:txEl>
                                              <p:pRg st="12" end="12"/>
                                            </p:txEl>
                                          </p:spTgt>
                                        </p:tgtEl>
                                        <p:attrNameLst>
                                          <p:attrName>style.visibility</p:attrName>
                                        </p:attrNameLst>
                                      </p:cBhvr>
                                      <p:to>
                                        <p:strVal val="visible"/>
                                      </p:to>
                                    </p:set>
                                    <p:anim calcmode="lin" valueType="num">
                                      <p:cBhvr additive="base">
                                        <p:cTn id="123" dur="500" fill="hold"/>
                                        <p:tgtEl>
                                          <p:spTgt spid="28">
                                            <p:txEl>
                                              <p:pRg st="12" end="12"/>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2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28">
                                            <p:txEl>
                                              <p:pRg st="13" end="13"/>
                                            </p:txEl>
                                          </p:spTgt>
                                        </p:tgtEl>
                                        <p:attrNameLst>
                                          <p:attrName>style.visibility</p:attrName>
                                        </p:attrNameLst>
                                      </p:cBhvr>
                                      <p:to>
                                        <p:strVal val="visible"/>
                                      </p:to>
                                    </p:set>
                                    <p:anim calcmode="lin" valueType="num">
                                      <p:cBhvr additive="base">
                                        <p:cTn id="129" dur="500" fill="hold"/>
                                        <p:tgtEl>
                                          <p:spTgt spid="28">
                                            <p:txEl>
                                              <p:pRg st="13" end="13"/>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28">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90000"/>
          </a:schemeClr>
        </a:solidFill>
        <a:effectLst/>
      </p:bgPr>
    </p:bg>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E8310952-FACE-4EE6-BE89-1CF98A234BDB}"/>
              </a:ext>
            </a:extLst>
          </p:cNvPr>
          <p:cNvGrpSpPr/>
          <p:nvPr/>
        </p:nvGrpSpPr>
        <p:grpSpPr>
          <a:xfrm>
            <a:off x="581825" y="426705"/>
            <a:ext cx="17044047" cy="9785053"/>
            <a:chOff x="0" y="0"/>
            <a:chExt cx="20659758" cy="8098678"/>
          </a:xfrm>
        </p:grpSpPr>
        <p:grpSp>
          <p:nvGrpSpPr>
            <p:cNvPr id="21" name="Group 3">
              <a:extLst>
                <a:ext uri="{FF2B5EF4-FFF2-40B4-BE49-F238E27FC236}">
                  <a16:creationId xmlns:a16="http://schemas.microsoft.com/office/drawing/2014/main" id="{56D03832-0492-4A99-A93A-603019DDC98F}"/>
                </a:ext>
              </a:extLst>
            </p:cNvPr>
            <p:cNvGrpSpPr/>
            <p:nvPr/>
          </p:nvGrpSpPr>
          <p:grpSpPr>
            <a:xfrm>
              <a:off x="402271" y="387174"/>
              <a:ext cx="20257487" cy="7711505"/>
              <a:chOff x="0" y="0"/>
              <a:chExt cx="3132855" cy="1192597"/>
            </a:xfrm>
          </p:grpSpPr>
          <p:sp>
            <p:nvSpPr>
              <p:cNvPr id="25" name="Freeform 4">
                <a:extLst>
                  <a:ext uri="{FF2B5EF4-FFF2-40B4-BE49-F238E27FC236}">
                    <a16:creationId xmlns:a16="http://schemas.microsoft.com/office/drawing/2014/main" id="{83A78ADA-AEF7-4BD3-95AF-51434A26369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6" name="TextBox 5">
                <a:extLst>
                  <a:ext uri="{FF2B5EF4-FFF2-40B4-BE49-F238E27FC236}">
                    <a16:creationId xmlns:a16="http://schemas.microsoft.com/office/drawing/2014/main" id="{7AC10BE8-3321-44D2-A34F-BD55BB69F84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6">
              <a:extLst>
                <a:ext uri="{FF2B5EF4-FFF2-40B4-BE49-F238E27FC236}">
                  <a16:creationId xmlns:a16="http://schemas.microsoft.com/office/drawing/2014/main" id="{3F2FA5EE-0C16-4E80-94ED-1E1C20BCA7F8}"/>
                </a:ext>
              </a:extLst>
            </p:cNvPr>
            <p:cNvGrpSpPr/>
            <p:nvPr/>
          </p:nvGrpSpPr>
          <p:grpSpPr>
            <a:xfrm>
              <a:off x="0" y="0"/>
              <a:ext cx="20257487" cy="7711505"/>
              <a:chOff x="0" y="0"/>
              <a:chExt cx="3132855" cy="1192597"/>
            </a:xfrm>
          </p:grpSpPr>
          <p:sp>
            <p:nvSpPr>
              <p:cNvPr id="23" name="Freeform 7">
                <a:extLst>
                  <a:ext uri="{FF2B5EF4-FFF2-40B4-BE49-F238E27FC236}">
                    <a16:creationId xmlns:a16="http://schemas.microsoft.com/office/drawing/2014/main" id="{B7BF3264-FBD6-4A53-8D77-CB0AF19A3B28}"/>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4" name="TextBox 8">
                <a:extLst>
                  <a:ext uri="{FF2B5EF4-FFF2-40B4-BE49-F238E27FC236}">
                    <a16:creationId xmlns:a16="http://schemas.microsoft.com/office/drawing/2014/main" id="{34680A1E-87E5-4D10-B291-0FBA481A70C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845077" y="7414702"/>
            <a:ext cx="3984886" cy="4361024"/>
          </a:xfrm>
          <a:custGeom>
            <a:avLst/>
            <a:gdLst/>
            <a:ahLst/>
            <a:cxnLst/>
            <a:rect l="l" t="t" r="r" b="b"/>
            <a:pathLst>
              <a:path w="3984886" h="4361024">
                <a:moveTo>
                  <a:pt x="0" y="0"/>
                </a:moveTo>
                <a:lnTo>
                  <a:pt x="3984886" y="0"/>
                </a:lnTo>
                <a:lnTo>
                  <a:pt x="3984886" y="4361024"/>
                </a:lnTo>
                <a:lnTo>
                  <a:pt x="0" y="4361024"/>
                </a:lnTo>
                <a:lnTo>
                  <a:pt x="0" y="0"/>
                </a:lnTo>
                <a:close/>
              </a:path>
            </a:pathLst>
          </a:custGeom>
          <a:blipFill>
            <a:blip r:embed="rId2">
              <a:duotone>
                <a:prstClr val="black"/>
                <a:schemeClr val="accent5">
                  <a:tint val="45000"/>
                  <a:satMod val="400000"/>
                </a:schemeClr>
              </a:duotone>
              <a:lum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472564" flipV="1">
            <a:off x="14724147" y="-1659885"/>
            <a:ext cx="4413406" cy="3006633"/>
          </a:xfrm>
          <a:custGeom>
            <a:avLst/>
            <a:gdLst/>
            <a:ahLst/>
            <a:cxnLst/>
            <a:rect l="l" t="t" r="r" b="b"/>
            <a:pathLst>
              <a:path w="4413406" h="3006633">
                <a:moveTo>
                  <a:pt x="0" y="3006632"/>
                </a:moveTo>
                <a:lnTo>
                  <a:pt x="4413406" y="3006632"/>
                </a:lnTo>
                <a:lnTo>
                  <a:pt x="4413406" y="0"/>
                </a:lnTo>
                <a:lnTo>
                  <a:pt x="0" y="0"/>
                </a:lnTo>
                <a:lnTo>
                  <a:pt x="0" y="3006632"/>
                </a:lnTo>
                <a:close/>
              </a:path>
            </a:pathLst>
          </a:custGeom>
          <a:blipFill>
            <a:blip r:embed="rId4">
              <a:duotone>
                <a:prstClr val="black"/>
                <a:schemeClr val="accent6">
                  <a:tint val="45000"/>
                  <a:satMod val="400000"/>
                </a:schemeClr>
              </a:duotone>
              <a:extLst>
                <a:ext uri="{96DAC541-7B7A-43D3-8B79-37D633B846F1}">
                  <asvg:svgBlip xmlns:asvg="http://schemas.microsoft.com/office/drawing/2016/SVG/main" r:embed="rId5"/>
                </a:ext>
              </a:extLst>
            </a:blip>
            <a:stretch>
              <a:fillRect/>
            </a:stretch>
          </a:blipFill>
        </p:spPr>
      </p:sp>
      <p:sp>
        <p:nvSpPr>
          <p:cNvPr id="4" name="Freeform 4"/>
          <p:cNvSpPr/>
          <p:nvPr/>
        </p:nvSpPr>
        <p:spPr>
          <a:xfrm>
            <a:off x="16918560" y="8301780"/>
            <a:ext cx="1752600" cy="1985220"/>
          </a:xfrm>
          <a:custGeom>
            <a:avLst/>
            <a:gdLst/>
            <a:ahLst/>
            <a:cxnLst/>
            <a:rect l="l" t="t" r="r" b="b"/>
            <a:pathLst>
              <a:path w="1759401" h="1985220">
                <a:moveTo>
                  <a:pt x="1759401" y="0"/>
                </a:moveTo>
                <a:lnTo>
                  <a:pt x="0" y="0"/>
                </a:lnTo>
                <a:lnTo>
                  <a:pt x="0" y="1985220"/>
                </a:lnTo>
                <a:lnTo>
                  <a:pt x="1759401" y="1985220"/>
                </a:lnTo>
                <a:lnTo>
                  <a:pt x="1759401"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6" name="Freeform 6"/>
          <p:cNvSpPr/>
          <p:nvPr/>
        </p:nvSpPr>
        <p:spPr>
          <a:xfrm rot="1393643" flipH="1" flipV="1">
            <a:off x="4770998" y="1396117"/>
            <a:ext cx="2505603" cy="2606609"/>
          </a:xfrm>
          <a:custGeom>
            <a:avLst/>
            <a:gdLst/>
            <a:ahLst/>
            <a:cxnLst/>
            <a:rect l="l" t="t" r="r" b="b"/>
            <a:pathLst>
              <a:path w="2505603" h="2606609">
                <a:moveTo>
                  <a:pt x="2505603" y="2606609"/>
                </a:moveTo>
                <a:lnTo>
                  <a:pt x="0" y="2606609"/>
                </a:lnTo>
                <a:lnTo>
                  <a:pt x="0" y="0"/>
                </a:lnTo>
                <a:lnTo>
                  <a:pt x="2505603" y="0"/>
                </a:lnTo>
                <a:lnTo>
                  <a:pt x="2505603" y="260660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1042854">
            <a:off x="16187967" y="-24471"/>
            <a:ext cx="1485766" cy="1435621"/>
          </a:xfrm>
          <a:custGeom>
            <a:avLst/>
            <a:gdLst/>
            <a:ahLst/>
            <a:cxnLst/>
            <a:rect l="l" t="t" r="r" b="b"/>
            <a:pathLst>
              <a:path w="1485766" h="1435621">
                <a:moveTo>
                  <a:pt x="0" y="0"/>
                </a:moveTo>
                <a:lnTo>
                  <a:pt x="1485766" y="0"/>
                </a:lnTo>
                <a:lnTo>
                  <a:pt x="1485766" y="1435621"/>
                </a:lnTo>
                <a:lnTo>
                  <a:pt x="0" y="1435621"/>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12" name="Freeform 12"/>
          <p:cNvSpPr/>
          <p:nvPr/>
        </p:nvSpPr>
        <p:spPr>
          <a:xfrm flipH="1">
            <a:off x="-169105" y="-156569"/>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2">
              <a:lum bright="20000" contrast="-20000"/>
              <a:extLst>
                <a:ext uri="{96DAC541-7B7A-43D3-8B79-37D633B846F1}">
                  <asvg:svgBlip xmlns:asvg="http://schemas.microsoft.com/office/drawing/2016/SVG/main" r:embed="rId13"/>
                </a:ext>
              </a:extLst>
            </a:blip>
            <a:stretch>
              <a:fillRect/>
            </a:stretch>
          </a:blipFill>
        </p:spPr>
      </p:sp>
      <p:sp>
        <p:nvSpPr>
          <p:cNvPr id="28" name="TextBox 27">
            <a:extLst>
              <a:ext uri="{FF2B5EF4-FFF2-40B4-BE49-F238E27FC236}">
                <a16:creationId xmlns:a16="http://schemas.microsoft.com/office/drawing/2014/main" id="{F277361F-6490-4F5B-AE4F-95D76AFDCADA}"/>
              </a:ext>
            </a:extLst>
          </p:cNvPr>
          <p:cNvSpPr txBox="1"/>
          <p:nvPr/>
        </p:nvSpPr>
        <p:spPr>
          <a:xfrm>
            <a:off x="685326" y="344005"/>
            <a:ext cx="16571705" cy="2657138"/>
          </a:xfrm>
          <a:prstGeom prst="rect">
            <a:avLst/>
          </a:prstGeom>
          <a:noFill/>
        </p:spPr>
        <p:txBody>
          <a:bodyPr wrap="square">
            <a:spAutoFit/>
          </a:bodyPr>
          <a:lstStyle/>
          <a:p>
            <a:pPr algn="ctr">
              <a:spcAft>
                <a:spcPts val="800"/>
              </a:spcAft>
              <a:tabLst>
                <a:tab pos="133096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b. Usage (Cách sử dụng)</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38885"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Dạng so sánh hơn được sử dụng để so sánh tính chất của 2 người hoặc 2 vật với nhau. Trong tiếng Anh có 2 dạng tính từ so sánh đó là tính từ ngắn và tính từ dài.</a:t>
            </a:r>
            <a:endParaRPr lang="en-US" sz="4400">
              <a:latin typeface="Cambria" panose="02040503050406030204" pitchFamily="18" charset="0"/>
              <a:ea typeface="Cambria" panose="02040503050406030204" pitchFamily="18" charset="0"/>
              <a:cs typeface="Cambria" panose="02040503050406030204" pitchFamily="18" charset="0"/>
            </a:endParaRPr>
          </a:p>
        </p:txBody>
      </p:sp>
      <p:pic>
        <p:nvPicPr>
          <p:cNvPr id="8" name="Picture 7">
            <a:extLst>
              <a:ext uri="{FF2B5EF4-FFF2-40B4-BE49-F238E27FC236}">
                <a16:creationId xmlns:a16="http://schemas.microsoft.com/office/drawing/2014/main" id="{299E8E19-FC7D-41B4-A70C-FDE560205150}"/>
              </a:ext>
            </a:extLst>
          </p:cNvPr>
          <p:cNvPicPr>
            <a:picLocks noChangeAspect="1"/>
          </p:cNvPicPr>
          <p:nvPr/>
        </p:nvPicPr>
        <p:blipFill>
          <a:blip r:embed="rId14"/>
          <a:stretch>
            <a:fillRect/>
          </a:stretch>
        </p:blipFill>
        <p:spPr>
          <a:xfrm>
            <a:off x="2667293" y="2383329"/>
            <a:ext cx="13674845" cy="7360636"/>
          </a:xfrm>
          <a:prstGeom prst="rect">
            <a:avLst/>
          </a:prstGeom>
        </p:spPr>
      </p:pic>
    </p:spTree>
    <p:extLst>
      <p:ext uri="{BB962C8B-B14F-4D97-AF65-F5344CB8AC3E}">
        <p14:creationId xmlns:p14="http://schemas.microsoft.com/office/powerpoint/2010/main" val="252749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8">
                                            <p:txEl>
                                              <p:pRg st="0" end="0"/>
                                            </p:txEl>
                                          </p:spTgt>
                                        </p:tgtEl>
                                        <p:attrNameLst>
                                          <p:attrName>style.visibility</p:attrName>
                                        </p:attrNameLst>
                                      </p:cBhvr>
                                      <p:to>
                                        <p:strVal val="visible"/>
                                      </p:to>
                                    </p:set>
                                    <p:anim calcmode="lin" valueType="num">
                                      <p:cBhvr additive="base">
                                        <p:cTn id="51"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8">
                                            <p:txEl>
                                              <p:pRg st="1" end="1"/>
                                            </p:txEl>
                                          </p:spTgt>
                                        </p:tgtEl>
                                        <p:attrNameLst>
                                          <p:attrName>style.visibility</p:attrName>
                                        </p:attrNameLst>
                                      </p:cBhvr>
                                      <p:to>
                                        <p:strVal val="visible"/>
                                      </p:to>
                                    </p:set>
                                    <p:anim calcmode="lin" valueType="num">
                                      <p:cBhvr additive="base">
                                        <p:cTn id="57" dur="500" fill="hold"/>
                                        <p:tgtEl>
                                          <p:spTgt spid="28">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90000"/>
          </a:schemeClr>
        </a:solidFill>
        <a:effectLst/>
      </p:bgPr>
    </p:bg>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E8310952-FACE-4EE6-BE89-1CF98A234BDB}"/>
              </a:ext>
            </a:extLst>
          </p:cNvPr>
          <p:cNvGrpSpPr/>
          <p:nvPr/>
        </p:nvGrpSpPr>
        <p:grpSpPr>
          <a:xfrm>
            <a:off x="581825" y="426705"/>
            <a:ext cx="17044047" cy="9785053"/>
            <a:chOff x="0" y="0"/>
            <a:chExt cx="20659758" cy="8098678"/>
          </a:xfrm>
        </p:grpSpPr>
        <p:grpSp>
          <p:nvGrpSpPr>
            <p:cNvPr id="21" name="Group 3">
              <a:extLst>
                <a:ext uri="{FF2B5EF4-FFF2-40B4-BE49-F238E27FC236}">
                  <a16:creationId xmlns:a16="http://schemas.microsoft.com/office/drawing/2014/main" id="{56D03832-0492-4A99-A93A-603019DDC98F}"/>
                </a:ext>
              </a:extLst>
            </p:cNvPr>
            <p:cNvGrpSpPr/>
            <p:nvPr/>
          </p:nvGrpSpPr>
          <p:grpSpPr>
            <a:xfrm>
              <a:off x="402271" y="387174"/>
              <a:ext cx="20257487" cy="7711505"/>
              <a:chOff x="0" y="0"/>
              <a:chExt cx="3132855" cy="1192597"/>
            </a:xfrm>
          </p:grpSpPr>
          <p:sp>
            <p:nvSpPr>
              <p:cNvPr id="25" name="Freeform 4">
                <a:extLst>
                  <a:ext uri="{FF2B5EF4-FFF2-40B4-BE49-F238E27FC236}">
                    <a16:creationId xmlns:a16="http://schemas.microsoft.com/office/drawing/2014/main" id="{83A78ADA-AEF7-4BD3-95AF-51434A26369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6" name="TextBox 5">
                <a:extLst>
                  <a:ext uri="{FF2B5EF4-FFF2-40B4-BE49-F238E27FC236}">
                    <a16:creationId xmlns:a16="http://schemas.microsoft.com/office/drawing/2014/main" id="{7AC10BE8-3321-44D2-A34F-BD55BB69F84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6">
              <a:extLst>
                <a:ext uri="{FF2B5EF4-FFF2-40B4-BE49-F238E27FC236}">
                  <a16:creationId xmlns:a16="http://schemas.microsoft.com/office/drawing/2014/main" id="{3F2FA5EE-0C16-4E80-94ED-1E1C20BCA7F8}"/>
                </a:ext>
              </a:extLst>
            </p:cNvPr>
            <p:cNvGrpSpPr/>
            <p:nvPr/>
          </p:nvGrpSpPr>
          <p:grpSpPr>
            <a:xfrm>
              <a:off x="0" y="0"/>
              <a:ext cx="20257487" cy="7711505"/>
              <a:chOff x="0" y="0"/>
              <a:chExt cx="3132855" cy="1192597"/>
            </a:xfrm>
          </p:grpSpPr>
          <p:sp>
            <p:nvSpPr>
              <p:cNvPr id="23" name="Freeform 7">
                <a:extLst>
                  <a:ext uri="{FF2B5EF4-FFF2-40B4-BE49-F238E27FC236}">
                    <a16:creationId xmlns:a16="http://schemas.microsoft.com/office/drawing/2014/main" id="{B7BF3264-FBD6-4A53-8D77-CB0AF19A3B28}"/>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4" name="TextBox 8">
                <a:extLst>
                  <a:ext uri="{FF2B5EF4-FFF2-40B4-BE49-F238E27FC236}">
                    <a16:creationId xmlns:a16="http://schemas.microsoft.com/office/drawing/2014/main" id="{34680A1E-87E5-4D10-B291-0FBA481A70C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845077" y="7414702"/>
            <a:ext cx="3984886" cy="4361024"/>
          </a:xfrm>
          <a:custGeom>
            <a:avLst/>
            <a:gdLst/>
            <a:ahLst/>
            <a:cxnLst/>
            <a:rect l="l" t="t" r="r" b="b"/>
            <a:pathLst>
              <a:path w="3984886" h="4361024">
                <a:moveTo>
                  <a:pt x="0" y="0"/>
                </a:moveTo>
                <a:lnTo>
                  <a:pt x="3984886" y="0"/>
                </a:lnTo>
                <a:lnTo>
                  <a:pt x="3984886" y="4361024"/>
                </a:lnTo>
                <a:lnTo>
                  <a:pt x="0" y="4361024"/>
                </a:lnTo>
                <a:lnTo>
                  <a:pt x="0" y="0"/>
                </a:lnTo>
                <a:close/>
              </a:path>
            </a:pathLst>
          </a:custGeom>
          <a:blipFill>
            <a:blip r:embed="rId2">
              <a:duotone>
                <a:prstClr val="black"/>
                <a:schemeClr val="accent5">
                  <a:tint val="45000"/>
                  <a:satMod val="400000"/>
                </a:schemeClr>
              </a:duotone>
              <a:lum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472564" flipV="1">
            <a:off x="14724147" y="-1659885"/>
            <a:ext cx="4413406" cy="3006633"/>
          </a:xfrm>
          <a:custGeom>
            <a:avLst/>
            <a:gdLst/>
            <a:ahLst/>
            <a:cxnLst/>
            <a:rect l="l" t="t" r="r" b="b"/>
            <a:pathLst>
              <a:path w="4413406" h="3006633">
                <a:moveTo>
                  <a:pt x="0" y="3006632"/>
                </a:moveTo>
                <a:lnTo>
                  <a:pt x="4413406" y="3006632"/>
                </a:lnTo>
                <a:lnTo>
                  <a:pt x="4413406" y="0"/>
                </a:lnTo>
                <a:lnTo>
                  <a:pt x="0" y="0"/>
                </a:lnTo>
                <a:lnTo>
                  <a:pt x="0" y="3006632"/>
                </a:lnTo>
                <a:close/>
              </a:path>
            </a:pathLst>
          </a:custGeom>
          <a:blipFill>
            <a:blip r:embed="rId4">
              <a:duotone>
                <a:prstClr val="black"/>
                <a:schemeClr val="accent6">
                  <a:tint val="45000"/>
                  <a:satMod val="400000"/>
                </a:schemeClr>
              </a:duotone>
              <a:extLst>
                <a:ext uri="{96DAC541-7B7A-43D3-8B79-37D633B846F1}">
                  <asvg:svgBlip xmlns:asvg="http://schemas.microsoft.com/office/drawing/2016/SVG/main" r:embed="rId5"/>
                </a:ext>
              </a:extLst>
            </a:blip>
            <a:stretch>
              <a:fillRect/>
            </a:stretch>
          </a:blipFill>
        </p:spPr>
      </p:sp>
      <p:sp>
        <p:nvSpPr>
          <p:cNvPr id="4" name="Freeform 4"/>
          <p:cNvSpPr/>
          <p:nvPr/>
        </p:nvSpPr>
        <p:spPr>
          <a:xfrm>
            <a:off x="16918560" y="8301780"/>
            <a:ext cx="1752600" cy="1985220"/>
          </a:xfrm>
          <a:custGeom>
            <a:avLst/>
            <a:gdLst/>
            <a:ahLst/>
            <a:cxnLst/>
            <a:rect l="l" t="t" r="r" b="b"/>
            <a:pathLst>
              <a:path w="1759401" h="1985220">
                <a:moveTo>
                  <a:pt x="1759401" y="0"/>
                </a:moveTo>
                <a:lnTo>
                  <a:pt x="0" y="0"/>
                </a:lnTo>
                <a:lnTo>
                  <a:pt x="0" y="1985220"/>
                </a:lnTo>
                <a:lnTo>
                  <a:pt x="1759401" y="1985220"/>
                </a:lnTo>
                <a:lnTo>
                  <a:pt x="1759401"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6" name="Freeform 6"/>
          <p:cNvSpPr/>
          <p:nvPr/>
        </p:nvSpPr>
        <p:spPr>
          <a:xfrm rot="1393643" flipH="1" flipV="1">
            <a:off x="4770998" y="1396117"/>
            <a:ext cx="2505603" cy="2606609"/>
          </a:xfrm>
          <a:custGeom>
            <a:avLst/>
            <a:gdLst/>
            <a:ahLst/>
            <a:cxnLst/>
            <a:rect l="l" t="t" r="r" b="b"/>
            <a:pathLst>
              <a:path w="2505603" h="2606609">
                <a:moveTo>
                  <a:pt x="2505603" y="2606609"/>
                </a:moveTo>
                <a:lnTo>
                  <a:pt x="0" y="2606609"/>
                </a:lnTo>
                <a:lnTo>
                  <a:pt x="0" y="0"/>
                </a:lnTo>
                <a:lnTo>
                  <a:pt x="2505603" y="0"/>
                </a:lnTo>
                <a:lnTo>
                  <a:pt x="2505603" y="260660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1042854">
            <a:off x="16187967" y="-24471"/>
            <a:ext cx="1485766" cy="1435621"/>
          </a:xfrm>
          <a:custGeom>
            <a:avLst/>
            <a:gdLst/>
            <a:ahLst/>
            <a:cxnLst/>
            <a:rect l="l" t="t" r="r" b="b"/>
            <a:pathLst>
              <a:path w="1485766" h="1435621">
                <a:moveTo>
                  <a:pt x="0" y="0"/>
                </a:moveTo>
                <a:lnTo>
                  <a:pt x="1485766" y="0"/>
                </a:lnTo>
                <a:lnTo>
                  <a:pt x="1485766" y="1435621"/>
                </a:lnTo>
                <a:lnTo>
                  <a:pt x="0" y="1435621"/>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12" name="Freeform 12"/>
          <p:cNvSpPr/>
          <p:nvPr/>
        </p:nvSpPr>
        <p:spPr>
          <a:xfrm flipH="1">
            <a:off x="-169105" y="-156569"/>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2">
              <a:lum bright="20000" contrast="-20000"/>
              <a:extLst>
                <a:ext uri="{96DAC541-7B7A-43D3-8B79-37D633B846F1}">
                  <asvg:svgBlip xmlns:asvg="http://schemas.microsoft.com/office/drawing/2016/SVG/main" r:embed="rId13"/>
                </a:ext>
              </a:extLst>
            </a:blip>
            <a:stretch>
              <a:fillRect/>
            </a:stretch>
          </a:blipFill>
        </p:spPr>
      </p:sp>
      <p:sp>
        <p:nvSpPr>
          <p:cNvPr id="28" name="TextBox 27">
            <a:extLst>
              <a:ext uri="{FF2B5EF4-FFF2-40B4-BE49-F238E27FC236}">
                <a16:creationId xmlns:a16="http://schemas.microsoft.com/office/drawing/2014/main" id="{F277361F-6490-4F5B-AE4F-95D76AFDCADA}"/>
              </a:ext>
            </a:extLst>
          </p:cNvPr>
          <p:cNvSpPr txBox="1"/>
          <p:nvPr/>
        </p:nvSpPr>
        <p:spPr>
          <a:xfrm>
            <a:off x="685326" y="344005"/>
            <a:ext cx="16571705" cy="769441"/>
          </a:xfrm>
          <a:prstGeom prst="rect">
            <a:avLst/>
          </a:prstGeom>
          <a:noFill/>
        </p:spPr>
        <p:txBody>
          <a:bodyPr wrap="square">
            <a:spAutoFit/>
          </a:bodyPr>
          <a:lstStyle/>
          <a:p>
            <a:pPr algn="ctr">
              <a:spcAft>
                <a:spcPts val="800"/>
              </a:spcAft>
              <a:tabLst>
                <a:tab pos="1330960" algn="l"/>
              </a:tabLst>
            </a:pPr>
            <a:endParaRPr lang="en-US" sz="4400">
              <a:latin typeface="Cambria" panose="02040503050406030204" pitchFamily="18" charset="0"/>
              <a:ea typeface="Cambria" panose="02040503050406030204" pitchFamily="18" charset="0"/>
              <a:cs typeface="Cambria" panose="02040503050406030204" pitchFamily="18" charset="0"/>
            </a:endParaRPr>
          </a:p>
        </p:txBody>
      </p:sp>
      <p:pic>
        <p:nvPicPr>
          <p:cNvPr id="9" name="Picture 8">
            <a:extLst>
              <a:ext uri="{FF2B5EF4-FFF2-40B4-BE49-F238E27FC236}">
                <a16:creationId xmlns:a16="http://schemas.microsoft.com/office/drawing/2014/main" id="{E521BB67-8A2B-460E-BB97-735B18F0F6F3}"/>
              </a:ext>
            </a:extLst>
          </p:cNvPr>
          <p:cNvPicPr>
            <a:picLocks noChangeAspect="1"/>
          </p:cNvPicPr>
          <p:nvPr/>
        </p:nvPicPr>
        <p:blipFill>
          <a:blip r:embed="rId14"/>
          <a:stretch>
            <a:fillRect/>
          </a:stretch>
        </p:blipFill>
        <p:spPr>
          <a:xfrm>
            <a:off x="1931541" y="867614"/>
            <a:ext cx="14705915" cy="8524885"/>
          </a:xfrm>
          <a:prstGeom prst="rect">
            <a:avLst/>
          </a:prstGeom>
        </p:spPr>
      </p:pic>
    </p:spTree>
    <p:extLst>
      <p:ext uri="{BB962C8B-B14F-4D97-AF65-F5344CB8AC3E}">
        <p14:creationId xmlns:p14="http://schemas.microsoft.com/office/powerpoint/2010/main" val="35796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fltVal val="0"/>
                                          </p:val>
                                        </p:tav>
                                        <p:tav tm="100000">
                                          <p:val>
                                            <p:strVal val="#ppt_w"/>
                                          </p:val>
                                        </p:tav>
                                      </p:tavLst>
                                    </p:anim>
                                    <p:anim calcmode="lin" valueType="num">
                                      <p:cBhvr>
                                        <p:cTn id="50" dur="1000" fill="hold"/>
                                        <p:tgtEl>
                                          <p:spTgt spid="9"/>
                                        </p:tgtEl>
                                        <p:attrNameLst>
                                          <p:attrName>ppt_h</p:attrName>
                                        </p:attrNameLst>
                                      </p:cBhvr>
                                      <p:tavLst>
                                        <p:tav tm="0">
                                          <p:val>
                                            <p:fltVal val="0"/>
                                          </p:val>
                                        </p:tav>
                                        <p:tav tm="100000">
                                          <p:val>
                                            <p:strVal val="#ppt_h"/>
                                          </p:val>
                                        </p:tav>
                                      </p:tavLst>
                                    </p:anim>
                                    <p:anim calcmode="lin" valueType="num">
                                      <p:cBhvr>
                                        <p:cTn id="51" dur="1000" fill="hold"/>
                                        <p:tgtEl>
                                          <p:spTgt spid="9"/>
                                        </p:tgtEl>
                                        <p:attrNameLst>
                                          <p:attrName>style.rotation</p:attrName>
                                        </p:attrNameLst>
                                      </p:cBhvr>
                                      <p:tavLst>
                                        <p:tav tm="0">
                                          <p:val>
                                            <p:fltVal val="90"/>
                                          </p:val>
                                        </p:tav>
                                        <p:tav tm="100000">
                                          <p:val>
                                            <p:fltVal val="0"/>
                                          </p:val>
                                        </p:tav>
                                      </p:tavLst>
                                    </p:anim>
                                    <p:animEffect transition="in" filter="fade">
                                      <p:cBhvr>
                                        <p:cTn id="5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TextBox 3"/>
          <p:cNvSpPr txBox="1"/>
          <p:nvPr/>
        </p:nvSpPr>
        <p:spPr>
          <a:xfrm>
            <a:off x="826687" y="2179819"/>
            <a:ext cx="16473511" cy="1661545"/>
          </a:xfrm>
          <a:prstGeom prst="rect">
            <a:avLst/>
          </a:prstGeom>
        </p:spPr>
        <p:txBody>
          <a:bodyPr wrap="square" lIns="0" tIns="0" rIns="0" bIns="0" rtlCol="0" anchor="t">
            <a:spAutoFit/>
          </a:bodyPr>
          <a:lstStyle/>
          <a:p>
            <a:pPr algn="ctr">
              <a:lnSpc>
                <a:spcPts val="12571"/>
              </a:lnSpc>
            </a:pPr>
            <a:r>
              <a:rPr lang="en-US" sz="13968">
                <a:solidFill>
                  <a:srgbClr val="84492D"/>
                </a:solidFill>
                <a:latin typeface="Marykate"/>
              </a:rPr>
              <a:t>Grammar checking</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9">
              <a:duotone>
                <a:prstClr val="black"/>
                <a:schemeClr val="accent4">
                  <a:tint val="45000"/>
                  <a:satMod val="400000"/>
                </a:schemeClr>
              </a:duotone>
              <a:lum contrast="-20000"/>
              <a:extLst>
                <a:ext uri="{96DAC541-7B7A-43D3-8B79-37D633B846F1}">
                  <asvg:svgBlip xmlns:asvg="http://schemas.microsoft.com/office/drawing/2016/SVG/main" r:embed="rId10"/>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3">
              <a:lum contrast="20000"/>
              <a:extLst>
                <a:ext uri="{96DAC541-7B7A-43D3-8B79-37D633B846F1}">
                  <asvg:svgBlip xmlns:asvg="http://schemas.microsoft.com/office/drawing/2016/SVG/main" r:embed="rId14"/>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5">
              <a:duotone>
                <a:prstClr val="black"/>
                <a:schemeClr val="accent5">
                  <a:tint val="45000"/>
                  <a:satMod val="400000"/>
                </a:schemeClr>
              </a:duotone>
              <a:extLst>
                <a:ext uri="{96DAC541-7B7A-43D3-8B79-37D633B846F1}">
                  <asvg:svgBlip xmlns:asvg="http://schemas.microsoft.com/office/drawing/2016/SVG/main" r:embed="rId16"/>
                </a:ext>
              </a:extLst>
            </a:blip>
            <a:stretch>
              <a:fillRect/>
            </a:stretch>
          </a:blipFill>
        </p:spPr>
      </p:sp>
      <p:sp>
        <p:nvSpPr>
          <p:cNvPr id="11" name="TextBox 10">
            <a:extLst>
              <a:ext uri="{FF2B5EF4-FFF2-40B4-BE49-F238E27FC236}">
                <a16:creationId xmlns:a16="http://schemas.microsoft.com/office/drawing/2014/main" id="{3E08A91D-6E4B-4FAD-83C2-E5EF354CA398}"/>
              </a:ext>
            </a:extLst>
          </p:cNvPr>
          <p:cNvSpPr txBox="1"/>
          <p:nvPr/>
        </p:nvSpPr>
        <p:spPr>
          <a:xfrm>
            <a:off x="3733800" y="4472279"/>
            <a:ext cx="12268200" cy="1569660"/>
          </a:xfrm>
          <a:prstGeom prst="rect">
            <a:avLst/>
          </a:prstGeom>
          <a:noFill/>
        </p:spPr>
        <p:txBody>
          <a:bodyPr wrap="square">
            <a:spAutoFit/>
          </a:bodyPr>
          <a:lstStyle/>
          <a:p>
            <a:r>
              <a:rPr lang="en-US" sz="4800">
                <a:hlinkClick r:id="rId17"/>
              </a:rPr>
              <a:t>https://www.baamboozle.com/classic/461110</a:t>
            </a:r>
            <a:endParaRPr lang="en-US" sz="4800"/>
          </a:p>
          <a:p>
            <a:endParaRPr lang="en-US" sz="4800"/>
          </a:p>
        </p:txBody>
      </p:sp>
      <p:sp>
        <p:nvSpPr>
          <p:cNvPr id="13" name="TextBox 12">
            <a:extLst>
              <a:ext uri="{FF2B5EF4-FFF2-40B4-BE49-F238E27FC236}">
                <a16:creationId xmlns:a16="http://schemas.microsoft.com/office/drawing/2014/main" id="{E7A5AB51-4CD9-4314-A780-5BF135A8BDBD}"/>
              </a:ext>
            </a:extLst>
          </p:cNvPr>
          <p:cNvSpPr txBox="1"/>
          <p:nvPr/>
        </p:nvSpPr>
        <p:spPr>
          <a:xfrm>
            <a:off x="3919096" y="6076322"/>
            <a:ext cx="12268200" cy="1569660"/>
          </a:xfrm>
          <a:prstGeom prst="rect">
            <a:avLst/>
          </a:prstGeom>
          <a:noFill/>
        </p:spPr>
        <p:txBody>
          <a:bodyPr wrap="square">
            <a:spAutoFit/>
          </a:bodyPr>
          <a:lstStyle/>
          <a:p>
            <a:r>
              <a:rPr lang="en-US" sz="4800">
                <a:hlinkClick r:id="rId18"/>
              </a:rPr>
              <a:t>https://www.baamboozle.com/classic/1338901</a:t>
            </a:r>
            <a:endParaRPr lang="en-US" sz="4800"/>
          </a:p>
          <a:p>
            <a:endParaRPr lang="en-US" sz="4800"/>
          </a:p>
        </p:txBody>
      </p:sp>
    </p:spTree>
    <p:extLst>
      <p:ext uri="{BB962C8B-B14F-4D97-AF65-F5344CB8AC3E}">
        <p14:creationId xmlns:p14="http://schemas.microsoft.com/office/powerpoint/2010/main" val="175593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1000" fill="hold"/>
                                        <p:tgtEl>
                                          <p:spTgt spid="13"/>
                                        </p:tgtEl>
                                        <p:attrNameLst>
                                          <p:attrName>ppt_w</p:attrName>
                                        </p:attrNameLst>
                                      </p:cBhvr>
                                      <p:tavLst>
                                        <p:tav tm="0">
                                          <p:val>
                                            <p:fltVal val="0"/>
                                          </p:val>
                                        </p:tav>
                                        <p:tav tm="100000">
                                          <p:val>
                                            <p:strVal val="#ppt_w"/>
                                          </p:val>
                                        </p:tav>
                                      </p:tavLst>
                                    </p:anim>
                                    <p:anim calcmode="lin" valueType="num">
                                      <p:cBhvr>
                                        <p:cTn id="62" dur="1000" fill="hold"/>
                                        <p:tgtEl>
                                          <p:spTgt spid="13"/>
                                        </p:tgtEl>
                                        <p:attrNameLst>
                                          <p:attrName>ppt_h</p:attrName>
                                        </p:attrNameLst>
                                      </p:cBhvr>
                                      <p:tavLst>
                                        <p:tav tm="0">
                                          <p:val>
                                            <p:fltVal val="0"/>
                                          </p:val>
                                        </p:tav>
                                        <p:tav tm="100000">
                                          <p:val>
                                            <p:strVal val="#ppt_h"/>
                                          </p:val>
                                        </p:tav>
                                      </p:tavLst>
                                    </p:anim>
                                    <p:anim calcmode="lin" valueType="num">
                                      <p:cBhvr>
                                        <p:cTn id="63" dur="1000" fill="hold"/>
                                        <p:tgtEl>
                                          <p:spTgt spid="13"/>
                                        </p:tgtEl>
                                        <p:attrNameLst>
                                          <p:attrName>style.rotation</p:attrName>
                                        </p:attrNameLst>
                                      </p:cBhvr>
                                      <p:tavLst>
                                        <p:tav tm="0">
                                          <p:val>
                                            <p:fltVal val="90"/>
                                          </p:val>
                                        </p:tav>
                                        <p:tav tm="100000">
                                          <p:val>
                                            <p:fltVal val="0"/>
                                          </p:val>
                                        </p:tav>
                                      </p:tavLst>
                                    </p:anim>
                                    <p:animEffect transition="in" filter="fade">
                                      <p:cBhvr>
                                        <p:cTn id="6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04800" y="3058512"/>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1. THEORY</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81800" y="4049174"/>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III. PHONETICS</a:t>
            </a:r>
          </a:p>
        </p:txBody>
      </p:sp>
    </p:spTree>
    <p:extLst>
      <p:ext uri="{BB962C8B-B14F-4D97-AF65-F5344CB8AC3E}">
        <p14:creationId xmlns:p14="http://schemas.microsoft.com/office/powerpoint/2010/main" val="143750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90000"/>
          </a:schemeClr>
        </a:solidFill>
        <a:effectLst/>
      </p:bgPr>
    </p:bg>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E8310952-FACE-4EE6-BE89-1CF98A234BDB}"/>
              </a:ext>
            </a:extLst>
          </p:cNvPr>
          <p:cNvGrpSpPr/>
          <p:nvPr/>
        </p:nvGrpSpPr>
        <p:grpSpPr>
          <a:xfrm>
            <a:off x="581825" y="426705"/>
            <a:ext cx="17044047" cy="9785053"/>
            <a:chOff x="0" y="0"/>
            <a:chExt cx="20659758" cy="8098678"/>
          </a:xfrm>
        </p:grpSpPr>
        <p:grpSp>
          <p:nvGrpSpPr>
            <p:cNvPr id="21" name="Group 3">
              <a:extLst>
                <a:ext uri="{FF2B5EF4-FFF2-40B4-BE49-F238E27FC236}">
                  <a16:creationId xmlns:a16="http://schemas.microsoft.com/office/drawing/2014/main" id="{56D03832-0492-4A99-A93A-603019DDC98F}"/>
                </a:ext>
              </a:extLst>
            </p:cNvPr>
            <p:cNvGrpSpPr/>
            <p:nvPr/>
          </p:nvGrpSpPr>
          <p:grpSpPr>
            <a:xfrm>
              <a:off x="402271" y="387174"/>
              <a:ext cx="20257487" cy="7711505"/>
              <a:chOff x="0" y="0"/>
              <a:chExt cx="3132855" cy="1192597"/>
            </a:xfrm>
          </p:grpSpPr>
          <p:sp>
            <p:nvSpPr>
              <p:cNvPr id="25" name="Freeform 4">
                <a:extLst>
                  <a:ext uri="{FF2B5EF4-FFF2-40B4-BE49-F238E27FC236}">
                    <a16:creationId xmlns:a16="http://schemas.microsoft.com/office/drawing/2014/main" id="{83A78ADA-AEF7-4BD3-95AF-51434A263696}"/>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6" name="TextBox 5">
                <a:extLst>
                  <a:ext uri="{FF2B5EF4-FFF2-40B4-BE49-F238E27FC236}">
                    <a16:creationId xmlns:a16="http://schemas.microsoft.com/office/drawing/2014/main" id="{7AC10BE8-3321-44D2-A34F-BD55BB69F84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6">
              <a:extLst>
                <a:ext uri="{FF2B5EF4-FFF2-40B4-BE49-F238E27FC236}">
                  <a16:creationId xmlns:a16="http://schemas.microsoft.com/office/drawing/2014/main" id="{3F2FA5EE-0C16-4E80-94ED-1E1C20BCA7F8}"/>
                </a:ext>
              </a:extLst>
            </p:cNvPr>
            <p:cNvGrpSpPr/>
            <p:nvPr/>
          </p:nvGrpSpPr>
          <p:grpSpPr>
            <a:xfrm>
              <a:off x="0" y="0"/>
              <a:ext cx="20257487" cy="7711505"/>
              <a:chOff x="0" y="0"/>
              <a:chExt cx="3132855" cy="1192597"/>
            </a:xfrm>
          </p:grpSpPr>
          <p:sp>
            <p:nvSpPr>
              <p:cNvPr id="23" name="Freeform 7">
                <a:extLst>
                  <a:ext uri="{FF2B5EF4-FFF2-40B4-BE49-F238E27FC236}">
                    <a16:creationId xmlns:a16="http://schemas.microsoft.com/office/drawing/2014/main" id="{B7BF3264-FBD6-4A53-8D77-CB0AF19A3B28}"/>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4" name="TextBox 8">
                <a:extLst>
                  <a:ext uri="{FF2B5EF4-FFF2-40B4-BE49-F238E27FC236}">
                    <a16:creationId xmlns:a16="http://schemas.microsoft.com/office/drawing/2014/main" id="{34680A1E-87E5-4D10-B291-0FBA481A70C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845077" y="7414702"/>
            <a:ext cx="3984886" cy="4361024"/>
          </a:xfrm>
          <a:custGeom>
            <a:avLst/>
            <a:gdLst/>
            <a:ahLst/>
            <a:cxnLst/>
            <a:rect l="l" t="t" r="r" b="b"/>
            <a:pathLst>
              <a:path w="3984886" h="4361024">
                <a:moveTo>
                  <a:pt x="0" y="0"/>
                </a:moveTo>
                <a:lnTo>
                  <a:pt x="3984886" y="0"/>
                </a:lnTo>
                <a:lnTo>
                  <a:pt x="3984886" y="4361024"/>
                </a:lnTo>
                <a:lnTo>
                  <a:pt x="0" y="4361024"/>
                </a:lnTo>
                <a:lnTo>
                  <a:pt x="0" y="0"/>
                </a:lnTo>
                <a:close/>
              </a:path>
            </a:pathLst>
          </a:custGeom>
          <a:blipFill>
            <a:blip r:embed="rId2">
              <a:duotone>
                <a:prstClr val="black"/>
                <a:schemeClr val="accent5">
                  <a:tint val="45000"/>
                  <a:satMod val="400000"/>
                </a:schemeClr>
              </a:duotone>
              <a:lum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472564" flipV="1">
            <a:off x="14724147" y="-1659885"/>
            <a:ext cx="4413406" cy="3006633"/>
          </a:xfrm>
          <a:custGeom>
            <a:avLst/>
            <a:gdLst/>
            <a:ahLst/>
            <a:cxnLst/>
            <a:rect l="l" t="t" r="r" b="b"/>
            <a:pathLst>
              <a:path w="4413406" h="3006633">
                <a:moveTo>
                  <a:pt x="0" y="3006632"/>
                </a:moveTo>
                <a:lnTo>
                  <a:pt x="4413406" y="3006632"/>
                </a:lnTo>
                <a:lnTo>
                  <a:pt x="4413406" y="0"/>
                </a:lnTo>
                <a:lnTo>
                  <a:pt x="0" y="0"/>
                </a:lnTo>
                <a:lnTo>
                  <a:pt x="0" y="3006632"/>
                </a:lnTo>
                <a:close/>
              </a:path>
            </a:pathLst>
          </a:custGeom>
          <a:blipFill>
            <a:blip r:embed="rId4">
              <a:duotone>
                <a:prstClr val="black"/>
                <a:schemeClr val="accent6">
                  <a:tint val="45000"/>
                  <a:satMod val="400000"/>
                </a:schemeClr>
              </a:duotone>
              <a:extLst>
                <a:ext uri="{96DAC541-7B7A-43D3-8B79-37D633B846F1}">
                  <asvg:svgBlip xmlns:asvg="http://schemas.microsoft.com/office/drawing/2016/SVG/main" r:embed="rId5"/>
                </a:ext>
              </a:extLst>
            </a:blip>
            <a:stretch>
              <a:fillRect/>
            </a:stretch>
          </a:blipFill>
        </p:spPr>
      </p:sp>
      <p:sp>
        <p:nvSpPr>
          <p:cNvPr id="4" name="Freeform 4"/>
          <p:cNvSpPr/>
          <p:nvPr/>
        </p:nvSpPr>
        <p:spPr>
          <a:xfrm>
            <a:off x="16918560" y="8301780"/>
            <a:ext cx="1752600" cy="1985220"/>
          </a:xfrm>
          <a:custGeom>
            <a:avLst/>
            <a:gdLst/>
            <a:ahLst/>
            <a:cxnLst/>
            <a:rect l="l" t="t" r="r" b="b"/>
            <a:pathLst>
              <a:path w="1759401" h="1985220">
                <a:moveTo>
                  <a:pt x="1759401" y="0"/>
                </a:moveTo>
                <a:lnTo>
                  <a:pt x="0" y="0"/>
                </a:lnTo>
                <a:lnTo>
                  <a:pt x="0" y="1985220"/>
                </a:lnTo>
                <a:lnTo>
                  <a:pt x="1759401" y="1985220"/>
                </a:lnTo>
                <a:lnTo>
                  <a:pt x="1759401" y="0"/>
                </a:lnTo>
                <a:close/>
              </a:path>
            </a:pathLst>
          </a:custGeom>
          <a:blipFill>
            <a:blip r:embed="rId6">
              <a:duotone>
                <a:prstClr val="black"/>
                <a:schemeClr val="accent5">
                  <a:tint val="45000"/>
                  <a:satMod val="400000"/>
                </a:schemeClr>
              </a:duotone>
              <a:extLst>
                <a:ext uri="{96DAC541-7B7A-43D3-8B79-37D633B846F1}">
                  <asvg:svgBlip xmlns:asvg="http://schemas.microsoft.com/office/drawing/2016/SVG/main" r:embed="rId7"/>
                </a:ext>
              </a:extLst>
            </a:blip>
            <a:stretch>
              <a:fillRect/>
            </a:stretch>
          </a:blipFill>
        </p:spPr>
      </p:sp>
      <p:sp>
        <p:nvSpPr>
          <p:cNvPr id="6" name="Freeform 6"/>
          <p:cNvSpPr/>
          <p:nvPr/>
        </p:nvSpPr>
        <p:spPr>
          <a:xfrm rot="1393643" flipH="1" flipV="1">
            <a:off x="4770998" y="1396117"/>
            <a:ext cx="2505603" cy="2606609"/>
          </a:xfrm>
          <a:custGeom>
            <a:avLst/>
            <a:gdLst/>
            <a:ahLst/>
            <a:cxnLst/>
            <a:rect l="l" t="t" r="r" b="b"/>
            <a:pathLst>
              <a:path w="2505603" h="2606609">
                <a:moveTo>
                  <a:pt x="2505603" y="2606609"/>
                </a:moveTo>
                <a:lnTo>
                  <a:pt x="0" y="2606609"/>
                </a:lnTo>
                <a:lnTo>
                  <a:pt x="0" y="0"/>
                </a:lnTo>
                <a:lnTo>
                  <a:pt x="2505603" y="0"/>
                </a:lnTo>
                <a:lnTo>
                  <a:pt x="2505603" y="2606609"/>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1042854">
            <a:off x="16187967" y="-24471"/>
            <a:ext cx="1485766" cy="1435621"/>
          </a:xfrm>
          <a:custGeom>
            <a:avLst/>
            <a:gdLst/>
            <a:ahLst/>
            <a:cxnLst/>
            <a:rect l="l" t="t" r="r" b="b"/>
            <a:pathLst>
              <a:path w="1485766" h="1435621">
                <a:moveTo>
                  <a:pt x="0" y="0"/>
                </a:moveTo>
                <a:lnTo>
                  <a:pt x="1485766" y="0"/>
                </a:lnTo>
                <a:lnTo>
                  <a:pt x="1485766" y="1435621"/>
                </a:lnTo>
                <a:lnTo>
                  <a:pt x="0" y="1435621"/>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12" name="Freeform 12"/>
          <p:cNvSpPr/>
          <p:nvPr/>
        </p:nvSpPr>
        <p:spPr>
          <a:xfrm flipH="1">
            <a:off x="-169105" y="-156569"/>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2">
              <a:lum bright="20000" contrast="-20000"/>
              <a:extLst>
                <a:ext uri="{96DAC541-7B7A-43D3-8B79-37D633B846F1}">
                  <asvg:svgBlip xmlns:asvg="http://schemas.microsoft.com/office/drawing/2016/SVG/main" r:embed="rId13"/>
                </a:ext>
              </a:extLst>
            </a:blip>
            <a:stretch>
              <a:fillRect/>
            </a:stretch>
          </a:blipFill>
        </p:spPr>
      </p:sp>
      <p:sp>
        <p:nvSpPr>
          <p:cNvPr id="28" name="TextBox 27">
            <a:extLst>
              <a:ext uri="{FF2B5EF4-FFF2-40B4-BE49-F238E27FC236}">
                <a16:creationId xmlns:a16="http://schemas.microsoft.com/office/drawing/2014/main" id="{F277361F-6490-4F5B-AE4F-95D76AFDCADA}"/>
              </a:ext>
            </a:extLst>
          </p:cNvPr>
          <p:cNvSpPr txBox="1"/>
          <p:nvPr/>
        </p:nvSpPr>
        <p:spPr>
          <a:xfrm>
            <a:off x="685326" y="344005"/>
            <a:ext cx="16571705" cy="769441"/>
          </a:xfrm>
          <a:prstGeom prst="rect">
            <a:avLst/>
          </a:prstGeom>
          <a:noFill/>
        </p:spPr>
        <p:txBody>
          <a:bodyPr wrap="square">
            <a:spAutoFit/>
          </a:bodyPr>
          <a:lstStyle/>
          <a:p>
            <a:pPr algn="ctr">
              <a:spcAft>
                <a:spcPts val="800"/>
              </a:spcAft>
              <a:tabLst>
                <a:tab pos="1330960" algn="l"/>
              </a:tabLst>
            </a:pP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D6555BBB-E481-4605-B7EE-980CDA165948}"/>
              </a:ext>
            </a:extLst>
          </p:cNvPr>
          <p:cNvSpPr txBox="1"/>
          <p:nvPr/>
        </p:nvSpPr>
        <p:spPr>
          <a:xfrm>
            <a:off x="2087074" y="219291"/>
            <a:ext cx="10960768" cy="916213"/>
          </a:xfrm>
          <a:prstGeom prst="rect">
            <a:avLst/>
          </a:prstGeom>
          <a:noFill/>
        </p:spPr>
        <p:txBody>
          <a:bodyPr wrap="square">
            <a:spAutoFit/>
          </a:bodyPr>
          <a:lstStyle/>
          <a:p>
            <a:pPr algn="just">
              <a:lnSpc>
                <a:spcPct val="150000"/>
              </a:lnSpc>
              <a:spcAft>
                <a:spcPts val="800"/>
              </a:spcAft>
              <a:tabLst>
                <a:tab pos="115189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c. Chú ý các trường hợp bất quy tắc</a:t>
            </a:r>
            <a:endParaRPr lang="en-US" sz="4000" b="1">
              <a:effectLst/>
              <a:latin typeface="Cambria" panose="02040503050406030204" pitchFamily="18" charset="0"/>
              <a:ea typeface="Cambria" panose="02040503050406030204" pitchFamily="18" charset="0"/>
              <a:cs typeface="Cambria" panose="02040503050406030204" pitchFamily="18" charset="0"/>
            </a:endParaRPr>
          </a:p>
        </p:txBody>
      </p:sp>
      <p:pic>
        <p:nvPicPr>
          <p:cNvPr id="10" name="Picture 9">
            <a:extLst>
              <a:ext uri="{FF2B5EF4-FFF2-40B4-BE49-F238E27FC236}">
                <a16:creationId xmlns:a16="http://schemas.microsoft.com/office/drawing/2014/main" id="{EB4D7305-EE23-4663-A2C2-D9B9DB2F1B70}"/>
              </a:ext>
            </a:extLst>
          </p:cNvPr>
          <p:cNvPicPr>
            <a:picLocks noChangeAspect="1"/>
          </p:cNvPicPr>
          <p:nvPr/>
        </p:nvPicPr>
        <p:blipFill rotWithShape="1">
          <a:blip r:embed="rId14"/>
          <a:srcRect b="628"/>
          <a:stretch/>
        </p:blipFill>
        <p:spPr>
          <a:xfrm>
            <a:off x="4296747" y="1113446"/>
            <a:ext cx="12061576" cy="8509059"/>
          </a:xfrm>
          <a:prstGeom prst="rect">
            <a:avLst/>
          </a:prstGeom>
        </p:spPr>
      </p:pic>
    </p:spTree>
    <p:extLst>
      <p:ext uri="{BB962C8B-B14F-4D97-AF65-F5344CB8AC3E}">
        <p14:creationId xmlns:p14="http://schemas.microsoft.com/office/powerpoint/2010/main" val="415375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par>
                                <p:cTn id="47" presetID="3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attrNameLst>
                                          <p:attrName>style.rotation</p:attrName>
                                        </p:attrNameLst>
                                      </p:cBhvr>
                                      <p:tavLst>
                                        <p:tav tm="0">
                                          <p:val>
                                            <p:fltVal val="90"/>
                                          </p:val>
                                        </p:tav>
                                        <p:tav tm="100000">
                                          <p:val>
                                            <p:fltVal val="0"/>
                                          </p:val>
                                        </p:tav>
                                      </p:tavLst>
                                    </p:anim>
                                    <p:animEffect transition="in" filter="fade">
                                      <p:cBhvr>
                                        <p:cTn id="52" dur="500"/>
                                        <p:tgtEl>
                                          <p:spTgt spid="10"/>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 calcmode="lin" valueType="num">
                                      <p:cBhvr>
                                        <p:cTn id="57" dur="500" fill="hold"/>
                                        <p:tgtEl>
                                          <p:spTgt spid="18"/>
                                        </p:tgtEl>
                                        <p:attrNameLst>
                                          <p:attrName>style.rotation</p:attrName>
                                        </p:attrNameLst>
                                      </p:cBhvr>
                                      <p:tavLst>
                                        <p:tav tm="0">
                                          <p:val>
                                            <p:fltVal val="90"/>
                                          </p:val>
                                        </p:tav>
                                        <p:tav tm="100000">
                                          <p:val>
                                            <p:fltVal val="0"/>
                                          </p:val>
                                        </p:tav>
                                      </p:tavLst>
                                    </p:anim>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991586" y="347036"/>
            <a:ext cx="16380309" cy="5191165"/>
          </a:xfrm>
          <a:prstGeom prst="rect">
            <a:avLst/>
          </a:prstGeom>
          <a:noFill/>
        </p:spPr>
        <p:txBody>
          <a:bodyPr wrap="square">
            <a:spAutoFit/>
          </a:bodyPr>
          <a:lstStyle/>
          <a:p>
            <a:pPr algn="ctr">
              <a:spcAft>
                <a:spcPts val="800"/>
              </a:spcAft>
            </a:pPr>
            <a:r>
              <a:rPr lang="en-US" sz="4400" b="1">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effectLst/>
                <a:latin typeface="Calibri" panose="020F0502020204030204" pitchFamily="34" charset="0"/>
                <a:ea typeface="Cambria" panose="02040503050406030204" pitchFamily="18" charset="0"/>
                <a:cs typeface="Cambria" panose="02040503050406030204" pitchFamily="18" charset="0"/>
              </a:rPr>
              <a:t> </a:t>
            </a:r>
            <a:r>
              <a:rPr lang="pt-BR" sz="4400" b="1">
                <a:effectLst/>
                <a:latin typeface="Calibri" panose="020F0502020204030204" pitchFamily="34" charset="0"/>
                <a:ea typeface="Cambria" panose="02040503050406030204" pitchFamily="18" charset="0"/>
                <a:cs typeface="Cambria" panose="02040503050406030204" pitchFamily="18" charset="0"/>
              </a:rPr>
              <a:t>Cách phát âm âm /</a:t>
            </a:r>
            <a:r>
              <a:rPr lang="pt-BR"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pt-BR" sz="4400" b="1">
                <a:effectLst/>
                <a:latin typeface="Calibri" panose="020F0502020204030204" pitchFamily="34" charset="0"/>
                <a:ea typeface="Cambria" panose="02040503050406030204" pitchFamily="18" charset="0"/>
                <a:cs typeface="Cambria" panose="02040503050406030204" pitchFamily="18" charset="0"/>
              </a:rPr>
              <a:t>/ và /i:/.</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spcAft>
                <a:spcPts val="700"/>
              </a:spcAft>
            </a:pPr>
            <a:r>
              <a:rPr lang="pt-BR"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a. Âm /ɪ/</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pt-BR"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Cách phát âm</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700"/>
              </a:spcAft>
            </a:pPr>
            <a:r>
              <a:rPr lang="pt-BR"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 Để phát âm âm /</a:t>
            </a:r>
            <a:r>
              <a:rPr lang="pt-BR"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pt-BR"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 ta đưa lưỡi hướng lên trên và ra phía trước, khoảng cách môi trên và dưới hẹp, mở rộng miệng sang 2 bên nhưng hẹp hơn một chút so với âm /i:/.</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spcAft>
                <a:spcPts val="700"/>
              </a:spcAft>
            </a:pPr>
            <a:r>
              <a:rPr lang="pt-BR"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 Các em hãy tập thực hành phát âm các từ sau:</a:t>
            </a:r>
            <a:endParaRPr lang="en-US" sz="4400" b="1">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7" name="Table 26">
            <a:extLst>
              <a:ext uri="{FF2B5EF4-FFF2-40B4-BE49-F238E27FC236}">
                <a16:creationId xmlns:a16="http://schemas.microsoft.com/office/drawing/2014/main" id="{FB2D2CBC-D1B2-4BCE-AD36-3242B3EE2B65}"/>
              </a:ext>
            </a:extLst>
          </p:cNvPr>
          <p:cNvGraphicFramePr>
            <a:graphicFrameLocks noGrp="1"/>
          </p:cNvGraphicFramePr>
          <p:nvPr>
            <p:extLst>
              <p:ext uri="{D42A27DB-BD31-4B8C-83A1-F6EECF244321}">
                <p14:modId xmlns:p14="http://schemas.microsoft.com/office/powerpoint/2010/main" val="1747041793"/>
              </p:ext>
            </p:extLst>
          </p:nvPr>
        </p:nvGraphicFramePr>
        <p:xfrm>
          <a:off x="4675206" y="5488672"/>
          <a:ext cx="10091398" cy="4079560"/>
        </p:xfrm>
        <a:graphic>
          <a:graphicData uri="http://schemas.openxmlformats.org/drawingml/2006/table">
            <a:tbl>
              <a:tblPr firstRow="1" firstCol="1" bandRow="1"/>
              <a:tblGrid>
                <a:gridCol w="4877543">
                  <a:extLst>
                    <a:ext uri="{9D8B030D-6E8A-4147-A177-3AD203B41FA5}">
                      <a16:colId xmlns:a16="http://schemas.microsoft.com/office/drawing/2014/main" val="1841865036"/>
                    </a:ext>
                  </a:extLst>
                </a:gridCol>
                <a:gridCol w="5213855">
                  <a:extLst>
                    <a:ext uri="{9D8B030D-6E8A-4147-A177-3AD203B41FA5}">
                      <a16:colId xmlns:a16="http://schemas.microsoft.com/office/drawing/2014/main" val="4111274935"/>
                    </a:ext>
                  </a:extLst>
                </a:gridCol>
              </a:tblGrid>
              <a:tr h="0">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bin /b</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n/ </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begin /b</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g</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5517307"/>
                  </a:ext>
                </a:extLst>
              </a:tr>
              <a:tr h="0">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fish /f</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ɪʃ/</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minute /'m</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ɪnɪ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t/ </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8109093"/>
                  </a:ext>
                </a:extLst>
              </a:tr>
              <a:tr h="0">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him /h</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m/</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dinner /'d</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n</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r/</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7771066"/>
                  </a:ext>
                </a:extLst>
              </a:tr>
              <a:tr h="0">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gym /g</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m/ </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chicken /'t</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ʃɪ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kn/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4233734"/>
                  </a:ext>
                </a:extLst>
              </a:tr>
              <a:tr h="0">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six /s</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ks/ </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fifty /'f</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ft</a:t>
                      </a:r>
                      <a:r>
                        <a:rPr lang="en-US" sz="40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596181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 calcmode="lin" valueType="num">
                                      <p:cBhvr additive="base">
                                        <p:cTn id="6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6">
                                            <p:txEl>
                                              <p:pRg st="1" end="1"/>
                                            </p:txEl>
                                          </p:spTgt>
                                        </p:tgtEl>
                                        <p:attrNameLst>
                                          <p:attrName>style.visibility</p:attrName>
                                        </p:attrNameLst>
                                      </p:cBhvr>
                                      <p:to>
                                        <p:strVal val="visible"/>
                                      </p:to>
                                    </p:set>
                                    <p:anim calcmode="lin" valueType="num">
                                      <p:cBhvr additive="base">
                                        <p:cTn id="69"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6">
                                            <p:txEl>
                                              <p:pRg st="2" end="2"/>
                                            </p:txEl>
                                          </p:spTgt>
                                        </p:tgtEl>
                                        <p:attrNameLst>
                                          <p:attrName>style.visibility</p:attrName>
                                        </p:attrNameLst>
                                      </p:cBhvr>
                                      <p:to>
                                        <p:strVal val="visible"/>
                                      </p:to>
                                    </p:set>
                                    <p:anim calcmode="lin" valueType="num">
                                      <p:cBhvr additive="base">
                                        <p:cTn id="75"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6">
                                            <p:txEl>
                                              <p:pRg st="2" end="2"/>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6">
                                            <p:txEl>
                                              <p:pRg st="3" end="3"/>
                                            </p:txEl>
                                          </p:spTgt>
                                        </p:tgtEl>
                                        <p:attrNameLst>
                                          <p:attrName>style.visibility</p:attrName>
                                        </p:attrNameLst>
                                      </p:cBhvr>
                                      <p:to>
                                        <p:strVal val="visible"/>
                                      </p:to>
                                    </p:set>
                                    <p:anim calcmode="lin" valueType="num">
                                      <p:cBhvr additive="base">
                                        <p:cTn id="79"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6">
                                            <p:txEl>
                                              <p:pRg st="4" end="4"/>
                                            </p:txEl>
                                          </p:spTgt>
                                        </p:tgtEl>
                                        <p:attrNameLst>
                                          <p:attrName>style.visibility</p:attrName>
                                        </p:attrNameLst>
                                      </p:cBhvr>
                                      <p:to>
                                        <p:strVal val="visible"/>
                                      </p:to>
                                    </p:set>
                                    <p:anim calcmode="lin" valueType="num">
                                      <p:cBhvr additive="base">
                                        <p:cTn id="85"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6">
                                            <p:txEl>
                                              <p:pRg st="4" end="4"/>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991586" y="347036"/>
            <a:ext cx="16380309" cy="2213426"/>
          </a:xfrm>
          <a:prstGeom prst="rect">
            <a:avLst/>
          </a:prstGeom>
          <a:noFill/>
        </p:spPr>
        <p:txBody>
          <a:bodyPr wrap="square">
            <a:spAutoFit/>
          </a:bodyPr>
          <a:lstStyle/>
          <a:p>
            <a:pPr algn="ctr">
              <a:spcAft>
                <a:spcPts val="70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Cách nhận biết</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70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Chữ "a” được phát âm là /</a:t>
            </a:r>
            <a:r>
              <a:rPr lang="en-US" sz="4400">
                <a:solidFill>
                  <a:srgbClr val="333333"/>
                </a:solidFill>
                <a:latin typeface="Calibri" panose="020F0502020204030204" pitchFamily="34" charset="0"/>
                <a:ea typeface="Cambria" panose="02040503050406030204" pitchFamily="18" charset="0"/>
                <a:cs typeface="Cambria" panose="02040503050406030204" pitchFamily="18" charset="0"/>
              </a:rPr>
              <a:t>ɪ</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khi danh từ có hai âm tiết và có tận cùng</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bằng "age”.</a:t>
            </a:r>
            <a:endParaRPr lang="en-US" sz="4800" b="1">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3">
            <a:extLst>
              <a:ext uri="{FF2B5EF4-FFF2-40B4-BE49-F238E27FC236}">
                <a16:creationId xmlns:a16="http://schemas.microsoft.com/office/drawing/2014/main" id="{6CD5FFF9-C17B-46DB-91FC-E4CF04FD6051}"/>
              </a:ext>
            </a:extLst>
          </p:cNvPr>
          <p:cNvGraphicFramePr>
            <a:graphicFrameLocks noGrp="1"/>
          </p:cNvGraphicFramePr>
          <p:nvPr>
            <p:extLst>
              <p:ext uri="{D42A27DB-BD31-4B8C-83A1-F6EECF244321}">
                <p14:modId xmlns:p14="http://schemas.microsoft.com/office/powerpoint/2010/main" val="3409300259"/>
              </p:ext>
            </p:extLst>
          </p:nvPr>
        </p:nvGraphicFramePr>
        <p:xfrm>
          <a:off x="1605594" y="2839188"/>
          <a:ext cx="15581955" cy="5385054"/>
        </p:xfrm>
        <a:graphic>
          <a:graphicData uri="http://schemas.openxmlformats.org/drawingml/2006/table">
            <a:tbl>
              <a:tblPr firstRow="1" firstCol="1" bandRow="1"/>
              <a:tblGrid>
                <a:gridCol w="3886776">
                  <a:extLst>
                    <a:ext uri="{9D8B030D-6E8A-4147-A177-3AD203B41FA5}">
                      <a16:colId xmlns:a16="http://schemas.microsoft.com/office/drawing/2014/main" val="3198035769"/>
                    </a:ext>
                  </a:extLst>
                </a:gridCol>
                <a:gridCol w="5019151">
                  <a:extLst>
                    <a:ext uri="{9D8B030D-6E8A-4147-A177-3AD203B41FA5}">
                      <a16:colId xmlns:a16="http://schemas.microsoft.com/office/drawing/2014/main" val="2599020025"/>
                    </a:ext>
                  </a:extLst>
                </a:gridCol>
                <a:gridCol w="6676028">
                  <a:extLst>
                    <a:ext uri="{9D8B030D-6E8A-4147-A177-3AD203B41FA5}">
                      <a16:colId xmlns:a16="http://schemas.microsoft.com/office/drawing/2014/main" val="3790045277"/>
                    </a:ext>
                  </a:extLst>
                </a:gridCol>
              </a:tblGrid>
              <a:tr h="0">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19874962"/>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village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/'v</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dʒ/</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làng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0693016"/>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cottage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/'k</a:t>
                      </a:r>
                      <a:r>
                        <a:rPr lang="en-US" sz="4400" b="0">
                          <a:solidFill>
                            <a:srgbClr val="202124"/>
                          </a:solidFill>
                          <a:effectLst/>
                          <a:latin typeface="Calibri" panose="020F0502020204030204" pitchFamily="34" charset="0"/>
                          <a:ea typeface="Cambria" panose="02040503050406030204" pitchFamily="18" charset="0"/>
                          <a:cs typeface="Cambria" panose="02040503050406030204" pitchFamily="18" charset="0"/>
                        </a:rPr>
                        <a:t>ɔ:</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dʒ/</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nhà tranh, lều tranh</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0227040"/>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shortage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ʃ</a:t>
                      </a:r>
                      <a:r>
                        <a:rPr lang="en-US" sz="4400" b="0">
                          <a:solidFill>
                            <a:srgbClr val="202124"/>
                          </a:solidFill>
                          <a:effectLst/>
                          <a:latin typeface="Calibri" panose="020F0502020204030204" pitchFamily="34" charset="0"/>
                          <a:ea typeface="Cambria" panose="02040503050406030204" pitchFamily="18" charset="0"/>
                          <a:cs typeface="Cambria" panose="02040503050406030204" pitchFamily="18" charset="0"/>
                        </a:rPr>
                        <a:t>ɔ:</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dʒ/</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tình trạng thiếu hụt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594559"/>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baggage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æ</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dʒ/</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hành lý trang bị cầm tay</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4059530"/>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courage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/’k</a:t>
                      </a:r>
                      <a:r>
                        <a:rPr lang="en-US" sz="4400" b="0">
                          <a:solidFill>
                            <a:srgbClr val="202124"/>
                          </a:solidFill>
                          <a:effectLst/>
                          <a:latin typeface="Calibri" panose="020F0502020204030204" pitchFamily="34" charset="0"/>
                          <a:ea typeface="Cambria" panose="02040503050406030204" pitchFamily="18" charset="0"/>
                          <a:cs typeface="Cambria" panose="02040503050406030204" pitchFamily="18" charset="0"/>
                        </a:rPr>
                        <a:t>ʌ</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r</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dʒ/</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lòng can đảm</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75647"/>
                  </a:ext>
                </a:extLst>
              </a:tr>
            </a:tbl>
          </a:graphicData>
        </a:graphic>
      </p:graphicFrame>
    </p:spTree>
    <p:extLst>
      <p:ext uri="{BB962C8B-B14F-4D97-AF65-F5344CB8AC3E}">
        <p14:creationId xmlns:p14="http://schemas.microsoft.com/office/powerpoint/2010/main" val="24063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6">
                                            <p:txEl>
                                              <p:pRg st="0" end="0"/>
                                            </p:txEl>
                                          </p:spTgt>
                                        </p:tgtEl>
                                        <p:attrNameLst>
                                          <p:attrName>style.visibility</p:attrName>
                                        </p:attrNameLst>
                                      </p:cBhvr>
                                      <p:to>
                                        <p:strVal val="visible"/>
                                      </p:to>
                                    </p:set>
                                    <p:anim calcmode="lin" valueType="num">
                                      <p:cBhvr additive="base">
                                        <p:cTn id="6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6">
                                            <p:txEl>
                                              <p:pRg st="1" end="1"/>
                                            </p:txEl>
                                          </p:spTgt>
                                        </p:tgtEl>
                                        <p:attrNameLst>
                                          <p:attrName>style.visibility</p:attrName>
                                        </p:attrNameLst>
                                      </p:cBhvr>
                                      <p:to>
                                        <p:strVal val="visible"/>
                                      </p:to>
                                    </p:set>
                                    <p:anim calcmode="lin" valueType="num">
                                      <p:cBhvr additive="base">
                                        <p:cTn id="69"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6">
                                            <p:txEl>
                                              <p:pRg st="1" end="1"/>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fill="hold"/>
                                        <p:tgtEl>
                                          <p:spTgt spid="4"/>
                                        </p:tgtEl>
                                        <p:attrNameLst>
                                          <p:attrName>ppt_x</p:attrName>
                                        </p:attrNameLst>
                                      </p:cBhvr>
                                      <p:tavLst>
                                        <p:tav tm="0">
                                          <p:val>
                                            <p:strVal val="#ppt_x"/>
                                          </p:val>
                                        </p:tav>
                                        <p:tav tm="100000">
                                          <p:val>
                                            <p:strVal val="#ppt_x"/>
                                          </p:val>
                                        </p:tav>
                                      </p:tavLst>
                                    </p:anim>
                                    <p:anim calcmode="lin" valueType="num">
                                      <p:cBhvr additive="base">
                                        <p:cTn id="7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732487" y="1148183"/>
            <a:ext cx="16822029" cy="1081002"/>
          </a:xfrm>
          <a:prstGeom prst="rect">
            <a:avLst/>
          </a:prstGeom>
          <a:noFill/>
        </p:spPr>
        <p:txBody>
          <a:bodyPr wrap="square">
            <a:spAutoFit/>
          </a:bodyPr>
          <a:lstStyle/>
          <a:p>
            <a:pPr algn="just">
              <a:lnSpc>
                <a:spcPct val="150000"/>
              </a:lnSpc>
              <a:spcAft>
                <a:spcPts val="70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Chữ "e" được phát âm là /</a:t>
            </a:r>
            <a:r>
              <a:rPr lang="en-US" sz="4800">
                <a:solidFill>
                  <a:srgbClr val="333333"/>
                </a:solidFill>
                <a:latin typeface="Calibri" panose="020F0502020204030204" pitchFamily="34" charset="0"/>
                <a:ea typeface="Cambria" panose="02040503050406030204" pitchFamily="18" charset="0"/>
                <a:cs typeface="Cambria" panose="02040503050406030204" pitchFamily="18" charset="0"/>
              </a:rPr>
              <a:t>ɪ</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trong tiếp đầu ngữ "be”, "de" và "re”</a:t>
            </a:r>
            <a:endParaRPr lang="en-US" sz="5400" b="1">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5" name="Table 4">
            <a:extLst>
              <a:ext uri="{FF2B5EF4-FFF2-40B4-BE49-F238E27FC236}">
                <a16:creationId xmlns:a16="http://schemas.microsoft.com/office/drawing/2014/main" id="{8FBF2E59-CFE0-413C-8799-D82167C08514}"/>
              </a:ext>
            </a:extLst>
          </p:cNvPr>
          <p:cNvGraphicFramePr>
            <a:graphicFrameLocks noGrp="1"/>
          </p:cNvGraphicFramePr>
          <p:nvPr>
            <p:extLst>
              <p:ext uri="{D42A27DB-BD31-4B8C-83A1-F6EECF244321}">
                <p14:modId xmlns:p14="http://schemas.microsoft.com/office/powerpoint/2010/main" val="3129251813"/>
              </p:ext>
            </p:extLst>
          </p:nvPr>
        </p:nvGraphicFramePr>
        <p:xfrm>
          <a:off x="1695712" y="2783162"/>
          <a:ext cx="15352299" cy="5385054"/>
        </p:xfrm>
        <a:graphic>
          <a:graphicData uri="http://schemas.openxmlformats.org/drawingml/2006/table">
            <a:tbl>
              <a:tblPr firstRow="1" firstCol="1" bandRow="1"/>
              <a:tblGrid>
                <a:gridCol w="3573660">
                  <a:extLst>
                    <a:ext uri="{9D8B030D-6E8A-4147-A177-3AD203B41FA5}">
                      <a16:colId xmlns:a16="http://schemas.microsoft.com/office/drawing/2014/main" val="1035233929"/>
                    </a:ext>
                  </a:extLst>
                </a:gridCol>
                <a:gridCol w="4604246">
                  <a:extLst>
                    <a:ext uri="{9D8B030D-6E8A-4147-A177-3AD203B41FA5}">
                      <a16:colId xmlns:a16="http://schemas.microsoft.com/office/drawing/2014/main" val="448751901"/>
                    </a:ext>
                  </a:extLst>
                </a:gridCol>
                <a:gridCol w="7174393">
                  <a:extLst>
                    <a:ext uri="{9D8B030D-6E8A-4147-A177-3AD203B41FA5}">
                      <a16:colId xmlns:a16="http://schemas.microsoft.com/office/drawing/2014/main" val="2710347145"/>
                    </a:ext>
                  </a:extLst>
                </a:gridCol>
              </a:tblGrid>
              <a:tr h="0">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1322448897"/>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begin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ɪn</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bắt đầu</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9637981"/>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become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'k</a:t>
                      </a:r>
                      <a:r>
                        <a:rPr lang="en-US" sz="4400" b="0">
                          <a:solidFill>
                            <a:srgbClr val="202124"/>
                          </a:solidFill>
                          <a:effectLst/>
                          <a:latin typeface="Calibri" panose="020F0502020204030204" pitchFamily="34" charset="0"/>
                          <a:ea typeface="Cambria" panose="02040503050406030204" pitchFamily="18" charset="0"/>
                          <a:cs typeface="Cambria" panose="02040503050406030204" pitchFamily="18" charset="0"/>
                        </a:rPr>
                        <a:t>ʌ</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m/</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trở nên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876599"/>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behave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'he</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v/</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cư xử</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5681051"/>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defrost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'fr</a:t>
                      </a:r>
                      <a:r>
                        <a:rPr lang="en-US" sz="4400" b="0">
                          <a:solidFill>
                            <a:srgbClr val="202124"/>
                          </a:solidFill>
                          <a:effectLst/>
                          <a:latin typeface="Calibri" panose="020F0502020204030204" pitchFamily="34" charset="0"/>
                          <a:ea typeface="Cambria" panose="02040503050406030204" pitchFamily="18" charset="0"/>
                          <a:cs typeface="Cambria" panose="02040503050406030204" pitchFamily="18" charset="0"/>
                        </a:rPr>
                        <a:t>ɔ:</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làm rã đông, làm tan giá</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4794285"/>
                  </a:ext>
                </a:extLst>
              </a:tr>
              <a:tr h="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decide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sa</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d/</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quyết định</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694954"/>
                  </a:ext>
                </a:extLst>
              </a:tr>
            </a:tbl>
          </a:graphicData>
        </a:graphic>
      </p:graphicFrame>
    </p:spTree>
    <p:extLst>
      <p:ext uri="{BB962C8B-B14F-4D97-AF65-F5344CB8AC3E}">
        <p14:creationId xmlns:p14="http://schemas.microsoft.com/office/powerpoint/2010/main" val="397957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 calcmode="lin" valueType="num">
                                      <p:cBhvr>
                                        <p:cTn id="69" dur="500" fill="hold"/>
                                        <p:tgtEl>
                                          <p:spTgt spid="5"/>
                                        </p:tgtEl>
                                        <p:attrNameLst>
                                          <p:attrName>style.rotation</p:attrName>
                                        </p:attrNameLst>
                                      </p:cBhvr>
                                      <p:tavLst>
                                        <p:tav tm="0">
                                          <p:val>
                                            <p:fltVal val="90"/>
                                          </p:val>
                                        </p:tav>
                                        <p:tav tm="100000">
                                          <p:val>
                                            <p:fltVal val="0"/>
                                          </p:val>
                                        </p:tav>
                                      </p:tavLst>
                                    </p:anim>
                                    <p:animEffect transition="in" filter="fade">
                                      <p:cBhvr>
                                        <p:cTn id="7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732487" y="760067"/>
            <a:ext cx="16822029" cy="2188997"/>
          </a:xfrm>
          <a:prstGeom prst="rect">
            <a:avLst/>
          </a:prstGeom>
          <a:noFill/>
        </p:spPr>
        <p:txBody>
          <a:bodyPr wrap="square">
            <a:spAutoFit/>
          </a:bodyPr>
          <a:lstStyle/>
          <a:p>
            <a:pPr algn="ctr">
              <a:lnSpc>
                <a:spcPct val="150000"/>
              </a:lnSpc>
              <a:spcAft>
                <a:spcPts val="700"/>
              </a:spcAft>
            </a:pPr>
            <a:r>
              <a:rPr lang="vi-VN" sz="4800">
                <a:solidFill>
                  <a:srgbClr val="000000"/>
                </a:solidFill>
                <a:latin typeface="Calibri" panose="020F0502020204030204" pitchFamily="34" charset="0"/>
                <a:ea typeface="Cambria" panose="02040503050406030204" pitchFamily="18" charset="0"/>
                <a:cs typeface="Cambria" panose="02040503050406030204" pitchFamily="18" charset="0"/>
              </a:rPr>
              <a:t>- Chữ "i" được phát âm là /ɪ/ trong các từ có một âm tiết và tận cùng bằng chữ "i” + phụ âm</a:t>
            </a:r>
            <a:endParaRPr lang="en-US" sz="5400" b="1">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3">
            <a:extLst>
              <a:ext uri="{FF2B5EF4-FFF2-40B4-BE49-F238E27FC236}">
                <a16:creationId xmlns:a16="http://schemas.microsoft.com/office/drawing/2014/main" id="{CBFC4F84-203D-409A-A7D5-CD6953EB8993}"/>
              </a:ext>
            </a:extLst>
          </p:cNvPr>
          <p:cNvGraphicFramePr>
            <a:graphicFrameLocks noGrp="1"/>
          </p:cNvGraphicFramePr>
          <p:nvPr>
            <p:extLst>
              <p:ext uri="{D42A27DB-BD31-4B8C-83A1-F6EECF244321}">
                <p14:modId xmlns:p14="http://schemas.microsoft.com/office/powerpoint/2010/main" val="3756079922"/>
              </p:ext>
            </p:extLst>
          </p:nvPr>
        </p:nvGraphicFramePr>
        <p:xfrm>
          <a:off x="2416093" y="3156393"/>
          <a:ext cx="13344965" cy="5991936"/>
        </p:xfrm>
        <a:graphic>
          <a:graphicData uri="http://schemas.openxmlformats.org/drawingml/2006/table">
            <a:tbl>
              <a:tblPr firstRow="1" firstCol="1" bandRow="1"/>
              <a:tblGrid>
                <a:gridCol w="3394885">
                  <a:extLst>
                    <a:ext uri="{9D8B030D-6E8A-4147-A177-3AD203B41FA5}">
                      <a16:colId xmlns:a16="http://schemas.microsoft.com/office/drawing/2014/main" val="617648392"/>
                    </a:ext>
                  </a:extLst>
                </a:gridCol>
                <a:gridCol w="3926837">
                  <a:extLst>
                    <a:ext uri="{9D8B030D-6E8A-4147-A177-3AD203B41FA5}">
                      <a16:colId xmlns:a16="http://schemas.microsoft.com/office/drawing/2014/main" val="1884099212"/>
                    </a:ext>
                  </a:extLst>
                </a:gridCol>
                <a:gridCol w="6023243">
                  <a:extLst>
                    <a:ext uri="{9D8B030D-6E8A-4147-A177-3AD203B41FA5}">
                      <a16:colId xmlns:a16="http://schemas.microsoft.com/office/drawing/2014/main" val="2659255847"/>
                    </a:ext>
                  </a:extLst>
                </a:gridCol>
              </a:tblGrid>
              <a:tr h="998656">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491687571"/>
                  </a:ext>
                </a:extLst>
              </a:tr>
              <a:tr h="998656">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win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/w</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chiến thắng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134196"/>
                  </a:ext>
                </a:extLst>
              </a:tr>
              <a:tr h="998656">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miss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/m</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nhớ</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8741917"/>
                  </a:ext>
                </a:extLst>
              </a:tr>
              <a:tr h="998656">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ship</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ʃɪ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p/</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thuyền, tàu</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6280762"/>
                  </a:ext>
                </a:extLst>
              </a:tr>
              <a:tr h="998656">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bit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miếng nhỏ, một mẩu</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3234877"/>
                  </a:ext>
                </a:extLst>
              </a:tr>
              <a:tr h="998656">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ngồi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4904026"/>
                  </a:ext>
                </a:extLst>
              </a:tr>
            </a:tbl>
          </a:graphicData>
        </a:graphic>
      </p:graphicFrame>
    </p:spTree>
    <p:extLst>
      <p:ext uri="{BB962C8B-B14F-4D97-AF65-F5344CB8AC3E}">
        <p14:creationId xmlns:p14="http://schemas.microsoft.com/office/powerpoint/2010/main" val="416831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 calcmode="lin" valueType="num">
                                      <p:cBhvr>
                                        <p:cTn id="69" dur="500" fill="hold"/>
                                        <p:tgtEl>
                                          <p:spTgt spid="4"/>
                                        </p:tgtEl>
                                        <p:attrNameLst>
                                          <p:attrName>style.rotation</p:attrName>
                                        </p:attrNameLst>
                                      </p:cBhvr>
                                      <p:tavLst>
                                        <p:tav tm="0">
                                          <p:val>
                                            <p:fltVal val="90"/>
                                          </p:val>
                                        </p:tav>
                                        <p:tav tm="100000">
                                          <p:val>
                                            <p:fltVal val="0"/>
                                          </p:val>
                                        </p:tav>
                                      </p:tavLst>
                                    </p:anim>
                                    <p:animEffect transition="in" filter="fade">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4291228" y="346384"/>
            <a:ext cx="16822029" cy="1328184"/>
          </a:xfrm>
          <a:prstGeom prst="rect">
            <a:avLst/>
          </a:prstGeom>
          <a:noFill/>
        </p:spPr>
        <p:txBody>
          <a:bodyPr wrap="square">
            <a:spAutoFit/>
          </a:bodyPr>
          <a:lstStyle/>
          <a:p>
            <a:pPr algn="just">
              <a:lnSpc>
                <a:spcPct val="150000"/>
              </a:lnSpc>
              <a:spcAft>
                <a:spcPts val="7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Chữ "ui” được phát âm là /</a:t>
            </a:r>
            <a:r>
              <a:rPr lang="en-US" sz="6000">
                <a:solidFill>
                  <a:srgbClr val="333333"/>
                </a:solidFill>
                <a:latin typeface="Calibri" panose="020F0502020204030204" pitchFamily="34" charset="0"/>
                <a:ea typeface="Cambria" panose="02040503050406030204" pitchFamily="18" charset="0"/>
                <a:cs typeface="Cambria" panose="02040503050406030204" pitchFamily="18" charset="0"/>
              </a:rPr>
              <a:t>ɪ</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t>
            </a:r>
            <a:endParaRPr lang="en-US" sz="6600" b="1">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5" name="Table 4">
            <a:extLst>
              <a:ext uri="{FF2B5EF4-FFF2-40B4-BE49-F238E27FC236}">
                <a16:creationId xmlns:a16="http://schemas.microsoft.com/office/drawing/2014/main" id="{5F0BC9C9-9A21-4C7C-8DF8-D542024C9747}"/>
              </a:ext>
            </a:extLst>
          </p:cNvPr>
          <p:cNvGraphicFramePr>
            <a:graphicFrameLocks noGrp="1"/>
          </p:cNvGraphicFramePr>
          <p:nvPr>
            <p:extLst>
              <p:ext uri="{D42A27DB-BD31-4B8C-83A1-F6EECF244321}">
                <p14:modId xmlns:p14="http://schemas.microsoft.com/office/powerpoint/2010/main" val="4164745554"/>
              </p:ext>
            </p:extLst>
          </p:nvPr>
        </p:nvGraphicFramePr>
        <p:xfrm>
          <a:off x="2700375" y="2241528"/>
          <a:ext cx="12922652" cy="6324065"/>
        </p:xfrm>
        <a:graphic>
          <a:graphicData uri="http://schemas.openxmlformats.org/drawingml/2006/table">
            <a:tbl>
              <a:tblPr firstRow="1" firstCol="1" bandRow="1"/>
              <a:tblGrid>
                <a:gridCol w="4105721">
                  <a:extLst>
                    <a:ext uri="{9D8B030D-6E8A-4147-A177-3AD203B41FA5}">
                      <a16:colId xmlns:a16="http://schemas.microsoft.com/office/drawing/2014/main" val="585736472"/>
                    </a:ext>
                  </a:extLst>
                </a:gridCol>
                <a:gridCol w="4997366">
                  <a:extLst>
                    <a:ext uri="{9D8B030D-6E8A-4147-A177-3AD203B41FA5}">
                      <a16:colId xmlns:a16="http://schemas.microsoft.com/office/drawing/2014/main" val="2689758440"/>
                    </a:ext>
                  </a:extLst>
                </a:gridCol>
                <a:gridCol w="3819565">
                  <a:extLst>
                    <a:ext uri="{9D8B030D-6E8A-4147-A177-3AD203B41FA5}">
                      <a16:colId xmlns:a16="http://schemas.microsoft.com/office/drawing/2014/main" val="3737564162"/>
                    </a:ext>
                  </a:extLst>
                </a:gridCol>
              </a:tblGrid>
              <a:tr h="1264813">
                <a:tc>
                  <a:txBody>
                    <a:bodyPr/>
                    <a:lstStyle/>
                    <a:p>
                      <a:pPr algn="ctr">
                        <a:lnSpc>
                          <a:spcPct val="150000"/>
                        </a:lnSpc>
                        <a:spcAft>
                          <a:spcPts val="700"/>
                        </a:spcAft>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150000"/>
                        </a:lnSpc>
                        <a:spcAft>
                          <a:spcPts val="700"/>
                        </a:spcAft>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735408948"/>
                  </a:ext>
                </a:extLst>
              </a:tr>
              <a:tr h="1264813">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build</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ld/</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xây dựng</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6358025"/>
                  </a:ext>
                </a:extLst>
              </a:tr>
              <a:tr h="1264813">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guilt</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/g</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lt/</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tội lỗi</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487000"/>
                  </a:ext>
                </a:extLst>
              </a:tr>
              <a:tr h="1264813">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guitar</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/g</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ɑːr</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đàn ghi ta</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7703614"/>
                  </a:ext>
                </a:extLst>
              </a:tr>
              <a:tr h="1264813">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mosquito</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/m</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s’k</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800" b="0">
                          <a:solidFill>
                            <a:srgbClr val="333333"/>
                          </a:solidFill>
                          <a:effectLst/>
                          <a:latin typeface="Calibri" panose="020F0502020204030204" pitchFamily="34" charset="0"/>
                          <a:ea typeface="Cambria" panose="02040503050406030204" pitchFamily="18" charset="0"/>
                          <a:cs typeface="Cambria" panose="02040503050406030204" pitchFamily="18" charset="0"/>
                        </a:rPr>
                        <a:t>əʊ</a:t>
                      </a: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800" b="0">
                          <a:solidFill>
                            <a:srgbClr val="000000"/>
                          </a:solidFill>
                          <a:effectLst/>
                          <a:latin typeface="Calibri" panose="020F0502020204030204" pitchFamily="34" charset="0"/>
                          <a:ea typeface="Cambria" panose="02040503050406030204" pitchFamily="18" charset="0"/>
                          <a:cs typeface="Cambria" panose="02040503050406030204" pitchFamily="18" charset="0"/>
                        </a:rPr>
                        <a:t>con muỗi</a:t>
                      </a:r>
                      <a:endParaRPr lang="en-US" sz="48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9618543"/>
                  </a:ext>
                </a:extLst>
              </a:tr>
            </a:tbl>
          </a:graphicData>
        </a:graphic>
      </p:graphicFrame>
    </p:spTree>
    <p:extLst>
      <p:ext uri="{BB962C8B-B14F-4D97-AF65-F5344CB8AC3E}">
        <p14:creationId xmlns:p14="http://schemas.microsoft.com/office/powerpoint/2010/main" val="143733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 calcmode="lin" valueType="num">
                                      <p:cBhvr>
                                        <p:cTn id="69" dur="500" fill="hold"/>
                                        <p:tgtEl>
                                          <p:spTgt spid="5"/>
                                        </p:tgtEl>
                                        <p:attrNameLst>
                                          <p:attrName>style.rotation</p:attrName>
                                        </p:attrNameLst>
                                      </p:cBhvr>
                                      <p:tavLst>
                                        <p:tav tm="0">
                                          <p:val>
                                            <p:fltVal val="90"/>
                                          </p:val>
                                        </p:tav>
                                        <p:tav tm="100000">
                                          <p:val>
                                            <p:fltVal val="0"/>
                                          </p:val>
                                        </p:tav>
                                      </p:tavLst>
                                    </p:anim>
                                    <p:animEffect transition="in" filter="fade">
                                      <p:cBhvr>
                                        <p:cTn id="7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843336" y="346384"/>
            <a:ext cx="16380308" cy="4460195"/>
          </a:xfrm>
          <a:prstGeom prst="rect">
            <a:avLst/>
          </a:prstGeom>
          <a:noFill/>
        </p:spPr>
        <p:txBody>
          <a:bodyPr wrap="square">
            <a:spAutoFit/>
          </a:bodyPr>
          <a:lstStyle/>
          <a:p>
            <a:pPr algn="ctr">
              <a:spcAft>
                <a:spcPts val="7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Âm /i:/</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Cách phát âm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Để phát âm âm /i:/, ta đưa lưỡi hướng lên trên và ra phía trước, khoảng cách môi trên và dưới hẹp, mở rộng miệng sang 2 bên. Khi phát âm âm này, miệng hơi bè một chút, giống như đang mỉm cười vậy.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Các em hãy tập thực hành phát âm các từ sau:</a:t>
            </a:r>
            <a:endParaRPr lang="en-US" sz="48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3">
            <a:extLst>
              <a:ext uri="{FF2B5EF4-FFF2-40B4-BE49-F238E27FC236}">
                <a16:creationId xmlns:a16="http://schemas.microsoft.com/office/drawing/2014/main" id="{35A2060C-1C61-4D35-96EF-7F4AB71459CB}"/>
              </a:ext>
            </a:extLst>
          </p:cNvPr>
          <p:cNvGraphicFramePr>
            <a:graphicFrameLocks noGrp="1"/>
          </p:cNvGraphicFramePr>
          <p:nvPr>
            <p:extLst>
              <p:ext uri="{D42A27DB-BD31-4B8C-83A1-F6EECF244321}">
                <p14:modId xmlns:p14="http://schemas.microsoft.com/office/powerpoint/2010/main" val="2673069875"/>
              </p:ext>
            </p:extLst>
          </p:nvPr>
        </p:nvGraphicFramePr>
        <p:xfrm>
          <a:off x="2984600" y="4838362"/>
          <a:ext cx="12207952" cy="4270121"/>
        </p:xfrm>
        <a:graphic>
          <a:graphicData uri="http://schemas.openxmlformats.org/drawingml/2006/table">
            <a:tbl>
              <a:tblPr firstRow="1" firstCol="1" bandRow="1"/>
              <a:tblGrid>
                <a:gridCol w="6103976">
                  <a:extLst>
                    <a:ext uri="{9D8B030D-6E8A-4147-A177-3AD203B41FA5}">
                      <a16:colId xmlns:a16="http://schemas.microsoft.com/office/drawing/2014/main" val="2310686959"/>
                    </a:ext>
                  </a:extLst>
                </a:gridCol>
                <a:gridCol w="6103976">
                  <a:extLst>
                    <a:ext uri="{9D8B030D-6E8A-4147-A177-3AD203B41FA5}">
                      <a16:colId xmlns:a16="http://schemas.microsoft.com/office/drawing/2014/main" val="137276506"/>
                    </a:ext>
                  </a:extLst>
                </a:gridCol>
              </a:tblGrid>
              <a:tr h="3391793">
                <a:tc>
                  <a:txBody>
                    <a:bodyPr/>
                    <a:lstStyle/>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sheep /</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ʃ</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i:p/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see /si:/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bean /bi:n/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eat /i:t/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key/ki:/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agree /</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'gri:/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complete /k</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m'pli:t/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receive /r</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'si:v/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believe /b</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'li:v/ </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Vietnamese /vjetn</a:t>
                      </a:r>
                      <a:r>
                        <a:rPr lang="en-US" sz="4400" b="1">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'mi:z/</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39860225"/>
                  </a:ext>
                </a:extLst>
              </a:tr>
            </a:tbl>
          </a:graphicData>
        </a:graphic>
      </p:graphicFrame>
    </p:spTree>
    <p:extLst>
      <p:ext uri="{BB962C8B-B14F-4D97-AF65-F5344CB8AC3E}">
        <p14:creationId xmlns:p14="http://schemas.microsoft.com/office/powerpoint/2010/main" val="305923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26">
                                            <p:txEl>
                                              <p:pRg st="0" end="0"/>
                                            </p:txEl>
                                          </p:spTgt>
                                        </p:tgtEl>
                                        <p:attrNameLst>
                                          <p:attrName>style.visibility</p:attrName>
                                        </p:attrNameLst>
                                      </p:cBhvr>
                                      <p:to>
                                        <p:strVal val="visible"/>
                                      </p:to>
                                    </p:set>
                                    <p:anim calcmode="lin" valueType="num">
                                      <p:cBhvr additive="base">
                                        <p:cTn id="69"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26">
                                            <p:txEl>
                                              <p:pRg st="1" end="1"/>
                                            </p:txEl>
                                          </p:spTgt>
                                        </p:tgtEl>
                                        <p:attrNameLst>
                                          <p:attrName>style.visibility</p:attrName>
                                        </p:attrNameLst>
                                      </p:cBhvr>
                                      <p:to>
                                        <p:strVal val="visible"/>
                                      </p:to>
                                    </p:set>
                                    <p:anim calcmode="lin" valueType="num">
                                      <p:cBhvr additive="base">
                                        <p:cTn id="75"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6">
                                            <p:txEl>
                                              <p:pRg st="1" end="1"/>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6">
                                            <p:txEl>
                                              <p:pRg st="2" end="2"/>
                                            </p:txEl>
                                          </p:spTgt>
                                        </p:tgtEl>
                                        <p:attrNameLst>
                                          <p:attrName>style.visibility</p:attrName>
                                        </p:attrNameLst>
                                      </p:cBhvr>
                                      <p:to>
                                        <p:strVal val="visible"/>
                                      </p:to>
                                    </p:set>
                                    <p:anim calcmode="lin" valueType="num">
                                      <p:cBhvr additive="base">
                                        <p:cTn id="79"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6">
                                            <p:txEl>
                                              <p:pRg st="3" end="3"/>
                                            </p:txEl>
                                          </p:spTgt>
                                        </p:tgtEl>
                                        <p:attrNameLst>
                                          <p:attrName>style.visibility</p:attrName>
                                        </p:attrNameLst>
                                      </p:cBhvr>
                                      <p:to>
                                        <p:strVal val="visible"/>
                                      </p:to>
                                    </p:set>
                                    <p:anim calcmode="lin" valueType="num">
                                      <p:cBhvr additive="base">
                                        <p:cTn id="85"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6">
                                            <p:txEl>
                                              <p:pRg st="3" end="3"/>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
                                        </p:tgtEl>
                                        <p:attrNameLst>
                                          <p:attrName>style.visibility</p:attrName>
                                        </p:attrNameLst>
                                      </p:cBhvr>
                                      <p:to>
                                        <p:strVal val="visible"/>
                                      </p:to>
                                    </p:set>
                                    <p:anim calcmode="lin" valueType="num">
                                      <p:cBhvr additive="base">
                                        <p:cTn id="89" dur="500" fill="hold"/>
                                        <p:tgtEl>
                                          <p:spTgt spid="4"/>
                                        </p:tgtEl>
                                        <p:attrNameLst>
                                          <p:attrName>ppt_x</p:attrName>
                                        </p:attrNameLst>
                                      </p:cBhvr>
                                      <p:tavLst>
                                        <p:tav tm="0">
                                          <p:val>
                                            <p:strVal val="#ppt_x"/>
                                          </p:val>
                                        </p:tav>
                                        <p:tav tm="100000">
                                          <p:val>
                                            <p:strVal val="#ppt_x"/>
                                          </p:val>
                                        </p:tav>
                                      </p:tavLst>
                                    </p:anim>
                                    <p:anim calcmode="lin" valueType="num">
                                      <p:cBhvr additive="base">
                                        <p:cTn id="9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843335" y="12884"/>
            <a:ext cx="16380308" cy="3132524"/>
          </a:xfrm>
          <a:prstGeom prst="rect">
            <a:avLst/>
          </a:prstGeom>
          <a:noFill/>
        </p:spPr>
        <p:txBody>
          <a:bodyPr wrap="square">
            <a:spAutoFit/>
          </a:bodyPr>
          <a:lstStyle/>
          <a:p>
            <a:pPr algn="ctr">
              <a:lnSpc>
                <a:spcPct val="150000"/>
              </a:lnSpc>
              <a:spcAft>
                <a:spcPts val="80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Cách nhận biết</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Chữ "e” thường được phát âm là /i:/ khi từ có tận cùng là phụ âm + e và trong các từ như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be, he, she, me,...</a:t>
            </a:r>
            <a:endParaRPr lang="en-US" sz="48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6" name="Table 5">
            <a:extLst>
              <a:ext uri="{FF2B5EF4-FFF2-40B4-BE49-F238E27FC236}">
                <a16:creationId xmlns:a16="http://schemas.microsoft.com/office/drawing/2014/main" id="{9BCC1D85-5D82-4E16-91B1-9728948048BF}"/>
              </a:ext>
            </a:extLst>
          </p:cNvPr>
          <p:cNvGraphicFramePr>
            <a:graphicFrameLocks noGrp="1"/>
          </p:cNvGraphicFramePr>
          <p:nvPr>
            <p:extLst>
              <p:ext uri="{D42A27DB-BD31-4B8C-83A1-F6EECF244321}">
                <p14:modId xmlns:p14="http://schemas.microsoft.com/office/powerpoint/2010/main" val="259200493"/>
              </p:ext>
            </p:extLst>
          </p:nvPr>
        </p:nvGraphicFramePr>
        <p:xfrm>
          <a:off x="3037273" y="3802855"/>
          <a:ext cx="12376224" cy="4645844"/>
        </p:xfrm>
        <a:graphic>
          <a:graphicData uri="http://schemas.openxmlformats.org/drawingml/2006/table">
            <a:tbl>
              <a:tblPr firstRow="1" firstCol="1" bandRow="1"/>
              <a:tblGrid>
                <a:gridCol w="4125408">
                  <a:extLst>
                    <a:ext uri="{9D8B030D-6E8A-4147-A177-3AD203B41FA5}">
                      <a16:colId xmlns:a16="http://schemas.microsoft.com/office/drawing/2014/main" val="88357578"/>
                    </a:ext>
                  </a:extLst>
                </a:gridCol>
                <a:gridCol w="4125408">
                  <a:extLst>
                    <a:ext uri="{9D8B030D-6E8A-4147-A177-3AD203B41FA5}">
                      <a16:colId xmlns:a16="http://schemas.microsoft.com/office/drawing/2014/main" val="3484420306"/>
                    </a:ext>
                  </a:extLst>
                </a:gridCol>
                <a:gridCol w="4125408">
                  <a:extLst>
                    <a:ext uri="{9D8B030D-6E8A-4147-A177-3AD203B41FA5}">
                      <a16:colId xmlns:a16="http://schemas.microsoft.com/office/drawing/2014/main" val="1510206373"/>
                    </a:ext>
                  </a:extLst>
                </a:gridCol>
              </a:tblGrid>
              <a:tr h="1161461">
                <a:tc>
                  <a:txBody>
                    <a:bodyPr/>
                    <a:lstStyle/>
                    <a:p>
                      <a:pPr algn="ctr">
                        <a:lnSpc>
                          <a:spcPct val="2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2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lnSpc>
                          <a:spcPct val="2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930682399"/>
                  </a:ext>
                </a:extLst>
              </a:tr>
              <a:tr h="1161461">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scene</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phong cảnh</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96057"/>
                  </a:ext>
                </a:extLst>
              </a:tr>
              <a:tr h="1161461">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complete</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/k</a:t>
                      </a:r>
                      <a:r>
                        <a:rPr lang="en-US" sz="4000" b="0">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m'pli:t/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hoàn toàn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30849"/>
                  </a:ext>
                </a:extLst>
              </a:tr>
              <a:tr h="1161461">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Vietnamese</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/vjetn</a:t>
                      </a:r>
                      <a:r>
                        <a:rPr lang="en-US" sz="4000" b="0">
                          <a:solidFill>
                            <a:srgbClr val="333333"/>
                          </a:solidFill>
                          <a:effectLst/>
                          <a:latin typeface="Calibri" panose="020F0502020204030204" pitchFamily="34" charset="0"/>
                          <a:ea typeface="Cambria" panose="02040503050406030204" pitchFamily="18" charset="0"/>
                          <a:cs typeface="Cambria" panose="02040503050406030204" pitchFamily="18" charset="0"/>
                        </a:rPr>
                        <a:t>ə</a:t>
                      </a: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’mi:z/</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2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người Việt Nam</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651580"/>
                  </a:ext>
                </a:extLst>
              </a:tr>
            </a:tbl>
          </a:graphicData>
        </a:graphic>
      </p:graphicFrame>
    </p:spTree>
    <p:extLst>
      <p:ext uri="{BB962C8B-B14F-4D97-AF65-F5344CB8AC3E}">
        <p14:creationId xmlns:p14="http://schemas.microsoft.com/office/powerpoint/2010/main" val="309569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 calcmode="lin" valueType="num">
                                      <p:cBhvr>
                                        <p:cTn id="69" dur="500" fill="hold"/>
                                        <p:tgtEl>
                                          <p:spTgt spid="6"/>
                                        </p:tgtEl>
                                        <p:attrNameLst>
                                          <p:attrName>style.rotation</p:attrName>
                                        </p:attrNameLst>
                                      </p:cBhvr>
                                      <p:tavLst>
                                        <p:tav tm="0">
                                          <p:val>
                                            <p:fltVal val="90"/>
                                          </p:val>
                                        </p:tav>
                                        <p:tav tm="100000">
                                          <p:val>
                                            <p:fltVal val="0"/>
                                          </p:val>
                                        </p:tav>
                                      </p:tavLst>
                                    </p:anim>
                                    <p:animEffect transition="in" filter="fade">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953846" y="904544"/>
            <a:ext cx="16380308" cy="2014269"/>
          </a:xfrm>
          <a:prstGeom prst="rect">
            <a:avLst/>
          </a:prstGeom>
          <a:noFill/>
        </p:spPr>
        <p:txBody>
          <a:bodyPr wrap="square">
            <a:spAutoFit/>
          </a:bodyPr>
          <a:lstStyle/>
          <a:p>
            <a:pPr algn="just">
              <a:lnSpc>
                <a:spcPct val="150000"/>
              </a:lnSpc>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Chữ "ea” thường được phát âm là /i:/ khi từ có tận cùng là “ea” hoặc “ea” + một phụ âm</a:t>
            </a:r>
            <a:endParaRPr lang="en-US" sz="48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6" name="Table 5">
            <a:extLst>
              <a:ext uri="{FF2B5EF4-FFF2-40B4-BE49-F238E27FC236}">
                <a16:creationId xmlns:a16="http://schemas.microsoft.com/office/drawing/2014/main" id="{9BCC1D85-5D82-4E16-91B1-9728948048BF}"/>
              </a:ext>
            </a:extLst>
          </p:cNvPr>
          <p:cNvGraphicFramePr>
            <a:graphicFrameLocks noGrp="1"/>
          </p:cNvGraphicFramePr>
          <p:nvPr>
            <p:extLst>
              <p:ext uri="{D42A27DB-BD31-4B8C-83A1-F6EECF244321}">
                <p14:modId xmlns:p14="http://schemas.microsoft.com/office/powerpoint/2010/main" val="3890506466"/>
              </p:ext>
            </p:extLst>
          </p:nvPr>
        </p:nvGraphicFramePr>
        <p:xfrm>
          <a:off x="2889272" y="3424778"/>
          <a:ext cx="12376224" cy="3683276"/>
        </p:xfrm>
        <a:graphic>
          <a:graphicData uri="http://schemas.openxmlformats.org/drawingml/2006/table">
            <a:tbl>
              <a:tblPr firstRow="1" firstCol="1" bandRow="1"/>
              <a:tblGrid>
                <a:gridCol w="4125408">
                  <a:extLst>
                    <a:ext uri="{9D8B030D-6E8A-4147-A177-3AD203B41FA5}">
                      <a16:colId xmlns:a16="http://schemas.microsoft.com/office/drawing/2014/main" val="88357578"/>
                    </a:ext>
                  </a:extLst>
                </a:gridCol>
                <a:gridCol w="4125408">
                  <a:extLst>
                    <a:ext uri="{9D8B030D-6E8A-4147-A177-3AD203B41FA5}">
                      <a16:colId xmlns:a16="http://schemas.microsoft.com/office/drawing/2014/main" val="3484420306"/>
                    </a:ext>
                  </a:extLst>
                </a:gridCol>
                <a:gridCol w="4125408">
                  <a:extLst>
                    <a:ext uri="{9D8B030D-6E8A-4147-A177-3AD203B41FA5}">
                      <a16:colId xmlns:a16="http://schemas.microsoft.com/office/drawing/2014/main" val="1510206373"/>
                    </a:ext>
                  </a:extLst>
                </a:gridCol>
              </a:tblGrid>
              <a:tr h="920819">
                <a:tc>
                  <a:txBody>
                    <a:bodyPr/>
                    <a:lstStyle/>
                    <a:p>
                      <a:pPr algn="just">
                        <a:lnSpc>
                          <a:spcPct val="1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00000"/>
                        </a:lnSpc>
                        <a:spcAft>
                          <a:spcPts val="7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930682399"/>
                  </a:ext>
                </a:extLst>
              </a:tr>
              <a:tr h="920819">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tea</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/ti:/</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trà</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96057"/>
                  </a:ext>
                </a:extLst>
              </a:tr>
              <a:tr h="920819">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meal</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/mi:l/</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bữa ăn</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30849"/>
                  </a:ext>
                </a:extLst>
              </a:tr>
              <a:tr h="920819">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easy</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/’i:z</a:t>
                      </a:r>
                      <a:r>
                        <a:rPr lang="en-US" sz="40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dễ dàng</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651580"/>
                  </a:ext>
                </a:extLst>
              </a:tr>
            </a:tbl>
          </a:graphicData>
        </a:graphic>
      </p:graphicFrame>
      <p:graphicFrame>
        <p:nvGraphicFramePr>
          <p:cNvPr id="4" name="Table 3">
            <a:extLst>
              <a:ext uri="{FF2B5EF4-FFF2-40B4-BE49-F238E27FC236}">
                <a16:creationId xmlns:a16="http://schemas.microsoft.com/office/drawing/2014/main" id="{4CF7209D-3CA9-4F25-B40B-58C74D228D1B}"/>
              </a:ext>
            </a:extLst>
          </p:cNvPr>
          <p:cNvGraphicFramePr>
            <a:graphicFrameLocks noGrp="1"/>
          </p:cNvGraphicFramePr>
          <p:nvPr>
            <p:extLst>
              <p:ext uri="{D42A27DB-BD31-4B8C-83A1-F6EECF244321}">
                <p14:modId xmlns:p14="http://schemas.microsoft.com/office/powerpoint/2010/main" val="3920444095"/>
              </p:ext>
            </p:extLst>
          </p:nvPr>
        </p:nvGraphicFramePr>
        <p:xfrm>
          <a:off x="2881837" y="7444017"/>
          <a:ext cx="12376223" cy="1631824"/>
        </p:xfrm>
        <a:graphic>
          <a:graphicData uri="http://schemas.openxmlformats.org/drawingml/2006/table">
            <a:tbl>
              <a:tblPr firstRow="1" firstCol="1" bandRow="1"/>
              <a:tblGrid>
                <a:gridCol w="4124571">
                  <a:extLst>
                    <a:ext uri="{9D8B030D-6E8A-4147-A177-3AD203B41FA5}">
                      <a16:colId xmlns:a16="http://schemas.microsoft.com/office/drawing/2014/main" val="2543000623"/>
                    </a:ext>
                  </a:extLst>
                </a:gridCol>
                <a:gridCol w="4125826">
                  <a:extLst>
                    <a:ext uri="{9D8B030D-6E8A-4147-A177-3AD203B41FA5}">
                      <a16:colId xmlns:a16="http://schemas.microsoft.com/office/drawing/2014/main" val="135255604"/>
                    </a:ext>
                  </a:extLst>
                </a:gridCol>
                <a:gridCol w="4125826">
                  <a:extLst>
                    <a:ext uri="{9D8B030D-6E8A-4147-A177-3AD203B41FA5}">
                      <a16:colId xmlns:a16="http://schemas.microsoft.com/office/drawing/2014/main" val="361602379"/>
                    </a:ext>
                  </a:extLst>
                </a:gridCol>
              </a:tblGrid>
              <a:tr h="700935">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cheap</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000" b="0">
                          <a:solidFill>
                            <a:srgbClr val="333333"/>
                          </a:solidFill>
                          <a:effectLst/>
                          <a:latin typeface="Calibri" panose="020F0502020204030204" pitchFamily="34" charset="0"/>
                          <a:ea typeface="Cambria" panose="02040503050406030204" pitchFamily="18" charset="0"/>
                          <a:cs typeface="Cambria" panose="02040503050406030204" pitchFamily="18" charset="0"/>
                        </a:rPr>
                        <a:t>ʃ</a:t>
                      </a: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i:p/</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rẻ</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464842"/>
                  </a:ext>
                </a:extLst>
              </a:tr>
              <a:tr h="700935">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meat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/mi:t/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000" b="0">
                          <a:solidFill>
                            <a:srgbClr val="000000"/>
                          </a:solidFill>
                          <a:effectLst/>
                          <a:latin typeface="Calibri" panose="020F0502020204030204" pitchFamily="34" charset="0"/>
                          <a:ea typeface="Cambria" panose="02040503050406030204" pitchFamily="18" charset="0"/>
                          <a:cs typeface="Cambria" panose="02040503050406030204" pitchFamily="18" charset="0"/>
                        </a:rPr>
                        <a:t>thịt</a:t>
                      </a:r>
                      <a:endParaRPr lang="en-US" sz="40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474211"/>
                  </a:ext>
                </a:extLst>
              </a:tr>
            </a:tbl>
          </a:graphicData>
        </a:graphic>
      </p:graphicFrame>
    </p:spTree>
    <p:extLst>
      <p:ext uri="{BB962C8B-B14F-4D97-AF65-F5344CB8AC3E}">
        <p14:creationId xmlns:p14="http://schemas.microsoft.com/office/powerpoint/2010/main" val="289046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 calcmode="lin" valueType="num">
                                      <p:cBhvr>
                                        <p:cTn id="69" dur="500" fill="hold"/>
                                        <p:tgtEl>
                                          <p:spTgt spid="6"/>
                                        </p:tgtEl>
                                        <p:attrNameLst>
                                          <p:attrName>style.rotation</p:attrName>
                                        </p:attrNameLst>
                                      </p:cBhvr>
                                      <p:tavLst>
                                        <p:tav tm="0">
                                          <p:val>
                                            <p:fltVal val="90"/>
                                          </p:val>
                                        </p:tav>
                                        <p:tav tm="100000">
                                          <p:val>
                                            <p:fltVal val="0"/>
                                          </p:val>
                                        </p:tav>
                                      </p:tavLst>
                                    </p:anim>
                                    <p:animEffect transition="in" filter="fade">
                                      <p:cBhvr>
                                        <p:cTn id="70" dur="500"/>
                                        <p:tgtEl>
                                          <p:spTgt spid="6"/>
                                        </p:tgtEl>
                                      </p:cBhvr>
                                    </p:animEffect>
                                  </p:childTnLst>
                                </p:cTn>
                              </p:par>
                              <p:par>
                                <p:cTn id="71" presetID="31" presetClass="entr" presetSubtype="0" fill="hold" nodeType="with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 calcmode="lin" valueType="num">
                                      <p:cBhvr>
                                        <p:cTn id="75" dur="500" fill="hold"/>
                                        <p:tgtEl>
                                          <p:spTgt spid="4"/>
                                        </p:tgtEl>
                                        <p:attrNameLst>
                                          <p:attrName>style.rotation</p:attrName>
                                        </p:attrNameLst>
                                      </p:cBhvr>
                                      <p:tavLst>
                                        <p:tav tm="0">
                                          <p:val>
                                            <p:fltVal val="90"/>
                                          </p:val>
                                        </p:tav>
                                        <p:tav tm="100000">
                                          <p:val>
                                            <p:fltVal val="0"/>
                                          </p:val>
                                        </p:tav>
                                      </p:tavLst>
                                    </p:anim>
                                    <p:animEffect transition="in" filter="fade">
                                      <p:cBhvr>
                                        <p:cTn id="7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3245437" y="844631"/>
            <a:ext cx="16380308" cy="1085810"/>
          </a:xfrm>
          <a:prstGeom prst="rect">
            <a:avLst/>
          </a:prstGeom>
          <a:noFill/>
        </p:spPr>
        <p:txBody>
          <a:bodyPr wrap="square">
            <a:spAutoFit/>
          </a:bodyPr>
          <a:lstStyle/>
          <a:p>
            <a:pPr algn="just">
              <a:lnSpc>
                <a:spcPct val="150000"/>
              </a:lnSpc>
              <a:spcAft>
                <a:spcPts val="800"/>
              </a:spcAft>
            </a:pP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Chữ "ee” thường được phát âm là /i:/</a:t>
            </a:r>
            <a:endParaRPr lang="en-US" sz="44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9BCC1D85-5D82-4E16-91B1-9728948048BF}"/>
              </a:ext>
            </a:extLst>
          </p:cNvPr>
          <p:cNvGraphicFramePr>
            <a:graphicFrameLocks noGrp="1"/>
          </p:cNvGraphicFramePr>
          <p:nvPr>
            <p:extLst>
              <p:ext uri="{D42A27DB-BD31-4B8C-83A1-F6EECF244321}">
                <p14:modId xmlns:p14="http://schemas.microsoft.com/office/powerpoint/2010/main" val="2442569303"/>
              </p:ext>
            </p:extLst>
          </p:nvPr>
        </p:nvGraphicFramePr>
        <p:xfrm>
          <a:off x="2900464" y="2629809"/>
          <a:ext cx="12376224" cy="5524914"/>
        </p:xfrm>
        <a:graphic>
          <a:graphicData uri="http://schemas.openxmlformats.org/drawingml/2006/table">
            <a:tbl>
              <a:tblPr firstRow="1" firstCol="1" bandRow="1"/>
              <a:tblGrid>
                <a:gridCol w="4125408">
                  <a:extLst>
                    <a:ext uri="{9D8B030D-6E8A-4147-A177-3AD203B41FA5}">
                      <a16:colId xmlns:a16="http://schemas.microsoft.com/office/drawing/2014/main" val="88357578"/>
                    </a:ext>
                  </a:extLst>
                </a:gridCol>
                <a:gridCol w="4125408">
                  <a:extLst>
                    <a:ext uri="{9D8B030D-6E8A-4147-A177-3AD203B41FA5}">
                      <a16:colId xmlns:a16="http://schemas.microsoft.com/office/drawing/2014/main" val="3484420306"/>
                    </a:ext>
                  </a:extLst>
                </a:gridCol>
                <a:gridCol w="4125408">
                  <a:extLst>
                    <a:ext uri="{9D8B030D-6E8A-4147-A177-3AD203B41FA5}">
                      <a16:colId xmlns:a16="http://schemas.microsoft.com/office/drawing/2014/main" val="1510206373"/>
                    </a:ext>
                  </a:extLst>
                </a:gridCol>
              </a:tblGrid>
              <a:tr h="920819">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930682399"/>
                  </a:ext>
                </a:extLst>
              </a:tr>
              <a:tr h="920819">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three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/θri:/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SỐ 3</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96057"/>
                  </a:ext>
                </a:extLst>
              </a:tr>
              <a:tr h="920819">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see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nhìn, trông, thấy</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30849"/>
                  </a:ext>
                </a:extLst>
              </a:tr>
              <a:tr h="920819">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free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/fri:/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tự do</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651580"/>
                  </a:ext>
                </a:extLst>
              </a:tr>
              <a:tr h="920819">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heel</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/hi:l/</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gót chân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768634"/>
                  </a:ext>
                </a:extLst>
              </a:tr>
              <a:tr h="920819">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screen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/skri:n/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màn ảnh</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926851"/>
                  </a:ext>
                </a:extLst>
              </a:tr>
            </a:tbl>
          </a:graphicData>
        </a:graphic>
      </p:graphicFrame>
    </p:spTree>
    <p:extLst>
      <p:ext uri="{BB962C8B-B14F-4D97-AF65-F5344CB8AC3E}">
        <p14:creationId xmlns:p14="http://schemas.microsoft.com/office/powerpoint/2010/main" val="104346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 calcmode="lin" valueType="num">
                                      <p:cBhvr>
                                        <p:cTn id="69" dur="500" fill="hold"/>
                                        <p:tgtEl>
                                          <p:spTgt spid="6"/>
                                        </p:tgtEl>
                                        <p:attrNameLst>
                                          <p:attrName>style.rotation</p:attrName>
                                        </p:attrNameLst>
                                      </p:cBhvr>
                                      <p:tavLst>
                                        <p:tav tm="0">
                                          <p:val>
                                            <p:fltVal val="90"/>
                                          </p:val>
                                        </p:tav>
                                        <p:tav tm="100000">
                                          <p:val>
                                            <p:fltVal val="0"/>
                                          </p:val>
                                        </p:tav>
                                      </p:tavLst>
                                    </p:anim>
                                    <p:animEffect transition="in" filter="fade">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1486025" y="935735"/>
            <a:ext cx="16380308" cy="1085810"/>
          </a:xfrm>
          <a:prstGeom prst="rect">
            <a:avLst/>
          </a:prstGeom>
          <a:noFill/>
        </p:spPr>
        <p:txBody>
          <a:bodyPr wrap="square">
            <a:spAutoFit/>
          </a:bodyPr>
          <a:lstStyle/>
          <a:p>
            <a:pPr algn="just">
              <a:lnSpc>
                <a:spcPct val="150000"/>
              </a:lnSpc>
              <a:spcAft>
                <a:spcPts val="800"/>
              </a:spcAft>
            </a:pPr>
            <a:r>
              <a:rPr lang="vi-VN" sz="4800">
                <a:solidFill>
                  <a:srgbClr val="000000"/>
                </a:solidFill>
                <a:latin typeface="Calibri" panose="020F0502020204030204" pitchFamily="34" charset="0"/>
                <a:ea typeface="Calibri" panose="020F0502020204030204" pitchFamily="34" charset="0"/>
                <a:cs typeface="Calibri" panose="020F0502020204030204" pitchFamily="34" charset="0"/>
              </a:rPr>
              <a:t>- Chữ "ei" được phát âm là /i:/ khi đi sau âm /s/ hoặc chữ c, s</a:t>
            </a:r>
            <a:endParaRPr lang="en-US" sz="44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9BCC1D85-5D82-4E16-91B1-9728948048BF}"/>
              </a:ext>
            </a:extLst>
          </p:cNvPr>
          <p:cNvGraphicFramePr>
            <a:graphicFrameLocks noGrp="1"/>
          </p:cNvGraphicFramePr>
          <p:nvPr>
            <p:extLst>
              <p:ext uri="{D42A27DB-BD31-4B8C-83A1-F6EECF244321}">
                <p14:modId xmlns:p14="http://schemas.microsoft.com/office/powerpoint/2010/main" val="2652983464"/>
              </p:ext>
            </p:extLst>
          </p:nvPr>
        </p:nvGraphicFramePr>
        <p:xfrm>
          <a:off x="2955888" y="2457680"/>
          <a:ext cx="12376224" cy="5587350"/>
        </p:xfrm>
        <a:graphic>
          <a:graphicData uri="http://schemas.openxmlformats.org/drawingml/2006/table">
            <a:tbl>
              <a:tblPr firstRow="1" firstCol="1" bandRow="1"/>
              <a:tblGrid>
                <a:gridCol w="4125408">
                  <a:extLst>
                    <a:ext uri="{9D8B030D-6E8A-4147-A177-3AD203B41FA5}">
                      <a16:colId xmlns:a16="http://schemas.microsoft.com/office/drawing/2014/main" val="88357578"/>
                    </a:ext>
                  </a:extLst>
                </a:gridCol>
                <a:gridCol w="4125408">
                  <a:extLst>
                    <a:ext uri="{9D8B030D-6E8A-4147-A177-3AD203B41FA5}">
                      <a16:colId xmlns:a16="http://schemas.microsoft.com/office/drawing/2014/main" val="3484420306"/>
                    </a:ext>
                  </a:extLst>
                </a:gridCol>
                <a:gridCol w="4125408">
                  <a:extLst>
                    <a:ext uri="{9D8B030D-6E8A-4147-A177-3AD203B41FA5}">
                      <a16:colId xmlns:a16="http://schemas.microsoft.com/office/drawing/2014/main" val="1510206373"/>
                    </a:ext>
                  </a:extLst>
                </a:gridCol>
              </a:tblGrid>
              <a:tr h="1117470">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930682399"/>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receive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/r</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'si:v/</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nhận được</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96057"/>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ceiling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/’si:l</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η/</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trần nhà</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30849"/>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receipt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/r</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’si:t/</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giấy biên lai</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651580"/>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seize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/si:z/</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nắm lẩy, túm lấy</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768634"/>
                  </a:ext>
                </a:extLst>
              </a:tr>
            </a:tbl>
          </a:graphicData>
        </a:graphic>
      </p:graphicFrame>
    </p:spTree>
    <p:extLst>
      <p:ext uri="{BB962C8B-B14F-4D97-AF65-F5344CB8AC3E}">
        <p14:creationId xmlns:p14="http://schemas.microsoft.com/office/powerpoint/2010/main" val="111030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 calcmode="lin" valueType="num">
                                      <p:cBhvr>
                                        <p:cTn id="69" dur="500" fill="hold"/>
                                        <p:tgtEl>
                                          <p:spTgt spid="6"/>
                                        </p:tgtEl>
                                        <p:attrNameLst>
                                          <p:attrName>style.rotation</p:attrName>
                                        </p:attrNameLst>
                                      </p:cBhvr>
                                      <p:tavLst>
                                        <p:tav tm="0">
                                          <p:val>
                                            <p:fltVal val="90"/>
                                          </p:val>
                                        </p:tav>
                                        <p:tav tm="100000">
                                          <p:val>
                                            <p:fltVal val="0"/>
                                          </p:val>
                                        </p:tav>
                                      </p:tavLst>
                                    </p:anim>
                                    <p:animEffect transition="in" filter="fade">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3ED"/>
        </a:solidFill>
        <a:effectLst/>
      </p:bgPr>
    </p:bg>
    <p:spTree>
      <p:nvGrpSpPr>
        <p:cNvPr id="1" name=""/>
        <p:cNvGrpSpPr/>
        <p:nvPr/>
      </p:nvGrpSpPr>
      <p:grpSpPr>
        <a:xfrm>
          <a:off x="0" y="0"/>
          <a:ext cx="0" cy="0"/>
          <a:chOff x="0" y="0"/>
          <a:chExt cx="0" cy="0"/>
        </a:xfrm>
      </p:grpSpPr>
      <p:grpSp>
        <p:nvGrpSpPr>
          <p:cNvPr id="18" name="Group 2">
            <a:extLst>
              <a:ext uri="{FF2B5EF4-FFF2-40B4-BE49-F238E27FC236}">
                <a16:creationId xmlns:a16="http://schemas.microsoft.com/office/drawing/2014/main" id="{A2DC99DD-AA4B-424D-B2ED-10EC65C1D8DB}"/>
              </a:ext>
            </a:extLst>
          </p:cNvPr>
          <p:cNvGrpSpPr/>
          <p:nvPr/>
        </p:nvGrpSpPr>
        <p:grpSpPr>
          <a:xfrm>
            <a:off x="732487" y="250973"/>
            <a:ext cx="17044047" cy="9785053"/>
            <a:chOff x="0" y="0"/>
            <a:chExt cx="20659758" cy="8098678"/>
          </a:xfrm>
        </p:grpSpPr>
        <p:grpSp>
          <p:nvGrpSpPr>
            <p:cNvPr id="19" name="Group 3">
              <a:extLst>
                <a:ext uri="{FF2B5EF4-FFF2-40B4-BE49-F238E27FC236}">
                  <a16:creationId xmlns:a16="http://schemas.microsoft.com/office/drawing/2014/main" id="{9E0D50A6-A64B-42C0-A6DE-1D66DEEEE5E3}"/>
                </a:ext>
              </a:extLst>
            </p:cNvPr>
            <p:cNvGrpSpPr/>
            <p:nvPr/>
          </p:nvGrpSpPr>
          <p:grpSpPr>
            <a:xfrm>
              <a:off x="402271" y="387174"/>
              <a:ext cx="20257487" cy="7711505"/>
              <a:chOff x="0" y="0"/>
              <a:chExt cx="3132855" cy="1192597"/>
            </a:xfrm>
          </p:grpSpPr>
          <p:sp>
            <p:nvSpPr>
              <p:cNvPr id="23" name="Freeform 4">
                <a:extLst>
                  <a:ext uri="{FF2B5EF4-FFF2-40B4-BE49-F238E27FC236}">
                    <a16:creationId xmlns:a16="http://schemas.microsoft.com/office/drawing/2014/main" id="{C709A239-57AC-48F1-B91B-857F5F4AC9D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4" name="TextBox 5">
                <a:extLst>
                  <a:ext uri="{FF2B5EF4-FFF2-40B4-BE49-F238E27FC236}">
                    <a16:creationId xmlns:a16="http://schemas.microsoft.com/office/drawing/2014/main" id="{220A301A-FF6D-4549-87D3-2BE95DF35D20}"/>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6">
              <a:extLst>
                <a:ext uri="{FF2B5EF4-FFF2-40B4-BE49-F238E27FC236}">
                  <a16:creationId xmlns:a16="http://schemas.microsoft.com/office/drawing/2014/main" id="{897F4505-A585-4A54-84B1-D72CA9BC4600}"/>
                </a:ext>
              </a:extLst>
            </p:cNvPr>
            <p:cNvGrpSpPr/>
            <p:nvPr/>
          </p:nvGrpSpPr>
          <p:grpSpPr>
            <a:xfrm>
              <a:off x="0" y="0"/>
              <a:ext cx="20257487" cy="7711505"/>
              <a:chOff x="0" y="0"/>
              <a:chExt cx="3132855" cy="1192597"/>
            </a:xfrm>
          </p:grpSpPr>
          <p:sp>
            <p:nvSpPr>
              <p:cNvPr id="21" name="Freeform 7">
                <a:extLst>
                  <a:ext uri="{FF2B5EF4-FFF2-40B4-BE49-F238E27FC236}">
                    <a16:creationId xmlns:a16="http://schemas.microsoft.com/office/drawing/2014/main" id="{D3656E81-F8F3-4825-9230-98753369613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2" name="TextBox 8">
                <a:extLst>
                  <a:ext uri="{FF2B5EF4-FFF2-40B4-BE49-F238E27FC236}">
                    <a16:creationId xmlns:a16="http://schemas.microsoft.com/office/drawing/2014/main" id="{83BA962A-10D4-4B3E-ACF0-B52FD20EE9E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1566101">
            <a:off x="-1702122" y="-1133648"/>
            <a:ext cx="3846287" cy="3235689"/>
          </a:xfrm>
          <a:custGeom>
            <a:avLst/>
            <a:gdLst/>
            <a:ahLst/>
            <a:cxnLst/>
            <a:rect l="l" t="t" r="r" b="b"/>
            <a:pathLst>
              <a:path w="3846287" h="3235689">
                <a:moveTo>
                  <a:pt x="0" y="0"/>
                </a:moveTo>
                <a:lnTo>
                  <a:pt x="3846287" y="0"/>
                </a:lnTo>
                <a:lnTo>
                  <a:pt x="3846287" y="3235689"/>
                </a:lnTo>
                <a:lnTo>
                  <a:pt x="0" y="3235689"/>
                </a:lnTo>
                <a:lnTo>
                  <a:pt x="0" y="0"/>
                </a:lnTo>
                <a:close/>
              </a:path>
            </a:pathLst>
          </a:custGeom>
          <a:blipFill>
            <a:blip r:embed="rId2">
              <a:duotone>
                <a:prstClr val="black"/>
                <a:schemeClr val="accent2">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9959405">
            <a:off x="15534716" y="7938993"/>
            <a:ext cx="4336786" cy="2954435"/>
          </a:xfrm>
          <a:custGeom>
            <a:avLst/>
            <a:gdLst/>
            <a:ahLst/>
            <a:cxnLst/>
            <a:rect l="l" t="t" r="r" b="b"/>
            <a:pathLst>
              <a:path w="4336786" h="2954435">
                <a:moveTo>
                  <a:pt x="0" y="0"/>
                </a:moveTo>
                <a:lnTo>
                  <a:pt x="4336786" y="0"/>
                </a:lnTo>
                <a:lnTo>
                  <a:pt x="4336786" y="2954435"/>
                </a:lnTo>
                <a:lnTo>
                  <a:pt x="0" y="2954435"/>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a:off x="16196335" y="-212591"/>
            <a:ext cx="2091665" cy="1393572"/>
          </a:xfrm>
          <a:custGeom>
            <a:avLst/>
            <a:gdLst/>
            <a:ahLst/>
            <a:cxnLst/>
            <a:rect l="l" t="t" r="r" b="b"/>
            <a:pathLst>
              <a:path w="2091665" h="1393572">
                <a:moveTo>
                  <a:pt x="0" y="0"/>
                </a:moveTo>
                <a:lnTo>
                  <a:pt x="2091665" y="0"/>
                </a:lnTo>
                <a:lnTo>
                  <a:pt x="2091665" y="1393572"/>
                </a:lnTo>
                <a:lnTo>
                  <a:pt x="0" y="1393572"/>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8" name="Freeform 8"/>
          <p:cNvSpPr/>
          <p:nvPr/>
        </p:nvSpPr>
        <p:spPr>
          <a:xfrm>
            <a:off x="168351" y="-153899"/>
            <a:ext cx="1720698" cy="1852704"/>
          </a:xfrm>
          <a:custGeom>
            <a:avLst/>
            <a:gdLst/>
            <a:ahLst/>
            <a:cxnLst/>
            <a:rect l="l" t="t" r="r" b="b"/>
            <a:pathLst>
              <a:path w="1720698" h="1852704">
                <a:moveTo>
                  <a:pt x="0" y="0"/>
                </a:moveTo>
                <a:lnTo>
                  <a:pt x="1720698" y="0"/>
                </a:lnTo>
                <a:lnTo>
                  <a:pt x="1720698" y="1852703"/>
                </a:lnTo>
                <a:lnTo>
                  <a:pt x="0" y="1852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143425">
            <a:off x="17136563" y="8481308"/>
            <a:ext cx="1657647" cy="1796907"/>
          </a:xfrm>
          <a:custGeom>
            <a:avLst/>
            <a:gdLst/>
            <a:ahLst/>
            <a:cxnLst/>
            <a:rect l="l" t="t" r="r" b="b"/>
            <a:pathLst>
              <a:path w="1657647" h="1796907">
                <a:moveTo>
                  <a:pt x="0" y="0"/>
                </a:moveTo>
                <a:lnTo>
                  <a:pt x="1657647" y="0"/>
                </a:lnTo>
                <a:lnTo>
                  <a:pt x="1657647" y="1796907"/>
                </a:lnTo>
                <a:lnTo>
                  <a:pt x="0" y="1796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rot="-542025" flipH="1">
            <a:off x="-247324" y="9358389"/>
            <a:ext cx="2091665" cy="734697"/>
          </a:xfrm>
          <a:custGeom>
            <a:avLst/>
            <a:gdLst/>
            <a:ahLst/>
            <a:cxnLst/>
            <a:rect l="l" t="t" r="r" b="b"/>
            <a:pathLst>
              <a:path w="2091665" h="734697">
                <a:moveTo>
                  <a:pt x="2091664" y="0"/>
                </a:moveTo>
                <a:lnTo>
                  <a:pt x="0" y="0"/>
                </a:lnTo>
                <a:lnTo>
                  <a:pt x="0" y="734697"/>
                </a:lnTo>
                <a:lnTo>
                  <a:pt x="2091664" y="734697"/>
                </a:lnTo>
                <a:lnTo>
                  <a:pt x="2091664" y="0"/>
                </a:lnTo>
                <a:close/>
              </a:path>
            </a:pathLst>
          </a:custGeom>
          <a:blipFill>
            <a:blip r:embed="rId12">
              <a:lum bright="20000" contrast="40000"/>
              <a:extLst>
                <a:ext uri="{96DAC541-7B7A-43D3-8B79-37D633B846F1}">
                  <asvg:svgBlip xmlns:asvg="http://schemas.microsoft.com/office/drawing/2016/SVG/main" r:embed="rId13"/>
                </a:ext>
              </a:extLst>
            </a:blip>
            <a:stretch>
              <a:fillRect/>
            </a:stretch>
          </a:blipFill>
        </p:spPr>
      </p:sp>
      <p:sp>
        <p:nvSpPr>
          <p:cNvPr id="11" name="Freeform 11"/>
          <p:cNvSpPr/>
          <p:nvPr/>
        </p:nvSpPr>
        <p:spPr>
          <a:xfrm flipH="1">
            <a:off x="17634264" y="3830846"/>
            <a:ext cx="728523" cy="1312654"/>
          </a:xfrm>
          <a:custGeom>
            <a:avLst/>
            <a:gdLst/>
            <a:ahLst/>
            <a:cxnLst/>
            <a:rect l="l" t="t" r="r" b="b"/>
            <a:pathLst>
              <a:path w="728523" h="1312654">
                <a:moveTo>
                  <a:pt x="728523" y="0"/>
                </a:moveTo>
                <a:lnTo>
                  <a:pt x="0" y="0"/>
                </a:lnTo>
                <a:lnTo>
                  <a:pt x="0" y="1312654"/>
                </a:lnTo>
                <a:lnTo>
                  <a:pt x="728523" y="1312654"/>
                </a:lnTo>
                <a:lnTo>
                  <a:pt x="728523" y="0"/>
                </a:lnTo>
                <a:close/>
              </a:path>
            </a:pathLst>
          </a:custGeom>
          <a:blipFill>
            <a:blip r:embed="rId14">
              <a:lum bright="-20000" contrast="40000"/>
              <a:extLst>
                <a:ext uri="{96DAC541-7B7A-43D3-8B79-37D633B846F1}">
                  <asvg:svgBlip xmlns:asvg="http://schemas.microsoft.com/office/drawing/2016/SVG/main" r:embed="rId15"/>
                </a:ext>
              </a:extLst>
            </a:blip>
            <a:stretch>
              <a:fillRect/>
            </a:stretch>
          </a:blipFill>
        </p:spPr>
      </p:sp>
      <p:sp>
        <p:nvSpPr>
          <p:cNvPr id="12" name="Freeform 12"/>
          <p:cNvSpPr/>
          <p:nvPr/>
        </p:nvSpPr>
        <p:spPr>
          <a:xfrm>
            <a:off x="0" y="4515265"/>
            <a:ext cx="642940" cy="843828"/>
          </a:xfrm>
          <a:custGeom>
            <a:avLst/>
            <a:gdLst/>
            <a:ahLst/>
            <a:cxnLst/>
            <a:rect l="l" t="t" r="r" b="b"/>
            <a:pathLst>
              <a:path w="642940" h="843828">
                <a:moveTo>
                  <a:pt x="0" y="0"/>
                </a:moveTo>
                <a:lnTo>
                  <a:pt x="642941" y="0"/>
                </a:lnTo>
                <a:lnTo>
                  <a:pt x="642941" y="843828"/>
                </a:lnTo>
                <a:lnTo>
                  <a:pt x="0" y="843828"/>
                </a:lnTo>
                <a:lnTo>
                  <a:pt x="0" y="0"/>
                </a:lnTo>
                <a:close/>
              </a:path>
            </a:pathLst>
          </a:custGeom>
          <a:blipFill>
            <a:blip r:embed="rId16">
              <a:lum contrast="40000"/>
              <a:extLst>
                <a:ext uri="{96DAC541-7B7A-43D3-8B79-37D633B846F1}">
                  <asvg:svgBlip xmlns:asvg="http://schemas.microsoft.com/office/drawing/2016/SVG/main" r:embed="rId17"/>
                </a:ext>
              </a:extLst>
            </a:blip>
            <a:stretch>
              <a:fillRect t="-196448" r="-115936"/>
            </a:stretch>
          </a:blipFill>
        </p:spPr>
      </p:sp>
      <p:sp>
        <p:nvSpPr>
          <p:cNvPr id="26" name="TextBox 25">
            <a:extLst>
              <a:ext uri="{FF2B5EF4-FFF2-40B4-BE49-F238E27FC236}">
                <a16:creationId xmlns:a16="http://schemas.microsoft.com/office/drawing/2014/main" id="{DC0813EA-D21F-45DF-8C99-6035AFD7D33B}"/>
              </a:ext>
            </a:extLst>
          </p:cNvPr>
          <p:cNvSpPr txBox="1"/>
          <p:nvPr/>
        </p:nvSpPr>
        <p:spPr>
          <a:xfrm>
            <a:off x="1094094" y="713260"/>
            <a:ext cx="16380308" cy="2193806"/>
          </a:xfrm>
          <a:prstGeom prst="rect">
            <a:avLst/>
          </a:prstGeom>
          <a:noFill/>
        </p:spPr>
        <p:txBody>
          <a:bodyPr wrap="square">
            <a:spAutoFit/>
          </a:bodyPr>
          <a:lstStyle/>
          <a:p>
            <a:pPr algn="ctr">
              <a:lnSpc>
                <a:spcPct val="150000"/>
              </a:lnSpc>
              <a:spcAft>
                <a:spcPts val="800"/>
              </a:spcAft>
            </a:pPr>
            <a:r>
              <a:rPr lang="vi-VN" sz="4800">
                <a:solidFill>
                  <a:srgbClr val="000000"/>
                </a:solidFill>
                <a:latin typeface="Calibri" panose="020F0502020204030204" pitchFamily="34" charset="0"/>
                <a:ea typeface="Calibri" panose="020F0502020204030204" pitchFamily="34" charset="0"/>
                <a:cs typeface="Calibri" panose="020F0502020204030204" pitchFamily="34" charset="0"/>
              </a:rPr>
              <a:t>- Chữ "ie” được phát âm là /i:/ khi nó là những nguyên âm ở giữa một chữ</a:t>
            </a:r>
            <a:endParaRPr lang="en-US" sz="44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9BCC1D85-5D82-4E16-91B1-9728948048BF}"/>
              </a:ext>
            </a:extLst>
          </p:cNvPr>
          <p:cNvGraphicFramePr>
            <a:graphicFrameLocks noGrp="1"/>
          </p:cNvGraphicFramePr>
          <p:nvPr>
            <p:extLst>
              <p:ext uri="{D42A27DB-BD31-4B8C-83A1-F6EECF244321}">
                <p14:modId xmlns:p14="http://schemas.microsoft.com/office/powerpoint/2010/main" val="3331926079"/>
              </p:ext>
            </p:extLst>
          </p:nvPr>
        </p:nvGraphicFramePr>
        <p:xfrm>
          <a:off x="2955888" y="2907066"/>
          <a:ext cx="12376224" cy="5587350"/>
        </p:xfrm>
        <a:graphic>
          <a:graphicData uri="http://schemas.openxmlformats.org/drawingml/2006/table">
            <a:tbl>
              <a:tblPr firstRow="1" firstCol="1" bandRow="1"/>
              <a:tblGrid>
                <a:gridCol w="4125408">
                  <a:extLst>
                    <a:ext uri="{9D8B030D-6E8A-4147-A177-3AD203B41FA5}">
                      <a16:colId xmlns:a16="http://schemas.microsoft.com/office/drawing/2014/main" val="88357578"/>
                    </a:ext>
                  </a:extLst>
                </a:gridCol>
                <a:gridCol w="4125408">
                  <a:extLst>
                    <a:ext uri="{9D8B030D-6E8A-4147-A177-3AD203B41FA5}">
                      <a16:colId xmlns:a16="http://schemas.microsoft.com/office/drawing/2014/main" val="3484420306"/>
                    </a:ext>
                  </a:extLst>
                </a:gridCol>
                <a:gridCol w="4125408">
                  <a:extLst>
                    <a:ext uri="{9D8B030D-6E8A-4147-A177-3AD203B41FA5}">
                      <a16:colId xmlns:a16="http://schemas.microsoft.com/office/drawing/2014/main" val="1510206373"/>
                    </a:ext>
                  </a:extLst>
                </a:gridCol>
              </a:tblGrid>
              <a:tr h="1117470">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Examples</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Transcription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just">
                        <a:lnSpc>
                          <a:spcPct val="150000"/>
                        </a:lnSpc>
                        <a:spcAft>
                          <a:spcPts val="7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Meaning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930682399"/>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grief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/gri:f/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nỗi lo buồn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596057"/>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chief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ʃ</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i:f/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người đứng đầu</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30849"/>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believe</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'li:v/</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tin tưởng</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651580"/>
                  </a:ext>
                </a:extLst>
              </a:tr>
              <a:tr h="1117470">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belief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/b</a:t>
                      </a:r>
                      <a:r>
                        <a:rPr lang="en-US" sz="4400" b="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'li:f/</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700"/>
                        </a:spcAft>
                      </a:pPr>
                      <a:r>
                        <a:rPr lang="en-US" sz="4400" b="0">
                          <a:solidFill>
                            <a:srgbClr val="000000"/>
                          </a:solidFill>
                          <a:effectLst/>
                          <a:latin typeface="Calibri" panose="020F0502020204030204" pitchFamily="34" charset="0"/>
                          <a:ea typeface="Cambria" panose="02040503050406030204" pitchFamily="18" charset="0"/>
                          <a:cs typeface="Cambria" panose="02040503050406030204" pitchFamily="18" charset="0"/>
                        </a:rPr>
                        <a:t>niềm tin, lòng tin</a:t>
                      </a:r>
                      <a:endParaRPr lang="en-US" sz="44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768634"/>
                  </a:ext>
                </a:extLst>
              </a:tr>
            </a:tbl>
          </a:graphicData>
        </a:graphic>
      </p:graphicFrame>
    </p:spTree>
    <p:extLst>
      <p:ext uri="{BB962C8B-B14F-4D97-AF65-F5344CB8AC3E}">
        <p14:creationId xmlns:p14="http://schemas.microsoft.com/office/powerpoint/2010/main" val="174920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90"/>
                                          </p:val>
                                        </p:tav>
                                        <p:tav tm="100000">
                                          <p:val>
                                            <p:fltVal val="0"/>
                                          </p:val>
                                        </p:tav>
                                      </p:tavLst>
                                    </p:anim>
                                    <p:animEffect transition="in" filter="fade">
                                      <p:cBhvr>
                                        <p:cTn id="34" dur="500"/>
                                        <p:tgtEl>
                                          <p:spTgt spid="8"/>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 calcmode="lin" valueType="num">
                                      <p:cBhvr>
                                        <p:cTn id="51" dur="500" fill="hold"/>
                                        <p:tgtEl>
                                          <p:spTgt spid="11"/>
                                        </p:tgtEl>
                                        <p:attrNameLst>
                                          <p:attrName>style.rotation</p:attrName>
                                        </p:attrNameLst>
                                      </p:cBhvr>
                                      <p:tavLst>
                                        <p:tav tm="0">
                                          <p:val>
                                            <p:fltVal val="90"/>
                                          </p:val>
                                        </p:tav>
                                        <p:tav tm="100000">
                                          <p:val>
                                            <p:fltVal val="0"/>
                                          </p:val>
                                        </p:tav>
                                      </p:tavLst>
                                    </p:anim>
                                    <p:animEffect transition="in" filter="fade">
                                      <p:cBhvr>
                                        <p:cTn id="52" dur="500"/>
                                        <p:tgtEl>
                                          <p:spTgt spid="11"/>
                                        </p:tgtEl>
                                      </p:cBhvr>
                                    </p:animEffect>
                                  </p:childTnLst>
                                </p:cTn>
                              </p:par>
                              <p:par>
                                <p:cTn id="53" presetID="31"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 calcmode="lin" valueType="num">
                                      <p:cBhvr>
                                        <p:cTn id="69" dur="500" fill="hold"/>
                                        <p:tgtEl>
                                          <p:spTgt spid="6"/>
                                        </p:tgtEl>
                                        <p:attrNameLst>
                                          <p:attrName>style.rotation</p:attrName>
                                        </p:attrNameLst>
                                      </p:cBhvr>
                                      <p:tavLst>
                                        <p:tav tm="0">
                                          <p:val>
                                            <p:fltVal val="90"/>
                                          </p:val>
                                        </p:tav>
                                        <p:tav tm="100000">
                                          <p:val>
                                            <p:fltVal val="0"/>
                                          </p:val>
                                        </p:tav>
                                      </p:tavLst>
                                    </p:anim>
                                    <p:animEffect transition="in" filter="fade">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219200" y="2863728"/>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2. LANGUAGE</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 VOCABULARY</a:t>
            </a:r>
          </a:p>
        </p:txBody>
      </p:sp>
    </p:spTree>
    <p:extLst>
      <p:ext uri="{BB962C8B-B14F-4D97-AF65-F5344CB8AC3E}">
        <p14:creationId xmlns:p14="http://schemas.microsoft.com/office/powerpoint/2010/main" val="209233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4">
              <a:lum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1575870" y="480862"/>
            <a:ext cx="17116308" cy="646331"/>
          </a:xfrm>
          <a:prstGeom prst="rect">
            <a:avLst/>
          </a:prstGeom>
          <a:noFill/>
        </p:spPr>
        <p:txBody>
          <a:bodyPr wrap="square">
            <a:spAutoFit/>
          </a:bodyPr>
          <a:lstStyle/>
          <a:p>
            <a:pPr algn="just"/>
            <a:r>
              <a:rPr lang="en-US" sz="3600" b="1">
                <a:solidFill>
                  <a:srgbClr val="0070C0"/>
                </a:solidFill>
                <a:effectLst/>
                <a:latin typeface="Calibri" panose="020F0502020204030204" pitchFamily="34" charset="0"/>
                <a:ea typeface="Arial" panose="020B0604020202020204" pitchFamily="34" charset="0"/>
                <a:cs typeface="Cambria" panose="02040503050406030204" pitchFamily="18" charset="0"/>
              </a:rPr>
              <a:t>Ex 1. Look at the pictures and complete the blanks with the words from the box.</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9" name="Picture 8">
            <a:extLst>
              <a:ext uri="{FF2B5EF4-FFF2-40B4-BE49-F238E27FC236}">
                <a16:creationId xmlns:a16="http://schemas.microsoft.com/office/drawing/2014/main" id="{7A81F901-F431-4272-A116-0E0D370759A4}"/>
              </a:ext>
            </a:extLst>
          </p:cNvPr>
          <p:cNvPicPr>
            <a:picLocks noChangeAspect="1"/>
          </p:cNvPicPr>
          <p:nvPr/>
        </p:nvPicPr>
        <p:blipFill>
          <a:blip r:embed="rId8"/>
          <a:stretch>
            <a:fillRect/>
          </a:stretch>
        </p:blipFill>
        <p:spPr>
          <a:xfrm>
            <a:off x="2110785" y="1112327"/>
            <a:ext cx="13954732" cy="8380873"/>
          </a:xfrm>
          <a:prstGeom prst="rect">
            <a:avLst/>
          </a:prstGeom>
        </p:spPr>
      </p:pic>
      <p:sp>
        <p:nvSpPr>
          <p:cNvPr id="3" name="Freeform 3"/>
          <p:cNvSpPr/>
          <p:nvPr/>
        </p:nvSpPr>
        <p:spPr>
          <a:xfrm flipH="1">
            <a:off x="-728376" y="8386612"/>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9">
              <a:duotone>
                <a:prstClr val="black"/>
                <a:schemeClr val="accent5">
                  <a:tint val="45000"/>
                  <a:satMod val="400000"/>
                </a:schemeClr>
              </a:duotone>
              <a:lum bright="-20000" contrast="40000"/>
              <a:extLst>
                <a:ext uri="{96DAC541-7B7A-43D3-8B79-37D633B846F1}">
                  <asvg:svgBlip xmlns:asvg="http://schemas.microsoft.com/office/drawing/2016/SVG/main" r:embed="rId10"/>
                </a:ext>
              </a:extLst>
            </a:blip>
            <a:stretch>
              <a:fillRect/>
            </a:stretch>
          </a:blipFill>
        </p:spPr>
      </p:sp>
    </p:spTree>
    <p:extLst>
      <p:ext uri="{BB962C8B-B14F-4D97-AF65-F5344CB8AC3E}">
        <p14:creationId xmlns:p14="http://schemas.microsoft.com/office/powerpoint/2010/main" val="281230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 calcmode="lin" valueType="num">
                                      <p:cBhvr>
                                        <p:cTn id="45" dur="500" fill="hold"/>
                                        <p:tgtEl>
                                          <p:spTgt spid="9"/>
                                        </p:tgtEl>
                                        <p:attrNameLst>
                                          <p:attrName>style.rotation</p:attrName>
                                        </p:attrNameLst>
                                      </p:cBhvr>
                                      <p:tavLst>
                                        <p:tav tm="0">
                                          <p:val>
                                            <p:fltVal val="90"/>
                                          </p:val>
                                        </p:tav>
                                        <p:tav tm="100000">
                                          <p:val>
                                            <p:fltVal val="0"/>
                                          </p:val>
                                        </p:tav>
                                      </p:tavLst>
                                    </p:anim>
                                    <p:animEffect transition="in" filter="fade">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2">
              <a:lum contrast="40000"/>
              <a:extLst>
                <a:ext uri="{96DAC541-7B7A-43D3-8B79-37D633B846F1}">
                  <asvg:svgBlip xmlns:asvg="http://schemas.microsoft.com/office/drawing/2016/SVG/main" r:embed="rId3"/>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4">
              <a:lum contrast="40000"/>
              <a:extLst>
                <a:ext uri="{96DAC541-7B7A-43D3-8B79-37D633B846F1}">
                  <asvg:svgBlip xmlns:asvg="http://schemas.microsoft.com/office/drawing/2016/SVG/main" r:embed="rId5"/>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1575870" y="480862"/>
            <a:ext cx="17116308" cy="646331"/>
          </a:xfrm>
          <a:prstGeom prst="rect">
            <a:avLst/>
          </a:prstGeom>
          <a:noFill/>
        </p:spPr>
        <p:txBody>
          <a:bodyPr wrap="square">
            <a:spAutoFit/>
          </a:bodyPr>
          <a:lstStyle/>
          <a:p>
            <a:pPr algn="just"/>
            <a:r>
              <a:rPr lang="en-US" sz="3600" b="1">
                <a:solidFill>
                  <a:srgbClr val="0070C0"/>
                </a:solidFill>
                <a:effectLst/>
                <a:latin typeface="Calibri" panose="020F0502020204030204" pitchFamily="34" charset="0"/>
                <a:ea typeface="Arial" panose="020B0604020202020204" pitchFamily="34" charset="0"/>
                <a:cs typeface="Cambria" panose="02040503050406030204" pitchFamily="18" charset="0"/>
              </a:rPr>
              <a:t>Ex 1. Look at the pictures and complete the blanks with the words from the box.</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3" name="Freeform 3"/>
          <p:cNvSpPr/>
          <p:nvPr/>
        </p:nvSpPr>
        <p:spPr>
          <a:xfrm flipH="1">
            <a:off x="-479525" y="9014836"/>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6">
              <a:duotone>
                <a:prstClr val="black"/>
                <a:schemeClr val="accent5">
                  <a:tint val="45000"/>
                  <a:satMod val="400000"/>
                </a:schemeClr>
              </a:duotone>
              <a:lum bright="-20000" contrast="40000"/>
              <a:extLst>
                <a:ext uri="{96DAC541-7B7A-43D3-8B79-37D633B846F1}">
                  <asvg:svgBlip xmlns:asvg="http://schemas.microsoft.com/office/drawing/2016/SVG/main" r:embed="rId7"/>
                </a:ext>
              </a:extLst>
            </a:blip>
            <a:stretch>
              <a:fillRect/>
            </a:stretch>
          </a:blipFill>
        </p:spPr>
      </p:sp>
      <p:pic>
        <p:nvPicPr>
          <p:cNvPr id="5" name="Picture 4">
            <a:extLst>
              <a:ext uri="{FF2B5EF4-FFF2-40B4-BE49-F238E27FC236}">
                <a16:creationId xmlns:a16="http://schemas.microsoft.com/office/drawing/2014/main" id="{015C17C5-4692-4C4C-A532-3E6BCCAD5606}"/>
              </a:ext>
            </a:extLst>
          </p:cNvPr>
          <p:cNvPicPr>
            <a:picLocks noChangeAspect="1"/>
          </p:cNvPicPr>
          <p:nvPr/>
        </p:nvPicPr>
        <p:blipFill>
          <a:blip r:embed="rId8"/>
          <a:stretch>
            <a:fillRect/>
          </a:stretch>
        </p:blipFill>
        <p:spPr>
          <a:xfrm>
            <a:off x="755470" y="1388170"/>
            <a:ext cx="16776415" cy="6998442"/>
          </a:xfrm>
          <a:prstGeom prst="rect">
            <a:avLst/>
          </a:prstGeom>
        </p:spPr>
      </p:pic>
      <p:sp>
        <p:nvSpPr>
          <p:cNvPr id="2" name="Freeform 2"/>
          <p:cNvSpPr/>
          <p:nvPr/>
        </p:nvSpPr>
        <p:spPr>
          <a:xfrm>
            <a:off x="16018956"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9">
              <a:lum bright="20000" contrast="40000"/>
              <a:extLst>
                <a:ext uri="{96DAC541-7B7A-43D3-8B79-37D633B846F1}">
                  <asvg:svgBlip xmlns:asvg="http://schemas.microsoft.com/office/drawing/2016/SVG/main" r:embed="rId10"/>
                </a:ext>
              </a:extLst>
            </a:blip>
            <a:stretch>
              <a:fillRect/>
            </a:stretch>
          </a:blipFill>
        </p:spPr>
      </p:sp>
      <p:sp>
        <p:nvSpPr>
          <p:cNvPr id="22" name="TextBox 21">
            <a:extLst>
              <a:ext uri="{FF2B5EF4-FFF2-40B4-BE49-F238E27FC236}">
                <a16:creationId xmlns:a16="http://schemas.microsoft.com/office/drawing/2014/main" id="{4B131500-40D3-4332-8112-6CD686E98E49}"/>
              </a:ext>
            </a:extLst>
          </p:cNvPr>
          <p:cNvSpPr txBox="1"/>
          <p:nvPr/>
        </p:nvSpPr>
        <p:spPr>
          <a:xfrm>
            <a:off x="1575870" y="4530212"/>
            <a:ext cx="2852306"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 statue </a:t>
            </a:r>
            <a:endParaRPr lang="en-US" sz="4800" b="1">
              <a:solidFill>
                <a:srgbClr val="FF0000"/>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55029408-580E-459E-8EE7-1FBDB58E5186}"/>
              </a:ext>
            </a:extLst>
          </p:cNvPr>
          <p:cNvSpPr txBox="1"/>
          <p:nvPr/>
        </p:nvSpPr>
        <p:spPr>
          <a:xfrm>
            <a:off x="4768070" y="4507353"/>
            <a:ext cx="4440720"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railway station </a:t>
            </a:r>
            <a:endParaRPr lang="en-US" sz="4800" b="1">
              <a:solidFill>
                <a:srgbClr val="FF000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64BC322D-8BCB-4206-85ED-E1583C36140E}"/>
              </a:ext>
            </a:extLst>
          </p:cNvPr>
          <p:cNvSpPr txBox="1"/>
          <p:nvPr/>
        </p:nvSpPr>
        <p:spPr>
          <a:xfrm>
            <a:off x="9796359" y="4498118"/>
            <a:ext cx="3153155"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memorial</a:t>
            </a:r>
            <a:endParaRPr lang="en-US" sz="4800" b="1">
              <a:solidFill>
                <a:srgbClr val="FF0000"/>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E1AABAB9-02B6-4B60-A4CB-ECEB0AD0B6A3}"/>
              </a:ext>
            </a:extLst>
          </p:cNvPr>
          <p:cNvSpPr txBox="1"/>
          <p:nvPr/>
        </p:nvSpPr>
        <p:spPr>
          <a:xfrm>
            <a:off x="13767333" y="4498118"/>
            <a:ext cx="444436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cathedral </a:t>
            </a:r>
            <a:endParaRPr lang="en-US" sz="4800" b="1">
              <a:solidFill>
                <a:srgbClr val="FF0000"/>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60F7A4C3-8AB9-44B6-AFE2-65389D0EAC17}"/>
              </a:ext>
            </a:extLst>
          </p:cNvPr>
          <p:cNvSpPr txBox="1"/>
          <p:nvPr/>
        </p:nvSpPr>
        <p:spPr>
          <a:xfrm>
            <a:off x="1575870" y="8359319"/>
            <a:ext cx="2588198"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palace </a:t>
            </a:r>
            <a:endParaRPr lang="en-US" sz="4800" b="1">
              <a:solidFill>
                <a:srgbClr val="FF0000"/>
              </a:solidFill>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A1945DAB-E00E-413E-8420-4E6E0AC030DC}"/>
              </a:ext>
            </a:extLst>
          </p:cNvPr>
          <p:cNvSpPr txBox="1"/>
          <p:nvPr/>
        </p:nvSpPr>
        <p:spPr>
          <a:xfrm>
            <a:off x="4964569" y="8355946"/>
            <a:ext cx="378890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petrol station</a:t>
            </a:r>
            <a:endParaRPr lang="en-US" sz="4800" b="1">
              <a:solidFill>
                <a:srgbClr val="FF0000"/>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B54D4881-C0F6-420F-98E0-47990C0E67E4}"/>
              </a:ext>
            </a:extLst>
          </p:cNvPr>
          <p:cNvSpPr txBox="1"/>
          <p:nvPr/>
        </p:nvSpPr>
        <p:spPr>
          <a:xfrm>
            <a:off x="9355248" y="8355945"/>
            <a:ext cx="3788906"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police station </a:t>
            </a:r>
            <a:endParaRPr lang="en-US" sz="4800" b="1">
              <a:solidFill>
                <a:srgbClr val="FF0000"/>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054596F9-06B5-4995-A278-F282C4A5A05B}"/>
              </a:ext>
            </a:extLst>
          </p:cNvPr>
          <p:cNvSpPr txBox="1"/>
          <p:nvPr/>
        </p:nvSpPr>
        <p:spPr>
          <a:xfrm>
            <a:off x="14158685" y="8327225"/>
            <a:ext cx="378890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cemetery </a:t>
            </a:r>
            <a:endParaRPr lang="en-US" sz="4800" b="1">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700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 calcmode="lin" valueType="num">
                                      <p:cBhvr>
                                        <p:cTn id="45" dur="500" fill="hold"/>
                                        <p:tgtEl>
                                          <p:spTgt spid="5"/>
                                        </p:tgtEl>
                                        <p:attrNameLst>
                                          <p:attrName>style.rotation</p:attrName>
                                        </p:attrNameLst>
                                      </p:cBhvr>
                                      <p:tavLst>
                                        <p:tav tm="0">
                                          <p:val>
                                            <p:fltVal val="90"/>
                                          </p:val>
                                        </p:tav>
                                        <p:tav tm="100000">
                                          <p:val>
                                            <p:fltVal val="0"/>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barn(inVertical)">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inVertical)">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inVertical)">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barn(inVertical)">
                                      <p:cBhvr>
                                        <p:cTn id="81" dur="500"/>
                                        <p:tgtEl>
                                          <p:spTgt spid="2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barn(inVertical)">
                                      <p:cBhvr>
                                        <p:cTn id="8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P spid="3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2">
              <a:lum contrast="40000"/>
              <a:extLst>
                <a:ext uri="{96DAC541-7B7A-43D3-8B79-37D633B846F1}">
                  <asvg:svgBlip xmlns:asvg="http://schemas.microsoft.com/office/drawing/2016/SVG/main" r:embed="rId3"/>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1575870" y="480862"/>
            <a:ext cx="17116308" cy="646331"/>
          </a:xfrm>
          <a:prstGeom prst="rect">
            <a:avLst/>
          </a:prstGeom>
          <a:noFill/>
        </p:spPr>
        <p:txBody>
          <a:bodyPr wrap="square">
            <a:spAutoFit/>
          </a:bodyPr>
          <a:lstStyle/>
          <a:p>
            <a:pPr algn="just"/>
            <a:r>
              <a:rPr lang="en-US" sz="3600" b="1">
                <a:solidFill>
                  <a:srgbClr val="0070C0"/>
                </a:solidFill>
                <a:effectLst/>
                <a:latin typeface="Calibri" panose="020F0502020204030204" pitchFamily="34" charset="0"/>
                <a:ea typeface="Arial" panose="020B0604020202020204" pitchFamily="34" charset="0"/>
                <a:cs typeface="Cambria" panose="02040503050406030204" pitchFamily="18" charset="0"/>
              </a:rPr>
              <a:t>Ex 1. Look at the pictures and complete the blanks with the words from the box.</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8" name="Picture 7">
            <a:extLst>
              <a:ext uri="{FF2B5EF4-FFF2-40B4-BE49-F238E27FC236}">
                <a16:creationId xmlns:a16="http://schemas.microsoft.com/office/drawing/2014/main" id="{E5909FA3-B52E-4DE7-AABA-5E18BB80753A}"/>
              </a:ext>
            </a:extLst>
          </p:cNvPr>
          <p:cNvPicPr>
            <a:picLocks noChangeAspect="1"/>
          </p:cNvPicPr>
          <p:nvPr/>
        </p:nvPicPr>
        <p:blipFill>
          <a:blip r:embed="rId4"/>
          <a:stretch>
            <a:fillRect/>
          </a:stretch>
        </p:blipFill>
        <p:spPr>
          <a:xfrm>
            <a:off x="741264" y="1104900"/>
            <a:ext cx="16749642" cy="8700517"/>
          </a:xfrm>
          <a:prstGeom prst="rect">
            <a:avLst/>
          </a:prstGeom>
        </p:spPr>
      </p:pic>
      <p:sp>
        <p:nvSpPr>
          <p:cNvPr id="3" name="Freeform 3"/>
          <p:cNvSpPr/>
          <p:nvPr/>
        </p:nvSpPr>
        <p:spPr>
          <a:xfrm rot="563437" flipH="1">
            <a:off x="-1020912" y="9391668"/>
            <a:ext cx="4110789" cy="2004987"/>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5">
              <a:duotone>
                <a:prstClr val="black"/>
                <a:schemeClr val="accent5">
                  <a:tint val="45000"/>
                  <a:satMod val="400000"/>
                </a:schemeClr>
              </a:duotone>
              <a:lum bright="-20000" contrast="40000"/>
              <a:extLst>
                <a:ext uri="{96DAC541-7B7A-43D3-8B79-37D633B846F1}">
                  <asvg:svgBlip xmlns:asvg="http://schemas.microsoft.com/office/drawing/2016/SVG/main" r:embed="rId6"/>
                </a:ext>
              </a:extLst>
            </a:blip>
            <a:stretch>
              <a:fillRect/>
            </a:stretch>
          </a:blipFill>
        </p:spPr>
      </p:sp>
      <p:sp>
        <p:nvSpPr>
          <p:cNvPr id="2" name="Freeform 2"/>
          <p:cNvSpPr/>
          <p:nvPr/>
        </p:nvSpPr>
        <p:spPr>
          <a:xfrm>
            <a:off x="16018956"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7">
              <a:lum bright="20000" contrast="40000"/>
              <a:extLst>
                <a:ext uri="{96DAC541-7B7A-43D3-8B79-37D633B846F1}">
                  <asvg:svgBlip xmlns:asvg="http://schemas.microsoft.com/office/drawing/2016/SVG/main" r:embed="rId8"/>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9">
              <a:lum contrast="40000"/>
              <a:extLst>
                <a:ext uri="{96DAC541-7B7A-43D3-8B79-37D633B846F1}">
                  <asvg:svgBlip xmlns:asvg="http://schemas.microsoft.com/office/drawing/2016/SVG/main" r:embed="rId10"/>
                </a:ext>
              </a:extLst>
            </a:blip>
            <a:stretch>
              <a:fillRect/>
            </a:stretch>
          </a:blipFill>
        </p:spPr>
      </p:sp>
      <p:sp>
        <p:nvSpPr>
          <p:cNvPr id="22" name="TextBox 21">
            <a:extLst>
              <a:ext uri="{FF2B5EF4-FFF2-40B4-BE49-F238E27FC236}">
                <a16:creationId xmlns:a16="http://schemas.microsoft.com/office/drawing/2014/main" id="{375991CF-0D81-47D1-BEE9-17302C8FBB20}"/>
              </a:ext>
            </a:extLst>
          </p:cNvPr>
          <p:cNvSpPr txBox="1"/>
          <p:nvPr/>
        </p:nvSpPr>
        <p:spPr>
          <a:xfrm>
            <a:off x="1086816" y="3300626"/>
            <a:ext cx="3332784"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shoe shop</a:t>
            </a:r>
            <a:endParaRPr lang="en-US" sz="4800" b="1">
              <a:solidFill>
                <a:srgbClr val="FF0000"/>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DF815CA9-1096-4668-8AB2-FE094B08740A}"/>
              </a:ext>
            </a:extLst>
          </p:cNvPr>
          <p:cNvSpPr txBox="1"/>
          <p:nvPr/>
        </p:nvSpPr>
        <p:spPr>
          <a:xfrm>
            <a:off x="5220101" y="3297253"/>
            <a:ext cx="3502137" cy="830997"/>
          </a:xfrm>
          <a:prstGeom prst="rect">
            <a:avLst/>
          </a:prstGeom>
          <a:noFill/>
        </p:spPr>
        <p:txBody>
          <a:bodyPr wrap="square">
            <a:spAutoFit/>
          </a:bodyPr>
          <a:lstStyle/>
          <a:p>
            <a:r>
              <a:rPr lang="vi-VN" sz="4800" b="1">
                <a:solidFill>
                  <a:srgbClr val="FF0000"/>
                </a:solidFill>
                <a:effectLst/>
                <a:latin typeface="Calibri" panose="020F0502020204030204" pitchFamily="34" charset="0"/>
                <a:ea typeface="Calibri" panose="020F0502020204030204" pitchFamily="34" charset="0"/>
                <a:cs typeface="Calibri" panose="020F0502020204030204" pitchFamily="34" charset="0"/>
              </a:rPr>
              <a:t>hairdresser's </a:t>
            </a:r>
            <a:endParaRPr lang="en-US" sz="4800" b="1">
              <a:solidFill>
                <a:srgbClr val="FF000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508688C3-E8B1-4F07-81DB-E49D151B5F7B}"/>
              </a:ext>
            </a:extLst>
          </p:cNvPr>
          <p:cNvSpPr txBox="1"/>
          <p:nvPr/>
        </p:nvSpPr>
        <p:spPr>
          <a:xfrm>
            <a:off x="9787783" y="3268532"/>
            <a:ext cx="3153155"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lamp post </a:t>
            </a:r>
            <a:endParaRPr lang="en-US" sz="4800" b="1">
              <a:solidFill>
                <a:srgbClr val="FF0000"/>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72E86E8E-F054-46F3-9CD2-BF7E2F8C86B2}"/>
              </a:ext>
            </a:extLst>
          </p:cNvPr>
          <p:cNvSpPr txBox="1"/>
          <p:nvPr/>
        </p:nvSpPr>
        <p:spPr>
          <a:xfrm>
            <a:off x="12760465" y="3268532"/>
            <a:ext cx="5442660"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pedestrian subway</a:t>
            </a:r>
            <a:endParaRPr lang="en-US" sz="4800" b="1">
              <a:solidFill>
                <a:srgbClr val="FF0000"/>
              </a:solidFill>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4C40A4BD-442B-448A-B0E4-7CA400BAB08F}"/>
              </a:ext>
            </a:extLst>
          </p:cNvPr>
          <p:cNvSpPr txBox="1"/>
          <p:nvPr/>
        </p:nvSpPr>
        <p:spPr>
          <a:xfrm>
            <a:off x="1093571" y="6106612"/>
            <a:ext cx="3319274"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fire station </a:t>
            </a:r>
            <a:endParaRPr lang="en-US" sz="4800" b="1">
              <a:solidFill>
                <a:srgbClr val="FF0000"/>
              </a:solidFill>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E11595FC-6100-4DD9-AC1B-6605812DA193}"/>
              </a:ext>
            </a:extLst>
          </p:cNvPr>
          <p:cNvSpPr txBox="1"/>
          <p:nvPr/>
        </p:nvSpPr>
        <p:spPr>
          <a:xfrm>
            <a:off x="4709322" y="6103239"/>
            <a:ext cx="4006161"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beauty salon </a:t>
            </a:r>
            <a:endParaRPr lang="en-US" sz="4800" b="1">
              <a:solidFill>
                <a:srgbClr val="FF0000"/>
              </a:solidFill>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BA08A3A4-6CDD-4FF9-832E-D5219EE66BDD}"/>
              </a:ext>
            </a:extLst>
          </p:cNvPr>
          <p:cNvSpPr txBox="1"/>
          <p:nvPr/>
        </p:nvSpPr>
        <p:spPr>
          <a:xfrm>
            <a:off x="8801851" y="6164794"/>
            <a:ext cx="7006995" cy="707886"/>
          </a:xfrm>
          <a:prstGeom prst="rect">
            <a:avLst/>
          </a:prstGeom>
          <a:noFill/>
        </p:spPr>
        <p:txBody>
          <a:bodyPr wrap="square">
            <a:spAutoFit/>
          </a:bodyPr>
          <a:lstStyle/>
          <a:p>
            <a:r>
              <a:rPr lang="vi-VN" sz="4000" b="1">
                <a:solidFill>
                  <a:srgbClr val="FF0000"/>
                </a:solidFill>
                <a:latin typeface="Calibri" panose="020F0502020204030204" pitchFamily="34" charset="0"/>
                <a:ea typeface="Calibri" panose="020F0502020204030204" pitchFamily="34" charset="0"/>
                <a:cs typeface="Calibri" panose="020F0502020204030204" pitchFamily="34" charset="0"/>
              </a:rPr>
              <a:t>children's playground</a:t>
            </a:r>
            <a:endParaRPr lang="en-US" sz="4000" b="1">
              <a:solidFill>
                <a:srgbClr val="FF0000"/>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B1D6BED9-053B-4018-8AB7-2E61C867200D}"/>
              </a:ext>
            </a:extLst>
          </p:cNvPr>
          <p:cNvSpPr txBox="1"/>
          <p:nvPr/>
        </p:nvSpPr>
        <p:spPr>
          <a:xfrm>
            <a:off x="14000032" y="6076302"/>
            <a:ext cx="350213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dress shop </a:t>
            </a:r>
            <a:endParaRPr lang="en-US" sz="4800" b="1">
              <a:solidFill>
                <a:srgbClr val="FF0000"/>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B5D71D5F-F2B8-4222-BC97-A86FE8A87D58}"/>
              </a:ext>
            </a:extLst>
          </p:cNvPr>
          <p:cNvSpPr txBox="1"/>
          <p:nvPr/>
        </p:nvSpPr>
        <p:spPr>
          <a:xfrm>
            <a:off x="1480467" y="9033529"/>
            <a:ext cx="350213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gift shop </a:t>
            </a:r>
            <a:endParaRPr lang="en-US" sz="4800" b="1">
              <a:solidFill>
                <a:srgbClr val="FF0000"/>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8C092C3E-51CF-4C0D-99C7-EDFDFE7D4A74}"/>
              </a:ext>
            </a:extLst>
          </p:cNvPr>
          <p:cNvSpPr txBox="1"/>
          <p:nvPr/>
        </p:nvSpPr>
        <p:spPr>
          <a:xfrm>
            <a:off x="5136680" y="9033530"/>
            <a:ext cx="3708994"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greengrocer's</a:t>
            </a:r>
            <a:endParaRPr lang="en-US" sz="4800" b="1">
              <a:solidFill>
                <a:srgbClr val="FF0000"/>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D9D42B7E-6905-49A6-971E-6BDD9B276286}"/>
              </a:ext>
            </a:extLst>
          </p:cNvPr>
          <p:cNvSpPr txBox="1"/>
          <p:nvPr/>
        </p:nvSpPr>
        <p:spPr>
          <a:xfrm>
            <a:off x="9442327" y="9033529"/>
            <a:ext cx="3502137"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sports shop </a:t>
            </a:r>
            <a:endParaRPr lang="en-US" sz="4800" b="1">
              <a:solidFill>
                <a:srgbClr val="FF0000"/>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438C0B0A-1620-4E5B-B291-7C587CFC563D}"/>
              </a:ext>
            </a:extLst>
          </p:cNvPr>
          <p:cNvSpPr txBox="1"/>
          <p:nvPr/>
        </p:nvSpPr>
        <p:spPr>
          <a:xfrm>
            <a:off x="14325600" y="9004809"/>
            <a:ext cx="2792163" cy="830997"/>
          </a:xfrm>
          <a:prstGeom prst="rect">
            <a:avLst/>
          </a:prstGeom>
          <a:noFill/>
        </p:spPr>
        <p:txBody>
          <a:bodyPr wrap="squar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bakery</a:t>
            </a:r>
            <a:endParaRPr lang="en-US" sz="4800" b="1">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34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barn(inVertical)">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barn(inVertical)">
                                      <p:cBhvr>
                                        <p:cTn id="71" dur="500"/>
                                        <p:tgtEl>
                                          <p:spTgt spid="31"/>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barn(inVertical)">
                                      <p:cBhvr>
                                        <p:cTn id="76" dur="5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barn(inVertical)">
                                      <p:cBhvr>
                                        <p:cTn id="81" dur="500"/>
                                        <p:tgtEl>
                                          <p:spTgt spid="33"/>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barn(inVertical)">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barn(inVertical)">
                                      <p:cBhvr>
                                        <p:cTn id="91" dur="500"/>
                                        <p:tgtEl>
                                          <p:spTgt spid="35"/>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barn(inVertical)">
                                      <p:cBhvr>
                                        <p:cTn id="96" dur="500"/>
                                        <p:tgtEl>
                                          <p:spTgt spid="36"/>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barn(inVertical)">
                                      <p:cBhvr>
                                        <p:cTn id="101" dur="500"/>
                                        <p:tgtEl>
                                          <p:spTgt spid="37"/>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barn(inVertical)">
                                      <p:cBhvr>
                                        <p:cTn id="10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30" grpId="0"/>
      <p:bldP spid="31" grpId="0"/>
      <p:bldP spid="32" grpId="0"/>
      <p:bldP spid="33" grpId="0"/>
      <p:bldP spid="34" grpId="0"/>
      <p:bldP spid="35" grpId="0"/>
      <p:bldP spid="36" grpId="0"/>
      <p:bldP spid="37"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632111" y="8854627"/>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226300" y="335127"/>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2. Choose the correct adjectives to complete the sentences.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A1C377BA-E281-4CF5-A714-F5479E628013}"/>
              </a:ext>
            </a:extLst>
          </p:cNvPr>
          <p:cNvSpPr txBox="1"/>
          <p:nvPr/>
        </p:nvSpPr>
        <p:spPr>
          <a:xfrm>
            <a:off x="672935" y="937605"/>
            <a:ext cx="16481854" cy="8411790"/>
          </a:xfrm>
          <a:prstGeom prst="rect">
            <a:avLst/>
          </a:prstGeom>
          <a:noFill/>
        </p:spPr>
        <p:txBody>
          <a:bodyPr wrap="square">
            <a:spAutoFit/>
          </a:bodyPr>
          <a:lstStyle/>
          <a:p>
            <a:pPr algn="just">
              <a:lnSpc>
                <a:spcPct val="110000"/>
              </a:lnSpc>
              <a:spcAft>
                <a:spcPts val="600"/>
              </a:spcAft>
              <a:tabLst>
                <a:tab pos="622935" algn="l"/>
                <a:tab pos="314960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The road is not</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(wide/ narrow)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enough for two cars</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to pass comfortably.</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379984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Inside the cathedral, it's</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(noisy/ peaceful)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and quiet.</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379984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Those shoes are really</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(cheap/ expensive) </a:t>
            </a:r>
            <a:r>
              <a:rPr lang="en-US" sz="4200" b="1">
                <a:effectLst/>
                <a:latin typeface="Calibri" panose="020F0502020204030204" pitchFamily="34" charset="0"/>
                <a:ea typeface="Cambria" panose="02040503050406030204" pitchFamily="18" charset="0"/>
                <a:cs typeface="Cambria" panose="02040503050406030204" pitchFamily="18" charset="0"/>
              </a:rPr>
              <a:t>–</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they</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only cost £25.</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607822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My house is rather far from my school, so it’s a bit</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(convenient/ inconvenient).</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4929505" algn="r"/>
                <a:tab pos="505841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Kids always find Christmas</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(exciting/</a:t>
            </a:r>
            <a:r>
              <a:rPr lang="en-US" sz="4200" b="1">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boring).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They</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are always looking forward to Christmas.</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6070600" algn="r"/>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The air in the countryside is fresh and</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(polluted/unpolluted).</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3531870" algn="r"/>
                <a:tab pos="3660775"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Hoi An is a(n)</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(old</a:t>
            </a:r>
            <a:r>
              <a:rPr lang="en-US" sz="4200" b="1">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modern)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town near Da Nang.</a:t>
            </a:r>
            <a:endParaRPr lang="en-US" sz="42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22935" algn="l"/>
                <a:tab pos="6078220" algn="l"/>
              </a:tabLst>
            </a:pPr>
            <a:r>
              <a:rPr lang="en-US" sz="42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 a lot of shops nearby, so the streets are always busy and</a:t>
            </a:r>
            <a:r>
              <a:rPr lang="en-US" sz="4200">
                <a:effectLst/>
                <a:latin typeface="Calibri" panose="020F0502020204030204" pitchFamily="34" charset="0"/>
                <a:ea typeface="Cambria" panose="02040503050406030204" pitchFamily="18" charset="0"/>
                <a:cs typeface="Cambria" panose="02040503050406030204" pitchFamily="18" charset="0"/>
              </a:rPr>
              <a:t> </a:t>
            </a:r>
            <a:r>
              <a:rPr lang="en-US" sz="4200" b="1">
                <a:solidFill>
                  <a:srgbClr val="000000"/>
                </a:solidFill>
                <a:effectLst/>
                <a:latin typeface="Calibri" panose="020F0502020204030204" pitchFamily="34" charset="0"/>
                <a:ea typeface="Cambria" panose="02040503050406030204" pitchFamily="18" charset="0"/>
                <a:cs typeface="Cambria" panose="02040503050406030204" pitchFamily="18" charset="0"/>
              </a:rPr>
              <a:t>(noisy/ quiet) </a:t>
            </a:r>
            <a:r>
              <a:rPr lang="en-US" sz="4200">
                <a:solidFill>
                  <a:srgbClr val="000000"/>
                </a:solidFill>
                <a:effectLst/>
                <a:latin typeface="Calibri" panose="020F0502020204030204" pitchFamily="34" charset="0"/>
                <a:ea typeface="Cambria" panose="02040503050406030204" pitchFamily="18" charset="0"/>
                <a:cs typeface="Cambria" panose="02040503050406030204" pitchFamily="18" charset="0"/>
              </a:rPr>
              <a:t>during the day.</a:t>
            </a:r>
            <a:endParaRPr lang="en-US" sz="4200">
              <a:effectLst/>
              <a:latin typeface="Cambria" panose="02040503050406030204" pitchFamily="18" charset="0"/>
              <a:ea typeface="Cambria" panose="02040503050406030204" pitchFamily="18" charset="0"/>
              <a:cs typeface="Cambria" panose="02040503050406030204" pitchFamily="18" charset="0"/>
            </a:endParaRPr>
          </a:p>
        </p:txBody>
      </p:sp>
      <p:sp>
        <p:nvSpPr>
          <p:cNvPr id="4" name="Rectangle: Rounded Corners 3">
            <a:extLst>
              <a:ext uri="{FF2B5EF4-FFF2-40B4-BE49-F238E27FC236}">
                <a16:creationId xmlns:a16="http://schemas.microsoft.com/office/drawing/2014/main" id="{5162A1CC-62D1-4C5D-A9BD-55751DD79053}"/>
              </a:ext>
            </a:extLst>
          </p:cNvPr>
          <p:cNvSpPr/>
          <p:nvPr/>
        </p:nvSpPr>
        <p:spPr>
          <a:xfrm>
            <a:off x="4572000" y="937605"/>
            <a:ext cx="1548036"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EDA0EE4B-7387-4DEC-BF80-DE0563AE2D98}"/>
              </a:ext>
            </a:extLst>
          </p:cNvPr>
          <p:cNvSpPr/>
          <p:nvPr/>
        </p:nvSpPr>
        <p:spPr>
          <a:xfrm>
            <a:off x="8166535" y="1806489"/>
            <a:ext cx="2223356"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0368E60C-8A75-4687-8946-345263B1C810}"/>
              </a:ext>
            </a:extLst>
          </p:cNvPr>
          <p:cNvSpPr/>
          <p:nvPr/>
        </p:nvSpPr>
        <p:spPr>
          <a:xfrm>
            <a:off x="6173931" y="2573703"/>
            <a:ext cx="1598469"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C0C79D51-4DE3-499E-BFD7-B041CB6BBA37}"/>
              </a:ext>
            </a:extLst>
          </p:cNvPr>
          <p:cNvSpPr/>
          <p:nvPr/>
        </p:nvSpPr>
        <p:spPr>
          <a:xfrm>
            <a:off x="710774" y="4046214"/>
            <a:ext cx="3175426"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840D43C1-631C-488D-ACA1-90C5CE286EB3}"/>
              </a:ext>
            </a:extLst>
          </p:cNvPr>
          <p:cNvSpPr/>
          <p:nvPr/>
        </p:nvSpPr>
        <p:spPr>
          <a:xfrm>
            <a:off x="7280870" y="4830421"/>
            <a:ext cx="2223356"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D50DA8BF-00F3-4C5B-A46F-E1C43503E12F}"/>
              </a:ext>
            </a:extLst>
          </p:cNvPr>
          <p:cNvSpPr/>
          <p:nvPr/>
        </p:nvSpPr>
        <p:spPr>
          <a:xfrm>
            <a:off x="11734800" y="6326507"/>
            <a:ext cx="2743200"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B478367A-9579-41E6-BEB1-7DE5D7ECA39E}"/>
              </a:ext>
            </a:extLst>
          </p:cNvPr>
          <p:cNvSpPr/>
          <p:nvPr/>
        </p:nvSpPr>
        <p:spPr>
          <a:xfrm>
            <a:off x="4334273" y="7043287"/>
            <a:ext cx="989862"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8AF62413-64A7-4CE0-8667-8D4ED7A13F90}"/>
              </a:ext>
            </a:extLst>
          </p:cNvPr>
          <p:cNvSpPr/>
          <p:nvPr/>
        </p:nvSpPr>
        <p:spPr>
          <a:xfrm>
            <a:off x="710774" y="8578276"/>
            <a:ext cx="1515526" cy="67001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barn(inVertical)">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barn(inVertical)">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inVertical)">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inVertical)">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barn(inVertical)">
                                      <p:cBhvr>
                                        <p:cTn id="81" dur="500"/>
                                        <p:tgtEl>
                                          <p:spTgt spid="2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barn(inVertical)">
                                      <p:cBhvr>
                                        <p:cTn id="8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4" grpId="0" animBg="1"/>
      <p:bldP spid="24" grpId="0" animBg="1"/>
      <p:bldP spid="25" grpId="0" animBg="1"/>
      <p:bldP spid="26" grpId="0" animBg="1"/>
      <p:bldP spid="27" grpId="0" animBg="1"/>
      <p:bldP spid="28" grpId="0" animBg="1"/>
      <p:bldP spid="29" grpId="0" animBg="1"/>
      <p:bldP spid="3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4">
              <a:lum contrast="40000"/>
              <a:extLst>
                <a:ext uri="{96DAC541-7B7A-43D3-8B79-37D633B846F1}">
                  <asvg:svgBlip xmlns:asvg="http://schemas.microsoft.com/office/drawing/2016/SVG/main" r:embed="rId5"/>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4038600" y="345084"/>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3. Read and do the crossword below.</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4" name="Picture 3">
            <a:extLst>
              <a:ext uri="{FF2B5EF4-FFF2-40B4-BE49-F238E27FC236}">
                <a16:creationId xmlns:a16="http://schemas.microsoft.com/office/drawing/2014/main" id="{48F27E77-F31A-44D4-B6D8-F24D30C46B22}"/>
              </a:ext>
            </a:extLst>
          </p:cNvPr>
          <p:cNvPicPr>
            <a:picLocks noChangeAspect="1"/>
          </p:cNvPicPr>
          <p:nvPr/>
        </p:nvPicPr>
        <p:blipFill>
          <a:blip r:embed="rId8"/>
          <a:stretch>
            <a:fillRect/>
          </a:stretch>
        </p:blipFill>
        <p:spPr>
          <a:xfrm>
            <a:off x="1791486" y="976200"/>
            <a:ext cx="14110971" cy="8531557"/>
          </a:xfrm>
          <a:prstGeom prst="rect">
            <a:avLst/>
          </a:prstGeom>
        </p:spPr>
      </p:pic>
      <p:sp>
        <p:nvSpPr>
          <p:cNvPr id="3" name="Freeform 3"/>
          <p:cNvSpPr/>
          <p:nvPr/>
        </p:nvSpPr>
        <p:spPr>
          <a:xfrm flipH="1">
            <a:off x="-728376" y="8386612"/>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9">
              <a:duotone>
                <a:prstClr val="black"/>
                <a:schemeClr val="accent5">
                  <a:tint val="45000"/>
                  <a:satMod val="400000"/>
                </a:schemeClr>
              </a:duotone>
              <a:lum bright="-20000" contrast="40000"/>
              <a:extLst>
                <a:ext uri="{96DAC541-7B7A-43D3-8B79-37D633B846F1}">
                  <asvg:svgBlip xmlns:asvg="http://schemas.microsoft.com/office/drawing/2016/SVG/main" r:embed="rId10"/>
                </a:ext>
              </a:extLst>
            </a:blip>
            <a:stretch>
              <a:fillRect/>
            </a:stretch>
          </a:blipFill>
        </p:spPr>
      </p:sp>
      <p:sp>
        <p:nvSpPr>
          <p:cNvPr id="22" name="TextBox 21">
            <a:extLst>
              <a:ext uri="{FF2B5EF4-FFF2-40B4-BE49-F238E27FC236}">
                <a16:creationId xmlns:a16="http://schemas.microsoft.com/office/drawing/2014/main" id="{54455BF2-239F-4FD1-803D-503095F58262}"/>
              </a:ext>
            </a:extLst>
          </p:cNvPr>
          <p:cNvSpPr txBox="1"/>
          <p:nvPr/>
        </p:nvSpPr>
        <p:spPr>
          <a:xfrm>
            <a:off x="3198879" y="3401190"/>
            <a:ext cx="13043472"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 A     R     T      G    A      L      L     E      R    Y     E      H</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1B4975D1-67C8-4666-AA1E-B3C2A7C80068}"/>
              </a:ext>
            </a:extLst>
          </p:cNvPr>
          <p:cNvSpPr txBox="1"/>
          <p:nvPr/>
        </p:nvSpPr>
        <p:spPr>
          <a:xfrm>
            <a:off x="7543800" y="2918377"/>
            <a:ext cx="959308" cy="2529923"/>
          </a:xfrm>
          <a:prstGeom prst="rect">
            <a:avLst/>
          </a:prstGeom>
          <a:noFill/>
        </p:spPr>
        <p:txBody>
          <a:bodyPr wrap="square">
            <a:spAutoFit/>
          </a:bodyPr>
          <a:lstStyle/>
          <a:p>
            <a:pPr>
              <a:lnSpc>
                <a:spcPct val="80000"/>
              </a:lnSpc>
            </a:pPr>
            <a:r>
              <a:rPr lang="en-US" sz="4800" b="1">
                <a:solidFill>
                  <a:srgbClr val="FF0000"/>
                </a:solidFill>
                <a:effectLst/>
                <a:latin typeface="+mj-lt"/>
                <a:ea typeface="Calibri" panose="020F0502020204030204" pitchFamily="34" charset="0"/>
              </a:rPr>
              <a:t>P</a:t>
            </a:r>
          </a:p>
          <a:p>
            <a:pPr>
              <a:lnSpc>
                <a:spcPct val="80000"/>
              </a:lnSpc>
            </a:pPr>
            <a:endParaRPr lang="en-US" sz="4800" b="1">
              <a:solidFill>
                <a:srgbClr val="FF0000"/>
              </a:solidFill>
              <a:latin typeface="+mj-lt"/>
            </a:endParaRPr>
          </a:p>
          <a:p>
            <a:pPr>
              <a:lnSpc>
                <a:spcPct val="80000"/>
              </a:lnSpc>
            </a:pPr>
            <a:r>
              <a:rPr lang="en-US" sz="4800" b="1">
                <a:solidFill>
                  <a:srgbClr val="FF0000"/>
                </a:solidFill>
                <a:latin typeface="+mj-lt"/>
              </a:rPr>
              <a:t>R</a:t>
            </a:r>
          </a:p>
          <a:p>
            <a:pPr>
              <a:lnSpc>
                <a:spcPct val="90000"/>
              </a:lnSpc>
            </a:pPr>
            <a:r>
              <a:rPr lang="en-US" sz="4800" b="1">
                <a:solidFill>
                  <a:srgbClr val="FF0000"/>
                </a:solidFill>
                <a:latin typeface="+mj-lt"/>
              </a:rPr>
              <a:t>K</a:t>
            </a:r>
          </a:p>
        </p:txBody>
      </p:sp>
      <p:sp>
        <p:nvSpPr>
          <p:cNvPr id="25" name="TextBox 24">
            <a:extLst>
              <a:ext uri="{FF2B5EF4-FFF2-40B4-BE49-F238E27FC236}">
                <a16:creationId xmlns:a16="http://schemas.microsoft.com/office/drawing/2014/main" id="{C3BE3914-2215-4D70-854F-5C5D8F85CACA}"/>
              </a:ext>
            </a:extLst>
          </p:cNvPr>
          <p:cNvSpPr txBox="1"/>
          <p:nvPr/>
        </p:nvSpPr>
        <p:spPr>
          <a:xfrm>
            <a:off x="3028932" y="952500"/>
            <a:ext cx="7791468"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  B     U     S      S      T     O     P</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356ADAF2-F0DE-471B-A4EB-87051E42A601}"/>
              </a:ext>
            </a:extLst>
          </p:cNvPr>
          <p:cNvSpPr txBox="1"/>
          <p:nvPr/>
        </p:nvSpPr>
        <p:spPr>
          <a:xfrm>
            <a:off x="11842292" y="4137640"/>
            <a:ext cx="959308" cy="5425460"/>
          </a:xfrm>
          <a:prstGeom prst="rect">
            <a:avLst/>
          </a:prstGeom>
          <a:noFill/>
        </p:spPr>
        <p:txBody>
          <a:bodyPr wrap="square">
            <a:spAutoFit/>
          </a:bodyPr>
          <a:lstStyle/>
          <a:p>
            <a:pPr>
              <a:lnSpc>
                <a:spcPct val="80000"/>
              </a:lnSpc>
            </a:pPr>
            <a:r>
              <a:rPr lang="en-US" sz="4800" b="1">
                <a:solidFill>
                  <a:srgbClr val="FF0000"/>
                </a:solidFill>
                <a:latin typeface="+mj-lt"/>
              </a:rPr>
              <a:t>E</a:t>
            </a:r>
          </a:p>
          <a:p>
            <a:pPr>
              <a:lnSpc>
                <a:spcPct val="80000"/>
              </a:lnSpc>
            </a:pPr>
            <a:r>
              <a:rPr lang="en-US" sz="4800" b="1">
                <a:solidFill>
                  <a:srgbClr val="FF0000"/>
                </a:solidFill>
                <a:latin typeface="+mj-lt"/>
              </a:rPr>
              <a:t>S</a:t>
            </a:r>
          </a:p>
          <a:p>
            <a:pPr>
              <a:lnSpc>
                <a:spcPct val="80000"/>
              </a:lnSpc>
            </a:pPr>
            <a:r>
              <a:rPr lang="en-US" sz="4800" b="1">
                <a:solidFill>
                  <a:srgbClr val="FF0000"/>
                </a:solidFill>
                <a:latin typeface="+mj-lt"/>
              </a:rPr>
              <a:t>T</a:t>
            </a:r>
          </a:p>
          <a:p>
            <a:pPr>
              <a:lnSpc>
                <a:spcPct val="80000"/>
              </a:lnSpc>
            </a:pPr>
            <a:r>
              <a:rPr lang="en-US" sz="4800" b="1">
                <a:solidFill>
                  <a:srgbClr val="FF0000"/>
                </a:solidFill>
                <a:latin typeface="+mj-lt"/>
              </a:rPr>
              <a:t>A</a:t>
            </a:r>
          </a:p>
          <a:p>
            <a:pPr>
              <a:lnSpc>
                <a:spcPct val="80000"/>
              </a:lnSpc>
            </a:pPr>
            <a:r>
              <a:rPr lang="en-US" sz="4800" b="1">
                <a:solidFill>
                  <a:srgbClr val="FF0000"/>
                </a:solidFill>
                <a:latin typeface="+mj-lt"/>
              </a:rPr>
              <a:t>U</a:t>
            </a:r>
          </a:p>
          <a:p>
            <a:pPr>
              <a:lnSpc>
                <a:spcPct val="80000"/>
              </a:lnSpc>
            </a:pPr>
            <a:r>
              <a:rPr lang="en-US" sz="4800" b="1">
                <a:solidFill>
                  <a:srgbClr val="FF0000"/>
                </a:solidFill>
                <a:latin typeface="+mj-lt"/>
              </a:rPr>
              <a:t>R</a:t>
            </a:r>
          </a:p>
          <a:p>
            <a:pPr>
              <a:lnSpc>
                <a:spcPct val="80000"/>
              </a:lnSpc>
            </a:pPr>
            <a:r>
              <a:rPr lang="en-US" sz="4800" b="1">
                <a:solidFill>
                  <a:srgbClr val="FF0000"/>
                </a:solidFill>
                <a:latin typeface="+mj-lt"/>
              </a:rPr>
              <a:t>A</a:t>
            </a:r>
          </a:p>
          <a:p>
            <a:pPr>
              <a:lnSpc>
                <a:spcPct val="80000"/>
              </a:lnSpc>
            </a:pPr>
            <a:r>
              <a:rPr lang="en-US" sz="4800" b="1">
                <a:solidFill>
                  <a:srgbClr val="FF0000"/>
                </a:solidFill>
                <a:latin typeface="+mj-lt"/>
              </a:rPr>
              <a:t>N</a:t>
            </a:r>
          </a:p>
          <a:p>
            <a:pPr>
              <a:lnSpc>
                <a:spcPct val="80000"/>
              </a:lnSpc>
            </a:pPr>
            <a:r>
              <a:rPr lang="en-US" sz="4800" b="1">
                <a:solidFill>
                  <a:srgbClr val="FF0000"/>
                </a:solidFill>
                <a:latin typeface="+mj-lt"/>
              </a:rPr>
              <a:t>T</a:t>
            </a:r>
          </a:p>
        </p:txBody>
      </p:sp>
      <p:sp>
        <p:nvSpPr>
          <p:cNvPr id="29" name="TextBox 28">
            <a:extLst>
              <a:ext uri="{FF2B5EF4-FFF2-40B4-BE49-F238E27FC236}">
                <a16:creationId xmlns:a16="http://schemas.microsoft.com/office/drawing/2014/main" id="{C73694B2-C40B-4266-80CD-FF35EDBD7C53}"/>
              </a:ext>
            </a:extLst>
          </p:cNvPr>
          <p:cNvSpPr txBox="1"/>
          <p:nvPr/>
        </p:nvSpPr>
        <p:spPr>
          <a:xfrm>
            <a:off x="3061060" y="5755067"/>
            <a:ext cx="8441337"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  C     A     F      E     T      E      R     I </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33F02A9A-B3EB-4F10-90F6-22D2BB1B169D}"/>
              </a:ext>
            </a:extLst>
          </p:cNvPr>
          <p:cNvSpPr txBox="1"/>
          <p:nvPr/>
        </p:nvSpPr>
        <p:spPr>
          <a:xfrm>
            <a:off x="10722413" y="1756724"/>
            <a:ext cx="959308" cy="3652667"/>
          </a:xfrm>
          <a:prstGeom prst="rect">
            <a:avLst/>
          </a:prstGeom>
          <a:noFill/>
        </p:spPr>
        <p:txBody>
          <a:bodyPr wrap="square">
            <a:spAutoFit/>
          </a:bodyPr>
          <a:lstStyle/>
          <a:p>
            <a:pPr>
              <a:lnSpc>
                <a:spcPct val="80000"/>
              </a:lnSpc>
            </a:pPr>
            <a:r>
              <a:rPr lang="en-US" sz="4800" b="1">
                <a:solidFill>
                  <a:srgbClr val="FF0000"/>
                </a:solidFill>
                <a:latin typeface="+mj-lt"/>
              </a:rPr>
              <a:t>C</a:t>
            </a:r>
          </a:p>
          <a:p>
            <a:pPr>
              <a:lnSpc>
                <a:spcPct val="80000"/>
              </a:lnSpc>
            </a:pPr>
            <a:r>
              <a:rPr lang="en-US" sz="4800" b="1">
                <a:solidFill>
                  <a:srgbClr val="FF0000"/>
                </a:solidFill>
                <a:latin typeface="+mj-lt"/>
              </a:rPr>
              <a:t>I</a:t>
            </a:r>
          </a:p>
          <a:p>
            <a:pPr>
              <a:lnSpc>
                <a:spcPct val="80000"/>
              </a:lnSpc>
            </a:pPr>
            <a:r>
              <a:rPr lang="en-US" sz="4800" b="1">
                <a:solidFill>
                  <a:srgbClr val="FF0000"/>
                </a:solidFill>
                <a:latin typeface="+mj-lt"/>
              </a:rPr>
              <a:t>N</a:t>
            </a:r>
          </a:p>
          <a:p>
            <a:pPr>
              <a:lnSpc>
                <a:spcPct val="80000"/>
              </a:lnSpc>
            </a:pPr>
            <a:endParaRPr lang="en-US" sz="4800" b="1">
              <a:solidFill>
                <a:srgbClr val="FF0000"/>
              </a:solidFill>
              <a:latin typeface="+mj-lt"/>
            </a:endParaRPr>
          </a:p>
          <a:p>
            <a:pPr>
              <a:lnSpc>
                <a:spcPct val="80000"/>
              </a:lnSpc>
            </a:pPr>
            <a:r>
              <a:rPr lang="en-US" sz="4800" b="1">
                <a:solidFill>
                  <a:srgbClr val="FF0000"/>
                </a:solidFill>
                <a:latin typeface="+mj-lt"/>
              </a:rPr>
              <a:t>M</a:t>
            </a:r>
          </a:p>
          <a:p>
            <a:pPr>
              <a:lnSpc>
                <a:spcPct val="80000"/>
              </a:lnSpc>
            </a:pPr>
            <a:r>
              <a:rPr lang="en-US" sz="4800" b="1">
                <a:solidFill>
                  <a:srgbClr val="FF0000"/>
                </a:solidFill>
                <a:latin typeface="+mj-lt"/>
              </a:rPr>
              <a:t>A</a:t>
            </a:r>
          </a:p>
        </p:txBody>
      </p:sp>
      <p:sp>
        <p:nvSpPr>
          <p:cNvPr id="32" name="TextBox 31">
            <a:extLst>
              <a:ext uri="{FF2B5EF4-FFF2-40B4-BE49-F238E27FC236}">
                <a16:creationId xmlns:a16="http://schemas.microsoft.com/office/drawing/2014/main" id="{701E6F67-A63E-44F7-9C3C-890EE79BB90D}"/>
              </a:ext>
            </a:extLst>
          </p:cNvPr>
          <p:cNvSpPr txBox="1"/>
          <p:nvPr/>
        </p:nvSpPr>
        <p:spPr>
          <a:xfrm>
            <a:off x="5115794" y="7514411"/>
            <a:ext cx="8441337"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  H      O    S      P     I      T             L</a:t>
            </a:r>
            <a:endParaRPr lang="en-US" sz="4800" b="1">
              <a:solidFill>
                <a:srgbClr val="FF0000"/>
              </a:solidFill>
              <a:latin typeface="+mj-lt"/>
            </a:endParaRPr>
          </a:p>
        </p:txBody>
      </p:sp>
      <p:sp>
        <p:nvSpPr>
          <p:cNvPr id="33" name="TextBox 32">
            <a:extLst>
              <a:ext uri="{FF2B5EF4-FFF2-40B4-BE49-F238E27FC236}">
                <a16:creationId xmlns:a16="http://schemas.microsoft.com/office/drawing/2014/main" id="{2921C718-D129-4641-B2BB-CC8B46F8545F}"/>
              </a:ext>
            </a:extLst>
          </p:cNvPr>
          <p:cNvSpPr txBox="1"/>
          <p:nvPr/>
        </p:nvSpPr>
        <p:spPr>
          <a:xfrm>
            <a:off x="13792200" y="1756723"/>
            <a:ext cx="959308" cy="3652667"/>
          </a:xfrm>
          <a:prstGeom prst="rect">
            <a:avLst/>
          </a:prstGeom>
          <a:noFill/>
        </p:spPr>
        <p:txBody>
          <a:bodyPr wrap="square">
            <a:spAutoFit/>
          </a:bodyPr>
          <a:lstStyle/>
          <a:p>
            <a:pPr>
              <a:lnSpc>
                <a:spcPct val="80000"/>
              </a:lnSpc>
            </a:pPr>
            <a:r>
              <a:rPr lang="en-US" sz="4800" b="1">
                <a:solidFill>
                  <a:srgbClr val="FF0000"/>
                </a:solidFill>
                <a:latin typeface="+mj-lt"/>
              </a:rPr>
              <a:t>B</a:t>
            </a:r>
          </a:p>
          <a:p>
            <a:pPr>
              <a:lnSpc>
                <a:spcPct val="80000"/>
              </a:lnSpc>
            </a:pPr>
            <a:r>
              <a:rPr lang="en-US" sz="4800" b="1">
                <a:solidFill>
                  <a:srgbClr val="FF0000"/>
                </a:solidFill>
                <a:latin typeface="+mj-lt"/>
              </a:rPr>
              <a:t>A</a:t>
            </a:r>
          </a:p>
          <a:p>
            <a:pPr>
              <a:lnSpc>
                <a:spcPct val="80000"/>
              </a:lnSpc>
            </a:pPr>
            <a:r>
              <a:rPr lang="en-US" sz="4800" b="1">
                <a:solidFill>
                  <a:srgbClr val="FF0000"/>
                </a:solidFill>
                <a:latin typeface="+mj-lt"/>
              </a:rPr>
              <a:t>K</a:t>
            </a:r>
          </a:p>
          <a:p>
            <a:pPr>
              <a:lnSpc>
                <a:spcPct val="80000"/>
              </a:lnSpc>
            </a:pPr>
            <a:endParaRPr lang="en-US" sz="4800" b="1">
              <a:solidFill>
                <a:srgbClr val="FF0000"/>
              </a:solidFill>
              <a:latin typeface="+mj-lt"/>
            </a:endParaRPr>
          </a:p>
          <a:p>
            <a:pPr>
              <a:lnSpc>
                <a:spcPct val="80000"/>
              </a:lnSpc>
            </a:pPr>
            <a:r>
              <a:rPr lang="en-US" sz="4800" b="1">
                <a:solidFill>
                  <a:srgbClr val="FF0000"/>
                </a:solidFill>
                <a:latin typeface="+mj-lt"/>
              </a:rPr>
              <a:t>R</a:t>
            </a:r>
          </a:p>
          <a:p>
            <a:pPr>
              <a:lnSpc>
                <a:spcPct val="80000"/>
              </a:lnSpc>
            </a:pPr>
            <a:r>
              <a:rPr lang="en-US" sz="4800" b="1">
                <a:solidFill>
                  <a:srgbClr val="FF0000"/>
                </a:solidFill>
                <a:latin typeface="+mj-lt"/>
              </a:rPr>
              <a:t>Y</a:t>
            </a:r>
          </a:p>
        </p:txBody>
      </p:sp>
      <p:sp>
        <p:nvSpPr>
          <p:cNvPr id="34" name="TextBox 33">
            <a:extLst>
              <a:ext uri="{FF2B5EF4-FFF2-40B4-BE49-F238E27FC236}">
                <a16:creationId xmlns:a16="http://schemas.microsoft.com/office/drawing/2014/main" id="{AA434A1B-A402-4A75-A371-F7148AFFF8AE}"/>
              </a:ext>
            </a:extLst>
          </p:cNvPr>
          <p:cNvSpPr txBox="1"/>
          <p:nvPr/>
        </p:nvSpPr>
        <p:spPr>
          <a:xfrm>
            <a:off x="4343400" y="4617303"/>
            <a:ext cx="785738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    A      R             E     T</a:t>
            </a:r>
            <a:endParaRPr lang="en-US" sz="4800" b="1">
              <a:solidFill>
                <a:srgbClr val="FF0000"/>
              </a:solidFill>
              <a:latin typeface="+mj-lt"/>
            </a:endParaRPr>
          </a:p>
        </p:txBody>
      </p:sp>
      <p:sp>
        <p:nvSpPr>
          <p:cNvPr id="35" name="TextBox 34">
            <a:extLst>
              <a:ext uri="{FF2B5EF4-FFF2-40B4-BE49-F238E27FC236}">
                <a16:creationId xmlns:a16="http://schemas.microsoft.com/office/drawing/2014/main" id="{399A882D-5D32-4A8D-A242-EE4079270622}"/>
              </a:ext>
            </a:extLst>
          </p:cNvPr>
          <p:cNvSpPr txBox="1"/>
          <p:nvPr/>
        </p:nvSpPr>
        <p:spPr>
          <a:xfrm>
            <a:off x="14948727" y="3008148"/>
            <a:ext cx="959308" cy="4834529"/>
          </a:xfrm>
          <a:prstGeom prst="rect">
            <a:avLst/>
          </a:prstGeom>
          <a:noFill/>
        </p:spPr>
        <p:txBody>
          <a:bodyPr wrap="square">
            <a:spAutoFit/>
          </a:bodyPr>
          <a:lstStyle/>
          <a:p>
            <a:pPr>
              <a:lnSpc>
                <a:spcPct val="80000"/>
              </a:lnSpc>
            </a:pPr>
            <a:r>
              <a:rPr lang="en-US" sz="4800" b="1">
                <a:solidFill>
                  <a:srgbClr val="FF0000"/>
                </a:solidFill>
                <a:latin typeface="+mj-lt"/>
              </a:rPr>
              <a:t>P</a:t>
            </a:r>
          </a:p>
          <a:p>
            <a:pPr>
              <a:lnSpc>
                <a:spcPct val="80000"/>
              </a:lnSpc>
            </a:pPr>
            <a:endParaRPr lang="en-US" sz="4800" b="1">
              <a:solidFill>
                <a:srgbClr val="FF0000"/>
              </a:solidFill>
              <a:latin typeface="+mj-lt"/>
            </a:endParaRPr>
          </a:p>
          <a:p>
            <a:pPr>
              <a:lnSpc>
                <a:spcPct val="80000"/>
              </a:lnSpc>
            </a:pPr>
            <a:r>
              <a:rPr lang="en-US" sz="4800" b="1">
                <a:solidFill>
                  <a:srgbClr val="FF0000"/>
                </a:solidFill>
                <a:latin typeface="+mj-lt"/>
              </a:rPr>
              <a:t>A</a:t>
            </a:r>
          </a:p>
          <a:p>
            <a:pPr>
              <a:lnSpc>
                <a:spcPct val="80000"/>
              </a:lnSpc>
            </a:pPr>
            <a:r>
              <a:rPr lang="en-US" sz="4800" b="1">
                <a:solidFill>
                  <a:srgbClr val="FF0000"/>
                </a:solidFill>
                <a:latin typeface="+mj-lt"/>
              </a:rPr>
              <a:t>R</a:t>
            </a:r>
          </a:p>
          <a:p>
            <a:pPr>
              <a:lnSpc>
                <a:spcPct val="80000"/>
              </a:lnSpc>
            </a:pPr>
            <a:r>
              <a:rPr lang="en-US" sz="4800" b="1">
                <a:solidFill>
                  <a:srgbClr val="FF0000"/>
                </a:solidFill>
                <a:latin typeface="+mj-lt"/>
              </a:rPr>
              <a:t>M</a:t>
            </a:r>
          </a:p>
          <a:p>
            <a:pPr>
              <a:lnSpc>
                <a:spcPct val="80000"/>
              </a:lnSpc>
            </a:pPr>
            <a:r>
              <a:rPr lang="en-US" sz="4800" b="1">
                <a:solidFill>
                  <a:srgbClr val="FF0000"/>
                </a:solidFill>
                <a:latin typeface="+mj-lt"/>
              </a:rPr>
              <a:t>A</a:t>
            </a:r>
          </a:p>
          <a:p>
            <a:pPr>
              <a:lnSpc>
                <a:spcPct val="80000"/>
              </a:lnSpc>
            </a:pPr>
            <a:r>
              <a:rPr lang="en-US" sz="4800" b="1">
                <a:solidFill>
                  <a:srgbClr val="FF0000"/>
                </a:solidFill>
                <a:latin typeface="+mj-lt"/>
              </a:rPr>
              <a:t>C</a:t>
            </a:r>
          </a:p>
          <a:p>
            <a:pPr>
              <a:lnSpc>
                <a:spcPct val="80000"/>
              </a:lnSpc>
            </a:pPr>
            <a:r>
              <a:rPr lang="en-US" sz="4800" b="1">
                <a:solidFill>
                  <a:srgbClr val="FF0000"/>
                </a:solidFill>
                <a:latin typeface="+mj-lt"/>
              </a:rPr>
              <a:t>Y</a:t>
            </a:r>
          </a:p>
        </p:txBody>
      </p:sp>
    </p:spTree>
    <p:extLst>
      <p:ext uri="{BB962C8B-B14F-4D97-AF65-F5344CB8AC3E}">
        <p14:creationId xmlns:p14="http://schemas.microsoft.com/office/powerpoint/2010/main" val="403272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up)">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up)">
                                      <p:cBhvr>
                                        <p:cTn id="86" dur="500"/>
                                        <p:tgtEl>
                                          <p:spTgt spid="33"/>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1" fill="hold" grpId="0" nodeType="click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wipe(up)">
                                      <p:cBhvr>
                                        <p:cTn id="9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7" grpId="0"/>
      <p:bldP spid="29" grpId="0"/>
      <p:bldP spid="30" grpId="0"/>
      <p:bldP spid="32" grpId="0"/>
      <p:bldP spid="33" grpId="0"/>
      <p:bldP spid="34" grpId="0"/>
      <p:bldP spid="3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273703" y="-121488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888209" y="917294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322565" y="322989"/>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4. Complete the sentences with suitable words from the box.</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ECD16CFC-1B34-4D76-A0DB-BF740E339D6B}"/>
              </a:ext>
            </a:extLst>
          </p:cNvPr>
          <p:cNvSpPr txBox="1"/>
          <p:nvPr/>
        </p:nvSpPr>
        <p:spPr>
          <a:xfrm>
            <a:off x="681173" y="2258475"/>
            <a:ext cx="16761999" cy="7248138"/>
          </a:xfrm>
          <a:prstGeom prst="rect">
            <a:avLst/>
          </a:prstGeom>
          <a:noFill/>
        </p:spPr>
        <p:txBody>
          <a:bodyPr wrap="square">
            <a:spAutoFit/>
          </a:bodyPr>
          <a:lstStyle/>
          <a:p>
            <a:pPr algn="just">
              <a:spcAft>
                <a:spcPts val="600"/>
              </a:spcAft>
              <a:tabLst>
                <a:tab pos="597535" algn="l"/>
                <a:tab pos="3182620" algn="r"/>
                <a:tab pos="3312160"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Air in city is more</a:t>
            </a:r>
            <a:r>
              <a:rPr lang="en-US" sz="3500">
                <a:effectLst/>
                <a:latin typeface="Calibri" panose="020F0502020204030204" pitchFamily="34" charset="0"/>
                <a:ea typeface="Cambria" panose="02040503050406030204" pitchFamily="18" charset="0"/>
                <a:cs typeface="Cambria" panose="02040503050406030204" pitchFamily="18" charset="0"/>
              </a:rPr>
              <a:t> 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air in countryside.</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97535" algn="l"/>
                <a:tab pos="6016625"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shirt is 40.000. That shirt is 30.000. This shirt is more</a:t>
            </a:r>
            <a:r>
              <a:rPr lang="en-US" sz="3500">
                <a:effectLst/>
                <a:latin typeface="Calibri" panose="020F0502020204030204" pitchFamily="34" charset="0"/>
                <a:ea typeface="Cambria" panose="02040503050406030204" pitchFamily="18" charset="0"/>
                <a:cs typeface="Cambria" panose="02040503050406030204" pitchFamily="18" charset="0"/>
              </a:rPr>
              <a:t> 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that shirt.</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97535" algn="l"/>
                <a:tab pos="3549650"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Life in countryside is quite </a:t>
            </a:r>
            <a:r>
              <a:rPr lang="en-US" sz="3500">
                <a:effectLst/>
                <a:latin typeface="Calibri" panose="020F0502020204030204" pitchFamily="34" charset="0"/>
                <a:ea typeface="Cambria" panose="02040503050406030204" pitchFamily="18" charset="0"/>
                <a:cs typeface="Cambria" panose="02040503050406030204" pitchFamily="18" charset="0"/>
              </a:rPr>
              <a:t>____________.</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97535" algn="l"/>
                <a:tab pos="4239260" algn="r"/>
                <a:tab pos="4368165"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Would you like to live in a</a:t>
            </a:r>
            <a:r>
              <a:rPr lang="en-US" sz="3500">
                <a:effectLst/>
                <a:latin typeface="Calibri" panose="020F0502020204030204" pitchFamily="34" charset="0"/>
                <a:ea typeface="Cambria" panose="02040503050406030204" pitchFamily="18" charset="0"/>
                <a:cs typeface="Cambria" panose="02040503050406030204" pitchFamily="18" charset="0"/>
              </a:rPr>
              <a:t> ________________</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apartment or a traditional house?</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97535" algn="l"/>
                <a:tab pos="1377950"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We are going to spend tonight in the mountain. It is going to be very </a:t>
            </a:r>
            <a:r>
              <a:rPr lang="en-US" sz="3500">
                <a:effectLst/>
                <a:latin typeface="Calibri" panose="020F0502020204030204" pitchFamily="34" charset="0"/>
                <a:ea typeface="Cambria" panose="02040503050406030204" pitchFamily="18" charset="0"/>
                <a:cs typeface="Cambria" panose="02040503050406030204" pitchFamily="18" charset="0"/>
              </a:rPr>
              <a:t>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because there is nothing to play with.</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My neighbor is having his house rebuilt. It is so </a:t>
            </a:r>
            <a:r>
              <a:rPr lang="en-US" sz="3500">
                <a:effectLst/>
                <a:latin typeface="Calibri" panose="020F0502020204030204" pitchFamily="34" charset="0"/>
                <a:ea typeface="Cambria" panose="02040503050406030204" pitchFamily="18" charset="0"/>
                <a:cs typeface="Cambria" panose="02040503050406030204" pitchFamily="18" charset="0"/>
              </a:rPr>
              <a:t>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that I cannot</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focus on anything.</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076450"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street is so</a:t>
            </a:r>
            <a:r>
              <a:rPr lang="en-US" sz="3500">
                <a:effectLst/>
                <a:latin typeface="Calibri" panose="020F0502020204030204" pitchFamily="34" charset="0"/>
                <a:ea typeface="Cambria" panose="02040503050406030204" pitchFamily="18" charset="0"/>
                <a:cs typeface="Cambria" panose="02040503050406030204" pitchFamily="18" charset="0"/>
              </a:rPr>
              <a:t> 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that heavy traffic usually occurs.</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3129280"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Turtles are slow. Rabbits are </a:t>
            </a:r>
            <a:r>
              <a:rPr lang="en-US" sz="3500">
                <a:effectLst/>
                <a:latin typeface="Calibri" panose="020F0502020204030204" pitchFamily="34" charset="0"/>
                <a:ea typeface="Cambria" panose="02040503050406030204" pitchFamily="18" charset="0"/>
                <a:cs typeface="Cambria" panose="02040503050406030204" pitchFamily="18" charset="0"/>
              </a:rPr>
              <a:t>____________.</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474595"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3500">
                <a:effectLst/>
                <a:latin typeface="Calibri" panose="020F0502020204030204" pitchFamily="34" charset="0"/>
                <a:ea typeface="Cambria" panose="02040503050406030204" pitchFamily="18" charset="0"/>
                <a:cs typeface="Cambria" panose="02040503050406030204" pitchFamily="18" charset="0"/>
              </a:rPr>
              <a:t>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My family lives in the</a:t>
            </a:r>
            <a:r>
              <a:rPr lang="en-US" sz="3500">
                <a:effectLst/>
                <a:latin typeface="Calibri" panose="020F0502020204030204" pitchFamily="34" charset="0"/>
                <a:ea typeface="Cambria" panose="02040503050406030204" pitchFamily="18" charset="0"/>
                <a:cs typeface="Cambria" panose="02040503050406030204" pitchFamily="18" charset="0"/>
              </a:rPr>
              <a:t> ____________ </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of a big city.</a:t>
            </a:r>
            <a:endParaRPr lang="en-US" sz="35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474595" algn="l"/>
              </a:tabLst>
            </a:pP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Having a villa with a beach view is </a:t>
            </a:r>
            <a:r>
              <a:rPr lang="en-US" sz="3500">
                <a:effectLst/>
                <a:latin typeface="Calibri" panose="020F0502020204030204" pitchFamily="34" charset="0"/>
                <a:ea typeface="Cambria" panose="02040503050406030204" pitchFamily="18" charset="0"/>
                <a:cs typeface="Cambria" panose="02040503050406030204" pitchFamily="18" charset="0"/>
              </a:rPr>
              <a:t>____________.</a:t>
            </a:r>
            <a:endParaRPr lang="en-US" sz="3500">
              <a:effectLst/>
              <a:latin typeface="Cambria" panose="02040503050406030204" pitchFamily="18" charset="0"/>
              <a:ea typeface="Cambria" panose="02040503050406030204" pitchFamily="18" charset="0"/>
              <a:cs typeface="Cambria" panose="02040503050406030204" pitchFamily="18" charset="0"/>
            </a:endParaRPr>
          </a:p>
        </p:txBody>
      </p:sp>
      <p:sp>
        <p:nvSpPr>
          <p:cNvPr id="24" name="TextBox 23">
            <a:extLst>
              <a:ext uri="{FF2B5EF4-FFF2-40B4-BE49-F238E27FC236}">
                <a16:creationId xmlns:a16="http://schemas.microsoft.com/office/drawing/2014/main" id="{1AFFAF0B-EB7C-49B9-8164-FE576155BD28}"/>
              </a:ext>
            </a:extLst>
          </p:cNvPr>
          <p:cNvSpPr txBox="1"/>
          <p:nvPr/>
        </p:nvSpPr>
        <p:spPr>
          <a:xfrm>
            <a:off x="374597" y="646154"/>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fast</a:t>
            </a:r>
            <a:endParaRPr kumimoji="0" lang="en-US" sz="4000" b="0"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mbria" panose="02040503050406030204" pitchFamily="18" charset="0"/>
            </a:endParaRPr>
          </a:p>
        </p:txBody>
      </p:sp>
      <p:sp>
        <p:nvSpPr>
          <p:cNvPr id="25" name="TextBox 24">
            <a:extLst>
              <a:ext uri="{FF2B5EF4-FFF2-40B4-BE49-F238E27FC236}">
                <a16:creationId xmlns:a16="http://schemas.microsoft.com/office/drawing/2014/main" id="{A6A7F275-51F3-42E2-9DCD-DAF2F0F5DAD2}"/>
              </a:ext>
            </a:extLst>
          </p:cNvPr>
          <p:cNvSpPr txBox="1"/>
          <p:nvPr/>
        </p:nvSpPr>
        <p:spPr>
          <a:xfrm>
            <a:off x="3276600" y="672372"/>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modern</a:t>
            </a:r>
          </a:p>
        </p:txBody>
      </p:sp>
      <p:sp>
        <p:nvSpPr>
          <p:cNvPr id="26" name="TextBox 25">
            <a:extLst>
              <a:ext uri="{FF2B5EF4-FFF2-40B4-BE49-F238E27FC236}">
                <a16:creationId xmlns:a16="http://schemas.microsoft.com/office/drawing/2014/main" id="{97D43D15-2546-4E87-92A4-0F679B2A2724}"/>
              </a:ext>
            </a:extLst>
          </p:cNvPr>
          <p:cNvSpPr txBox="1"/>
          <p:nvPr/>
        </p:nvSpPr>
        <p:spPr>
          <a:xfrm>
            <a:off x="6629400" y="672372"/>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narrow</a:t>
            </a:r>
          </a:p>
        </p:txBody>
      </p:sp>
      <p:sp>
        <p:nvSpPr>
          <p:cNvPr id="27" name="TextBox 26">
            <a:extLst>
              <a:ext uri="{FF2B5EF4-FFF2-40B4-BE49-F238E27FC236}">
                <a16:creationId xmlns:a16="http://schemas.microsoft.com/office/drawing/2014/main" id="{F24D0F7A-E459-4146-B54A-4CB0527E12DF}"/>
              </a:ext>
            </a:extLst>
          </p:cNvPr>
          <p:cNvSpPr txBox="1"/>
          <p:nvPr/>
        </p:nvSpPr>
        <p:spPr>
          <a:xfrm>
            <a:off x="10058400" y="672372"/>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expensive</a:t>
            </a:r>
          </a:p>
        </p:txBody>
      </p:sp>
      <p:sp>
        <p:nvSpPr>
          <p:cNvPr id="28" name="TextBox 27">
            <a:extLst>
              <a:ext uri="{FF2B5EF4-FFF2-40B4-BE49-F238E27FC236}">
                <a16:creationId xmlns:a16="http://schemas.microsoft.com/office/drawing/2014/main" id="{CFF5E04A-0B8A-4962-A82B-E5E1F18041F9}"/>
              </a:ext>
            </a:extLst>
          </p:cNvPr>
          <p:cNvSpPr txBox="1"/>
          <p:nvPr/>
        </p:nvSpPr>
        <p:spPr>
          <a:xfrm>
            <a:off x="13411200" y="672372"/>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suburb</a:t>
            </a:r>
          </a:p>
        </p:txBody>
      </p:sp>
      <p:sp>
        <p:nvSpPr>
          <p:cNvPr id="29" name="TextBox 28">
            <a:extLst>
              <a:ext uri="{FF2B5EF4-FFF2-40B4-BE49-F238E27FC236}">
                <a16:creationId xmlns:a16="http://schemas.microsoft.com/office/drawing/2014/main" id="{837D404A-BF2A-4ACC-A13F-CCC22BE56954}"/>
              </a:ext>
            </a:extLst>
          </p:cNvPr>
          <p:cNvSpPr txBox="1"/>
          <p:nvPr/>
        </p:nvSpPr>
        <p:spPr>
          <a:xfrm>
            <a:off x="1613779" y="1362903"/>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peaceful</a:t>
            </a:r>
          </a:p>
        </p:txBody>
      </p:sp>
      <p:sp>
        <p:nvSpPr>
          <p:cNvPr id="30" name="TextBox 29">
            <a:extLst>
              <a:ext uri="{FF2B5EF4-FFF2-40B4-BE49-F238E27FC236}">
                <a16:creationId xmlns:a16="http://schemas.microsoft.com/office/drawing/2014/main" id="{62006E99-E74E-4D11-A24A-D689C5B3F450}"/>
              </a:ext>
            </a:extLst>
          </p:cNvPr>
          <p:cNvSpPr txBox="1"/>
          <p:nvPr/>
        </p:nvSpPr>
        <p:spPr>
          <a:xfrm>
            <a:off x="4995636" y="1389121"/>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polluted</a:t>
            </a:r>
          </a:p>
        </p:txBody>
      </p:sp>
      <p:sp>
        <p:nvSpPr>
          <p:cNvPr id="31" name="TextBox 30">
            <a:extLst>
              <a:ext uri="{FF2B5EF4-FFF2-40B4-BE49-F238E27FC236}">
                <a16:creationId xmlns:a16="http://schemas.microsoft.com/office/drawing/2014/main" id="{B7F6B794-6327-452F-B980-9C3A1D92799A}"/>
              </a:ext>
            </a:extLst>
          </p:cNvPr>
          <p:cNvSpPr txBox="1"/>
          <p:nvPr/>
        </p:nvSpPr>
        <p:spPr>
          <a:xfrm>
            <a:off x="8131335" y="1389121"/>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boring</a:t>
            </a:r>
          </a:p>
        </p:txBody>
      </p:sp>
      <p:sp>
        <p:nvSpPr>
          <p:cNvPr id="32" name="TextBox 31">
            <a:extLst>
              <a:ext uri="{FF2B5EF4-FFF2-40B4-BE49-F238E27FC236}">
                <a16:creationId xmlns:a16="http://schemas.microsoft.com/office/drawing/2014/main" id="{7E133218-C2B0-4587-B4B0-4728E6220EA0}"/>
              </a:ext>
            </a:extLst>
          </p:cNvPr>
          <p:cNvSpPr txBox="1"/>
          <p:nvPr/>
        </p:nvSpPr>
        <p:spPr>
          <a:xfrm>
            <a:off x="11357094" y="1389121"/>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fantastic</a:t>
            </a:r>
          </a:p>
        </p:txBody>
      </p:sp>
      <p:sp>
        <p:nvSpPr>
          <p:cNvPr id="33" name="TextBox 32">
            <a:extLst>
              <a:ext uri="{FF2B5EF4-FFF2-40B4-BE49-F238E27FC236}">
                <a16:creationId xmlns:a16="http://schemas.microsoft.com/office/drawing/2014/main" id="{6F0406CF-F99E-467C-A56D-AB652537CD64}"/>
              </a:ext>
            </a:extLst>
          </p:cNvPr>
          <p:cNvSpPr txBox="1"/>
          <p:nvPr/>
        </p:nvSpPr>
        <p:spPr>
          <a:xfrm>
            <a:off x="14557777" y="1389121"/>
            <a:ext cx="3166664"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noisy</a:t>
            </a:r>
          </a:p>
        </p:txBody>
      </p:sp>
    </p:spTree>
    <p:extLst>
      <p:ext uri="{BB962C8B-B14F-4D97-AF65-F5344CB8AC3E}">
        <p14:creationId xmlns:p14="http://schemas.microsoft.com/office/powerpoint/2010/main" val="216882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 calcmode="lin" valueType="num">
                                      <p:cBhvr>
                                        <p:cTn id="51" dur="500" fill="hold"/>
                                        <p:tgtEl>
                                          <p:spTgt spid="24"/>
                                        </p:tgtEl>
                                        <p:attrNameLst>
                                          <p:attrName>style.rotation</p:attrName>
                                        </p:attrNameLst>
                                      </p:cBhvr>
                                      <p:tavLst>
                                        <p:tav tm="0">
                                          <p:val>
                                            <p:fltVal val="90"/>
                                          </p:val>
                                        </p:tav>
                                        <p:tav tm="100000">
                                          <p:val>
                                            <p:fltVal val="0"/>
                                          </p:val>
                                        </p:tav>
                                      </p:tavLst>
                                    </p:anim>
                                    <p:animEffect transition="in" filter="fade">
                                      <p:cBhvr>
                                        <p:cTn id="52" dur="500"/>
                                        <p:tgtEl>
                                          <p:spTgt spid="2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90"/>
                                          </p:val>
                                        </p:tav>
                                        <p:tav tm="100000">
                                          <p:val>
                                            <p:fltVal val="0"/>
                                          </p:val>
                                        </p:tav>
                                      </p:tavLst>
                                    </p:anim>
                                    <p:animEffect transition="in" filter="fade">
                                      <p:cBhvr>
                                        <p:cTn id="58" dur="500"/>
                                        <p:tgtEl>
                                          <p:spTgt spid="25"/>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 calcmode="lin" valueType="num">
                                      <p:cBhvr>
                                        <p:cTn id="69" dur="500" fill="hold"/>
                                        <p:tgtEl>
                                          <p:spTgt spid="27"/>
                                        </p:tgtEl>
                                        <p:attrNameLst>
                                          <p:attrName>style.rotation</p:attrName>
                                        </p:attrNameLst>
                                      </p:cBhvr>
                                      <p:tavLst>
                                        <p:tav tm="0">
                                          <p:val>
                                            <p:fltVal val="90"/>
                                          </p:val>
                                        </p:tav>
                                        <p:tav tm="100000">
                                          <p:val>
                                            <p:fltVal val="0"/>
                                          </p:val>
                                        </p:tav>
                                      </p:tavLst>
                                    </p:anim>
                                    <p:animEffect transition="in" filter="fade">
                                      <p:cBhvr>
                                        <p:cTn id="70" dur="500"/>
                                        <p:tgtEl>
                                          <p:spTgt spid="2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 calcmode="lin" valueType="num">
                                      <p:cBhvr>
                                        <p:cTn id="75" dur="500" fill="hold"/>
                                        <p:tgtEl>
                                          <p:spTgt spid="28"/>
                                        </p:tgtEl>
                                        <p:attrNameLst>
                                          <p:attrName>style.rotation</p:attrName>
                                        </p:attrNameLst>
                                      </p:cBhvr>
                                      <p:tavLst>
                                        <p:tav tm="0">
                                          <p:val>
                                            <p:fltVal val="90"/>
                                          </p:val>
                                        </p:tav>
                                        <p:tav tm="100000">
                                          <p:val>
                                            <p:fltVal val="0"/>
                                          </p:val>
                                        </p:tav>
                                      </p:tavLst>
                                    </p:anim>
                                    <p:animEffect transition="in" filter="fade">
                                      <p:cBhvr>
                                        <p:cTn id="76" dur="500"/>
                                        <p:tgtEl>
                                          <p:spTgt spid="2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90"/>
                                          </p:val>
                                        </p:tav>
                                        <p:tav tm="100000">
                                          <p:val>
                                            <p:fltVal val="0"/>
                                          </p:val>
                                        </p:tav>
                                      </p:tavLst>
                                    </p:anim>
                                    <p:animEffect transition="in" filter="fade">
                                      <p:cBhvr>
                                        <p:cTn id="82" dur="500"/>
                                        <p:tgtEl>
                                          <p:spTgt spid="2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 calcmode="lin" valueType="num">
                                      <p:cBhvr>
                                        <p:cTn id="87" dur="500" fill="hold"/>
                                        <p:tgtEl>
                                          <p:spTgt spid="30"/>
                                        </p:tgtEl>
                                        <p:attrNameLst>
                                          <p:attrName>style.rotation</p:attrName>
                                        </p:attrNameLst>
                                      </p:cBhvr>
                                      <p:tavLst>
                                        <p:tav tm="0">
                                          <p:val>
                                            <p:fltVal val="90"/>
                                          </p:val>
                                        </p:tav>
                                        <p:tav tm="100000">
                                          <p:val>
                                            <p:fltVal val="0"/>
                                          </p:val>
                                        </p:tav>
                                      </p:tavLst>
                                    </p:anim>
                                    <p:animEffect transition="in" filter="fade">
                                      <p:cBhvr>
                                        <p:cTn id="88" dur="500"/>
                                        <p:tgtEl>
                                          <p:spTgt spid="30"/>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500" fill="hold"/>
                                        <p:tgtEl>
                                          <p:spTgt spid="31"/>
                                        </p:tgtEl>
                                        <p:attrNameLst>
                                          <p:attrName>ppt_w</p:attrName>
                                        </p:attrNameLst>
                                      </p:cBhvr>
                                      <p:tavLst>
                                        <p:tav tm="0">
                                          <p:val>
                                            <p:fltVal val="0"/>
                                          </p:val>
                                        </p:tav>
                                        <p:tav tm="100000">
                                          <p:val>
                                            <p:strVal val="#ppt_w"/>
                                          </p:val>
                                        </p:tav>
                                      </p:tavLst>
                                    </p:anim>
                                    <p:anim calcmode="lin" valueType="num">
                                      <p:cBhvr>
                                        <p:cTn id="92" dur="500" fill="hold"/>
                                        <p:tgtEl>
                                          <p:spTgt spid="31"/>
                                        </p:tgtEl>
                                        <p:attrNameLst>
                                          <p:attrName>ppt_h</p:attrName>
                                        </p:attrNameLst>
                                      </p:cBhvr>
                                      <p:tavLst>
                                        <p:tav tm="0">
                                          <p:val>
                                            <p:fltVal val="0"/>
                                          </p:val>
                                        </p:tav>
                                        <p:tav tm="100000">
                                          <p:val>
                                            <p:strVal val="#ppt_h"/>
                                          </p:val>
                                        </p:tav>
                                      </p:tavLst>
                                    </p:anim>
                                    <p:anim calcmode="lin" valueType="num">
                                      <p:cBhvr>
                                        <p:cTn id="93" dur="500" fill="hold"/>
                                        <p:tgtEl>
                                          <p:spTgt spid="31"/>
                                        </p:tgtEl>
                                        <p:attrNameLst>
                                          <p:attrName>style.rotation</p:attrName>
                                        </p:attrNameLst>
                                      </p:cBhvr>
                                      <p:tavLst>
                                        <p:tav tm="0">
                                          <p:val>
                                            <p:fltVal val="90"/>
                                          </p:val>
                                        </p:tav>
                                        <p:tav tm="100000">
                                          <p:val>
                                            <p:fltVal val="0"/>
                                          </p:val>
                                        </p:tav>
                                      </p:tavLst>
                                    </p:anim>
                                    <p:animEffect transition="in" filter="fade">
                                      <p:cBhvr>
                                        <p:cTn id="94" dur="500"/>
                                        <p:tgtEl>
                                          <p:spTgt spid="31"/>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 calcmode="lin" valueType="num">
                                      <p:cBhvr>
                                        <p:cTn id="99" dur="500" fill="hold"/>
                                        <p:tgtEl>
                                          <p:spTgt spid="32"/>
                                        </p:tgtEl>
                                        <p:attrNameLst>
                                          <p:attrName>style.rotation</p:attrName>
                                        </p:attrNameLst>
                                      </p:cBhvr>
                                      <p:tavLst>
                                        <p:tav tm="0">
                                          <p:val>
                                            <p:fltVal val="90"/>
                                          </p:val>
                                        </p:tav>
                                        <p:tav tm="100000">
                                          <p:val>
                                            <p:fltVal val="0"/>
                                          </p:val>
                                        </p:tav>
                                      </p:tavLst>
                                    </p:anim>
                                    <p:animEffect transition="in" filter="fade">
                                      <p:cBhvr>
                                        <p:cTn id="100" dur="500"/>
                                        <p:tgtEl>
                                          <p:spTgt spid="32"/>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p:cTn id="103" dur="500" fill="hold"/>
                                        <p:tgtEl>
                                          <p:spTgt spid="33"/>
                                        </p:tgtEl>
                                        <p:attrNameLst>
                                          <p:attrName>ppt_w</p:attrName>
                                        </p:attrNameLst>
                                      </p:cBhvr>
                                      <p:tavLst>
                                        <p:tav tm="0">
                                          <p:val>
                                            <p:fltVal val="0"/>
                                          </p:val>
                                        </p:tav>
                                        <p:tav tm="100000">
                                          <p:val>
                                            <p:strVal val="#ppt_w"/>
                                          </p:val>
                                        </p:tav>
                                      </p:tavLst>
                                    </p:anim>
                                    <p:anim calcmode="lin" valueType="num">
                                      <p:cBhvr>
                                        <p:cTn id="104" dur="500" fill="hold"/>
                                        <p:tgtEl>
                                          <p:spTgt spid="33"/>
                                        </p:tgtEl>
                                        <p:attrNameLst>
                                          <p:attrName>ppt_h</p:attrName>
                                        </p:attrNameLst>
                                      </p:cBhvr>
                                      <p:tavLst>
                                        <p:tav tm="0">
                                          <p:val>
                                            <p:fltVal val="0"/>
                                          </p:val>
                                        </p:tav>
                                        <p:tav tm="100000">
                                          <p:val>
                                            <p:strVal val="#ppt_h"/>
                                          </p:val>
                                        </p:tav>
                                      </p:tavLst>
                                    </p:anim>
                                    <p:anim calcmode="lin" valueType="num">
                                      <p:cBhvr>
                                        <p:cTn id="105" dur="500" fill="hold"/>
                                        <p:tgtEl>
                                          <p:spTgt spid="33"/>
                                        </p:tgtEl>
                                        <p:attrNameLst>
                                          <p:attrName>style.rotation</p:attrName>
                                        </p:attrNameLst>
                                      </p:cBhvr>
                                      <p:tavLst>
                                        <p:tav tm="0">
                                          <p:val>
                                            <p:fltVal val="90"/>
                                          </p:val>
                                        </p:tav>
                                        <p:tav tm="100000">
                                          <p:val>
                                            <p:fltVal val="0"/>
                                          </p:val>
                                        </p:tav>
                                      </p:tavLst>
                                    </p:anim>
                                    <p:animEffect transition="in" filter="fade">
                                      <p:cBhvr>
                                        <p:cTn id="106" dur="500"/>
                                        <p:tgtEl>
                                          <p:spTgt spid="33"/>
                                        </p:tgtEl>
                                      </p:cBhvr>
                                    </p:animEffect>
                                  </p:childTnLst>
                                </p:cTn>
                              </p:par>
                            </p:childTnLst>
                          </p:cTn>
                        </p:par>
                      </p:childTnLst>
                    </p:cTn>
                  </p:par>
                  <p:par>
                    <p:cTn id="107" fill="hold">
                      <p:stCondLst>
                        <p:cond delay="indefinite"/>
                      </p:stCondLst>
                      <p:childTnLst>
                        <p:par>
                          <p:cTn id="108" fill="hold">
                            <p:stCondLst>
                              <p:cond delay="0"/>
                            </p:stCondLst>
                            <p:childTnLst>
                              <p:par>
                                <p:cTn id="109" presetID="49" presetClass="path" presetSubtype="0" accel="50000" decel="50000" fill="hold" grpId="1" nodeType="clickEffect">
                                  <p:stCondLst>
                                    <p:cond delay="0"/>
                                  </p:stCondLst>
                                  <p:childTnLst>
                                    <p:animMotion origin="layout" path="M -2.22222E-6 -9.87654E-7 L -0.04366 0.06435 " pathEditMode="relative" rAng="0" ptsTypes="AA">
                                      <p:cBhvr>
                                        <p:cTn id="110" dur="500" fill="hold"/>
                                        <p:tgtEl>
                                          <p:spTgt spid="30"/>
                                        </p:tgtEl>
                                        <p:attrNameLst>
                                          <p:attrName>ppt_x</p:attrName>
                                          <p:attrName>ppt_y</p:attrName>
                                        </p:attrNameLst>
                                      </p:cBhvr>
                                      <p:rCtr x="-2187" y="3210"/>
                                    </p:animMotion>
                                  </p:childTnLst>
                                </p:cTn>
                              </p:par>
                            </p:childTnLst>
                          </p:cTn>
                        </p:par>
                      </p:childTnLst>
                    </p:cTn>
                  </p:par>
                  <p:par>
                    <p:cTn id="111" fill="hold">
                      <p:stCondLst>
                        <p:cond delay="indefinite"/>
                      </p:stCondLst>
                      <p:childTnLst>
                        <p:par>
                          <p:cTn id="112" fill="hold">
                            <p:stCondLst>
                              <p:cond delay="0"/>
                            </p:stCondLst>
                            <p:childTnLst>
                              <p:par>
                                <p:cTn id="113" presetID="49" presetClass="path" presetSubtype="0" accel="50000" decel="50000" fill="hold" grpId="1" nodeType="clickEffect">
                                  <p:stCondLst>
                                    <p:cond delay="0"/>
                                  </p:stCondLst>
                                  <p:childTnLst>
                                    <p:animMotion origin="layout" path="M 4.86111E-6 2.09877E-6 L 0.07821 0.19274 " pathEditMode="relative" rAng="0" ptsTypes="AA">
                                      <p:cBhvr>
                                        <p:cTn id="114" dur="500" fill="hold"/>
                                        <p:tgtEl>
                                          <p:spTgt spid="27"/>
                                        </p:tgtEl>
                                        <p:attrNameLst>
                                          <p:attrName>ppt_x</p:attrName>
                                          <p:attrName>ppt_y</p:attrName>
                                        </p:attrNameLst>
                                      </p:cBhvr>
                                      <p:rCtr x="3906" y="9630"/>
                                    </p:animMotion>
                                  </p:childTnLst>
                                </p:cTn>
                              </p:par>
                            </p:childTnLst>
                          </p:cTn>
                        </p:par>
                      </p:childTnLst>
                    </p:cTn>
                  </p:par>
                  <p:par>
                    <p:cTn id="115" fill="hold">
                      <p:stCondLst>
                        <p:cond delay="indefinite"/>
                      </p:stCondLst>
                      <p:childTnLst>
                        <p:par>
                          <p:cTn id="116" fill="hold">
                            <p:stCondLst>
                              <p:cond delay="0"/>
                            </p:stCondLst>
                            <p:childTnLst>
                              <p:par>
                                <p:cTn id="117" presetID="49" presetClass="path" presetSubtype="0" accel="50000" decel="50000" fill="hold" grpId="1" nodeType="clickEffect">
                                  <p:stCondLst>
                                    <p:cond delay="0"/>
                                  </p:stCondLst>
                                  <p:childTnLst>
                                    <p:animMotion origin="layout" path="M 3.61111E-6 -0.01003 L 0.22152 0.18271 " pathEditMode="relative" rAng="0" ptsTypes="AA">
                                      <p:cBhvr>
                                        <p:cTn id="118" dur="500" fill="hold"/>
                                        <p:tgtEl>
                                          <p:spTgt spid="29"/>
                                        </p:tgtEl>
                                        <p:attrNameLst>
                                          <p:attrName>ppt_x</p:attrName>
                                          <p:attrName>ppt_y</p:attrName>
                                        </p:attrNameLst>
                                      </p:cBhvr>
                                      <p:rCtr x="11076" y="9630"/>
                                    </p:animMotion>
                                  </p:childTnLst>
                                </p:cTn>
                              </p:par>
                            </p:childTnLst>
                          </p:cTn>
                        </p:par>
                      </p:childTnLst>
                    </p:cTn>
                  </p:par>
                  <p:par>
                    <p:cTn id="119" fill="hold">
                      <p:stCondLst>
                        <p:cond delay="indefinite"/>
                      </p:stCondLst>
                      <p:childTnLst>
                        <p:par>
                          <p:cTn id="120" fill="hold">
                            <p:stCondLst>
                              <p:cond delay="0"/>
                            </p:stCondLst>
                            <p:childTnLst>
                              <p:par>
                                <p:cTn id="121" presetID="49" presetClass="path" presetSubtype="0" accel="50000" decel="50000" fill="hold" grpId="1" nodeType="clickEffect">
                                  <p:stCondLst>
                                    <p:cond delay="0"/>
                                  </p:stCondLst>
                                  <p:childTnLst>
                                    <p:animMotion origin="layout" path="M -1.80556E-6 2.09877E-6 L 0.16893 0.30895 " pathEditMode="relative" rAng="0" ptsTypes="AA">
                                      <p:cBhvr>
                                        <p:cTn id="122" dur="500" fill="hold"/>
                                        <p:tgtEl>
                                          <p:spTgt spid="25"/>
                                        </p:tgtEl>
                                        <p:attrNameLst>
                                          <p:attrName>ppt_x</p:attrName>
                                          <p:attrName>ppt_y</p:attrName>
                                        </p:attrNameLst>
                                      </p:cBhvr>
                                      <p:rCtr x="8446" y="15448"/>
                                    </p:animMotion>
                                  </p:childTnLst>
                                </p:cTn>
                              </p:par>
                            </p:childTnLst>
                          </p:cTn>
                        </p:par>
                      </p:childTnLst>
                    </p:cTn>
                  </p:par>
                  <p:par>
                    <p:cTn id="123" fill="hold">
                      <p:stCondLst>
                        <p:cond delay="indefinite"/>
                      </p:stCondLst>
                      <p:childTnLst>
                        <p:par>
                          <p:cTn id="124" fill="hold">
                            <p:stCondLst>
                              <p:cond delay="0"/>
                            </p:stCondLst>
                            <p:childTnLst>
                              <p:par>
                                <p:cTn id="125" presetID="49" presetClass="path" presetSubtype="0" accel="50000" decel="50000" fill="hold" grpId="1" nodeType="clickEffect">
                                  <p:stCondLst>
                                    <p:cond delay="0"/>
                                  </p:stCondLst>
                                  <p:childTnLst>
                                    <p:animMotion origin="layout" path="M -3.19444E-6 -9.87654E-7 L 0.34011 0.29846 " pathEditMode="relative" rAng="0" ptsTypes="AA">
                                      <p:cBhvr>
                                        <p:cTn id="126" dur="500" fill="hold"/>
                                        <p:tgtEl>
                                          <p:spTgt spid="31"/>
                                        </p:tgtEl>
                                        <p:attrNameLst>
                                          <p:attrName>ppt_x</p:attrName>
                                          <p:attrName>ppt_y</p:attrName>
                                        </p:attrNameLst>
                                      </p:cBhvr>
                                      <p:rCtr x="17005" y="14923"/>
                                    </p:animMotion>
                                  </p:childTnLst>
                                </p:cTn>
                              </p:par>
                            </p:childTnLst>
                          </p:cTn>
                        </p:par>
                      </p:childTnLst>
                    </p:cTn>
                  </p:par>
                  <p:par>
                    <p:cTn id="127" fill="hold">
                      <p:stCondLst>
                        <p:cond delay="indefinite"/>
                      </p:stCondLst>
                      <p:childTnLst>
                        <p:par>
                          <p:cTn id="128" fill="hold">
                            <p:stCondLst>
                              <p:cond delay="0"/>
                            </p:stCondLst>
                            <p:childTnLst>
                              <p:par>
                                <p:cTn id="129" presetID="49" presetClass="path" presetSubtype="0" accel="50000" decel="50000" fill="hold" grpId="1" nodeType="clickEffect">
                                  <p:stCondLst>
                                    <p:cond delay="0"/>
                                  </p:stCondLst>
                                  <p:childTnLst>
                                    <p:animMotion origin="layout" path="M -2.08333E-6 -0.01265 L -0.24279 0.40957 " pathEditMode="relative" rAng="0" ptsTypes="AA">
                                      <p:cBhvr>
                                        <p:cTn id="130" dur="500" fill="hold"/>
                                        <p:tgtEl>
                                          <p:spTgt spid="33"/>
                                        </p:tgtEl>
                                        <p:attrNameLst>
                                          <p:attrName>ppt_x</p:attrName>
                                          <p:attrName>ppt_y</p:attrName>
                                        </p:attrNameLst>
                                      </p:cBhvr>
                                      <p:rCtr x="-12144" y="21111"/>
                                    </p:animMotion>
                                  </p:childTnLst>
                                </p:cTn>
                              </p:par>
                            </p:childTnLst>
                          </p:cTn>
                        </p:par>
                      </p:childTnLst>
                    </p:cTn>
                  </p:par>
                  <p:par>
                    <p:cTn id="131" fill="hold">
                      <p:stCondLst>
                        <p:cond delay="indefinite"/>
                      </p:stCondLst>
                      <p:childTnLst>
                        <p:par>
                          <p:cTn id="132" fill="hold">
                            <p:stCondLst>
                              <p:cond delay="0"/>
                            </p:stCondLst>
                            <p:childTnLst>
                              <p:par>
                                <p:cTn id="133" presetID="49" presetClass="path" presetSubtype="0" accel="50000" decel="50000" fill="hold" grpId="1" nodeType="clickEffect">
                                  <p:stCondLst>
                                    <p:cond delay="0"/>
                                  </p:stCondLst>
                                  <p:childTnLst>
                                    <p:animMotion origin="layout" path="M 4.86111E-6 2.09877E-6 L -0.14827 0.59784 " pathEditMode="relative" rAng="0" ptsTypes="AA">
                                      <p:cBhvr>
                                        <p:cTn id="134" dur="500" fill="hold"/>
                                        <p:tgtEl>
                                          <p:spTgt spid="26"/>
                                        </p:tgtEl>
                                        <p:attrNameLst>
                                          <p:attrName>ppt_x</p:attrName>
                                          <p:attrName>ppt_y</p:attrName>
                                        </p:attrNameLst>
                                      </p:cBhvr>
                                      <p:rCtr x="-7413" y="29892"/>
                                    </p:animMotion>
                                  </p:childTnLst>
                                </p:cTn>
                              </p:par>
                            </p:childTnLst>
                          </p:cTn>
                        </p:par>
                      </p:childTnLst>
                    </p:cTn>
                  </p:par>
                  <p:par>
                    <p:cTn id="135" fill="hold">
                      <p:stCondLst>
                        <p:cond delay="indefinite"/>
                      </p:stCondLst>
                      <p:childTnLst>
                        <p:par>
                          <p:cTn id="136" fill="hold">
                            <p:stCondLst>
                              <p:cond delay="0"/>
                            </p:stCondLst>
                            <p:childTnLst>
                              <p:par>
                                <p:cTn id="137" presetID="49" presetClass="path" presetSubtype="0" accel="50000" decel="50000" fill="hold" grpId="1" nodeType="clickEffect">
                                  <p:stCondLst>
                                    <p:cond delay="0"/>
                                  </p:stCondLst>
                                  <p:childTnLst>
                                    <p:animMotion origin="layout" path="M -1.25E-6 1.23457E-6 L 0.31259 0.65154 " pathEditMode="relative" rAng="0" ptsTypes="AA">
                                      <p:cBhvr>
                                        <p:cTn id="138" dur="500" fill="hold"/>
                                        <p:tgtEl>
                                          <p:spTgt spid="24"/>
                                        </p:tgtEl>
                                        <p:attrNameLst>
                                          <p:attrName>ppt_x</p:attrName>
                                          <p:attrName>ppt_y</p:attrName>
                                        </p:attrNameLst>
                                      </p:cBhvr>
                                      <p:rCtr x="15625" y="32577"/>
                                    </p:animMotion>
                                  </p:childTnLst>
                                </p:cTn>
                              </p:par>
                            </p:childTnLst>
                          </p:cTn>
                        </p:par>
                      </p:childTnLst>
                    </p:cTn>
                  </p:par>
                  <p:par>
                    <p:cTn id="139" fill="hold">
                      <p:stCondLst>
                        <p:cond delay="indefinite"/>
                      </p:stCondLst>
                      <p:childTnLst>
                        <p:par>
                          <p:cTn id="140" fill="hold">
                            <p:stCondLst>
                              <p:cond delay="0"/>
                            </p:stCondLst>
                            <p:childTnLst>
                              <p:par>
                                <p:cTn id="141" presetID="49" presetClass="path" presetSubtype="0" accel="50000" decel="50000" fill="hold" grpId="1" nodeType="clickEffect">
                                  <p:stCondLst>
                                    <p:cond delay="0"/>
                                  </p:stCondLst>
                                  <p:childTnLst>
                                    <p:animMotion origin="layout" path="M 1.52778E-6 2.09877E-6 L -0.46302 0.70463 " pathEditMode="relative" rAng="0" ptsTypes="AA">
                                      <p:cBhvr>
                                        <p:cTn id="142" dur="500" fill="hold"/>
                                        <p:tgtEl>
                                          <p:spTgt spid="28"/>
                                        </p:tgtEl>
                                        <p:attrNameLst>
                                          <p:attrName>ppt_x</p:attrName>
                                          <p:attrName>ppt_y</p:attrName>
                                        </p:attrNameLst>
                                      </p:cBhvr>
                                      <p:rCtr x="-23151" y="35231"/>
                                    </p:animMotion>
                                  </p:childTnLst>
                                </p:cTn>
                              </p:par>
                            </p:childTnLst>
                          </p:cTn>
                        </p:par>
                      </p:childTnLst>
                    </p:cTn>
                  </p:par>
                  <p:par>
                    <p:cTn id="143" fill="hold">
                      <p:stCondLst>
                        <p:cond delay="indefinite"/>
                      </p:stCondLst>
                      <p:childTnLst>
                        <p:par>
                          <p:cTn id="144" fill="hold">
                            <p:stCondLst>
                              <p:cond delay="0"/>
                            </p:stCondLst>
                            <p:childTnLst>
                              <p:par>
                                <p:cTn id="145" presetID="49" presetClass="path" presetSubtype="0" accel="50000" decel="50000" fill="hold" grpId="1" nodeType="clickEffect">
                                  <p:stCondLst>
                                    <p:cond delay="0"/>
                                  </p:stCondLst>
                                  <p:childTnLst>
                                    <p:animMotion origin="layout" path="M -2.08333E-6 -9.87654E-7 L -0.21866 0.70463 " pathEditMode="relative" rAng="0" ptsTypes="AA">
                                      <p:cBhvr>
                                        <p:cTn id="146" dur="500" fill="hold"/>
                                        <p:tgtEl>
                                          <p:spTgt spid="32"/>
                                        </p:tgtEl>
                                        <p:attrNameLst>
                                          <p:attrName>ppt_x</p:attrName>
                                          <p:attrName>ppt_y</p:attrName>
                                        </p:attrNameLst>
                                      </p:cBhvr>
                                      <p:rCtr x="-10938" y="352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P spid="33" grpId="0"/>
      <p:bldP spid="33"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219200" y="2863728"/>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2. LANGUAGE</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 GRAMMAR</a:t>
            </a:r>
          </a:p>
        </p:txBody>
      </p:sp>
    </p:spTree>
    <p:extLst>
      <p:ext uri="{BB962C8B-B14F-4D97-AF65-F5344CB8AC3E}">
        <p14:creationId xmlns:p14="http://schemas.microsoft.com/office/powerpoint/2010/main" val="329359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470259" flipH="1">
            <a:off x="-716464" y="9041944"/>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139617" y="624093"/>
            <a:ext cx="17116308" cy="707886"/>
          </a:xfrm>
          <a:prstGeom prst="rect">
            <a:avLst/>
          </a:prstGeom>
          <a:noFill/>
        </p:spPr>
        <p:txBody>
          <a:bodyPr wrap="square">
            <a:spAutoFit/>
          </a:bodyPr>
          <a:lstStyle/>
          <a:p>
            <a:pPr algn="just"/>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Make the comparative form of the following adjectives.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3">
            <a:extLst>
              <a:ext uri="{FF2B5EF4-FFF2-40B4-BE49-F238E27FC236}">
                <a16:creationId xmlns:a16="http://schemas.microsoft.com/office/drawing/2014/main" id="{511FA03D-70E9-4AD6-BDB3-DC3A507D5A51}"/>
              </a:ext>
            </a:extLst>
          </p:cNvPr>
          <p:cNvGraphicFramePr>
            <a:graphicFrameLocks noGrp="1"/>
          </p:cNvGraphicFramePr>
          <p:nvPr>
            <p:extLst>
              <p:ext uri="{D42A27DB-BD31-4B8C-83A1-F6EECF244321}">
                <p14:modId xmlns:p14="http://schemas.microsoft.com/office/powerpoint/2010/main" val="1205542849"/>
              </p:ext>
            </p:extLst>
          </p:nvPr>
        </p:nvGraphicFramePr>
        <p:xfrm>
          <a:off x="3072465" y="1563915"/>
          <a:ext cx="12143070" cy="7832856"/>
        </p:xfrm>
        <a:graphic>
          <a:graphicData uri="http://schemas.openxmlformats.org/drawingml/2006/table">
            <a:tbl>
              <a:tblPr firstRow="1" firstCol="1" bandRow="1"/>
              <a:tblGrid>
                <a:gridCol w="1347135">
                  <a:extLst>
                    <a:ext uri="{9D8B030D-6E8A-4147-A177-3AD203B41FA5}">
                      <a16:colId xmlns:a16="http://schemas.microsoft.com/office/drawing/2014/main" val="1861520899"/>
                    </a:ext>
                  </a:extLst>
                </a:gridCol>
                <a:gridCol w="3287566">
                  <a:extLst>
                    <a:ext uri="{9D8B030D-6E8A-4147-A177-3AD203B41FA5}">
                      <a16:colId xmlns:a16="http://schemas.microsoft.com/office/drawing/2014/main" val="69039323"/>
                    </a:ext>
                  </a:extLst>
                </a:gridCol>
                <a:gridCol w="7508369">
                  <a:extLst>
                    <a:ext uri="{9D8B030D-6E8A-4147-A177-3AD203B41FA5}">
                      <a16:colId xmlns:a16="http://schemas.microsoft.com/office/drawing/2014/main" val="891138276"/>
                    </a:ext>
                  </a:extLst>
                </a:gridCol>
              </a:tblGrid>
              <a:tr h="0">
                <a:tc>
                  <a:txBody>
                    <a:bodyPr/>
                    <a:lstStyle/>
                    <a:p>
                      <a:pPr algn="ctr">
                        <a:lnSpc>
                          <a:spcPct val="150000"/>
                        </a:lnSpc>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No.</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Adjective</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pPr>
                      <a:r>
                        <a:rPr lang="en-US" sz="48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Comparative adjective</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80339435"/>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narrow</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7016198"/>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historic</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277667"/>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polluted</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981881"/>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short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5587404"/>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good</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9181831"/>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boring</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4714810"/>
                  </a:ext>
                </a:extLst>
              </a:tr>
              <a:tr h="0">
                <a:tc>
                  <a:txBody>
                    <a:bodyPr/>
                    <a:lstStyle/>
                    <a:p>
                      <a:pPr algn="just">
                        <a:lnSpc>
                          <a:spcPct val="1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peaceful</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800">
                          <a:effectLst/>
                          <a:latin typeface="Calibri" panose="020F0502020204030204" pitchFamily="34" charset="0"/>
                          <a:ea typeface="Arial" panose="020B0604020202020204" pitchFamily="34" charset="0"/>
                          <a:cs typeface="Cambria" panose="02040503050406030204" pitchFamily="18" charset="0"/>
                        </a:rPr>
                        <a:t> </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4085129"/>
                  </a:ext>
                </a:extLst>
              </a:tr>
            </a:tbl>
          </a:graphicData>
        </a:graphic>
      </p:graphicFrame>
      <p:sp>
        <p:nvSpPr>
          <p:cNvPr id="22" name="TextBox 21">
            <a:extLst>
              <a:ext uri="{FF2B5EF4-FFF2-40B4-BE49-F238E27FC236}">
                <a16:creationId xmlns:a16="http://schemas.microsoft.com/office/drawing/2014/main" id="{CCF304EB-1AA2-43AF-9D66-03EF79D6F1A1}"/>
              </a:ext>
            </a:extLst>
          </p:cNvPr>
          <p:cNvSpPr txBox="1"/>
          <p:nvPr/>
        </p:nvSpPr>
        <p:spPr>
          <a:xfrm>
            <a:off x="9171878" y="2741038"/>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narrower</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1EAD4541-E738-4DD8-9FDF-C0DB6C800EAF}"/>
              </a:ext>
            </a:extLst>
          </p:cNvPr>
          <p:cNvSpPr txBox="1"/>
          <p:nvPr/>
        </p:nvSpPr>
        <p:spPr>
          <a:xfrm>
            <a:off x="9144000" y="3747324"/>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historic</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2C864181-86AC-4498-B8E7-5D49679A79D4}"/>
              </a:ext>
            </a:extLst>
          </p:cNvPr>
          <p:cNvSpPr txBox="1"/>
          <p:nvPr/>
        </p:nvSpPr>
        <p:spPr>
          <a:xfrm>
            <a:off x="9171878" y="4677857"/>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polluted</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A211AD83-8F78-4DA2-BDFB-D6A17B898A48}"/>
              </a:ext>
            </a:extLst>
          </p:cNvPr>
          <p:cNvSpPr txBox="1"/>
          <p:nvPr/>
        </p:nvSpPr>
        <p:spPr>
          <a:xfrm>
            <a:off x="10134600" y="5608390"/>
            <a:ext cx="37719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shorter</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4E939A6B-D827-4FD3-A3EF-C229369CA131}"/>
              </a:ext>
            </a:extLst>
          </p:cNvPr>
          <p:cNvSpPr txBox="1"/>
          <p:nvPr/>
        </p:nvSpPr>
        <p:spPr>
          <a:xfrm>
            <a:off x="10134600" y="6671323"/>
            <a:ext cx="37719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better</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78757EBE-6FA6-4483-BDD9-7505E6407AD4}"/>
              </a:ext>
            </a:extLst>
          </p:cNvPr>
          <p:cNvSpPr txBox="1"/>
          <p:nvPr/>
        </p:nvSpPr>
        <p:spPr>
          <a:xfrm>
            <a:off x="9448800" y="7601856"/>
            <a:ext cx="4485614"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boring</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CF898D2C-9276-47A7-ACBE-896CF3EF5103}"/>
              </a:ext>
            </a:extLst>
          </p:cNvPr>
          <p:cNvSpPr txBox="1"/>
          <p:nvPr/>
        </p:nvSpPr>
        <p:spPr>
          <a:xfrm>
            <a:off x="9144000" y="8532389"/>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peaceful</a:t>
            </a:r>
            <a:endParaRPr lang="en-US" sz="4800" b="1">
              <a:solidFill>
                <a:srgbClr val="FF0000"/>
              </a:solidFill>
              <a:latin typeface="+mj-lt"/>
            </a:endParaRPr>
          </a:p>
        </p:txBody>
      </p:sp>
    </p:spTree>
    <p:extLst>
      <p:ext uri="{BB962C8B-B14F-4D97-AF65-F5344CB8AC3E}">
        <p14:creationId xmlns:p14="http://schemas.microsoft.com/office/powerpoint/2010/main" val="302470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7" grpId="0"/>
      <p:bldP spid="28" grpId="0"/>
      <p:bldP spid="29"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92288" flipH="1">
            <a:off x="-452340" y="8660092"/>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120174" y="393712"/>
            <a:ext cx="17116308" cy="707886"/>
          </a:xfrm>
          <a:prstGeom prst="rect">
            <a:avLst/>
          </a:prstGeom>
          <a:noFill/>
        </p:spPr>
        <p:txBody>
          <a:bodyPr wrap="square">
            <a:spAutoFit/>
          </a:bodyPr>
          <a:lstStyle/>
          <a:p>
            <a:pPr algn="just"/>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Make the comparative form of the following adjectives.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3">
            <a:extLst>
              <a:ext uri="{FF2B5EF4-FFF2-40B4-BE49-F238E27FC236}">
                <a16:creationId xmlns:a16="http://schemas.microsoft.com/office/drawing/2014/main" id="{511FA03D-70E9-4AD6-BDB3-DC3A507D5A51}"/>
              </a:ext>
            </a:extLst>
          </p:cNvPr>
          <p:cNvGraphicFramePr>
            <a:graphicFrameLocks noGrp="1"/>
          </p:cNvGraphicFramePr>
          <p:nvPr>
            <p:extLst>
              <p:ext uri="{D42A27DB-BD31-4B8C-83A1-F6EECF244321}">
                <p14:modId xmlns:p14="http://schemas.microsoft.com/office/powerpoint/2010/main" val="1775743585"/>
              </p:ext>
            </p:extLst>
          </p:nvPr>
        </p:nvGraphicFramePr>
        <p:xfrm>
          <a:off x="3072465" y="1040653"/>
          <a:ext cx="12143070" cy="8445060"/>
        </p:xfrm>
        <a:graphic>
          <a:graphicData uri="http://schemas.openxmlformats.org/drawingml/2006/table">
            <a:tbl>
              <a:tblPr firstRow="1" firstCol="1" bandRow="1"/>
              <a:tblGrid>
                <a:gridCol w="1347135">
                  <a:extLst>
                    <a:ext uri="{9D8B030D-6E8A-4147-A177-3AD203B41FA5}">
                      <a16:colId xmlns:a16="http://schemas.microsoft.com/office/drawing/2014/main" val="1861520899"/>
                    </a:ext>
                  </a:extLst>
                </a:gridCol>
                <a:gridCol w="3287566">
                  <a:extLst>
                    <a:ext uri="{9D8B030D-6E8A-4147-A177-3AD203B41FA5}">
                      <a16:colId xmlns:a16="http://schemas.microsoft.com/office/drawing/2014/main" val="69039323"/>
                    </a:ext>
                  </a:extLst>
                </a:gridCol>
                <a:gridCol w="7508369">
                  <a:extLst>
                    <a:ext uri="{9D8B030D-6E8A-4147-A177-3AD203B41FA5}">
                      <a16:colId xmlns:a16="http://schemas.microsoft.com/office/drawing/2014/main" val="891138276"/>
                    </a:ext>
                  </a:extLst>
                </a:gridCol>
              </a:tblGrid>
              <a:tr h="0">
                <a:tc>
                  <a:txBody>
                    <a:bodyPr/>
                    <a:lstStyle/>
                    <a:p>
                      <a:pPr algn="ctr">
                        <a:lnSpc>
                          <a:spcPct val="150000"/>
                        </a:lnSpc>
                      </a:pPr>
                      <a:r>
                        <a:rPr lang="en-US" sz="4600" b="1">
                          <a:solidFill>
                            <a:srgbClr val="000000"/>
                          </a:solidFill>
                          <a:effectLst/>
                          <a:latin typeface="Calibri" panose="020F0502020204030204" pitchFamily="34" charset="0"/>
                          <a:ea typeface="Cambria" panose="02040503050406030204" pitchFamily="18" charset="0"/>
                          <a:cs typeface="Cambria" panose="02040503050406030204" pitchFamily="18" charset="0"/>
                        </a:rPr>
                        <a:t>No.</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pPr>
                      <a:r>
                        <a:rPr lang="en-US" sz="4600" b="1">
                          <a:solidFill>
                            <a:srgbClr val="000000"/>
                          </a:solidFill>
                          <a:effectLst/>
                          <a:latin typeface="Calibri" panose="020F0502020204030204" pitchFamily="34" charset="0"/>
                          <a:ea typeface="Cambria" panose="02040503050406030204" pitchFamily="18" charset="0"/>
                          <a:cs typeface="Cambria" panose="02040503050406030204" pitchFamily="18" charset="0"/>
                        </a:rPr>
                        <a:t>Adjective</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pPr>
                      <a:r>
                        <a:rPr lang="en-US" sz="46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Comparative adjective</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80339435"/>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crowded</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7016198"/>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bad</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277667"/>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modern</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981881"/>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11</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fast</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5587404"/>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12</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cheap</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9181831"/>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13</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convenient</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4714810"/>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14</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noisy</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4085129"/>
                  </a:ext>
                </a:extLst>
              </a:tr>
              <a:tr h="0">
                <a:tc>
                  <a:txBody>
                    <a:bodyPr/>
                    <a:lstStyle/>
                    <a:p>
                      <a:pPr algn="just">
                        <a:lnSpc>
                          <a:spcPct val="150000"/>
                        </a:lnSpc>
                      </a:pPr>
                      <a:r>
                        <a:rPr lang="en-US" sz="4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15</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solidFill>
                            <a:srgbClr val="000000"/>
                          </a:solidFill>
                          <a:effectLst/>
                          <a:latin typeface="Calibri" panose="020F0502020204030204" pitchFamily="34" charset="0"/>
                          <a:ea typeface="Cambria" panose="02040503050406030204" pitchFamily="18" charset="0"/>
                          <a:cs typeface="Cambria" panose="02040503050406030204" pitchFamily="18" charset="0"/>
                        </a:rPr>
                        <a:t>heavy</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en-US" sz="4600">
                          <a:effectLst/>
                          <a:latin typeface="Calibri" panose="020F0502020204030204" pitchFamily="34" charset="0"/>
                          <a:ea typeface="Arial" panose="020B0604020202020204" pitchFamily="34" charset="0"/>
                          <a:cs typeface="Cambria" panose="02040503050406030204" pitchFamily="18" charset="0"/>
                        </a:rPr>
                        <a:t> </a:t>
                      </a:r>
                      <a:endParaRPr lang="en-US" sz="4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1277801"/>
                  </a:ext>
                </a:extLst>
              </a:tr>
            </a:tbl>
          </a:graphicData>
        </a:graphic>
      </p:graphicFrame>
      <p:sp>
        <p:nvSpPr>
          <p:cNvPr id="22" name="TextBox 21">
            <a:extLst>
              <a:ext uri="{FF2B5EF4-FFF2-40B4-BE49-F238E27FC236}">
                <a16:creationId xmlns:a16="http://schemas.microsoft.com/office/drawing/2014/main" id="{24499722-F2AA-4CF5-99D3-D02A08B8D000}"/>
              </a:ext>
            </a:extLst>
          </p:cNvPr>
          <p:cNvSpPr txBox="1"/>
          <p:nvPr/>
        </p:nvSpPr>
        <p:spPr>
          <a:xfrm>
            <a:off x="9144000" y="2115450"/>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crowded</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DBEDC072-0761-4C2D-8A87-358C3B910D6C}"/>
              </a:ext>
            </a:extLst>
          </p:cNvPr>
          <p:cNvSpPr txBox="1"/>
          <p:nvPr/>
        </p:nvSpPr>
        <p:spPr>
          <a:xfrm>
            <a:off x="9943729" y="3086100"/>
            <a:ext cx="3650054"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worse</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E97D8D17-453B-4AA7-A217-76439833A048}"/>
              </a:ext>
            </a:extLst>
          </p:cNvPr>
          <p:cNvSpPr txBox="1"/>
          <p:nvPr/>
        </p:nvSpPr>
        <p:spPr>
          <a:xfrm>
            <a:off x="9144000" y="3978418"/>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modern</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42103CE2-9E1A-490D-B9E1-E9C2973D6FAA}"/>
              </a:ext>
            </a:extLst>
          </p:cNvPr>
          <p:cNvSpPr txBox="1"/>
          <p:nvPr/>
        </p:nvSpPr>
        <p:spPr>
          <a:xfrm>
            <a:off x="9966905" y="4928777"/>
            <a:ext cx="3603702"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faster</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C7B8942C-2119-40C0-9364-DA37EA3BB63A}"/>
              </a:ext>
            </a:extLst>
          </p:cNvPr>
          <p:cNvSpPr txBox="1"/>
          <p:nvPr/>
        </p:nvSpPr>
        <p:spPr>
          <a:xfrm>
            <a:off x="9890705" y="5919719"/>
            <a:ext cx="3756102"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cheaper</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509AC1D0-E326-4AD5-BDCB-46527744CFE2}"/>
              </a:ext>
            </a:extLst>
          </p:cNvPr>
          <p:cNvSpPr txBox="1"/>
          <p:nvPr/>
        </p:nvSpPr>
        <p:spPr>
          <a:xfrm>
            <a:off x="8867492" y="6783203"/>
            <a:ext cx="4762536"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more convenient</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471E3F55-FB7D-4DC0-ACDB-7F8F9F46C480}"/>
              </a:ext>
            </a:extLst>
          </p:cNvPr>
          <p:cNvSpPr txBox="1"/>
          <p:nvPr/>
        </p:nvSpPr>
        <p:spPr>
          <a:xfrm>
            <a:off x="9925032" y="7735568"/>
            <a:ext cx="3687448"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noisier</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86FFF557-B993-4D34-BC1E-75F32513D496}"/>
              </a:ext>
            </a:extLst>
          </p:cNvPr>
          <p:cNvSpPr txBox="1"/>
          <p:nvPr/>
        </p:nvSpPr>
        <p:spPr>
          <a:xfrm>
            <a:off x="9925032" y="8627886"/>
            <a:ext cx="3687448" cy="830997"/>
          </a:xfrm>
          <a:prstGeom prst="rect">
            <a:avLst/>
          </a:prstGeom>
          <a:noFill/>
        </p:spPr>
        <p:txBody>
          <a:bodyPr wrap="square" anchor="ctr">
            <a:spAutoFit/>
          </a:bodyPr>
          <a:lstStyle/>
          <a:p>
            <a:r>
              <a:rPr lang="en-US" sz="4800" b="1">
                <a:solidFill>
                  <a:srgbClr val="FF0000"/>
                </a:solidFill>
                <a:latin typeface="+mj-lt"/>
                <a:ea typeface="Calibri" panose="020F0502020204030204" pitchFamily="34" charset="0"/>
              </a:rPr>
              <a:t>heavier</a:t>
            </a:r>
            <a:endParaRPr lang="en-US" sz="4800" b="1">
              <a:solidFill>
                <a:srgbClr val="FF0000"/>
              </a:solidFill>
              <a:latin typeface="+mj-lt"/>
            </a:endParaRPr>
          </a:p>
        </p:txBody>
      </p:sp>
    </p:spTree>
    <p:extLst>
      <p:ext uri="{BB962C8B-B14F-4D97-AF65-F5344CB8AC3E}">
        <p14:creationId xmlns:p14="http://schemas.microsoft.com/office/powerpoint/2010/main" val="26008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barn(inVertical)">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inVertical)">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inVertical)">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barn(inVertical)">
                                      <p:cBhvr>
                                        <p:cTn id="81" dur="500"/>
                                        <p:tgtEl>
                                          <p:spTgt spid="2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barn(inVertical)">
                                      <p:cBhvr>
                                        <p:cTn id="8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P spid="30"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049728" flipH="1">
            <a:off x="-1175181" y="8872975"/>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507614" y="335127"/>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2. Complete the sentences with comparative adjectives.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6E2A92D0-FB1B-4949-A2D0-A3F03ED54567}"/>
              </a:ext>
            </a:extLst>
          </p:cNvPr>
          <p:cNvSpPr txBox="1"/>
          <p:nvPr/>
        </p:nvSpPr>
        <p:spPr>
          <a:xfrm>
            <a:off x="1321325" y="1020944"/>
            <a:ext cx="15645349" cy="8400633"/>
          </a:xfrm>
          <a:prstGeom prst="rect">
            <a:avLst/>
          </a:prstGeom>
          <a:noFill/>
        </p:spPr>
        <p:txBody>
          <a:bodyPr wrap="square">
            <a:spAutoFit/>
          </a:bodyPr>
          <a:lstStyle/>
          <a:p>
            <a:pPr algn="just">
              <a:lnSpc>
                <a:spcPct val="130000"/>
              </a:lnSpc>
              <a:spcAft>
                <a:spcPts val="600"/>
              </a:spcAft>
              <a:tabLst>
                <a:tab pos="617855" algn="l"/>
                <a:tab pos="27381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My house is (big)</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yours.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17855" algn="l"/>
                <a:tab pos="333756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flower is (beautiful)</a:t>
            </a:r>
            <a:r>
              <a:rPr lang="en-US" sz="4400">
                <a:effectLst/>
                <a:latin typeface="Calibri" panose="020F0502020204030204" pitchFamily="34" charset="0"/>
                <a:ea typeface="Cambria" panose="02040503050406030204" pitchFamily="18" charset="0"/>
                <a:cs typeface="Cambria" panose="02040503050406030204" pitchFamily="18" charset="0"/>
              </a:rPr>
              <a:t> _______________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that one.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23228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Buildings are (high)</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houses.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326453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Non-smokers usually live (long)</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smokers.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29845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A holiday by the sea is (good)</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a holiday in the mountains.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407797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It is strange but often a coke is (expensive)</a:t>
            </a:r>
            <a:r>
              <a:rPr lang="en-US" sz="4400">
                <a:effectLst/>
                <a:latin typeface="Calibri" panose="020F0502020204030204" pitchFamily="34" charset="0"/>
                <a:ea typeface="Cambria" panose="02040503050406030204" pitchFamily="18" charset="0"/>
                <a:cs typeface="Cambria" panose="02040503050406030204" pitchFamily="18" charset="0"/>
              </a:rPr>
              <a:t> _______________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a beer in my</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country.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285686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Dogs are (intelligent)_________________</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than rabbits.</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24" name="TextBox 23">
            <a:extLst>
              <a:ext uri="{FF2B5EF4-FFF2-40B4-BE49-F238E27FC236}">
                <a16:creationId xmlns:a16="http://schemas.microsoft.com/office/drawing/2014/main" id="{762F8515-C78A-49A2-8E75-069D217CA607}"/>
              </a:ext>
            </a:extLst>
          </p:cNvPr>
          <p:cNvSpPr txBox="1"/>
          <p:nvPr/>
        </p:nvSpPr>
        <p:spPr>
          <a:xfrm>
            <a:off x="6629400" y="1104900"/>
            <a:ext cx="3930438"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bigger</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624FC20C-8FCB-418F-8669-4EE66E4E85B8}"/>
              </a:ext>
            </a:extLst>
          </p:cNvPr>
          <p:cNvSpPr txBox="1"/>
          <p:nvPr/>
        </p:nvSpPr>
        <p:spPr>
          <a:xfrm>
            <a:off x="7699349" y="2095500"/>
            <a:ext cx="47625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beautiful</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C9CC6C08-DEDA-4F7C-885A-F2E40D18BCC3}"/>
              </a:ext>
            </a:extLst>
          </p:cNvPr>
          <p:cNvSpPr txBox="1"/>
          <p:nvPr/>
        </p:nvSpPr>
        <p:spPr>
          <a:xfrm>
            <a:off x="7315200" y="3009900"/>
            <a:ext cx="356737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higher</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84BC6DE4-2DBD-43B4-BD26-8CA3BE9BF51B}"/>
              </a:ext>
            </a:extLst>
          </p:cNvPr>
          <p:cNvSpPr txBox="1"/>
          <p:nvPr/>
        </p:nvSpPr>
        <p:spPr>
          <a:xfrm>
            <a:off x="10134600" y="3933175"/>
            <a:ext cx="3815774"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longer</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BA7D10C0-5F69-46F9-B2F5-024CB341AB6F}"/>
              </a:ext>
            </a:extLst>
          </p:cNvPr>
          <p:cNvSpPr txBox="1"/>
          <p:nvPr/>
        </p:nvSpPr>
        <p:spPr>
          <a:xfrm>
            <a:off x="9631262" y="4865926"/>
            <a:ext cx="3815774"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better</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DC02617D-BEDF-4B04-BD05-0468EFE8D20B}"/>
              </a:ext>
            </a:extLst>
          </p:cNvPr>
          <p:cNvSpPr txBox="1"/>
          <p:nvPr/>
        </p:nvSpPr>
        <p:spPr>
          <a:xfrm>
            <a:off x="12810973" y="6661513"/>
            <a:ext cx="47625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expensive</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91F4AA8B-9F9D-4CA9-8F62-719803A5395E}"/>
              </a:ext>
            </a:extLst>
          </p:cNvPr>
          <p:cNvSpPr txBox="1"/>
          <p:nvPr/>
        </p:nvSpPr>
        <p:spPr>
          <a:xfrm>
            <a:off x="7010400" y="8492864"/>
            <a:ext cx="50673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intelligent</a:t>
            </a:r>
            <a:endParaRPr lang="en-US" sz="4800" b="1">
              <a:solidFill>
                <a:srgbClr val="FF0000"/>
              </a:solidFill>
              <a:latin typeface="+mj-lt"/>
            </a:endParaRPr>
          </a:p>
        </p:txBody>
      </p:sp>
    </p:spTree>
    <p:extLst>
      <p:ext uri="{BB962C8B-B14F-4D97-AF65-F5344CB8AC3E}">
        <p14:creationId xmlns:p14="http://schemas.microsoft.com/office/powerpoint/2010/main" val="116957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P spid="30"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049728" flipH="1">
            <a:off x="-1175181" y="8872975"/>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2507614" y="335127"/>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2. Complete the sentences with comparative adjectives.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6E2A92D0-FB1B-4949-A2D0-A3F03ED54567}"/>
              </a:ext>
            </a:extLst>
          </p:cNvPr>
          <p:cNvSpPr txBox="1"/>
          <p:nvPr/>
        </p:nvSpPr>
        <p:spPr>
          <a:xfrm>
            <a:off x="714491" y="1020944"/>
            <a:ext cx="16859018" cy="8477577"/>
          </a:xfrm>
          <a:prstGeom prst="rect">
            <a:avLst/>
          </a:prstGeom>
          <a:noFill/>
        </p:spPr>
        <p:txBody>
          <a:bodyPr wrap="square">
            <a:spAutoFit/>
          </a:bodyPr>
          <a:lstStyle/>
          <a:p>
            <a:pPr algn="just">
              <a:lnSpc>
                <a:spcPct val="130000"/>
              </a:lnSpc>
              <a:spcAft>
                <a:spcPts val="600"/>
              </a:spcAft>
              <a:tabLst>
                <a:tab pos="28568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Lucy is (old)</a:t>
            </a:r>
            <a:r>
              <a:rPr lang="en-US" sz="4400">
                <a:latin typeface="Calibri" panose="020F0502020204030204" pitchFamily="34" charset="0"/>
                <a:ea typeface="Cambria" panose="02040503050406030204" pitchFamily="18" charset="0"/>
                <a:cs typeface="Cambria" panose="02040503050406030204" pitchFamily="18" charset="0"/>
              </a:rPr>
              <a:t> ______________ than Ellie.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Russia is far (large)</a:t>
            </a:r>
            <a:r>
              <a:rPr lang="en-US" sz="4400">
                <a:latin typeface="Calibri" panose="020F0502020204030204" pitchFamily="34" charset="0"/>
                <a:ea typeface="Cambria" panose="02040503050406030204" pitchFamily="18" charset="0"/>
                <a:cs typeface="Cambria" panose="02040503050406030204" pitchFamily="18" charset="0"/>
              </a:rPr>
              <a:t> ______________ than UK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22300" algn="l"/>
                <a:tab pos="322326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My Latin class is (boring)</a:t>
            </a:r>
            <a:r>
              <a:rPr lang="en-US" sz="4400">
                <a:latin typeface="Calibri" panose="020F0502020204030204" pitchFamily="34" charset="0"/>
                <a:ea typeface="Cambria" panose="02040503050406030204" pitchFamily="18" charset="0"/>
                <a:cs typeface="Cambria" panose="02040503050406030204" pitchFamily="18" charset="0"/>
              </a:rPr>
              <a:t> __________________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my English class.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22300" algn="l"/>
                <a:tab pos="45618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In the UK, the streets are generally (narrow)</a:t>
            </a:r>
            <a:r>
              <a:rPr lang="en-US" sz="4400">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in the USA.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26110" algn="l"/>
                <a:tab pos="257302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London is (busy)</a:t>
            </a:r>
            <a:r>
              <a:rPr lang="en-US" sz="4400">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Glasgow.</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30555" algn="l"/>
                <a:tab pos="23672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Julie is (quiet)</a:t>
            </a:r>
            <a:r>
              <a:rPr lang="en-US" sz="4400">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her sister.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30555" algn="l"/>
                <a:tab pos="29972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Amanda is (ambitious)</a:t>
            </a:r>
            <a:r>
              <a:rPr lang="en-US" sz="4400">
                <a:latin typeface="Calibri" panose="020F0502020204030204" pitchFamily="34" charset="0"/>
                <a:ea typeface="Cambria" panose="02040503050406030204" pitchFamily="18" charset="0"/>
                <a:cs typeface="Cambria" panose="02040503050406030204" pitchFamily="18" charset="0"/>
              </a:rPr>
              <a:t> ________________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her classmates.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630555" algn="l"/>
                <a:tab pos="347599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My garden is a lot (colourful)</a:t>
            </a:r>
            <a:r>
              <a:rPr lang="en-US" sz="4400">
                <a:latin typeface="Calibri" panose="020F0502020204030204" pitchFamily="34" charset="0"/>
                <a:ea typeface="Cambria" panose="02040503050406030204" pitchFamily="18" charset="0"/>
                <a:cs typeface="Cambria" panose="02040503050406030204" pitchFamily="18" charset="0"/>
              </a:rPr>
              <a:t> _________________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 this park.</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24" name="TextBox 23">
            <a:extLst>
              <a:ext uri="{FF2B5EF4-FFF2-40B4-BE49-F238E27FC236}">
                <a16:creationId xmlns:a16="http://schemas.microsoft.com/office/drawing/2014/main" id="{011F2DF8-57A7-408D-88C7-1BF6E5573044}"/>
              </a:ext>
            </a:extLst>
          </p:cNvPr>
          <p:cNvSpPr txBox="1"/>
          <p:nvPr/>
        </p:nvSpPr>
        <p:spPr>
          <a:xfrm>
            <a:off x="4831351" y="1100643"/>
            <a:ext cx="3716845"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eder</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2016CCF1-1DDE-4AB8-8922-3B76E8C5F02D}"/>
              </a:ext>
            </a:extLst>
          </p:cNvPr>
          <p:cNvSpPr txBox="1"/>
          <p:nvPr/>
        </p:nvSpPr>
        <p:spPr>
          <a:xfrm>
            <a:off x="6639762" y="2055502"/>
            <a:ext cx="3716845"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larger</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2885FCD3-F754-4564-8EE4-91DD7B3F4624}"/>
              </a:ext>
            </a:extLst>
          </p:cNvPr>
          <p:cNvSpPr txBox="1"/>
          <p:nvPr/>
        </p:nvSpPr>
        <p:spPr>
          <a:xfrm>
            <a:off x="8153400" y="3010361"/>
            <a:ext cx="4111641"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boring </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B67A2950-11B6-4CCB-9A3A-80A387A091F0}"/>
              </a:ext>
            </a:extLst>
          </p:cNvPr>
          <p:cNvSpPr txBox="1"/>
          <p:nvPr/>
        </p:nvSpPr>
        <p:spPr>
          <a:xfrm>
            <a:off x="12939043" y="3944194"/>
            <a:ext cx="3716845"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narrower</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E0784A8E-DBDF-494D-BF2F-24C389E97BA7}"/>
              </a:ext>
            </a:extLst>
          </p:cNvPr>
          <p:cNvSpPr txBox="1"/>
          <p:nvPr/>
        </p:nvSpPr>
        <p:spPr>
          <a:xfrm>
            <a:off x="6120036" y="5775519"/>
            <a:ext cx="3716845"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busier</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A3209FCD-F4C9-430A-8D15-F125DCC1EFF8}"/>
              </a:ext>
            </a:extLst>
          </p:cNvPr>
          <p:cNvSpPr txBox="1"/>
          <p:nvPr/>
        </p:nvSpPr>
        <p:spPr>
          <a:xfrm>
            <a:off x="5830394" y="6713809"/>
            <a:ext cx="3716845"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quieter</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F55B9739-765B-4DCA-B608-0CF0D8A29437}"/>
              </a:ext>
            </a:extLst>
          </p:cNvPr>
          <p:cNvSpPr txBox="1"/>
          <p:nvPr/>
        </p:nvSpPr>
        <p:spPr>
          <a:xfrm>
            <a:off x="6973981" y="7652099"/>
            <a:ext cx="4762534"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ambitious </a:t>
            </a:r>
            <a:endParaRPr lang="en-US" sz="4800" b="1">
              <a:solidFill>
                <a:srgbClr val="FF0000"/>
              </a:solidFill>
              <a:latin typeface="+mj-lt"/>
            </a:endParaRPr>
          </a:p>
        </p:txBody>
      </p:sp>
      <p:sp>
        <p:nvSpPr>
          <p:cNvPr id="31" name="TextBox 30">
            <a:extLst>
              <a:ext uri="{FF2B5EF4-FFF2-40B4-BE49-F238E27FC236}">
                <a16:creationId xmlns:a16="http://schemas.microsoft.com/office/drawing/2014/main" id="{0AD75298-9028-4D5E-8808-8DB8A41A511A}"/>
              </a:ext>
            </a:extLst>
          </p:cNvPr>
          <p:cNvSpPr txBox="1"/>
          <p:nvPr/>
        </p:nvSpPr>
        <p:spPr>
          <a:xfrm>
            <a:off x="8648664" y="8606958"/>
            <a:ext cx="47625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more colourful</a:t>
            </a:r>
            <a:endParaRPr lang="en-US" sz="4800" b="1">
              <a:solidFill>
                <a:srgbClr val="FF0000"/>
              </a:solidFill>
              <a:latin typeface="+mj-lt"/>
            </a:endParaRPr>
          </a:p>
        </p:txBody>
      </p:sp>
    </p:spTree>
    <p:extLst>
      <p:ext uri="{BB962C8B-B14F-4D97-AF65-F5344CB8AC3E}">
        <p14:creationId xmlns:p14="http://schemas.microsoft.com/office/powerpoint/2010/main" val="358218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barn(inVertical)">
                                      <p:cBhvr>
                                        <p:cTn id="8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P spid="30" grpId="0"/>
      <p:bldP spid="31"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728376" y="8386612"/>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374598" y="206240"/>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3. Rewrite the sentence using comparative form, </a:t>
            </a:r>
          </a:p>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the first one has been done for you as an example.</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CA39A011-ACA2-4A21-A8C8-659C6E4D5805}"/>
              </a:ext>
            </a:extLst>
          </p:cNvPr>
          <p:cNvSpPr txBox="1"/>
          <p:nvPr/>
        </p:nvSpPr>
        <p:spPr>
          <a:xfrm>
            <a:off x="1961674" y="1354960"/>
            <a:ext cx="15335726" cy="8325356"/>
          </a:xfrm>
          <a:prstGeom prst="rect">
            <a:avLst/>
          </a:prstGeom>
          <a:noFill/>
        </p:spPr>
        <p:txBody>
          <a:bodyPr wrap="square">
            <a:spAutoFit/>
          </a:bodyPr>
          <a:lstStyle/>
          <a:p>
            <a:pPr algn="just">
              <a:spcAft>
                <a:spcPts val="6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0. Hue/small/Hanoi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Hue is smaller than Hanoi.</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2" algn="just">
              <a:spcAft>
                <a:spcPts val="600"/>
              </a:spcAft>
              <a:tabLst>
                <a:tab pos="57658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My school/ big/ your school.</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2" algn="just">
              <a:spcAft>
                <a:spcPts val="600"/>
              </a:spcAft>
              <a:tabLst>
                <a:tab pos="576580"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My school is bigger than your school.</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600"/>
              </a:spcAft>
              <a:tabLst>
                <a:tab pos="57658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My father/ old/ my mother.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600"/>
              </a:spcAft>
              <a:tabLst>
                <a:tab pos="576580"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effectLst/>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My father is elder than my mother.</a:t>
            </a:r>
            <a:r>
              <a:rPr lang="en-US" sz="4000" b="1">
                <a:solidFill>
                  <a:srgbClr val="FF0000"/>
                </a:solidFill>
                <a:effectLst/>
                <a:latin typeface="Cambria" panose="02040503050406030204" pitchFamily="18"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6" algn="just">
              <a:spcAft>
                <a:spcPts val="600"/>
              </a:spcAft>
              <a:tabLst>
                <a:tab pos="57658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ruler/long/that ruler.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6" algn="just">
              <a:spcAft>
                <a:spcPts val="600"/>
              </a:spcAft>
              <a:tabLst>
                <a:tab pos="576580"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effectLst/>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This ruler is longer than that ruler.</a:t>
            </a:r>
            <a:r>
              <a:rPr lang="en-US" sz="4000" b="1">
                <a:solidFill>
                  <a:srgbClr val="FF0000"/>
                </a:solidFill>
                <a:effectLst/>
                <a:latin typeface="Cambria" panose="02040503050406030204" pitchFamily="18"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spcAft>
                <a:spcPts val="600"/>
              </a:spcAft>
              <a:tabLst>
                <a:tab pos="57658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room/large/my room.</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spcAft>
                <a:spcPts val="600"/>
              </a:spcAft>
              <a:tabLst>
                <a:tab pos="576580"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effectLst/>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This room is larger than my room.</a:t>
            </a:r>
            <a:r>
              <a:rPr lang="en-US" sz="4000" b="1">
                <a:solidFill>
                  <a:srgbClr val="FF0000"/>
                </a:solidFill>
                <a:effectLst/>
                <a:latin typeface="Cambria" panose="02040503050406030204" pitchFamily="18"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spcAft>
                <a:spcPts val="600"/>
              </a:spcAft>
              <a:tabLst>
                <a:tab pos="57658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5.</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boys/ strong/ the girls.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spcAft>
                <a:spcPts val="600"/>
              </a:spcAft>
              <a:tabLst>
                <a:tab pos="576580"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	</a:t>
            </a:r>
            <a:r>
              <a:rPr lang="en-US" sz="4000">
                <a:effectLst/>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The boys are stronger than the girls.</a:t>
            </a:r>
            <a:r>
              <a:rPr lang="en-US" sz="4000" b="1">
                <a:solidFill>
                  <a:srgbClr val="FF0000"/>
                </a:solidFill>
                <a:effectLst/>
                <a:latin typeface="Cambria" panose="02040503050406030204" pitchFamily="18"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99634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anim calcmode="lin" valueType="num">
                                      <p:cBhvr>
                                        <p:cTn id="4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45" dur="5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46" dur="500"/>
                                        <p:tgtEl>
                                          <p:spTgt spid="22">
                                            <p:txEl>
                                              <p:pRg st="0" end="0"/>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22">
                                            <p:txEl>
                                              <p:pRg st="1" end="1"/>
                                            </p:txEl>
                                          </p:spTgt>
                                        </p:tgtEl>
                                        <p:attrNameLst>
                                          <p:attrName>style.visibility</p:attrName>
                                        </p:attrNameLst>
                                      </p:cBhvr>
                                      <p:to>
                                        <p:strVal val="visible"/>
                                      </p:to>
                                    </p:set>
                                    <p:anim calcmode="lin" valueType="num">
                                      <p:cBhvr>
                                        <p:cTn id="49"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50" dur="500" fill="hold"/>
                                        <p:tgtEl>
                                          <p:spTgt spid="22">
                                            <p:txEl>
                                              <p:pRg st="1" end="1"/>
                                            </p:txEl>
                                          </p:spTgt>
                                        </p:tgtEl>
                                        <p:attrNameLst>
                                          <p:attrName>ppt_h</p:attrName>
                                        </p:attrNameLst>
                                      </p:cBhvr>
                                      <p:tavLst>
                                        <p:tav tm="0">
                                          <p:val>
                                            <p:fltVal val="0"/>
                                          </p:val>
                                        </p:tav>
                                        <p:tav tm="100000">
                                          <p:val>
                                            <p:strVal val="#ppt_h"/>
                                          </p:val>
                                        </p:tav>
                                      </p:tavLst>
                                    </p:anim>
                                    <p:anim calcmode="lin" valueType="num">
                                      <p:cBhvr>
                                        <p:cTn id="51" dur="500" fill="hold"/>
                                        <p:tgtEl>
                                          <p:spTgt spid="22">
                                            <p:txEl>
                                              <p:pRg st="1" end="1"/>
                                            </p:txEl>
                                          </p:spTgt>
                                        </p:tgtEl>
                                        <p:attrNameLst>
                                          <p:attrName>style.rotation</p:attrName>
                                        </p:attrNameLst>
                                      </p:cBhvr>
                                      <p:tavLst>
                                        <p:tav tm="0">
                                          <p:val>
                                            <p:fltVal val="90"/>
                                          </p:val>
                                        </p:tav>
                                        <p:tav tm="100000">
                                          <p:val>
                                            <p:fltVal val="0"/>
                                          </p:val>
                                        </p:tav>
                                      </p:tavLst>
                                    </p:anim>
                                    <p:animEffect transition="in" filter="fade">
                                      <p:cBhvr>
                                        <p:cTn id="52" dur="500"/>
                                        <p:tgtEl>
                                          <p:spTgt spid="22">
                                            <p:txEl>
                                              <p:pRg st="1" end="1"/>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22">
                                            <p:txEl>
                                              <p:pRg st="2" end="2"/>
                                            </p:txEl>
                                          </p:spTgt>
                                        </p:tgtEl>
                                        <p:attrNameLst>
                                          <p:attrName>style.visibility</p:attrName>
                                        </p:attrNameLst>
                                      </p:cBhvr>
                                      <p:to>
                                        <p:strVal val="visible"/>
                                      </p:to>
                                    </p:set>
                                    <p:anim calcmode="lin" valueType="num">
                                      <p:cBhvr>
                                        <p:cTn id="55" dur="5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22">
                                            <p:txEl>
                                              <p:pRg st="2" end="2"/>
                                            </p:txEl>
                                          </p:spTgt>
                                        </p:tgtEl>
                                        <p:attrNameLst>
                                          <p:attrName>ppt_h</p:attrName>
                                        </p:attrNameLst>
                                      </p:cBhvr>
                                      <p:tavLst>
                                        <p:tav tm="0">
                                          <p:val>
                                            <p:fltVal val="0"/>
                                          </p:val>
                                        </p:tav>
                                        <p:tav tm="100000">
                                          <p:val>
                                            <p:strVal val="#ppt_h"/>
                                          </p:val>
                                        </p:tav>
                                      </p:tavLst>
                                    </p:anim>
                                    <p:anim calcmode="lin" valueType="num">
                                      <p:cBhvr>
                                        <p:cTn id="57" dur="500" fill="hold"/>
                                        <p:tgtEl>
                                          <p:spTgt spid="22">
                                            <p:txEl>
                                              <p:pRg st="2" end="2"/>
                                            </p:txEl>
                                          </p:spTgt>
                                        </p:tgtEl>
                                        <p:attrNameLst>
                                          <p:attrName>style.rotation</p:attrName>
                                        </p:attrNameLst>
                                      </p:cBhvr>
                                      <p:tavLst>
                                        <p:tav tm="0">
                                          <p:val>
                                            <p:fltVal val="90"/>
                                          </p:val>
                                        </p:tav>
                                        <p:tav tm="100000">
                                          <p:val>
                                            <p:fltVal val="0"/>
                                          </p:val>
                                        </p:tav>
                                      </p:tavLst>
                                    </p:anim>
                                    <p:animEffect transition="in" filter="fade">
                                      <p:cBhvr>
                                        <p:cTn id="58" dur="500"/>
                                        <p:tgtEl>
                                          <p:spTgt spid="22">
                                            <p:txEl>
                                              <p:pRg st="2" end="2"/>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2">
                                            <p:txEl>
                                              <p:pRg st="4" end="4"/>
                                            </p:txEl>
                                          </p:spTgt>
                                        </p:tgtEl>
                                        <p:attrNameLst>
                                          <p:attrName>style.visibility</p:attrName>
                                        </p:attrNameLst>
                                      </p:cBhvr>
                                      <p:to>
                                        <p:strVal val="visible"/>
                                      </p:to>
                                    </p:set>
                                    <p:anim calcmode="lin" valueType="num">
                                      <p:cBhvr>
                                        <p:cTn id="61" dur="500" fill="hold"/>
                                        <p:tgtEl>
                                          <p:spTgt spid="22">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22">
                                            <p:txEl>
                                              <p:pRg st="4" end="4"/>
                                            </p:txEl>
                                          </p:spTgt>
                                        </p:tgtEl>
                                        <p:attrNameLst>
                                          <p:attrName>ppt_h</p:attrName>
                                        </p:attrNameLst>
                                      </p:cBhvr>
                                      <p:tavLst>
                                        <p:tav tm="0">
                                          <p:val>
                                            <p:fltVal val="0"/>
                                          </p:val>
                                        </p:tav>
                                        <p:tav tm="100000">
                                          <p:val>
                                            <p:strVal val="#ppt_h"/>
                                          </p:val>
                                        </p:tav>
                                      </p:tavLst>
                                    </p:anim>
                                    <p:anim calcmode="lin" valueType="num">
                                      <p:cBhvr>
                                        <p:cTn id="63" dur="500" fill="hold"/>
                                        <p:tgtEl>
                                          <p:spTgt spid="22">
                                            <p:txEl>
                                              <p:pRg st="4" end="4"/>
                                            </p:txEl>
                                          </p:spTgt>
                                        </p:tgtEl>
                                        <p:attrNameLst>
                                          <p:attrName>style.rotation</p:attrName>
                                        </p:attrNameLst>
                                      </p:cBhvr>
                                      <p:tavLst>
                                        <p:tav tm="0">
                                          <p:val>
                                            <p:fltVal val="90"/>
                                          </p:val>
                                        </p:tav>
                                        <p:tav tm="100000">
                                          <p:val>
                                            <p:fltVal val="0"/>
                                          </p:val>
                                        </p:tav>
                                      </p:tavLst>
                                    </p:anim>
                                    <p:animEffect transition="in" filter="fade">
                                      <p:cBhvr>
                                        <p:cTn id="64" dur="500"/>
                                        <p:tgtEl>
                                          <p:spTgt spid="22">
                                            <p:txEl>
                                              <p:pRg st="4" end="4"/>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2">
                                            <p:txEl>
                                              <p:pRg st="6" end="6"/>
                                            </p:txEl>
                                          </p:spTgt>
                                        </p:tgtEl>
                                        <p:attrNameLst>
                                          <p:attrName>style.visibility</p:attrName>
                                        </p:attrNameLst>
                                      </p:cBhvr>
                                      <p:to>
                                        <p:strVal val="visible"/>
                                      </p:to>
                                    </p:set>
                                    <p:anim calcmode="lin" valueType="num">
                                      <p:cBhvr>
                                        <p:cTn id="67" dur="500" fill="hold"/>
                                        <p:tgtEl>
                                          <p:spTgt spid="22">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22">
                                            <p:txEl>
                                              <p:pRg st="6" end="6"/>
                                            </p:txEl>
                                          </p:spTgt>
                                        </p:tgtEl>
                                        <p:attrNameLst>
                                          <p:attrName>ppt_h</p:attrName>
                                        </p:attrNameLst>
                                      </p:cBhvr>
                                      <p:tavLst>
                                        <p:tav tm="0">
                                          <p:val>
                                            <p:fltVal val="0"/>
                                          </p:val>
                                        </p:tav>
                                        <p:tav tm="100000">
                                          <p:val>
                                            <p:strVal val="#ppt_h"/>
                                          </p:val>
                                        </p:tav>
                                      </p:tavLst>
                                    </p:anim>
                                    <p:anim calcmode="lin" valueType="num">
                                      <p:cBhvr>
                                        <p:cTn id="69" dur="500" fill="hold"/>
                                        <p:tgtEl>
                                          <p:spTgt spid="22">
                                            <p:txEl>
                                              <p:pRg st="6" end="6"/>
                                            </p:txEl>
                                          </p:spTgt>
                                        </p:tgtEl>
                                        <p:attrNameLst>
                                          <p:attrName>style.rotation</p:attrName>
                                        </p:attrNameLst>
                                      </p:cBhvr>
                                      <p:tavLst>
                                        <p:tav tm="0">
                                          <p:val>
                                            <p:fltVal val="90"/>
                                          </p:val>
                                        </p:tav>
                                        <p:tav tm="100000">
                                          <p:val>
                                            <p:fltVal val="0"/>
                                          </p:val>
                                        </p:tav>
                                      </p:tavLst>
                                    </p:anim>
                                    <p:animEffect transition="in" filter="fade">
                                      <p:cBhvr>
                                        <p:cTn id="70" dur="500"/>
                                        <p:tgtEl>
                                          <p:spTgt spid="22">
                                            <p:txEl>
                                              <p:pRg st="6" end="6"/>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22">
                                            <p:txEl>
                                              <p:pRg st="8" end="8"/>
                                            </p:txEl>
                                          </p:spTgt>
                                        </p:tgtEl>
                                        <p:attrNameLst>
                                          <p:attrName>style.visibility</p:attrName>
                                        </p:attrNameLst>
                                      </p:cBhvr>
                                      <p:to>
                                        <p:strVal val="visible"/>
                                      </p:to>
                                    </p:set>
                                    <p:anim calcmode="lin" valueType="num">
                                      <p:cBhvr>
                                        <p:cTn id="73" dur="500" fill="hold"/>
                                        <p:tgtEl>
                                          <p:spTgt spid="22">
                                            <p:txEl>
                                              <p:pRg st="8" end="8"/>
                                            </p:txEl>
                                          </p:spTgt>
                                        </p:tgtEl>
                                        <p:attrNameLst>
                                          <p:attrName>ppt_w</p:attrName>
                                        </p:attrNameLst>
                                      </p:cBhvr>
                                      <p:tavLst>
                                        <p:tav tm="0">
                                          <p:val>
                                            <p:fltVal val="0"/>
                                          </p:val>
                                        </p:tav>
                                        <p:tav tm="100000">
                                          <p:val>
                                            <p:strVal val="#ppt_w"/>
                                          </p:val>
                                        </p:tav>
                                      </p:tavLst>
                                    </p:anim>
                                    <p:anim calcmode="lin" valueType="num">
                                      <p:cBhvr>
                                        <p:cTn id="74" dur="500" fill="hold"/>
                                        <p:tgtEl>
                                          <p:spTgt spid="22">
                                            <p:txEl>
                                              <p:pRg st="8" end="8"/>
                                            </p:txEl>
                                          </p:spTgt>
                                        </p:tgtEl>
                                        <p:attrNameLst>
                                          <p:attrName>ppt_h</p:attrName>
                                        </p:attrNameLst>
                                      </p:cBhvr>
                                      <p:tavLst>
                                        <p:tav tm="0">
                                          <p:val>
                                            <p:fltVal val="0"/>
                                          </p:val>
                                        </p:tav>
                                        <p:tav tm="100000">
                                          <p:val>
                                            <p:strVal val="#ppt_h"/>
                                          </p:val>
                                        </p:tav>
                                      </p:tavLst>
                                    </p:anim>
                                    <p:anim calcmode="lin" valueType="num">
                                      <p:cBhvr>
                                        <p:cTn id="75" dur="500" fill="hold"/>
                                        <p:tgtEl>
                                          <p:spTgt spid="22">
                                            <p:txEl>
                                              <p:pRg st="8" end="8"/>
                                            </p:txEl>
                                          </p:spTgt>
                                        </p:tgtEl>
                                        <p:attrNameLst>
                                          <p:attrName>style.rotation</p:attrName>
                                        </p:attrNameLst>
                                      </p:cBhvr>
                                      <p:tavLst>
                                        <p:tav tm="0">
                                          <p:val>
                                            <p:fltVal val="90"/>
                                          </p:val>
                                        </p:tav>
                                        <p:tav tm="100000">
                                          <p:val>
                                            <p:fltVal val="0"/>
                                          </p:val>
                                        </p:tav>
                                      </p:tavLst>
                                    </p:anim>
                                    <p:animEffect transition="in" filter="fade">
                                      <p:cBhvr>
                                        <p:cTn id="76" dur="500"/>
                                        <p:tgtEl>
                                          <p:spTgt spid="22">
                                            <p:txEl>
                                              <p:pRg st="8" end="8"/>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22">
                                            <p:txEl>
                                              <p:pRg st="10" end="10"/>
                                            </p:txEl>
                                          </p:spTgt>
                                        </p:tgtEl>
                                        <p:attrNameLst>
                                          <p:attrName>style.visibility</p:attrName>
                                        </p:attrNameLst>
                                      </p:cBhvr>
                                      <p:to>
                                        <p:strVal val="visible"/>
                                      </p:to>
                                    </p:set>
                                    <p:anim calcmode="lin" valueType="num">
                                      <p:cBhvr>
                                        <p:cTn id="79" dur="500" fill="hold"/>
                                        <p:tgtEl>
                                          <p:spTgt spid="22">
                                            <p:txEl>
                                              <p:pRg st="10" end="10"/>
                                            </p:txEl>
                                          </p:spTgt>
                                        </p:tgtEl>
                                        <p:attrNameLst>
                                          <p:attrName>ppt_w</p:attrName>
                                        </p:attrNameLst>
                                      </p:cBhvr>
                                      <p:tavLst>
                                        <p:tav tm="0">
                                          <p:val>
                                            <p:fltVal val="0"/>
                                          </p:val>
                                        </p:tav>
                                        <p:tav tm="100000">
                                          <p:val>
                                            <p:strVal val="#ppt_w"/>
                                          </p:val>
                                        </p:tav>
                                      </p:tavLst>
                                    </p:anim>
                                    <p:anim calcmode="lin" valueType="num">
                                      <p:cBhvr>
                                        <p:cTn id="80" dur="500" fill="hold"/>
                                        <p:tgtEl>
                                          <p:spTgt spid="22">
                                            <p:txEl>
                                              <p:pRg st="10" end="10"/>
                                            </p:txEl>
                                          </p:spTgt>
                                        </p:tgtEl>
                                        <p:attrNameLst>
                                          <p:attrName>ppt_h</p:attrName>
                                        </p:attrNameLst>
                                      </p:cBhvr>
                                      <p:tavLst>
                                        <p:tav tm="0">
                                          <p:val>
                                            <p:fltVal val="0"/>
                                          </p:val>
                                        </p:tav>
                                        <p:tav tm="100000">
                                          <p:val>
                                            <p:strVal val="#ppt_h"/>
                                          </p:val>
                                        </p:tav>
                                      </p:tavLst>
                                    </p:anim>
                                    <p:anim calcmode="lin" valueType="num">
                                      <p:cBhvr>
                                        <p:cTn id="81" dur="500" fill="hold"/>
                                        <p:tgtEl>
                                          <p:spTgt spid="22">
                                            <p:txEl>
                                              <p:pRg st="10" end="10"/>
                                            </p:txEl>
                                          </p:spTgt>
                                        </p:tgtEl>
                                        <p:attrNameLst>
                                          <p:attrName>style.rotation</p:attrName>
                                        </p:attrNameLst>
                                      </p:cBhvr>
                                      <p:tavLst>
                                        <p:tav tm="0">
                                          <p:val>
                                            <p:fltVal val="90"/>
                                          </p:val>
                                        </p:tav>
                                        <p:tav tm="100000">
                                          <p:val>
                                            <p:fltVal val="0"/>
                                          </p:val>
                                        </p:tav>
                                      </p:tavLst>
                                    </p:anim>
                                    <p:animEffect transition="in" filter="fade">
                                      <p:cBhvr>
                                        <p:cTn id="82" dur="500"/>
                                        <p:tgtEl>
                                          <p:spTgt spid="22">
                                            <p:txEl>
                                              <p:pRg st="10" end="1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22">
                                            <p:txEl>
                                              <p:pRg st="3" end="3"/>
                                            </p:txEl>
                                          </p:spTgt>
                                        </p:tgtEl>
                                        <p:attrNameLst>
                                          <p:attrName>style.visibility</p:attrName>
                                        </p:attrNameLst>
                                      </p:cBhvr>
                                      <p:to>
                                        <p:strVal val="visible"/>
                                      </p:to>
                                    </p:set>
                                    <p:anim calcmode="lin" valueType="num">
                                      <p:cBhvr>
                                        <p:cTn id="87" dur="500" fill="hold"/>
                                        <p:tgtEl>
                                          <p:spTgt spid="22">
                                            <p:txEl>
                                              <p:pRg st="3" end="3"/>
                                            </p:txEl>
                                          </p:spTgt>
                                        </p:tgtEl>
                                        <p:attrNameLst>
                                          <p:attrName>ppt_w</p:attrName>
                                        </p:attrNameLst>
                                      </p:cBhvr>
                                      <p:tavLst>
                                        <p:tav tm="0">
                                          <p:val>
                                            <p:fltVal val="0"/>
                                          </p:val>
                                        </p:tav>
                                        <p:tav tm="100000">
                                          <p:val>
                                            <p:strVal val="#ppt_w"/>
                                          </p:val>
                                        </p:tav>
                                      </p:tavLst>
                                    </p:anim>
                                    <p:anim calcmode="lin" valueType="num">
                                      <p:cBhvr>
                                        <p:cTn id="88" dur="500" fill="hold"/>
                                        <p:tgtEl>
                                          <p:spTgt spid="22">
                                            <p:txEl>
                                              <p:pRg st="3" end="3"/>
                                            </p:txEl>
                                          </p:spTgt>
                                        </p:tgtEl>
                                        <p:attrNameLst>
                                          <p:attrName>ppt_h</p:attrName>
                                        </p:attrNameLst>
                                      </p:cBhvr>
                                      <p:tavLst>
                                        <p:tav tm="0">
                                          <p:val>
                                            <p:fltVal val="0"/>
                                          </p:val>
                                        </p:tav>
                                        <p:tav tm="100000">
                                          <p:val>
                                            <p:strVal val="#ppt_h"/>
                                          </p:val>
                                        </p:tav>
                                      </p:tavLst>
                                    </p:anim>
                                    <p:anim calcmode="lin" valueType="num">
                                      <p:cBhvr>
                                        <p:cTn id="89" dur="500" fill="hold"/>
                                        <p:tgtEl>
                                          <p:spTgt spid="22">
                                            <p:txEl>
                                              <p:pRg st="3" end="3"/>
                                            </p:txEl>
                                          </p:spTgt>
                                        </p:tgtEl>
                                        <p:attrNameLst>
                                          <p:attrName>style.rotation</p:attrName>
                                        </p:attrNameLst>
                                      </p:cBhvr>
                                      <p:tavLst>
                                        <p:tav tm="0">
                                          <p:val>
                                            <p:fltVal val="90"/>
                                          </p:val>
                                        </p:tav>
                                        <p:tav tm="100000">
                                          <p:val>
                                            <p:fltVal val="0"/>
                                          </p:val>
                                        </p:tav>
                                      </p:tavLst>
                                    </p:anim>
                                    <p:animEffect transition="in" filter="fade">
                                      <p:cBhvr>
                                        <p:cTn id="90" dur="500"/>
                                        <p:tgtEl>
                                          <p:spTgt spid="22">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22">
                                            <p:txEl>
                                              <p:pRg st="5" end="5"/>
                                            </p:txEl>
                                          </p:spTgt>
                                        </p:tgtEl>
                                        <p:attrNameLst>
                                          <p:attrName>style.visibility</p:attrName>
                                        </p:attrNameLst>
                                      </p:cBhvr>
                                      <p:to>
                                        <p:strVal val="visible"/>
                                      </p:to>
                                    </p:set>
                                    <p:anim calcmode="lin" valueType="num">
                                      <p:cBhvr>
                                        <p:cTn id="95" dur="500" fill="hold"/>
                                        <p:tgtEl>
                                          <p:spTgt spid="22">
                                            <p:txEl>
                                              <p:pRg st="5" end="5"/>
                                            </p:txEl>
                                          </p:spTgt>
                                        </p:tgtEl>
                                        <p:attrNameLst>
                                          <p:attrName>ppt_w</p:attrName>
                                        </p:attrNameLst>
                                      </p:cBhvr>
                                      <p:tavLst>
                                        <p:tav tm="0">
                                          <p:val>
                                            <p:fltVal val="0"/>
                                          </p:val>
                                        </p:tav>
                                        <p:tav tm="100000">
                                          <p:val>
                                            <p:strVal val="#ppt_w"/>
                                          </p:val>
                                        </p:tav>
                                      </p:tavLst>
                                    </p:anim>
                                    <p:anim calcmode="lin" valueType="num">
                                      <p:cBhvr>
                                        <p:cTn id="96" dur="500" fill="hold"/>
                                        <p:tgtEl>
                                          <p:spTgt spid="22">
                                            <p:txEl>
                                              <p:pRg st="5" end="5"/>
                                            </p:txEl>
                                          </p:spTgt>
                                        </p:tgtEl>
                                        <p:attrNameLst>
                                          <p:attrName>ppt_h</p:attrName>
                                        </p:attrNameLst>
                                      </p:cBhvr>
                                      <p:tavLst>
                                        <p:tav tm="0">
                                          <p:val>
                                            <p:fltVal val="0"/>
                                          </p:val>
                                        </p:tav>
                                        <p:tav tm="100000">
                                          <p:val>
                                            <p:strVal val="#ppt_h"/>
                                          </p:val>
                                        </p:tav>
                                      </p:tavLst>
                                    </p:anim>
                                    <p:anim calcmode="lin" valueType="num">
                                      <p:cBhvr>
                                        <p:cTn id="97" dur="500" fill="hold"/>
                                        <p:tgtEl>
                                          <p:spTgt spid="22">
                                            <p:txEl>
                                              <p:pRg st="5" end="5"/>
                                            </p:txEl>
                                          </p:spTgt>
                                        </p:tgtEl>
                                        <p:attrNameLst>
                                          <p:attrName>style.rotation</p:attrName>
                                        </p:attrNameLst>
                                      </p:cBhvr>
                                      <p:tavLst>
                                        <p:tav tm="0">
                                          <p:val>
                                            <p:fltVal val="90"/>
                                          </p:val>
                                        </p:tav>
                                        <p:tav tm="100000">
                                          <p:val>
                                            <p:fltVal val="0"/>
                                          </p:val>
                                        </p:tav>
                                      </p:tavLst>
                                    </p:anim>
                                    <p:animEffect transition="in" filter="fade">
                                      <p:cBhvr>
                                        <p:cTn id="98" dur="500"/>
                                        <p:tgtEl>
                                          <p:spTgt spid="22">
                                            <p:txEl>
                                              <p:pRg st="5" end="5"/>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22">
                                            <p:txEl>
                                              <p:pRg st="7" end="7"/>
                                            </p:txEl>
                                          </p:spTgt>
                                        </p:tgtEl>
                                        <p:attrNameLst>
                                          <p:attrName>style.visibility</p:attrName>
                                        </p:attrNameLst>
                                      </p:cBhvr>
                                      <p:to>
                                        <p:strVal val="visible"/>
                                      </p:to>
                                    </p:set>
                                    <p:anim calcmode="lin" valueType="num">
                                      <p:cBhvr>
                                        <p:cTn id="103" dur="500" fill="hold"/>
                                        <p:tgtEl>
                                          <p:spTgt spid="22">
                                            <p:txEl>
                                              <p:pRg st="7" end="7"/>
                                            </p:txEl>
                                          </p:spTgt>
                                        </p:tgtEl>
                                        <p:attrNameLst>
                                          <p:attrName>ppt_w</p:attrName>
                                        </p:attrNameLst>
                                      </p:cBhvr>
                                      <p:tavLst>
                                        <p:tav tm="0">
                                          <p:val>
                                            <p:fltVal val="0"/>
                                          </p:val>
                                        </p:tav>
                                        <p:tav tm="100000">
                                          <p:val>
                                            <p:strVal val="#ppt_w"/>
                                          </p:val>
                                        </p:tav>
                                      </p:tavLst>
                                    </p:anim>
                                    <p:anim calcmode="lin" valueType="num">
                                      <p:cBhvr>
                                        <p:cTn id="104" dur="500" fill="hold"/>
                                        <p:tgtEl>
                                          <p:spTgt spid="22">
                                            <p:txEl>
                                              <p:pRg st="7" end="7"/>
                                            </p:txEl>
                                          </p:spTgt>
                                        </p:tgtEl>
                                        <p:attrNameLst>
                                          <p:attrName>ppt_h</p:attrName>
                                        </p:attrNameLst>
                                      </p:cBhvr>
                                      <p:tavLst>
                                        <p:tav tm="0">
                                          <p:val>
                                            <p:fltVal val="0"/>
                                          </p:val>
                                        </p:tav>
                                        <p:tav tm="100000">
                                          <p:val>
                                            <p:strVal val="#ppt_h"/>
                                          </p:val>
                                        </p:tav>
                                      </p:tavLst>
                                    </p:anim>
                                    <p:anim calcmode="lin" valueType="num">
                                      <p:cBhvr>
                                        <p:cTn id="105" dur="500" fill="hold"/>
                                        <p:tgtEl>
                                          <p:spTgt spid="22">
                                            <p:txEl>
                                              <p:pRg st="7" end="7"/>
                                            </p:txEl>
                                          </p:spTgt>
                                        </p:tgtEl>
                                        <p:attrNameLst>
                                          <p:attrName>style.rotation</p:attrName>
                                        </p:attrNameLst>
                                      </p:cBhvr>
                                      <p:tavLst>
                                        <p:tav tm="0">
                                          <p:val>
                                            <p:fltVal val="90"/>
                                          </p:val>
                                        </p:tav>
                                        <p:tav tm="100000">
                                          <p:val>
                                            <p:fltVal val="0"/>
                                          </p:val>
                                        </p:tav>
                                      </p:tavLst>
                                    </p:anim>
                                    <p:animEffect transition="in" filter="fade">
                                      <p:cBhvr>
                                        <p:cTn id="106" dur="500"/>
                                        <p:tgtEl>
                                          <p:spTgt spid="22">
                                            <p:txEl>
                                              <p:pRg st="7" end="7"/>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22">
                                            <p:txEl>
                                              <p:pRg st="9" end="9"/>
                                            </p:txEl>
                                          </p:spTgt>
                                        </p:tgtEl>
                                        <p:attrNameLst>
                                          <p:attrName>style.visibility</p:attrName>
                                        </p:attrNameLst>
                                      </p:cBhvr>
                                      <p:to>
                                        <p:strVal val="visible"/>
                                      </p:to>
                                    </p:set>
                                    <p:anim calcmode="lin" valueType="num">
                                      <p:cBhvr>
                                        <p:cTn id="111" dur="500" fill="hold"/>
                                        <p:tgtEl>
                                          <p:spTgt spid="22">
                                            <p:txEl>
                                              <p:pRg st="9" end="9"/>
                                            </p:txEl>
                                          </p:spTgt>
                                        </p:tgtEl>
                                        <p:attrNameLst>
                                          <p:attrName>ppt_w</p:attrName>
                                        </p:attrNameLst>
                                      </p:cBhvr>
                                      <p:tavLst>
                                        <p:tav tm="0">
                                          <p:val>
                                            <p:fltVal val="0"/>
                                          </p:val>
                                        </p:tav>
                                        <p:tav tm="100000">
                                          <p:val>
                                            <p:strVal val="#ppt_w"/>
                                          </p:val>
                                        </p:tav>
                                      </p:tavLst>
                                    </p:anim>
                                    <p:anim calcmode="lin" valueType="num">
                                      <p:cBhvr>
                                        <p:cTn id="112" dur="500" fill="hold"/>
                                        <p:tgtEl>
                                          <p:spTgt spid="22">
                                            <p:txEl>
                                              <p:pRg st="9" end="9"/>
                                            </p:txEl>
                                          </p:spTgt>
                                        </p:tgtEl>
                                        <p:attrNameLst>
                                          <p:attrName>ppt_h</p:attrName>
                                        </p:attrNameLst>
                                      </p:cBhvr>
                                      <p:tavLst>
                                        <p:tav tm="0">
                                          <p:val>
                                            <p:fltVal val="0"/>
                                          </p:val>
                                        </p:tav>
                                        <p:tav tm="100000">
                                          <p:val>
                                            <p:strVal val="#ppt_h"/>
                                          </p:val>
                                        </p:tav>
                                      </p:tavLst>
                                    </p:anim>
                                    <p:anim calcmode="lin" valueType="num">
                                      <p:cBhvr>
                                        <p:cTn id="113" dur="500" fill="hold"/>
                                        <p:tgtEl>
                                          <p:spTgt spid="22">
                                            <p:txEl>
                                              <p:pRg st="9" end="9"/>
                                            </p:txEl>
                                          </p:spTgt>
                                        </p:tgtEl>
                                        <p:attrNameLst>
                                          <p:attrName>style.rotation</p:attrName>
                                        </p:attrNameLst>
                                      </p:cBhvr>
                                      <p:tavLst>
                                        <p:tav tm="0">
                                          <p:val>
                                            <p:fltVal val="90"/>
                                          </p:val>
                                        </p:tav>
                                        <p:tav tm="100000">
                                          <p:val>
                                            <p:fltVal val="0"/>
                                          </p:val>
                                        </p:tav>
                                      </p:tavLst>
                                    </p:anim>
                                    <p:animEffect transition="in" filter="fade">
                                      <p:cBhvr>
                                        <p:cTn id="114" dur="500"/>
                                        <p:tgtEl>
                                          <p:spTgt spid="22">
                                            <p:txEl>
                                              <p:pRg st="9" end="9"/>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22">
                                            <p:txEl>
                                              <p:pRg st="11" end="11"/>
                                            </p:txEl>
                                          </p:spTgt>
                                        </p:tgtEl>
                                        <p:attrNameLst>
                                          <p:attrName>style.visibility</p:attrName>
                                        </p:attrNameLst>
                                      </p:cBhvr>
                                      <p:to>
                                        <p:strVal val="visible"/>
                                      </p:to>
                                    </p:set>
                                    <p:anim calcmode="lin" valueType="num">
                                      <p:cBhvr>
                                        <p:cTn id="119" dur="500" fill="hold"/>
                                        <p:tgtEl>
                                          <p:spTgt spid="22">
                                            <p:txEl>
                                              <p:pRg st="11" end="11"/>
                                            </p:txEl>
                                          </p:spTgt>
                                        </p:tgtEl>
                                        <p:attrNameLst>
                                          <p:attrName>ppt_w</p:attrName>
                                        </p:attrNameLst>
                                      </p:cBhvr>
                                      <p:tavLst>
                                        <p:tav tm="0">
                                          <p:val>
                                            <p:fltVal val="0"/>
                                          </p:val>
                                        </p:tav>
                                        <p:tav tm="100000">
                                          <p:val>
                                            <p:strVal val="#ppt_w"/>
                                          </p:val>
                                        </p:tav>
                                      </p:tavLst>
                                    </p:anim>
                                    <p:anim calcmode="lin" valueType="num">
                                      <p:cBhvr>
                                        <p:cTn id="120" dur="500" fill="hold"/>
                                        <p:tgtEl>
                                          <p:spTgt spid="22">
                                            <p:txEl>
                                              <p:pRg st="11" end="11"/>
                                            </p:txEl>
                                          </p:spTgt>
                                        </p:tgtEl>
                                        <p:attrNameLst>
                                          <p:attrName>ppt_h</p:attrName>
                                        </p:attrNameLst>
                                      </p:cBhvr>
                                      <p:tavLst>
                                        <p:tav tm="0">
                                          <p:val>
                                            <p:fltVal val="0"/>
                                          </p:val>
                                        </p:tav>
                                        <p:tav tm="100000">
                                          <p:val>
                                            <p:strVal val="#ppt_h"/>
                                          </p:val>
                                        </p:tav>
                                      </p:tavLst>
                                    </p:anim>
                                    <p:anim calcmode="lin" valueType="num">
                                      <p:cBhvr>
                                        <p:cTn id="121" dur="500" fill="hold"/>
                                        <p:tgtEl>
                                          <p:spTgt spid="22">
                                            <p:txEl>
                                              <p:pRg st="11" end="11"/>
                                            </p:txEl>
                                          </p:spTgt>
                                        </p:tgtEl>
                                        <p:attrNameLst>
                                          <p:attrName>style.rotation</p:attrName>
                                        </p:attrNameLst>
                                      </p:cBhvr>
                                      <p:tavLst>
                                        <p:tav tm="0">
                                          <p:val>
                                            <p:fltVal val="90"/>
                                          </p:val>
                                        </p:tav>
                                        <p:tav tm="100000">
                                          <p:val>
                                            <p:fltVal val="0"/>
                                          </p:val>
                                        </p:tav>
                                      </p:tavLst>
                                    </p:anim>
                                    <p:animEffect transition="in" filter="fade">
                                      <p:cBhvr>
                                        <p:cTn id="122" dur="500"/>
                                        <p:tgtEl>
                                          <p:spTgt spid="2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5881862" y="-1097612"/>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728376" y="8386612"/>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425021" y="-368906"/>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374598" y="206240"/>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3. Rewrite the sentence using comparative form, </a:t>
            </a:r>
          </a:p>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the first one has been done for you as an example.</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CA39A011-ACA2-4A21-A8C8-659C6E4D5805}"/>
              </a:ext>
            </a:extLst>
          </p:cNvPr>
          <p:cNvSpPr txBox="1"/>
          <p:nvPr/>
        </p:nvSpPr>
        <p:spPr>
          <a:xfrm>
            <a:off x="1687385" y="1333500"/>
            <a:ext cx="15335726" cy="8391208"/>
          </a:xfrm>
          <a:prstGeom prst="rect">
            <a:avLst/>
          </a:prstGeom>
          <a:noFill/>
        </p:spPr>
        <p:txBody>
          <a:bodyPr wrap="square">
            <a:spAutoFit/>
          </a:bodyPr>
          <a:lstStyle/>
          <a:p>
            <a:pPr algn="just">
              <a:lnSpc>
                <a:spcPct val="120000"/>
              </a:lnSpc>
              <a:spcAft>
                <a:spcPts val="600"/>
              </a:spcAft>
              <a:tabLst>
                <a:tab pos="57658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Everest/ high/ other mountains in the world.</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8067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Everest is higher than other mountains in the world.</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lvl="2" algn="just">
              <a:lnSpc>
                <a:spcPct val="120000"/>
              </a:lnSpc>
              <a:spcAft>
                <a:spcPts val="600"/>
              </a:spcAft>
              <a:tabLst>
                <a:tab pos="2806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Summer/ hot/ winter.</a:t>
            </a:r>
            <a:endParaRPr lang="en-US" sz="4400">
              <a:latin typeface="Cambria" panose="02040503050406030204" pitchFamily="18" charset="0"/>
              <a:ea typeface="Cambria" panose="02040503050406030204" pitchFamily="18" charset="0"/>
              <a:cs typeface="Cambria" panose="02040503050406030204" pitchFamily="18" charset="0"/>
            </a:endParaRPr>
          </a:p>
          <a:p>
            <a:pPr lvl="2" algn="just">
              <a:lnSpc>
                <a:spcPct val="120000"/>
              </a:lnSpc>
              <a:spcAft>
                <a:spcPts val="600"/>
              </a:spcAft>
              <a:tabLst>
                <a:tab pos="28067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Summer is hotter than winter.</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lvl="4" algn="just">
              <a:lnSpc>
                <a:spcPct val="120000"/>
              </a:lnSpc>
              <a:spcAft>
                <a:spcPts val="600"/>
              </a:spcAft>
              <a:tabLst>
                <a:tab pos="2806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Phuong/good at English/Mai Ly</a:t>
            </a:r>
            <a:endParaRPr lang="en-US" sz="4400">
              <a:latin typeface="Cambria" panose="02040503050406030204" pitchFamily="18" charset="0"/>
              <a:ea typeface="Cambria" panose="02040503050406030204" pitchFamily="18" charset="0"/>
              <a:cs typeface="Cambria" panose="02040503050406030204" pitchFamily="18" charset="0"/>
            </a:endParaRPr>
          </a:p>
          <a:p>
            <a:pPr lvl="4" algn="just">
              <a:lnSpc>
                <a:spcPct val="120000"/>
              </a:lnSpc>
              <a:spcAft>
                <a:spcPts val="600"/>
              </a:spcAft>
              <a:tabLst>
                <a:tab pos="51054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Phuong is better at English than Mai Ly</a:t>
            </a:r>
            <a:r>
              <a:rPr lang="en-US" sz="4400" b="1">
                <a:solidFill>
                  <a:srgbClr val="FF0000"/>
                </a:solidFill>
                <a:latin typeface="Cambria" panose="02040503050406030204" pitchFamily="18"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lvl="6" algn="just">
              <a:lnSpc>
                <a:spcPct val="120000"/>
              </a:lnSpc>
              <a:spcAft>
                <a:spcPts val="600"/>
              </a:spcAft>
              <a:tabLst>
                <a:tab pos="51054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dictionary/ thick/ a textbook.</a:t>
            </a:r>
            <a:endParaRPr lang="en-US" sz="4400">
              <a:latin typeface="Cambria" panose="02040503050406030204" pitchFamily="18" charset="0"/>
              <a:ea typeface="Cambria" panose="02040503050406030204" pitchFamily="18" charset="0"/>
              <a:cs typeface="Cambria" panose="02040503050406030204" pitchFamily="18" charset="0"/>
            </a:endParaRPr>
          </a:p>
          <a:p>
            <a:pPr lvl="6" algn="just">
              <a:lnSpc>
                <a:spcPct val="120000"/>
              </a:lnSpc>
              <a:spcAft>
                <a:spcPts val="800"/>
              </a:spcAft>
            </a:pP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3600">
                <a:latin typeface="Calibri" panose="020F0502020204030204" pitchFamily="34" charset="0"/>
                <a:ea typeface="Calibri" panose="020F0502020204030204" pitchFamily="34" charset="0"/>
                <a:cs typeface="Times New Roman" panose="02020603050405020304" pitchFamily="18" charset="0"/>
              </a:rPr>
              <a:t> </a:t>
            </a: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A dictionary is thicker than a textbook.</a:t>
            </a:r>
            <a:r>
              <a:rPr lang="en-US" sz="3600" b="1">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3600">
              <a:latin typeface="Calibri" panose="020F0502020204030204" pitchFamily="34" charset="0"/>
              <a:ea typeface="Calibri" panose="020F0502020204030204" pitchFamily="34" charset="0"/>
              <a:cs typeface="Times New Roman" panose="02020603050405020304" pitchFamily="18" charset="0"/>
            </a:endParaRPr>
          </a:p>
          <a:p>
            <a:pPr lvl="8" algn="just">
              <a:lnSpc>
                <a:spcPct val="12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The Great Wall/ long/ Hadrian's Wall.</a:t>
            </a:r>
            <a:endParaRPr lang="en-US" sz="3600">
              <a:latin typeface="Calibri" panose="020F0502020204030204" pitchFamily="34" charset="0"/>
              <a:ea typeface="Calibri" panose="020F0502020204030204" pitchFamily="34" charset="0"/>
              <a:cs typeface="Times New Roman" panose="02020603050405020304" pitchFamily="18" charset="0"/>
            </a:endParaRPr>
          </a:p>
          <a:p>
            <a:pPr lvl="8" algn="just">
              <a:lnSpc>
                <a:spcPct val="120000"/>
              </a:lnSpc>
              <a:spcAft>
                <a:spcPts val="800"/>
              </a:spcAft>
            </a:pP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3600">
                <a:latin typeface="Calibri" panose="020F0502020204030204" pitchFamily="34" charset="0"/>
                <a:ea typeface="Calibri" panose="020F0502020204030204" pitchFamily="34" charset="0"/>
                <a:cs typeface="Times New Roman" panose="02020603050405020304" pitchFamily="18" charset="0"/>
              </a:rPr>
              <a:t> </a:t>
            </a:r>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The Great Wall is longer than Hadrian's Wall.</a:t>
            </a:r>
            <a:r>
              <a:rPr lang="en-US" sz="3600" b="1">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36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54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anim calcmode="lin" valueType="num">
                                      <p:cBhvr>
                                        <p:cTn id="4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45" dur="5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46" dur="500"/>
                                        <p:tgtEl>
                                          <p:spTgt spid="22">
                                            <p:txEl>
                                              <p:pRg st="0" end="0"/>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22">
                                            <p:txEl>
                                              <p:pRg st="2" end="2"/>
                                            </p:txEl>
                                          </p:spTgt>
                                        </p:tgtEl>
                                        <p:attrNameLst>
                                          <p:attrName>style.visibility</p:attrName>
                                        </p:attrNameLst>
                                      </p:cBhvr>
                                      <p:to>
                                        <p:strVal val="visible"/>
                                      </p:to>
                                    </p:set>
                                    <p:anim calcmode="lin" valueType="num">
                                      <p:cBhvr>
                                        <p:cTn id="49" dur="5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50" dur="500" fill="hold"/>
                                        <p:tgtEl>
                                          <p:spTgt spid="22">
                                            <p:txEl>
                                              <p:pRg st="2" end="2"/>
                                            </p:txEl>
                                          </p:spTgt>
                                        </p:tgtEl>
                                        <p:attrNameLst>
                                          <p:attrName>ppt_h</p:attrName>
                                        </p:attrNameLst>
                                      </p:cBhvr>
                                      <p:tavLst>
                                        <p:tav tm="0">
                                          <p:val>
                                            <p:fltVal val="0"/>
                                          </p:val>
                                        </p:tav>
                                        <p:tav tm="100000">
                                          <p:val>
                                            <p:strVal val="#ppt_h"/>
                                          </p:val>
                                        </p:tav>
                                      </p:tavLst>
                                    </p:anim>
                                    <p:anim calcmode="lin" valueType="num">
                                      <p:cBhvr>
                                        <p:cTn id="51" dur="500" fill="hold"/>
                                        <p:tgtEl>
                                          <p:spTgt spid="22">
                                            <p:txEl>
                                              <p:pRg st="2" end="2"/>
                                            </p:txEl>
                                          </p:spTgt>
                                        </p:tgtEl>
                                        <p:attrNameLst>
                                          <p:attrName>style.rotation</p:attrName>
                                        </p:attrNameLst>
                                      </p:cBhvr>
                                      <p:tavLst>
                                        <p:tav tm="0">
                                          <p:val>
                                            <p:fltVal val="90"/>
                                          </p:val>
                                        </p:tav>
                                        <p:tav tm="100000">
                                          <p:val>
                                            <p:fltVal val="0"/>
                                          </p:val>
                                        </p:tav>
                                      </p:tavLst>
                                    </p:anim>
                                    <p:animEffect transition="in" filter="fade">
                                      <p:cBhvr>
                                        <p:cTn id="52" dur="500"/>
                                        <p:tgtEl>
                                          <p:spTgt spid="22">
                                            <p:txEl>
                                              <p:pRg st="2" end="2"/>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22">
                                            <p:txEl>
                                              <p:pRg st="4" end="4"/>
                                            </p:txEl>
                                          </p:spTgt>
                                        </p:tgtEl>
                                        <p:attrNameLst>
                                          <p:attrName>style.visibility</p:attrName>
                                        </p:attrNameLst>
                                      </p:cBhvr>
                                      <p:to>
                                        <p:strVal val="visible"/>
                                      </p:to>
                                    </p:set>
                                    <p:anim calcmode="lin" valueType="num">
                                      <p:cBhvr>
                                        <p:cTn id="55" dur="500" fill="hold"/>
                                        <p:tgtEl>
                                          <p:spTgt spid="22">
                                            <p:txEl>
                                              <p:pRg st="4" end="4"/>
                                            </p:txEl>
                                          </p:spTgt>
                                        </p:tgtEl>
                                        <p:attrNameLst>
                                          <p:attrName>ppt_w</p:attrName>
                                        </p:attrNameLst>
                                      </p:cBhvr>
                                      <p:tavLst>
                                        <p:tav tm="0">
                                          <p:val>
                                            <p:fltVal val="0"/>
                                          </p:val>
                                        </p:tav>
                                        <p:tav tm="100000">
                                          <p:val>
                                            <p:strVal val="#ppt_w"/>
                                          </p:val>
                                        </p:tav>
                                      </p:tavLst>
                                    </p:anim>
                                    <p:anim calcmode="lin" valueType="num">
                                      <p:cBhvr>
                                        <p:cTn id="56" dur="500" fill="hold"/>
                                        <p:tgtEl>
                                          <p:spTgt spid="22">
                                            <p:txEl>
                                              <p:pRg st="4" end="4"/>
                                            </p:txEl>
                                          </p:spTgt>
                                        </p:tgtEl>
                                        <p:attrNameLst>
                                          <p:attrName>ppt_h</p:attrName>
                                        </p:attrNameLst>
                                      </p:cBhvr>
                                      <p:tavLst>
                                        <p:tav tm="0">
                                          <p:val>
                                            <p:fltVal val="0"/>
                                          </p:val>
                                        </p:tav>
                                        <p:tav tm="100000">
                                          <p:val>
                                            <p:strVal val="#ppt_h"/>
                                          </p:val>
                                        </p:tav>
                                      </p:tavLst>
                                    </p:anim>
                                    <p:anim calcmode="lin" valueType="num">
                                      <p:cBhvr>
                                        <p:cTn id="57" dur="500" fill="hold"/>
                                        <p:tgtEl>
                                          <p:spTgt spid="22">
                                            <p:txEl>
                                              <p:pRg st="4" end="4"/>
                                            </p:txEl>
                                          </p:spTgt>
                                        </p:tgtEl>
                                        <p:attrNameLst>
                                          <p:attrName>style.rotation</p:attrName>
                                        </p:attrNameLst>
                                      </p:cBhvr>
                                      <p:tavLst>
                                        <p:tav tm="0">
                                          <p:val>
                                            <p:fltVal val="90"/>
                                          </p:val>
                                        </p:tav>
                                        <p:tav tm="100000">
                                          <p:val>
                                            <p:fltVal val="0"/>
                                          </p:val>
                                        </p:tav>
                                      </p:tavLst>
                                    </p:anim>
                                    <p:animEffect transition="in" filter="fade">
                                      <p:cBhvr>
                                        <p:cTn id="58" dur="500"/>
                                        <p:tgtEl>
                                          <p:spTgt spid="22">
                                            <p:txEl>
                                              <p:pRg st="4" end="4"/>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22">
                                            <p:txEl>
                                              <p:pRg st="6" end="6"/>
                                            </p:txEl>
                                          </p:spTgt>
                                        </p:tgtEl>
                                        <p:attrNameLst>
                                          <p:attrName>style.visibility</p:attrName>
                                        </p:attrNameLst>
                                      </p:cBhvr>
                                      <p:to>
                                        <p:strVal val="visible"/>
                                      </p:to>
                                    </p:set>
                                    <p:anim calcmode="lin" valueType="num">
                                      <p:cBhvr>
                                        <p:cTn id="61" dur="500" fill="hold"/>
                                        <p:tgtEl>
                                          <p:spTgt spid="22">
                                            <p:txEl>
                                              <p:pRg st="6" end="6"/>
                                            </p:txEl>
                                          </p:spTgt>
                                        </p:tgtEl>
                                        <p:attrNameLst>
                                          <p:attrName>ppt_w</p:attrName>
                                        </p:attrNameLst>
                                      </p:cBhvr>
                                      <p:tavLst>
                                        <p:tav tm="0">
                                          <p:val>
                                            <p:fltVal val="0"/>
                                          </p:val>
                                        </p:tav>
                                        <p:tav tm="100000">
                                          <p:val>
                                            <p:strVal val="#ppt_w"/>
                                          </p:val>
                                        </p:tav>
                                      </p:tavLst>
                                    </p:anim>
                                    <p:anim calcmode="lin" valueType="num">
                                      <p:cBhvr>
                                        <p:cTn id="62" dur="500" fill="hold"/>
                                        <p:tgtEl>
                                          <p:spTgt spid="22">
                                            <p:txEl>
                                              <p:pRg st="6" end="6"/>
                                            </p:txEl>
                                          </p:spTgt>
                                        </p:tgtEl>
                                        <p:attrNameLst>
                                          <p:attrName>ppt_h</p:attrName>
                                        </p:attrNameLst>
                                      </p:cBhvr>
                                      <p:tavLst>
                                        <p:tav tm="0">
                                          <p:val>
                                            <p:fltVal val="0"/>
                                          </p:val>
                                        </p:tav>
                                        <p:tav tm="100000">
                                          <p:val>
                                            <p:strVal val="#ppt_h"/>
                                          </p:val>
                                        </p:tav>
                                      </p:tavLst>
                                    </p:anim>
                                    <p:anim calcmode="lin" valueType="num">
                                      <p:cBhvr>
                                        <p:cTn id="63" dur="500" fill="hold"/>
                                        <p:tgtEl>
                                          <p:spTgt spid="22">
                                            <p:txEl>
                                              <p:pRg st="6" end="6"/>
                                            </p:txEl>
                                          </p:spTgt>
                                        </p:tgtEl>
                                        <p:attrNameLst>
                                          <p:attrName>style.rotation</p:attrName>
                                        </p:attrNameLst>
                                      </p:cBhvr>
                                      <p:tavLst>
                                        <p:tav tm="0">
                                          <p:val>
                                            <p:fltVal val="90"/>
                                          </p:val>
                                        </p:tav>
                                        <p:tav tm="100000">
                                          <p:val>
                                            <p:fltVal val="0"/>
                                          </p:val>
                                        </p:tav>
                                      </p:tavLst>
                                    </p:anim>
                                    <p:animEffect transition="in" filter="fade">
                                      <p:cBhvr>
                                        <p:cTn id="64" dur="500"/>
                                        <p:tgtEl>
                                          <p:spTgt spid="22">
                                            <p:txEl>
                                              <p:pRg st="6" end="6"/>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22">
                                            <p:txEl>
                                              <p:pRg st="8" end="8"/>
                                            </p:txEl>
                                          </p:spTgt>
                                        </p:tgtEl>
                                        <p:attrNameLst>
                                          <p:attrName>style.visibility</p:attrName>
                                        </p:attrNameLst>
                                      </p:cBhvr>
                                      <p:to>
                                        <p:strVal val="visible"/>
                                      </p:to>
                                    </p:set>
                                    <p:anim calcmode="lin" valueType="num">
                                      <p:cBhvr>
                                        <p:cTn id="67" dur="500" fill="hold"/>
                                        <p:tgtEl>
                                          <p:spTgt spid="22">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2">
                                            <p:txEl>
                                              <p:pRg st="8" end="8"/>
                                            </p:txEl>
                                          </p:spTgt>
                                        </p:tgtEl>
                                        <p:attrNameLst>
                                          <p:attrName>ppt_h</p:attrName>
                                        </p:attrNameLst>
                                      </p:cBhvr>
                                      <p:tavLst>
                                        <p:tav tm="0">
                                          <p:val>
                                            <p:fltVal val="0"/>
                                          </p:val>
                                        </p:tav>
                                        <p:tav tm="100000">
                                          <p:val>
                                            <p:strVal val="#ppt_h"/>
                                          </p:val>
                                        </p:tav>
                                      </p:tavLst>
                                    </p:anim>
                                    <p:anim calcmode="lin" valueType="num">
                                      <p:cBhvr>
                                        <p:cTn id="69" dur="500" fill="hold"/>
                                        <p:tgtEl>
                                          <p:spTgt spid="22">
                                            <p:txEl>
                                              <p:pRg st="8" end="8"/>
                                            </p:txEl>
                                          </p:spTgt>
                                        </p:tgtEl>
                                        <p:attrNameLst>
                                          <p:attrName>style.rotation</p:attrName>
                                        </p:attrNameLst>
                                      </p:cBhvr>
                                      <p:tavLst>
                                        <p:tav tm="0">
                                          <p:val>
                                            <p:fltVal val="90"/>
                                          </p:val>
                                        </p:tav>
                                        <p:tav tm="100000">
                                          <p:val>
                                            <p:fltVal val="0"/>
                                          </p:val>
                                        </p:tav>
                                      </p:tavLst>
                                    </p:anim>
                                    <p:animEffect transition="in" filter="fade">
                                      <p:cBhvr>
                                        <p:cTn id="70" dur="500"/>
                                        <p:tgtEl>
                                          <p:spTgt spid="22">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22">
                                            <p:txEl>
                                              <p:pRg st="1" end="1"/>
                                            </p:txEl>
                                          </p:spTgt>
                                        </p:tgtEl>
                                        <p:attrNameLst>
                                          <p:attrName>style.visibility</p:attrName>
                                        </p:attrNameLst>
                                      </p:cBhvr>
                                      <p:to>
                                        <p:strVal val="visible"/>
                                      </p:to>
                                    </p:set>
                                    <p:anim calcmode="lin" valueType="num">
                                      <p:cBhvr>
                                        <p:cTn id="75" dur="5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76" dur="500" fill="hold"/>
                                        <p:tgtEl>
                                          <p:spTgt spid="22">
                                            <p:txEl>
                                              <p:pRg st="1" end="1"/>
                                            </p:txEl>
                                          </p:spTgt>
                                        </p:tgtEl>
                                        <p:attrNameLst>
                                          <p:attrName>ppt_h</p:attrName>
                                        </p:attrNameLst>
                                      </p:cBhvr>
                                      <p:tavLst>
                                        <p:tav tm="0">
                                          <p:val>
                                            <p:fltVal val="0"/>
                                          </p:val>
                                        </p:tav>
                                        <p:tav tm="100000">
                                          <p:val>
                                            <p:strVal val="#ppt_h"/>
                                          </p:val>
                                        </p:tav>
                                      </p:tavLst>
                                    </p:anim>
                                    <p:anim calcmode="lin" valueType="num">
                                      <p:cBhvr>
                                        <p:cTn id="77" dur="500" fill="hold"/>
                                        <p:tgtEl>
                                          <p:spTgt spid="22">
                                            <p:txEl>
                                              <p:pRg st="1" end="1"/>
                                            </p:txEl>
                                          </p:spTgt>
                                        </p:tgtEl>
                                        <p:attrNameLst>
                                          <p:attrName>style.rotation</p:attrName>
                                        </p:attrNameLst>
                                      </p:cBhvr>
                                      <p:tavLst>
                                        <p:tav tm="0">
                                          <p:val>
                                            <p:fltVal val="90"/>
                                          </p:val>
                                        </p:tav>
                                        <p:tav tm="100000">
                                          <p:val>
                                            <p:fltVal val="0"/>
                                          </p:val>
                                        </p:tav>
                                      </p:tavLst>
                                    </p:anim>
                                    <p:animEffect transition="in" filter="fade">
                                      <p:cBhvr>
                                        <p:cTn id="78" dur="500"/>
                                        <p:tgtEl>
                                          <p:spTgt spid="22">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childTnLst>
                                    <p:set>
                                      <p:cBhvr>
                                        <p:cTn id="82" dur="1" fill="hold">
                                          <p:stCondLst>
                                            <p:cond delay="0"/>
                                          </p:stCondLst>
                                        </p:cTn>
                                        <p:tgtEl>
                                          <p:spTgt spid="22">
                                            <p:txEl>
                                              <p:pRg st="3" end="3"/>
                                            </p:txEl>
                                          </p:spTgt>
                                        </p:tgtEl>
                                        <p:attrNameLst>
                                          <p:attrName>style.visibility</p:attrName>
                                        </p:attrNameLst>
                                      </p:cBhvr>
                                      <p:to>
                                        <p:strVal val="visible"/>
                                      </p:to>
                                    </p:set>
                                    <p:anim calcmode="lin" valueType="num">
                                      <p:cBhvr>
                                        <p:cTn id="83" dur="500" fill="hold"/>
                                        <p:tgtEl>
                                          <p:spTgt spid="22">
                                            <p:txEl>
                                              <p:pRg st="3" end="3"/>
                                            </p:txEl>
                                          </p:spTgt>
                                        </p:tgtEl>
                                        <p:attrNameLst>
                                          <p:attrName>ppt_w</p:attrName>
                                        </p:attrNameLst>
                                      </p:cBhvr>
                                      <p:tavLst>
                                        <p:tav tm="0">
                                          <p:val>
                                            <p:fltVal val="0"/>
                                          </p:val>
                                        </p:tav>
                                        <p:tav tm="100000">
                                          <p:val>
                                            <p:strVal val="#ppt_w"/>
                                          </p:val>
                                        </p:tav>
                                      </p:tavLst>
                                    </p:anim>
                                    <p:anim calcmode="lin" valueType="num">
                                      <p:cBhvr>
                                        <p:cTn id="84" dur="500" fill="hold"/>
                                        <p:tgtEl>
                                          <p:spTgt spid="22">
                                            <p:txEl>
                                              <p:pRg st="3" end="3"/>
                                            </p:txEl>
                                          </p:spTgt>
                                        </p:tgtEl>
                                        <p:attrNameLst>
                                          <p:attrName>ppt_h</p:attrName>
                                        </p:attrNameLst>
                                      </p:cBhvr>
                                      <p:tavLst>
                                        <p:tav tm="0">
                                          <p:val>
                                            <p:fltVal val="0"/>
                                          </p:val>
                                        </p:tav>
                                        <p:tav tm="100000">
                                          <p:val>
                                            <p:strVal val="#ppt_h"/>
                                          </p:val>
                                        </p:tav>
                                      </p:tavLst>
                                    </p:anim>
                                    <p:anim calcmode="lin" valueType="num">
                                      <p:cBhvr>
                                        <p:cTn id="85" dur="500" fill="hold"/>
                                        <p:tgtEl>
                                          <p:spTgt spid="22">
                                            <p:txEl>
                                              <p:pRg st="3" end="3"/>
                                            </p:txEl>
                                          </p:spTgt>
                                        </p:tgtEl>
                                        <p:attrNameLst>
                                          <p:attrName>style.rotation</p:attrName>
                                        </p:attrNameLst>
                                      </p:cBhvr>
                                      <p:tavLst>
                                        <p:tav tm="0">
                                          <p:val>
                                            <p:fltVal val="90"/>
                                          </p:val>
                                        </p:tav>
                                        <p:tav tm="100000">
                                          <p:val>
                                            <p:fltVal val="0"/>
                                          </p:val>
                                        </p:tav>
                                      </p:tavLst>
                                    </p:anim>
                                    <p:animEffect transition="in" filter="fade">
                                      <p:cBhvr>
                                        <p:cTn id="86" dur="500"/>
                                        <p:tgtEl>
                                          <p:spTgt spid="22">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22">
                                            <p:txEl>
                                              <p:pRg st="5" end="5"/>
                                            </p:txEl>
                                          </p:spTgt>
                                        </p:tgtEl>
                                        <p:attrNameLst>
                                          <p:attrName>style.visibility</p:attrName>
                                        </p:attrNameLst>
                                      </p:cBhvr>
                                      <p:to>
                                        <p:strVal val="visible"/>
                                      </p:to>
                                    </p:set>
                                    <p:anim calcmode="lin" valueType="num">
                                      <p:cBhvr>
                                        <p:cTn id="91" dur="500" fill="hold"/>
                                        <p:tgtEl>
                                          <p:spTgt spid="22">
                                            <p:txEl>
                                              <p:pRg st="5" end="5"/>
                                            </p:txEl>
                                          </p:spTgt>
                                        </p:tgtEl>
                                        <p:attrNameLst>
                                          <p:attrName>ppt_w</p:attrName>
                                        </p:attrNameLst>
                                      </p:cBhvr>
                                      <p:tavLst>
                                        <p:tav tm="0">
                                          <p:val>
                                            <p:fltVal val="0"/>
                                          </p:val>
                                        </p:tav>
                                        <p:tav tm="100000">
                                          <p:val>
                                            <p:strVal val="#ppt_w"/>
                                          </p:val>
                                        </p:tav>
                                      </p:tavLst>
                                    </p:anim>
                                    <p:anim calcmode="lin" valueType="num">
                                      <p:cBhvr>
                                        <p:cTn id="92" dur="500" fill="hold"/>
                                        <p:tgtEl>
                                          <p:spTgt spid="22">
                                            <p:txEl>
                                              <p:pRg st="5" end="5"/>
                                            </p:txEl>
                                          </p:spTgt>
                                        </p:tgtEl>
                                        <p:attrNameLst>
                                          <p:attrName>ppt_h</p:attrName>
                                        </p:attrNameLst>
                                      </p:cBhvr>
                                      <p:tavLst>
                                        <p:tav tm="0">
                                          <p:val>
                                            <p:fltVal val="0"/>
                                          </p:val>
                                        </p:tav>
                                        <p:tav tm="100000">
                                          <p:val>
                                            <p:strVal val="#ppt_h"/>
                                          </p:val>
                                        </p:tav>
                                      </p:tavLst>
                                    </p:anim>
                                    <p:anim calcmode="lin" valueType="num">
                                      <p:cBhvr>
                                        <p:cTn id="93" dur="500" fill="hold"/>
                                        <p:tgtEl>
                                          <p:spTgt spid="22">
                                            <p:txEl>
                                              <p:pRg st="5" end="5"/>
                                            </p:txEl>
                                          </p:spTgt>
                                        </p:tgtEl>
                                        <p:attrNameLst>
                                          <p:attrName>style.rotation</p:attrName>
                                        </p:attrNameLst>
                                      </p:cBhvr>
                                      <p:tavLst>
                                        <p:tav tm="0">
                                          <p:val>
                                            <p:fltVal val="90"/>
                                          </p:val>
                                        </p:tav>
                                        <p:tav tm="100000">
                                          <p:val>
                                            <p:fltVal val="0"/>
                                          </p:val>
                                        </p:tav>
                                      </p:tavLst>
                                    </p:anim>
                                    <p:animEffect transition="in" filter="fade">
                                      <p:cBhvr>
                                        <p:cTn id="94" dur="500"/>
                                        <p:tgtEl>
                                          <p:spTgt spid="22">
                                            <p:txEl>
                                              <p:pRg st="5" end="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nodeType="clickEffect">
                                  <p:stCondLst>
                                    <p:cond delay="0"/>
                                  </p:stCondLst>
                                  <p:childTnLst>
                                    <p:set>
                                      <p:cBhvr>
                                        <p:cTn id="98" dur="1" fill="hold">
                                          <p:stCondLst>
                                            <p:cond delay="0"/>
                                          </p:stCondLst>
                                        </p:cTn>
                                        <p:tgtEl>
                                          <p:spTgt spid="22">
                                            <p:txEl>
                                              <p:pRg st="7" end="7"/>
                                            </p:txEl>
                                          </p:spTgt>
                                        </p:tgtEl>
                                        <p:attrNameLst>
                                          <p:attrName>style.visibility</p:attrName>
                                        </p:attrNameLst>
                                      </p:cBhvr>
                                      <p:to>
                                        <p:strVal val="visible"/>
                                      </p:to>
                                    </p:set>
                                    <p:anim calcmode="lin" valueType="num">
                                      <p:cBhvr>
                                        <p:cTn id="99" dur="500" fill="hold"/>
                                        <p:tgtEl>
                                          <p:spTgt spid="22">
                                            <p:txEl>
                                              <p:pRg st="7" end="7"/>
                                            </p:txEl>
                                          </p:spTgt>
                                        </p:tgtEl>
                                        <p:attrNameLst>
                                          <p:attrName>ppt_w</p:attrName>
                                        </p:attrNameLst>
                                      </p:cBhvr>
                                      <p:tavLst>
                                        <p:tav tm="0">
                                          <p:val>
                                            <p:fltVal val="0"/>
                                          </p:val>
                                        </p:tav>
                                        <p:tav tm="100000">
                                          <p:val>
                                            <p:strVal val="#ppt_w"/>
                                          </p:val>
                                        </p:tav>
                                      </p:tavLst>
                                    </p:anim>
                                    <p:anim calcmode="lin" valueType="num">
                                      <p:cBhvr>
                                        <p:cTn id="100" dur="500" fill="hold"/>
                                        <p:tgtEl>
                                          <p:spTgt spid="22">
                                            <p:txEl>
                                              <p:pRg st="7" end="7"/>
                                            </p:txEl>
                                          </p:spTgt>
                                        </p:tgtEl>
                                        <p:attrNameLst>
                                          <p:attrName>ppt_h</p:attrName>
                                        </p:attrNameLst>
                                      </p:cBhvr>
                                      <p:tavLst>
                                        <p:tav tm="0">
                                          <p:val>
                                            <p:fltVal val="0"/>
                                          </p:val>
                                        </p:tav>
                                        <p:tav tm="100000">
                                          <p:val>
                                            <p:strVal val="#ppt_h"/>
                                          </p:val>
                                        </p:tav>
                                      </p:tavLst>
                                    </p:anim>
                                    <p:anim calcmode="lin" valueType="num">
                                      <p:cBhvr>
                                        <p:cTn id="101" dur="500" fill="hold"/>
                                        <p:tgtEl>
                                          <p:spTgt spid="22">
                                            <p:txEl>
                                              <p:pRg st="7" end="7"/>
                                            </p:txEl>
                                          </p:spTgt>
                                        </p:tgtEl>
                                        <p:attrNameLst>
                                          <p:attrName>style.rotation</p:attrName>
                                        </p:attrNameLst>
                                      </p:cBhvr>
                                      <p:tavLst>
                                        <p:tav tm="0">
                                          <p:val>
                                            <p:fltVal val="90"/>
                                          </p:val>
                                        </p:tav>
                                        <p:tav tm="100000">
                                          <p:val>
                                            <p:fltVal val="0"/>
                                          </p:val>
                                        </p:tav>
                                      </p:tavLst>
                                    </p:anim>
                                    <p:animEffect transition="in" filter="fade">
                                      <p:cBhvr>
                                        <p:cTn id="102" dur="500"/>
                                        <p:tgtEl>
                                          <p:spTgt spid="22">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31" presetClass="entr" presetSubtype="0" fill="hold" nodeType="clickEffect">
                                  <p:stCondLst>
                                    <p:cond delay="0"/>
                                  </p:stCondLst>
                                  <p:childTnLst>
                                    <p:set>
                                      <p:cBhvr>
                                        <p:cTn id="106" dur="1" fill="hold">
                                          <p:stCondLst>
                                            <p:cond delay="0"/>
                                          </p:stCondLst>
                                        </p:cTn>
                                        <p:tgtEl>
                                          <p:spTgt spid="22">
                                            <p:txEl>
                                              <p:pRg st="9" end="9"/>
                                            </p:txEl>
                                          </p:spTgt>
                                        </p:tgtEl>
                                        <p:attrNameLst>
                                          <p:attrName>style.visibility</p:attrName>
                                        </p:attrNameLst>
                                      </p:cBhvr>
                                      <p:to>
                                        <p:strVal val="visible"/>
                                      </p:to>
                                    </p:set>
                                    <p:anim calcmode="lin" valueType="num">
                                      <p:cBhvr>
                                        <p:cTn id="107" dur="500" fill="hold"/>
                                        <p:tgtEl>
                                          <p:spTgt spid="22">
                                            <p:txEl>
                                              <p:pRg st="9" end="9"/>
                                            </p:txEl>
                                          </p:spTgt>
                                        </p:tgtEl>
                                        <p:attrNameLst>
                                          <p:attrName>ppt_w</p:attrName>
                                        </p:attrNameLst>
                                      </p:cBhvr>
                                      <p:tavLst>
                                        <p:tav tm="0">
                                          <p:val>
                                            <p:fltVal val="0"/>
                                          </p:val>
                                        </p:tav>
                                        <p:tav tm="100000">
                                          <p:val>
                                            <p:strVal val="#ppt_w"/>
                                          </p:val>
                                        </p:tav>
                                      </p:tavLst>
                                    </p:anim>
                                    <p:anim calcmode="lin" valueType="num">
                                      <p:cBhvr>
                                        <p:cTn id="108" dur="500" fill="hold"/>
                                        <p:tgtEl>
                                          <p:spTgt spid="22">
                                            <p:txEl>
                                              <p:pRg st="9" end="9"/>
                                            </p:txEl>
                                          </p:spTgt>
                                        </p:tgtEl>
                                        <p:attrNameLst>
                                          <p:attrName>ppt_h</p:attrName>
                                        </p:attrNameLst>
                                      </p:cBhvr>
                                      <p:tavLst>
                                        <p:tav tm="0">
                                          <p:val>
                                            <p:fltVal val="0"/>
                                          </p:val>
                                        </p:tav>
                                        <p:tav tm="100000">
                                          <p:val>
                                            <p:strVal val="#ppt_h"/>
                                          </p:val>
                                        </p:tav>
                                      </p:tavLst>
                                    </p:anim>
                                    <p:anim calcmode="lin" valueType="num">
                                      <p:cBhvr>
                                        <p:cTn id="109" dur="500" fill="hold"/>
                                        <p:tgtEl>
                                          <p:spTgt spid="22">
                                            <p:txEl>
                                              <p:pRg st="9" end="9"/>
                                            </p:txEl>
                                          </p:spTgt>
                                        </p:tgtEl>
                                        <p:attrNameLst>
                                          <p:attrName>style.rotation</p:attrName>
                                        </p:attrNameLst>
                                      </p:cBhvr>
                                      <p:tavLst>
                                        <p:tav tm="0">
                                          <p:val>
                                            <p:fltVal val="90"/>
                                          </p:val>
                                        </p:tav>
                                        <p:tav tm="100000">
                                          <p:val>
                                            <p:fltVal val="0"/>
                                          </p:val>
                                        </p:tav>
                                      </p:tavLst>
                                    </p:anim>
                                    <p:animEffect transition="in" filter="fade">
                                      <p:cBhvr>
                                        <p:cTn id="110" dur="500"/>
                                        <p:tgtEl>
                                          <p:spTgt spid="2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85846" y="311447"/>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 4. Complete the sentences with the correct forms of the adjectives in brackets. Number 1 is an example for you.</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8AE23ECF-7CC1-4A10-B141-7B292C8A5C25}"/>
              </a:ext>
            </a:extLst>
          </p:cNvPr>
          <p:cNvSpPr txBox="1"/>
          <p:nvPr/>
        </p:nvSpPr>
        <p:spPr>
          <a:xfrm>
            <a:off x="827986" y="1508720"/>
            <a:ext cx="17002814" cy="8032968"/>
          </a:xfrm>
          <a:prstGeom prst="rect">
            <a:avLst/>
          </a:prstGeom>
          <a:noFill/>
        </p:spPr>
        <p:txBody>
          <a:bodyPr wrap="square">
            <a:spAutoFit/>
          </a:bodyPr>
          <a:lstStyle/>
          <a:p>
            <a:pPr algn="just">
              <a:spcAft>
                <a:spcPts val="600"/>
              </a:spcAft>
              <a:tabLst>
                <a:tab pos="510540"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Maths is </a:t>
            </a:r>
            <a:r>
              <a:rPr lang="en-US" sz="5400" b="1" i="1">
                <a:solidFill>
                  <a:srgbClr val="000000"/>
                </a:solidFill>
                <a:effectLst/>
                <a:latin typeface="Calibri" panose="020F0502020204030204" pitchFamily="34" charset="0"/>
                <a:ea typeface="Cambria" panose="02040503050406030204" pitchFamily="18" charset="0"/>
                <a:cs typeface="Cambria" panose="02040503050406030204" pitchFamily="18" charset="0"/>
              </a:rPr>
              <a:t>more boring than</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English, (boring)</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5323840" algn="r"/>
                <a:tab pos="5453380"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The French restaurant in our town is __</a:t>
            </a:r>
            <a:r>
              <a:rPr lang="en-US" sz="5400">
                <a:effectLst/>
                <a:latin typeface="Calibri" panose="020F0502020204030204" pitchFamily="34" charset="0"/>
                <a:ea typeface="Cambria" panose="02040503050406030204" pitchFamily="18" charset="0"/>
                <a:cs typeface="Cambria" panose="02040503050406030204" pitchFamily="18" charset="0"/>
              </a:rPr>
              <a:t>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the</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Italian</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restaurant</a:t>
            </a:r>
            <a:r>
              <a:rPr lang="en-US" sz="5400">
                <a:effectLst/>
                <a:latin typeface="Calibri" panose="020F0502020204030204" pitchFamily="34" charset="0"/>
                <a:ea typeface="Cambria" panose="02040503050406030204" pitchFamily="18" charset="0"/>
                <a:cs typeface="Cambria" panose="02040503050406030204" pitchFamily="18" charset="0"/>
              </a:rPr>
              <a:t>.</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(expensive)</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2695575" algn="r"/>
                <a:tab pos="2860675"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Love is</a:t>
            </a:r>
            <a:r>
              <a:rPr lang="en-US" sz="5400">
                <a:effectLst/>
                <a:latin typeface="Calibri" panose="020F0502020204030204" pitchFamily="34" charset="0"/>
                <a:ea typeface="Cambria" panose="02040503050406030204" pitchFamily="18" charset="0"/>
                <a:cs typeface="Cambria" panose="02040503050406030204" pitchFamily="18" charset="0"/>
              </a:rPr>
              <a:t> _________________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money</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(important)</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2900045" algn="r"/>
                <a:tab pos="3030855"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Your flat is</a:t>
            </a:r>
            <a:r>
              <a:rPr lang="en-US" sz="5400">
                <a:effectLst/>
                <a:latin typeface="Calibri" panose="020F0502020204030204" pitchFamily="34" charset="0"/>
                <a:ea typeface="Cambria" panose="02040503050406030204" pitchFamily="18" charset="0"/>
                <a:cs typeface="Cambria" panose="02040503050406030204" pitchFamily="18" charset="0"/>
              </a:rPr>
              <a:t> 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mine</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(large)</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2701925"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Our theater is</a:t>
            </a:r>
            <a:r>
              <a:rPr lang="en-US" sz="5400">
                <a:effectLst/>
                <a:latin typeface="Calibri" panose="020F0502020204030204" pitchFamily="34" charset="0"/>
                <a:ea typeface="Cambria" panose="02040503050406030204" pitchFamily="18" charset="0"/>
                <a:cs typeface="Cambria" panose="02040503050406030204" pitchFamily="18" charset="0"/>
              </a:rPr>
              <a:t> 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our cinema</a:t>
            </a:r>
            <a:r>
              <a:rPr lang="en-US" sz="5400">
                <a:effectLst/>
                <a:latin typeface="Calibri" panose="020F0502020204030204" pitchFamily="34" charset="0"/>
                <a:ea typeface="Cambria" panose="02040503050406030204" pitchFamily="18" charset="0"/>
                <a:cs typeface="Cambria" panose="02040503050406030204" pitchFamily="18" charset="0"/>
              </a:rPr>
              <a:t>.</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(big)</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2695575" algn="r"/>
                <a:tab pos="2744470"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Iron is</a:t>
            </a:r>
            <a:r>
              <a:rPr lang="en-US" sz="5400">
                <a:effectLst/>
                <a:latin typeface="Calibri" panose="020F0502020204030204" pitchFamily="34" charset="0"/>
                <a:ea typeface="Cambria" panose="02040503050406030204" pitchFamily="18" charset="0"/>
                <a:cs typeface="Cambria" panose="02040503050406030204" pitchFamily="18" charset="0"/>
              </a:rPr>
              <a:t> 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wood</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(heavy)</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3180715" algn="l"/>
              </a:tabLs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My Physics course is</a:t>
            </a:r>
            <a:r>
              <a:rPr lang="en-US" sz="5400">
                <a:effectLst/>
                <a:latin typeface="Calibri" panose="020F0502020204030204" pitchFamily="34" charset="0"/>
                <a:ea typeface="Cambria" panose="02040503050406030204" pitchFamily="18" charset="0"/>
                <a:cs typeface="Cambria" panose="02040503050406030204" pitchFamily="18" charset="0"/>
              </a:rPr>
              <a:t> _________________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my Math course</a:t>
            </a:r>
            <a:r>
              <a:rPr lang="en-US" sz="5400">
                <a:effectLst/>
                <a:latin typeface="Calibri" panose="020F0502020204030204" pitchFamily="34" charset="0"/>
                <a:ea typeface="Cambria" panose="02040503050406030204" pitchFamily="18" charset="0"/>
                <a:cs typeface="Cambria" panose="02040503050406030204" pitchFamily="18" charset="0"/>
              </a:rPr>
              <a:t>.</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(difficult)</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4" name="TextBox 23">
            <a:extLst>
              <a:ext uri="{FF2B5EF4-FFF2-40B4-BE49-F238E27FC236}">
                <a16:creationId xmlns:a16="http://schemas.microsoft.com/office/drawing/2014/main" id="{567BD5BE-4A40-4765-9419-61385C3E1962}"/>
              </a:ext>
            </a:extLst>
          </p:cNvPr>
          <p:cNvSpPr txBox="1"/>
          <p:nvPr/>
        </p:nvSpPr>
        <p:spPr>
          <a:xfrm>
            <a:off x="12407367" y="2528199"/>
            <a:ext cx="565203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expensive than </a:t>
            </a:r>
            <a:endParaRPr lang="en-US" sz="4600" b="1">
              <a:solidFill>
                <a:srgbClr val="FF0000"/>
              </a:solidFill>
              <a:latin typeface="+mj-lt"/>
            </a:endParaRPr>
          </a:p>
        </p:txBody>
      </p:sp>
      <p:sp>
        <p:nvSpPr>
          <p:cNvPr id="25" name="TextBox 24">
            <a:extLst>
              <a:ext uri="{FF2B5EF4-FFF2-40B4-BE49-F238E27FC236}">
                <a16:creationId xmlns:a16="http://schemas.microsoft.com/office/drawing/2014/main" id="{E6412707-44ED-4F58-B16B-A522F5477B38}"/>
              </a:ext>
            </a:extLst>
          </p:cNvPr>
          <p:cNvSpPr txBox="1"/>
          <p:nvPr/>
        </p:nvSpPr>
        <p:spPr>
          <a:xfrm>
            <a:off x="4114800" y="4229100"/>
            <a:ext cx="565203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important than </a:t>
            </a:r>
            <a:endParaRPr lang="en-US" sz="4600" b="1">
              <a:solidFill>
                <a:srgbClr val="FF0000"/>
              </a:solidFill>
              <a:latin typeface="+mj-lt"/>
            </a:endParaRPr>
          </a:p>
        </p:txBody>
      </p:sp>
      <p:sp>
        <p:nvSpPr>
          <p:cNvPr id="26" name="TextBox 25">
            <a:extLst>
              <a:ext uri="{FF2B5EF4-FFF2-40B4-BE49-F238E27FC236}">
                <a16:creationId xmlns:a16="http://schemas.microsoft.com/office/drawing/2014/main" id="{ACB230B2-4D14-4426-9C82-F5FAAC9BC00C}"/>
              </a:ext>
            </a:extLst>
          </p:cNvPr>
          <p:cNvSpPr txBox="1"/>
          <p:nvPr/>
        </p:nvSpPr>
        <p:spPr>
          <a:xfrm>
            <a:off x="5449063" y="5118259"/>
            <a:ext cx="456035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larger than </a:t>
            </a:r>
            <a:endParaRPr lang="en-US" sz="4600" b="1">
              <a:solidFill>
                <a:srgbClr val="FF0000"/>
              </a:solidFill>
              <a:latin typeface="+mj-lt"/>
            </a:endParaRPr>
          </a:p>
        </p:txBody>
      </p:sp>
      <p:sp>
        <p:nvSpPr>
          <p:cNvPr id="27" name="TextBox 26">
            <a:extLst>
              <a:ext uri="{FF2B5EF4-FFF2-40B4-BE49-F238E27FC236}">
                <a16:creationId xmlns:a16="http://schemas.microsoft.com/office/drawing/2014/main" id="{C207B5C7-94B5-47A0-92B1-8B562458F160}"/>
              </a:ext>
            </a:extLst>
          </p:cNvPr>
          <p:cNvSpPr txBox="1"/>
          <p:nvPr/>
        </p:nvSpPr>
        <p:spPr>
          <a:xfrm>
            <a:off x="6400800" y="6040704"/>
            <a:ext cx="4180046"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bigger than </a:t>
            </a:r>
            <a:endParaRPr lang="en-US" sz="4600" b="1">
              <a:solidFill>
                <a:srgbClr val="FF0000"/>
              </a:solidFill>
              <a:latin typeface="+mj-lt"/>
            </a:endParaRPr>
          </a:p>
        </p:txBody>
      </p:sp>
      <p:sp>
        <p:nvSpPr>
          <p:cNvPr id="28" name="TextBox 27">
            <a:extLst>
              <a:ext uri="{FF2B5EF4-FFF2-40B4-BE49-F238E27FC236}">
                <a16:creationId xmlns:a16="http://schemas.microsoft.com/office/drawing/2014/main" id="{1AB6CFCF-EFCE-4DA0-BEE0-EAD726061FA0}"/>
              </a:ext>
            </a:extLst>
          </p:cNvPr>
          <p:cNvSpPr txBox="1"/>
          <p:nvPr/>
        </p:nvSpPr>
        <p:spPr>
          <a:xfrm>
            <a:off x="4127377" y="6981523"/>
            <a:ext cx="456035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heavier than </a:t>
            </a:r>
            <a:endParaRPr lang="en-US" sz="4600" b="1">
              <a:solidFill>
                <a:srgbClr val="FF0000"/>
              </a:solidFill>
              <a:latin typeface="+mj-lt"/>
            </a:endParaRPr>
          </a:p>
        </p:txBody>
      </p:sp>
      <p:sp>
        <p:nvSpPr>
          <p:cNvPr id="29" name="TextBox 28">
            <a:extLst>
              <a:ext uri="{FF2B5EF4-FFF2-40B4-BE49-F238E27FC236}">
                <a16:creationId xmlns:a16="http://schemas.microsoft.com/office/drawing/2014/main" id="{03395F84-BBBC-47FB-8D56-AB7B3481F849}"/>
              </a:ext>
            </a:extLst>
          </p:cNvPr>
          <p:cNvSpPr txBox="1"/>
          <p:nvPr/>
        </p:nvSpPr>
        <p:spPr>
          <a:xfrm>
            <a:off x="9144000" y="7880131"/>
            <a:ext cx="520877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difficult than </a:t>
            </a:r>
            <a:endParaRPr lang="en-US" sz="4600" b="1">
              <a:solidFill>
                <a:srgbClr val="FF0000"/>
              </a:solidFill>
              <a:latin typeface="+mj-lt"/>
            </a:endParaRPr>
          </a:p>
        </p:txBody>
      </p:sp>
    </p:spTree>
    <p:extLst>
      <p:ext uri="{BB962C8B-B14F-4D97-AF65-F5344CB8AC3E}">
        <p14:creationId xmlns:p14="http://schemas.microsoft.com/office/powerpoint/2010/main" val="388436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12079" y="481582"/>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 4. Complete the sentences with the correct forms of the adjectives in brackets. Number 1 is an example for you.</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8AE23ECF-7CC1-4A10-B141-7B292C8A5C25}"/>
              </a:ext>
            </a:extLst>
          </p:cNvPr>
          <p:cNvSpPr txBox="1"/>
          <p:nvPr/>
        </p:nvSpPr>
        <p:spPr>
          <a:xfrm>
            <a:off x="659613" y="1630528"/>
            <a:ext cx="16920787" cy="7555915"/>
          </a:xfrm>
          <a:prstGeom prst="rect">
            <a:avLst/>
          </a:prstGeom>
          <a:noFill/>
        </p:spPr>
        <p:txBody>
          <a:bodyPr wrap="square">
            <a:spAutoFit/>
          </a:bodyPr>
          <a:lstStyle/>
          <a:p>
            <a:pPr algn="just">
              <a:spcAft>
                <a:spcPts val="600"/>
              </a:spcAft>
              <a:tabLst>
                <a:tab pos="510540" algn="l"/>
                <a:tab pos="2695575" algn="r"/>
                <a:tab pos="286829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My mum is</a:t>
            </a:r>
            <a:r>
              <a:rPr lang="en-US" sz="5000">
                <a:latin typeface="Calibri" panose="020F0502020204030204" pitchFamily="34" charset="0"/>
                <a:ea typeface="Cambria" panose="02040503050406030204" pitchFamily="18" charset="0"/>
                <a:cs typeface="Cambria" panose="02040503050406030204" pitchFamily="18" charset="0"/>
              </a:rPr>
              <a:t> 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my</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dad. (busy)</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10540" algn="l"/>
                <a:tab pos="2922270"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My new school is</a:t>
            </a:r>
            <a:r>
              <a:rPr lang="en-US" sz="5000">
                <a:latin typeface="Calibri" panose="020F0502020204030204" pitchFamily="34" charset="0"/>
                <a:ea typeface="Cambria" panose="02040503050406030204" pitchFamily="18" charset="0"/>
                <a:cs typeface="Cambria" panose="02040503050406030204" pitchFamily="18" charset="0"/>
              </a:rPr>
              <a:t> _______________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my old school</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(modern)</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2900045" algn="r"/>
                <a:tab pos="30270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This chair is</a:t>
            </a:r>
            <a:r>
              <a:rPr lang="en-US" sz="5000">
                <a:latin typeface="Calibri" panose="020F0502020204030204" pitchFamily="34" charset="0"/>
                <a:ea typeface="Cambria" panose="02040503050406030204" pitchFamily="18" charset="0"/>
                <a:cs typeface="Cambria" panose="02040503050406030204" pitchFamily="18" charset="0"/>
              </a:rPr>
              <a:t> ___________________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that</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chair</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(comfortable)</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270192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5000">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Museums are</a:t>
            </a:r>
            <a:r>
              <a:rPr lang="en-US" sz="5000">
                <a:latin typeface="Calibri" panose="020F0502020204030204" pitchFamily="34" charset="0"/>
                <a:ea typeface="Cambria" panose="02040503050406030204" pitchFamily="18" charset="0"/>
                <a:cs typeface="Cambria" panose="02040503050406030204" pitchFamily="18" charset="0"/>
              </a:rPr>
              <a:t> _________________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art galleries</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(interesting)</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270192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5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market is</a:t>
            </a:r>
            <a:r>
              <a:rPr lang="en-US" sz="5000">
                <a:latin typeface="Calibri" panose="020F0502020204030204" pitchFamily="34" charset="0"/>
                <a:ea typeface="Cambria" panose="02040503050406030204" pitchFamily="18" charset="0"/>
                <a:cs typeface="Cambria" panose="02040503050406030204" pitchFamily="18" charset="0"/>
              </a:rPr>
              <a:t> 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shopping centre</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(cheap)</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3707765" algn="r"/>
                <a:tab pos="3836670"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5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amusement park is</a:t>
            </a:r>
            <a:r>
              <a:rPr lang="en-US" sz="5000">
                <a:latin typeface="Calibri" panose="020F0502020204030204" pitchFamily="34" charset="0"/>
                <a:ea typeface="Cambria" panose="02040503050406030204" pitchFamily="18" charset="0"/>
                <a:cs typeface="Cambria" panose="02040503050406030204" pitchFamily="18" charset="0"/>
              </a:rPr>
              <a:t> 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swimming pool</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(noisy)</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2922270"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5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Nile River is</a:t>
            </a:r>
            <a:r>
              <a:rPr lang="en-US" sz="5000">
                <a:latin typeface="Calibri" panose="020F0502020204030204" pitchFamily="34" charset="0"/>
                <a:ea typeface="Cambria" panose="02040503050406030204" pitchFamily="18" charset="0"/>
                <a:cs typeface="Cambria" panose="02040503050406030204" pitchFamily="18" charset="0"/>
              </a:rPr>
              <a:t> _____________ </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the Mississippi</a:t>
            </a:r>
            <a:r>
              <a:rPr lang="en-US" sz="5000">
                <a:latin typeface="Calibri" panose="020F0502020204030204" pitchFamily="34" charset="0"/>
                <a:ea typeface="Cambria" panose="02040503050406030204" pitchFamily="18" charset="0"/>
                <a:cs typeface="Cambria" panose="02040503050406030204" pitchFamily="18" charset="0"/>
              </a:rPr>
              <a:t>.</a:t>
            </a:r>
            <a:r>
              <a:rPr lang="en-US" sz="5000">
                <a:solidFill>
                  <a:srgbClr val="000000"/>
                </a:solidFill>
                <a:latin typeface="Calibri" panose="020F0502020204030204" pitchFamily="34" charset="0"/>
                <a:ea typeface="Cambria" panose="02040503050406030204" pitchFamily="18" charset="0"/>
                <a:cs typeface="Cambria" panose="02040503050406030204" pitchFamily="18" charset="0"/>
              </a:rPr>
              <a:t> (long)</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spcAft>
                <a:spcPts val="80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15.</a:t>
            </a:r>
            <a:r>
              <a:rPr lang="en-US" sz="50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5000">
                <a:solidFill>
                  <a:srgbClr val="000000"/>
                </a:solidFill>
                <a:latin typeface="Calibri" panose="020F0502020204030204" pitchFamily="34" charset="0"/>
                <a:ea typeface="Calibri" panose="020F0502020204030204" pitchFamily="34" charset="0"/>
                <a:cs typeface="Calibri" panose="020F0502020204030204" pitchFamily="34" charset="0"/>
              </a:rPr>
              <a:t>A dog is</a:t>
            </a:r>
            <a:r>
              <a:rPr lang="en-US" sz="5000">
                <a:latin typeface="Calibri" panose="020F0502020204030204" pitchFamily="34" charset="0"/>
                <a:ea typeface="Calibri" panose="020F0502020204030204" pitchFamily="34" charset="0"/>
                <a:cs typeface="Calibri" panose="020F0502020204030204" pitchFamily="34" charset="0"/>
              </a:rPr>
              <a:t> _________________ </a:t>
            </a:r>
            <a:r>
              <a:rPr lang="en-US" sz="5000">
                <a:solidFill>
                  <a:srgbClr val="000000"/>
                </a:solidFill>
                <a:latin typeface="Calibri" panose="020F0502020204030204" pitchFamily="34" charset="0"/>
                <a:ea typeface="Calibri" panose="020F0502020204030204" pitchFamily="34" charset="0"/>
                <a:cs typeface="Calibri" panose="020F0502020204030204" pitchFamily="34" charset="0"/>
              </a:rPr>
              <a:t>a</a:t>
            </a:r>
            <a:r>
              <a:rPr lang="en-US" sz="5000">
                <a:latin typeface="Calibri" panose="020F0502020204030204" pitchFamily="34" charset="0"/>
                <a:ea typeface="Calibri" panose="020F0502020204030204" pitchFamily="34" charset="0"/>
                <a:cs typeface="Calibri" panose="020F0502020204030204" pitchFamily="34" charset="0"/>
              </a:rPr>
              <a:t> </a:t>
            </a:r>
            <a:r>
              <a:rPr lang="en-US" sz="5000">
                <a:solidFill>
                  <a:srgbClr val="000000"/>
                </a:solidFill>
                <a:latin typeface="Calibri" panose="020F0502020204030204" pitchFamily="34" charset="0"/>
                <a:ea typeface="Calibri" panose="020F0502020204030204" pitchFamily="34" charset="0"/>
                <a:cs typeface="Calibri" panose="020F0502020204030204" pitchFamily="34" charset="0"/>
              </a:rPr>
              <a:t>cow. (intelligent)</a:t>
            </a:r>
            <a:endParaRPr lang="en-US" sz="5000">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DA6B675E-0B01-412A-8277-19E5DBC57CEB}"/>
              </a:ext>
            </a:extLst>
          </p:cNvPr>
          <p:cNvSpPr txBox="1"/>
          <p:nvPr/>
        </p:nvSpPr>
        <p:spPr>
          <a:xfrm>
            <a:off x="5139966" y="1676281"/>
            <a:ext cx="3508475" cy="800219"/>
          </a:xfrm>
          <a:prstGeom prst="rect">
            <a:avLst/>
          </a:prstGeom>
          <a:noFill/>
        </p:spPr>
        <p:txBody>
          <a:bodyPr wrap="square">
            <a:spAutoFit/>
          </a:bodyPr>
          <a:lstStyle/>
          <a:p>
            <a:r>
              <a:rPr lang="en-US" sz="4600" b="1">
                <a:solidFill>
                  <a:srgbClr val="FF0000"/>
                </a:solidFill>
                <a:effectLst/>
                <a:latin typeface="+mj-lt"/>
                <a:ea typeface="Calibri" panose="020F0502020204030204" pitchFamily="34" charset="0"/>
              </a:rPr>
              <a:t>busier than </a:t>
            </a:r>
            <a:endParaRPr lang="en-US" sz="4600" b="1">
              <a:solidFill>
                <a:srgbClr val="FF0000"/>
              </a:solidFill>
              <a:latin typeface="+mj-lt"/>
            </a:endParaRPr>
          </a:p>
        </p:txBody>
      </p:sp>
      <p:sp>
        <p:nvSpPr>
          <p:cNvPr id="25" name="TextBox 24">
            <a:extLst>
              <a:ext uri="{FF2B5EF4-FFF2-40B4-BE49-F238E27FC236}">
                <a16:creationId xmlns:a16="http://schemas.microsoft.com/office/drawing/2014/main" id="{3BC0179E-261A-4B2A-AD2B-BA862222A63D}"/>
              </a:ext>
            </a:extLst>
          </p:cNvPr>
          <p:cNvSpPr txBox="1"/>
          <p:nvPr/>
        </p:nvSpPr>
        <p:spPr>
          <a:xfrm>
            <a:off x="5943600" y="2509241"/>
            <a:ext cx="4842500"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modern than </a:t>
            </a:r>
            <a:endParaRPr lang="en-US" sz="4600" b="1">
              <a:solidFill>
                <a:srgbClr val="FF0000"/>
              </a:solidFill>
              <a:latin typeface="+mj-lt"/>
            </a:endParaRPr>
          </a:p>
        </p:txBody>
      </p:sp>
      <p:sp>
        <p:nvSpPr>
          <p:cNvPr id="26" name="TextBox 25">
            <a:extLst>
              <a:ext uri="{FF2B5EF4-FFF2-40B4-BE49-F238E27FC236}">
                <a16:creationId xmlns:a16="http://schemas.microsoft.com/office/drawing/2014/main" id="{7F9E54C9-8D24-458B-95A3-94C286D87A7A}"/>
              </a:ext>
            </a:extLst>
          </p:cNvPr>
          <p:cNvSpPr txBox="1"/>
          <p:nvPr/>
        </p:nvSpPr>
        <p:spPr>
          <a:xfrm>
            <a:off x="5105400" y="3351614"/>
            <a:ext cx="6118144"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comfortable than </a:t>
            </a:r>
            <a:endParaRPr lang="en-US" sz="4600" b="1">
              <a:solidFill>
                <a:srgbClr val="FF0000"/>
              </a:solidFill>
              <a:latin typeface="+mj-lt"/>
            </a:endParaRPr>
          </a:p>
        </p:txBody>
      </p:sp>
      <p:sp>
        <p:nvSpPr>
          <p:cNvPr id="27" name="TextBox 26">
            <a:extLst>
              <a:ext uri="{FF2B5EF4-FFF2-40B4-BE49-F238E27FC236}">
                <a16:creationId xmlns:a16="http://schemas.microsoft.com/office/drawing/2014/main" id="{1B91A6C3-633F-404B-9BC4-AA2A5BEBA58E}"/>
              </a:ext>
            </a:extLst>
          </p:cNvPr>
          <p:cNvSpPr txBox="1"/>
          <p:nvPr/>
        </p:nvSpPr>
        <p:spPr>
          <a:xfrm>
            <a:off x="5410200" y="4219519"/>
            <a:ext cx="5928491"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interesting than </a:t>
            </a:r>
            <a:endParaRPr lang="en-US" sz="4600" b="1">
              <a:solidFill>
                <a:srgbClr val="FF0000"/>
              </a:solidFill>
              <a:latin typeface="+mj-lt"/>
            </a:endParaRPr>
          </a:p>
        </p:txBody>
      </p:sp>
      <p:sp>
        <p:nvSpPr>
          <p:cNvPr id="28" name="TextBox 27">
            <a:extLst>
              <a:ext uri="{FF2B5EF4-FFF2-40B4-BE49-F238E27FC236}">
                <a16:creationId xmlns:a16="http://schemas.microsoft.com/office/drawing/2014/main" id="{139A35FD-2AD9-486E-BDCB-9FC74570429C}"/>
              </a:ext>
            </a:extLst>
          </p:cNvPr>
          <p:cNvSpPr txBox="1"/>
          <p:nvPr/>
        </p:nvSpPr>
        <p:spPr>
          <a:xfrm>
            <a:off x="5577710" y="5045968"/>
            <a:ext cx="4039716"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cheaper than </a:t>
            </a:r>
            <a:endParaRPr lang="en-US" sz="4600" b="1">
              <a:solidFill>
                <a:srgbClr val="FF0000"/>
              </a:solidFill>
              <a:latin typeface="+mj-lt"/>
            </a:endParaRPr>
          </a:p>
        </p:txBody>
      </p:sp>
      <p:sp>
        <p:nvSpPr>
          <p:cNvPr id="29" name="TextBox 28">
            <a:extLst>
              <a:ext uri="{FF2B5EF4-FFF2-40B4-BE49-F238E27FC236}">
                <a16:creationId xmlns:a16="http://schemas.microsoft.com/office/drawing/2014/main" id="{5A71CD8D-7F62-45D2-89C6-ACC02C564CCB}"/>
              </a:ext>
            </a:extLst>
          </p:cNvPr>
          <p:cNvSpPr txBox="1"/>
          <p:nvPr/>
        </p:nvSpPr>
        <p:spPr>
          <a:xfrm>
            <a:off x="8724172" y="5911673"/>
            <a:ext cx="3508475"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noisier than </a:t>
            </a:r>
            <a:endParaRPr lang="en-US" sz="4600" b="1">
              <a:solidFill>
                <a:srgbClr val="FF0000"/>
              </a:solidFill>
              <a:latin typeface="+mj-lt"/>
            </a:endParaRPr>
          </a:p>
        </p:txBody>
      </p:sp>
      <p:sp>
        <p:nvSpPr>
          <p:cNvPr id="30" name="TextBox 29">
            <a:extLst>
              <a:ext uri="{FF2B5EF4-FFF2-40B4-BE49-F238E27FC236}">
                <a16:creationId xmlns:a16="http://schemas.microsoft.com/office/drawing/2014/main" id="{5B9D3412-6214-40D2-B865-E5344DD10033}"/>
              </a:ext>
            </a:extLst>
          </p:cNvPr>
          <p:cNvSpPr txBox="1"/>
          <p:nvPr/>
        </p:nvSpPr>
        <p:spPr>
          <a:xfrm>
            <a:off x="6709281" y="7492659"/>
            <a:ext cx="3508475"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longer than </a:t>
            </a:r>
            <a:endParaRPr lang="en-US" sz="4600" b="1">
              <a:solidFill>
                <a:srgbClr val="FF0000"/>
              </a:solidFill>
              <a:latin typeface="+mj-lt"/>
            </a:endParaRPr>
          </a:p>
        </p:txBody>
      </p:sp>
      <p:sp>
        <p:nvSpPr>
          <p:cNvPr id="31" name="TextBox 30">
            <a:extLst>
              <a:ext uri="{FF2B5EF4-FFF2-40B4-BE49-F238E27FC236}">
                <a16:creationId xmlns:a16="http://schemas.microsoft.com/office/drawing/2014/main" id="{CBC5A901-D632-41F1-84AE-C55F07BB8C5A}"/>
              </a:ext>
            </a:extLst>
          </p:cNvPr>
          <p:cNvSpPr txBox="1"/>
          <p:nvPr/>
        </p:nvSpPr>
        <p:spPr>
          <a:xfrm>
            <a:off x="3965392" y="8321128"/>
            <a:ext cx="565203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intelligent than</a:t>
            </a:r>
            <a:endParaRPr lang="en-US" sz="4600" b="1">
              <a:solidFill>
                <a:srgbClr val="FF0000"/>
              </a:solidFill>
              <a:latin typeface="+mj-lt"/>
            </a:endParaRPr>
          </a:p>
        </p:txBody>
      </p:sp>
    </p:spTree>
    <p:extLst>
      <p:ext uri="{BB962C8B-B14F-4D97-AF65-F5344CB8AC3E}">
        <p14:creationId xmlns:p14="http://schemas.microsoft.com/office/powerpoint/2010/main" val="112525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barn(inVertical)">
                                      <p:cBhvr>
                                        <p:cTn id="81" dur="500"/>
                                        <p:tgtEl>
                                          <p:spTgt spid="30"/>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barn(inVertical)">
                                      <p:cBhvr>
                                        <p:cTn id="8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P spid="29" grpId="0"/>
      <p:bldP spid="30" grpId="0"/>
      <p:bldP spid="3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12079" y="481582"/>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Complete the second sentence so that it means the same as the first sentence, using the adjective in capitals.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8AE23ECF-7CC1-4A10-B141-7B292C8A5C25}"/>
              </a:ext>
            </a:extLst>
          </p:cNvPr>
          <p:cNvSpPr txBox="1"/>
          <p:nvPr/>
        </p:nvSpPr>
        <p:spPr>
          <a:xfrm>
            <a:off x="827986" y="1630528"/>
            <a:ext cx="16752414" cy="8171468"/>
          </a:xfrm>
          <a:prstGeom prst="rect">
            <a:avLst/>
          </a:prstGeom>
          <a:noFill/>
        </p:spPr>
        <p:txBody>
          <a:bodyPr wrap="square">
            <a:spAutoFit/>
          </a:bodyPr>
          <a:lstStyle/>
          <a:p>
            <a:pPr algn="just">
              <a:spcAft>
                <a:spcPts val="600"/>
              </a:spcAft>
              <a:tabLst>
                <a:tab pos="573405" algn="l"/>
                <a:tab pos="59055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first question was easier than the second one. (DIFFICULT)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3405" algn="l"/>
                <a:tab pos="5905500" algn="l"/>
              </a:tabLst>
            </a:pP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The second question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3405" algn="l"/>
                <a:tab pos="59055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The black coat is smaller than the brown one. (BIG)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3405" algn="l"/>
                <a:tab pos="5905500" algn="l"/>
              </a:tabLst>
            </a:pP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The brown coat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chair isn’t as comfortable as the sofa. (COMFORTABLE)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The sofa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Jim’s suitcase was lighter than Jack’s suitcase. (HEAVY)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Jack’s suitcase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His homework was better than mine. (BAD)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8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My homework</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24" name="TextBox 23">
            <a:extLst>
              <a:ext uri="{FF2B5EF4-FFF2-40B4-BE49-F238E27FC236}">
                <a16:creationId xmlns:a16="http://schemas.microsoft.com/office/drawing/2014/main" id="{74DD72A6-6182-4624-A07E-8BA900A0086F}"/>
              </a:ext>
            </a:extLst>
          </p:cNvPr>
          <p:cNvSpPr txBox="1"/>
          <p:nvPr/>
        </p:nvSpPr>
        <p:spPr>
          <a:xfrm>
            <a:off x="6925247" y="2409192"/>
            <a:ext cx="9759699"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was more difficult than the first one.</a:t>
            </a:r>
            <a:endParaRPr lang="en-US" sz="4600" b="1">
              <a:solidFill>
                <a:srgbClr val="FF0000"/>
              </a:solidFill>
              <a:latin typeface="+mj-lt"/>
            </a:endParaRPr>
          </a:p>
        </p:txBody>
      </p:sp>
      <p:sp>
        <p:nvSpPr>
          <p:cNvPr id="25" name="TextBox 24">
            <a:extLst>
              <a:ext uri="{FF2B5EF4-FFF2-40B4-BE49-F238E27FC236}">
                <a16:creationId xmlns:a16="http://schemas.microsoft.com/office/drawing/2014/main" id="{E5808800-93FB-4527-A074-A664DBD6FDED}"/>
              </a:ext>
            </a:extLst>
          </p:cNvPr>
          <p:cNvSpPr txBox="1"/>
          <p:nvPr/>
        </p:nvSpPr>
        <p:spPr>
          <a:xfrm>
            <a:off x="5684531" y="4021398"/>
            <a:ext cx="7341433" cy="830997"/>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is bigger than the black one.</a:t>
            </a:r>
            <a:endParaRPr lang="en-US" sz="4600" b="1">
              <a:solidFill>
                <a:srgbClr val="FF0000"/>
              </a:solidFill>
              <a:latin typeface="+mj-lt"/>
            </a:endParaRPr>
          </a:p>
        </p:txBody>
      </p:sp>
      <p:sp>
        <p:nvSpPr>
          <p:cNvPr id="26" name="TextBox 25">
            <a:extLst>
              <a:ext uri="{FF2B5EF4-FFF2-40B4-BE49-F238E27FC236}">
                <a16:creationId xmlns:a16="http://schemas.microsoft.com/office/drawing/2014/main" id="{237D4B33-BF8A-4974-AE41-E6CF00A72212}"/>
              </a:ext>
            </a:extLst>
          </p:cNvPr>
          <p:cNvSpPr txBox="1"/>
          <p:nvPr/>
        </p:nvSpPr>
        <p:spPr>
          <a:xfrm>
            <a:off x="3852577" y="5667870"/>
            <a:ext cx="1176842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is more comfortable than the chair.</a:t>
            </a:r>
            <a:endParaRPr lang="en-US" sz="4600" b="1">
              <a:solidFill>
                <a:srgbClr val="FF0000"/>
              </a:solidFill>
              <a:latin typeface="+mj-lt"/>
            </a:endParaRPr>
          </a:p>
        </p:txBody>
      </p:sp>
      <p:sp>
        <p:nvSpPr>
          <p:cNvPr id="27" name="TextBox 26">
            <a:extLst>
              <a:ext uri="{FF2B5EF4-FFF2-40B4-BE49-F238E27FC236}">
                <a16:creationId xmlns:a16="http://schemas.microsoft.com/office/drawing/2014/main" id="{AF89CD73-C772-4ACC-A3A9-E744BBF5A661}"/>
              </a:ext>
            </a:extLst>
          </p:cNvPr>
          <p:cNvSpPr txBox="1"/>
          <p:nvPr/>
        </p:nvSpPr>
        <p:spPr>
          <a:xfrm>
            <a:off x="5222504" y="7314342"/>
            <a:ext cx="7341433" cy="830997"/>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is bigger than the black one.</a:t>
            </a:r>
            <a:endParaRPr lang="en-US" sz="4600" b="1">
              <a:solidFill>
                <a:srgbClr val="FF0000"/>
              </a:solidFill>
              <a:latin typeface="+mj-lt"/>
            </a:endParaRPr>
          </a:p>
        </p:txBody>
      </p:sp>
      <p:sp>
        <p:nvSpPr>
          <p:cNvPr id="28" name="TextBox 27">
            <a:extLst>
              <a:ext uri="{FF2B5EF4-FFF2-40B4-BE49-F238E27FC236}">
                <a16:creationId xmlns:a16="http://schemas.microsoft.com/office/drawing/2014/main" id="{5C05FDA5-31E2-4A9D-A166-02CAC8088B68}"/>
              </a:ext>
            </a:extLst>
          </p:cNvPr>
          <p:cNvSpPr txBox="1"/>
          <p:nvPr/>
        </p:nvSpPr>
        <p:spPr>
          <a:xfrm>
            <a:off x="5344637" y="8912919"/>
            <a:ext cx="9971563"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was more difficult than the first one.</a:t>
            </a:r>
            <a:endParaRPr lang="en-US" sz="4600" b="1">
              <a:solidFill>
                <a:srgbClr val="FF0000"/>
              </a:solidFill>
              <a:latin typeface="+mj-lt"/>
            </a:endParaRPr>
          </a:p>
        </p:txBody>
      </p:sp>
    </p:spTree>
    <p:extLst>
      <p:ext uri="{BB962C8B-B14F-4D97-AF65-F5344CB8AC3E}">
        <p14:creationId xmlns:p14="http://schemas.microsoft.com/office/powerpoint/2010/main" val="220080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12079" y="481582"/>
            <a:ext cx="17116308" cy="1200329"/>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Complete the second sentence so that it means the same as the first sentence, using the adjective in capitals.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8AE23ECF-7CC1-4A10-B141-7B292C8A5C25}"/>
              </a:ext>
            </a:extLst>
          </p:cNvPr>
          <p:cNvSpPr txBox="1"/>
          <p:nvPr/>
        </p:nvSpPr>
        <p:spPr>
          <a:xfrm>
            <a:off x="501782" y="1568027"/>
            <a:ext cx="16752414" cy="8294578"/>
          </a:xfrm>
          <a:prstGeom prst="rect">
            <a:avLst/>
          </a:prstGeom>
          <a:noFill/>
        </p:spPr>
        <p:txBody>
          <a:bodyPr wrap="square">
            <a:spAutoFit/>
          </a:bodyPr>
          <a:lstStyle/>
          <a:p>
            <a:pPr algn="just">
              <a:spcAft>
                <a:spcPts val="600"/>
              </a:spcAft>
              <a:tabLst>
                <a:tab pos="5715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big television is more expensive than the small one. (CHEAP)</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small television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Royal Hotel is more old-fashioned than the Holton Hotel. (MODERN)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Holton Hotel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weather yesterday was worse than it is today. (GOOD)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weather today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15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People in the city aren’t as friendly as those in the country. (FRIENDLY)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66765"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People in the country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4262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Life in the city is more interesting than life in the country. (BORING)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800"/>
              </a:spcAft>
            </a:pP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Life in the country</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00CC4C8F-3141-4978-82B9-B31B43A61288}"/>
              </a:ext>
            </a:extLst>
          </p:cNvPr>
          <p:cNvSpPr txBox="1"/>
          <p:nvPr/>
        </p:nvSpPr>
        <p:spPr>
          <a:xfrm>
            <a:off x="5917367" y="2255978"/>
            <a:ext cx="7341433" cy="830997"/>
          </a:xfrm>
          <a:prstGeom prst="rect">
            <a:avLst/>
          </a:prstGeom>
          <a:noFill/>
        </p:spPr>
        <p:txBody>
          <a:bodyPr wrap="square">
            <a:spAutoFit/>
          </a:bodyPr>
          <a:lstStyle/>
          <a:p>
            <a:r>
              <a:rPr lang="en-US" sz="4600" b="1">
                <a:solidFill>
                  <a:srgbClr val="FF0000"/>
                </a:solidFill>
                <a:effectLst/>
                <a:latin typeface="+mj-lt"/>
                <a:ea typeface="Calibri" panose="020F0502020204030204" pitchFamily="34" charset="0"/>
              </a:rPr>
              <a:t>is cheaper than the big one.</a:t>
            </a:r>
            <a:endParaRPr lang="en-US" sz="4600" b="1">
              <a:solidFill>
                <a:srgbClr val="FF0000"/>
              </a:solidFill>
              <a:latin typeface="+mj-lt"/>
            </a:endParaRPr>
          </a:p>
        </p:txBody>
      </p:sp>
      <p:sp>
        <p:nvSpPr>
          <p:cNvPr id="25" name="TextBox 24">
            <a:extLst>
              <a:ext uri="{FF2B5EF4-FFF2-40B4-BE49-F238E27FC236}">
                <a16:creationId xmlns:a16="http://schemas.microsoft.com/office/drawing/2014/main" id="{7E799D62-5240-4BCE-867C-A905073B1719}"/>
              </a:ext>
            </a:extLst>
          </p:cNvPr>
          <p:cNvSpPr txBox="1"/>
          <p:nvPr/>
        </p:nvSpPr>
        <p:spPr>
          <a:xfrm>
            <a:off x="5399516" y="4409852"/>
            <a:ext cx="10655464"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is more modern than the Royal Hotel.</a:t>
            </a:r>
            <a:endParaRPr lang="en-US" sz="4600" b="1">
              <a:solidFill>
                <a:srgbClr val="FF0000"/>
              </a:solidFill>
              <a:latin typeface="+mj-lt"/>
            </a:endParaRPr>
          </a:p>
        </p:txBody>
      </p:sp>
      <p:sp>
        <p:nvSpPr>
          <p:cNvPr id="26" name="TextBox 25">
            <a:extLst>
              <a:ext uri="{FF2B5EF4-FFF2-40B4-BE49-F238E27FC236}">
                <a16:creationId xmlns:a16="http://schemas.microsoft.com/office/drawing/2014/main" id="{461CA93A-28C7-4CA5-8F60-8FB29A9B52C3}"/>
              </a:ext>
            </a:extLst>
          </p:cNvPr>
          <p:cNvSpPr txBox="1"/>
          <p:nvPr/>
        </p:nvSpPr>
        <p:spPr>
          <a:xfrm>
            <a:off x="5684531" y="5942342"/>
            <a:ext cx="10655464" cy="800219"/>
          </a:xfrm>
          <a:prstGeom prst="rect">
            <a:avLst/>
          </a:prstGeom>
          <a:noFill/>
        </p:spPr>
        <p:txBody>
          <a:bodyPr wrap="square">
            <a:spAutoFit/>
          </a:bodyPr>
          <a:lstStyle/>
          <a:p>
            <a:r>
              <a:rPr lang="en-US" sz="4600" b="1">
                <a:solidFill>
                  <a:srgbClr val="FF0000"/>
                </a:solidFill>
                <a:effectLst/>
                <a:latin typeface="+mj-lt"/>
                <a:ea typeface="Calibri" panose="020F0502020204030204" pitchFamily="34" charset="0"/>
              </a:rPr>
              <a:t>is </a:t>
            </a:r>
            <a:r>
              <a:rPr lang="en-US" sz="4600" b="1">
                <a:solidFill>
                  <a:srgbClr val="FF0000"/>
                </a:solidFill>
                <a:latin typeface="+mj-lt"/>
                <a:ea typeface="Calibri" panose="020F0502020204030204" pitchFamily="34" charset="0"/>
              </a:rPr>
              <a:t>better than it was yesterday.</a:t>
            </a:r>
            <a:endParaRPr lang="en-US" sz="4600" b="1">
              <a:solidFill>
                <a:srgbClr val="FF0000"/>
              </a:solidFill>
              <a:latin typeface="+mj-lt"/>
            </a:endParaRPr>
          </a:p>
        </p:txBody>
      </p:sp>
      <p:sp>
        <p:nvSpPr>
          <p:cNvPr id="27" name="TextBox 26">
            <a:extLst>
              <a:ext uri="{FF2B5EF4-FFF2-40B4-BE49-F238E27FC236}">
                <a16:creationId xmlns:a16="http://schemas.microsoft.com/office/drawing/2014/main" id="{DB1820EB-9B74-4E2E-B0B5-0D1E347DBD41}"/>
              </a:ext>
            </a:extLst>
          </p:cNvPr>
          <p:cNvSpPr txBox="1"/>
          <p:nvPr/>
        </p:nvSpPr>
        <p:spPr>
          <a:xfrm>
            <a:off x="6269486" y="7388069"/>
            <a:ext cx="11221420"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are friendlier than those in the city.</a:t>
            </a:r>
            <a:endParaRPr lang="en-US" sz="4600" b="1">
              <a:solidFill>
                <a:srgbClr val="FF0000"/>
              </a:solidFill>
              <a:latin typeface="+mj-lt"/>
            </a:endParaRPr>
          </a:p>
        </p:txBody>
      </p:sp>
      <p:sp>
        <p:nvSpPr>
          <p:cNvPr id="28" name="TextBox 27">
            <a:extLst>
              <a:ext uri="{FF2B5EF4-FFF2-40B4-BE49-F238E27FC236}">
                <a16:creationId xmlns:a16="http://schemas.microsoft.com/office/drawing/2014/main" id="{7F65D38B-C941-4315-8BAC-DF0E9BC6CDB3}"/>
              </a:ext>
            </a:extLst>
          </p:cNvPr>
          <p:cNvSpPr txBox="1"/>
          <p:nvPr/>
        </p:nvSpPr>
        <p:spPr>
          <a:xfrm>
            <a:off x="5473283" y="8913423"/>
            <a:ext cx="10866712" cy="800219"/>
          </a:xfrm>
          <a:prstGeom prst="rect">
            <a:avLst/>
          </a:prstGeom>
          <a:noFill/>
        </p:spPr>
        <p:txBody>
          <a:bodyPr wrap="square">
            <a:spAutoFit/>
          </a:bodyPr>
          <a:lstStyle/>
          <a:p>
            <a:r>
              <a:rPr lang="en-US" sz="4600" b="1">
                <a:solidFill>
                  <a:srgbClr val="FF0000"/>
                </a:solidFill>
                <a:latin typeface="+mj-lt"/>
                <a:ea typeface="Calibri" panose="020F0502020204030204" pitchFamily="34" charset="0"/>
              </a:rPr>
              <a:t>more boring than life in the city.</a:t>
            </a:r>
            <a:endParaRPr lang="en-US" sz="4600" b="1">
              <a:solidFill>
                <a:srgbClr val="FF0000"/>
              </a:solidFill>
              <a:latin typeface="+mj-lt"/>
            </a:endParaRPr>
          </a:p>
        </p:txBody>
      </p:sp>
    </p:spTree>
    <p:extLst>
      <p:ext uri="{BB962C8B-B14F-4D97-AF65-F5344CB8AC3E}">
        <p14:creationId xmlns:p14="http://schemas.microsoft.com/office/powerpoint/2010/main" val="315126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barn(inVertical)">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barn(inVertical)">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barn(inVertical)">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4" grpId="0"/>
      <p:bldP spid="25" grpId="0"/>
      <p:bldP spid="26" grpId="0"/>
      <p:bldP spid="27" grpId="0"/>
      <p:bldP spid="2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219200" y="2863728"/>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PART 2. LANGUAGE</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III. PHONETICS</a:t>
            </a:r>
          </a:p>
        </p:txBody>
      </p:sp>
    </p:spTree>
    <p:extLst>
      <p:ext uri="{BB962C8B-B14F-4D97-AF65-F5344CB8AC3E}">
        <p14:creationId xmlns:p14="http://schemas.microsoft.com/office/powerpoint/2010/main" val="428921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28555" y="380550"/>
            <a:ext cx="17116308" cy="646331"/>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1. Divide the words into two columns: /ɪ/ or /i:/</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 name="Table 4">
            <a:extLst>
              <a:ext uri="{FF2B5EF4-FFF2-40B4-BE49-F238E27FC236}">
                <a16:creationId xmlns:a16="http://schemas.microsoft.com/office/drawing/2014/main" id="{FBDAF370-A70B-4EB5-88F1-D6F9364110AD}"/>
              </a:ext>
            </a:extLst>
          </p:cNvPr>
          <p:cNvGraphicFramePr>
            <a:graphicFrameLocks noGrp="1"/>
          </p:cNvGraphicFramePr>
          <p:nvPr>
            <p:extLst>
              <p:ext uri="{D42A27DB-BD31-4B8C-83A1-F6EECF244321}">
                <p14:modId xmlns:p14="http://schemas.microsoft.com/office/powerpoint/2010/main" val="3428791342"/>
              </p:ext>
            </p:extLst>
          </p:nvPr>
        </p:nvGraphicFramePr>
        <p:xfrm>
          <a:off x="1327018" y="3824832"/>
          <a:ext cx="15589382" cy="5765624"/>
        </p:xfrm>
        <a:graphic>
          <a:graphicData uri="http://schemas.openxmlformats.org/drawingml/2006/table">
            <a:tbl>
              <a:tblPr firstRow="1" bandRow="1">
                <a:tableStyleId>{912C8C85-51F0-491E-9774-3900AFEF0FD7}</a:tableStyleId>
              </a:tblPr>
              <a:tblGrid>
                <a:gridCol w="7794691">
                  <a:extLst>
                    <a:ext uri="{9D8B030D-6E8A-4147-A177-3AD203B41FA5}">
                      <a16:colId xmlns:a16="http://schemas.microsoft.com/office/drawing/2014/main" val="2886033835"/>
                    </a:ext>
                  </a:extLst>
                </a:gridCol>
                <a:gridCol w="7794691">
                  <a:extLst>
                    <a:ext uri="{9D8B030D-6E8A-4147-A177-3AD203B41FA5}">
                      <a16:colId xmlns:a16="http://schemas.microsoft.com/office/drawing/2014/main" val="1006130806"/>
                    </a:ext>
                  </a:extLst>
                </a:gridCol>
              </a:tblGrid>
              <a:tr h="917980">
                <a:tc>
                  <a:txBody>
                    <a:bodyPr/>
                    <a:lstStyle/>
                    <a:p>
                      <a:pPr algn="ctr"/>
                      <a:r>
                        <a:rPr lang="en-US" sz="4800"/>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800"/>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5162336"/>
                  </a:ext>
                </a:extLst>
              </a:tr>
              <a:tr h="4847644">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9875749"/>
                  </a:ext>
                </a:extLst>
              </a:tr>
            </a:tbl>
          </a:graphicData>
        </a:graphic>
      </p:graphicFrame>
      <p:sp>
        <p:nvSpPr>
          <p:cNvPr id="24" name="TextBox 23">
            <a:extLst>
              <a:ext uri="{FF2B5EF4-FFF2-40B4-BE49-F238E27FC236}">
                <a16:creationId xmlns:a16="http://schemas.microsoft.com/office/drawing/2014/main" id="{7498167E-E5A7-4E53-A8FE-F5AAAE40CFB3}"/>
              </a:ext>
            </a:extLst>
          </p:cNvPr>
          <p:cNvSpPr txBox="1"/>
          <p:nvPr/>
        </p:nvSpPr>
        <p:spPr>
          <a:xfrm>
            <a:off x="685800" y="596167"/>
            <a:ext cx="3160636" cy="99963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4400" b="1" i="0" u="none" strike="noStrike" kern="1200" cap="none" spc="0" normalizeH="0" baseline="0" noProof="0">
                <a:ln>
                  <a:noFill/>
                </a:ln>
                <a:solidFill>
                  <a:srgbClr val="FF0000"/>
                </a:solidFill>
                <a:effectLst/>
                <a:uLnTx/>
                <a:uFillTx/>
                <a:latin typeface="Maiandra GD" panose="020E0502030308020204" pitchFamily="34" charset="0"/>
                <a:ea typeface="Calibri" panose="020F0502020204030204" pitchFamily="34" charset="0"/>
                <a:cs typeface="Calibri" panose="020F0502020204030204" pitchFamily="34" charset="0"/>
              </a:rPr>
              <a:t>building</a:t>
            </a:r>
            <a:endParaRPr kumimoji="0" lang="en-US" sz="44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7837B4E7-30C5-45B9-963B-3B7493CAE5D6}"/>
              </a:ext>
            </a:extLst>
          </p:cNvPr>
          <p:cNvSpPr txBox="1"/>
          <p:nvPr/>
        </p:nvSpPr>
        <p:spPr>
          <a:xfrm>
            <a:off x="3132873" y="570207"/>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cheap</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387EB16A-70D9-4965-B871-BD413AB95DD9}"/>
              </a:ext>
            </a:extLst>
          </p:cNvPr>
          <p:cNvSpPr txBox="1"/>
          <p:nvPr/>
        </p:nvSpPr>
        <p:spPr>
          <a:xfrm>
            <a:off x="5032434" y="59616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cinema</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4D99277A-E97E-49D1-AC92-CBE5F2DD2CC8}"/>
              </a:ext>
            </a:extLst>
          </p:cNvPr>
          <p:cNvSpPr txBox="1"/>
          <p:nvPr/>
        </p:nvSpPr>
        <p:spPr>
          <a:xfrm>
            <a:off x="7188921" y="572003"/>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seafood</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6F57F610-1868-482A-9920-96AAFC54D954}"/>
              </a:ext>
            </a:extLst>
          </p:cNvPr>
          <p:cNvSpPr txBox="1"/>
          <p:nvPr/>
        </p:nvSpPr>
        <p:spPr>
          <a:xfrm>
            <a:off x="9612749" y="572003"/>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city</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45480ECF-A26B-44E3-83DC-B00D0ADDA35E}"/>
              </a:ext>
            </a:extLst>
          </p:cNvPr>
          <p:cNvSpPr txBox="1"/>
          <p:nvPr/>
        </p:nvSpPr>
        <p:spPr>
          <a:xfrm>
            <a:off x="10981509" y="59616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keep</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29">
            <a:extLst>
              <a:ext uri="{FF2B5EF4-FFF2-40B4-BE49-F238E27FC236}">
                <a16:creationId xmlns:a16="http://schemas.microsoft.com/office/drawing/2014/main" id="{25ACC854-BB0C-46C8-BCE4-E8FE41A5205A}"/>
              </a:ext>
            </a:extLst>
          </p:cNvPr>
          <p:cNvSpPr txBox="1"/>
          <p:nvPr/>
        </p:nvSpPr>
        <p:spPr>
          <a:xfrm>
            <a:off x="12685445" y="59616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historic</a:t>
            </a:r>
          </a:p>
        </p:txBody>
      </p:sp>
      <p:sp>
        <p:nvSpPr>
          <p:cNvPr id="31" name="TextBox 30">
            <a:extLst>
              <a:ext uri="{FF2B5EF4-FFF2-40B4-BE49-F238E27FC236}">
                <a16:creationId xmlns:a16="http://schemas.microsoft.com/office/drawing/2014/main" id="{5F4D6890-60FA-4F5E-8B64-2233F3392F2D}"/>
              </a:ext>
            </a:extLst>
          </p:cNvPr>
          <p:cNvSpPr txBox="1"/>
          <p:nvPr/>
        </p:nvSpPr>
        <p:spPr>
          <a:xfrm>
            <a:off x="15082799" y="570207"/>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exciting</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B29FA34E-A1A7-4DC3-A18D-6D8AC7C87E69}"/>
              </a:ext>
            </a:extLst>
          </p:cNvPr>
          <p:cNvSpPr txBox="1"/>
          <p:nvPr/>
        </p:nvSpPr>
        <p:spPr>
          <a:xfrm>
            <a:off x="636060" y="153622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slim</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A70E2D5D-A42E-483A-9785-C81D0B4CE2CB}"/>
              </a:ext>
            </a:extLst>
          </p:cNvPr>
          <p:cNvSpPr txBox="1"/>
          <p:nvPr/>
        </p:nvSpPr>
        <p:spPr>
          <a:xfrm>
            <a:off x="2019084" y="151026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village</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1EFB9C34-4D32-4DBC-9384-51AC9EE8B590}"/>
              </a:ext>
            </a:extLst>
          </p:cNvPr>
          <p:cNvSpPr txBox="1"/>
          <p:nvPr/>
        </p:nvSpPr>
        <p:spPr>
          <a:xfrm>
            <a:off x="3994957" y="148703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beach</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6E5FCC7C-D36A-46BD-AD1B-5E26707E6736}"/>
              </a:ext>
            </a:extLst>
          </p:cNvPr>
          <p:cNvSpPr txBox="1"/>
          <p:nvPr/>
        </p:nvSpPr>
        <p:spPr>
          <a:xfrm>
            <a:off x="5798924" y="151026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peaceful</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TextBox 35">
            <a:extLst>
              <a:ext uri="{FF2B5EF4-FFF2-40B4-BE49-F238E27FC236}">
                <a16:creationId xmlns:a16="http://schemas.microsoft.com/office/drawing/2014/main" id="{3CECB09D-7340-4E63-B4AA-CBFE47A4B28B}"/>
              </a:ext>
            </a:extLst>
          </p:cNvPr>
          <p:cNvSpPr txBox="1"/>
          <p:nvPr/>
        </p:nvSpPr>
        <p:spPr>
          <a:xfrm>
            <a:off x="8255908" y="148703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convenient</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6C53EAEF-D1BD-4E73-A6B5-328D607C16F6}"/>
              </a:ext>
            </a:extLst>
          </p:cNvPr>
          <p:cNvSpPr txBox="1"/>
          <p:nvPr/>
        </p:nvSpPr>
        <p:spPr>
          <a:xfrm>
            <a:off x="11498756" y="1487035"/>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busy</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C0B661F7-2029-4280-BF64-617B0409439D}"/>
              </a:ext>
            </a:extLst>
          </p:cNvPr>
          <p:cNvSpPr txBox="1"/>
          <p:nvPr/>
        </p:nvSpPr>
        <p:spPr>
          <a:xfrm>
            <a:off x="13079074" y="151026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street</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76E2BA7C-4347-4C97-BD4D-C2C9E0E135C3}"/>
              </a:ext>
            </a:extLst>
          </p:cNvPr>
          <p:cNvSpPr txBox="1"/>
          <p:nvPr/>
        </p:nvSpPr>
        <p:spPr>
          <a:xfrm>
            <a:off x="14853984" y="151266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sheep</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B07AF37E-1C78-4B81-9307-526F224274ED}"/>
              </a:ext>
            </a:extLst>
          </p:cNvPr>
          <p:cNvSpPr txBox="1"/>
          <p:nvPr/>
        </p:nvSpPr>
        <p:spPr>
          <a:xfrm>
            <a:off x="4382700" y="2452719"/>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evening</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9FDB258A-25CB-4160-A094-36A7A46FAC45}"/>
              </a:ext>
            </a:extLst>
          </p:cNvPr>
          <p:cNvSpPr txBox="1"/>
          <p:nvPr/>
        </p:nvSpPr>
        <p:spPr>
          <a:xfrm>
            <a:off x="6839684" y="2429495"/>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different</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CB781AEE-66A4-4290-BB63-0F0B4E4F5263}"/>
              </a:ext>
            </a:extLst>
          </p:cNvPr>
          <p:cNvSpPr txBox="1"/>
          <p:nvPr/>
        </p:nvSpPr>
        <p:spPr>
          <a:xfrm>
            <a:off x="9612749" y="2452719"/>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delicious</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4" name="TextBox 43">
            <a:extLst>
              <a:ext uri="{FF2B5EF4-FFF2-40B4-BE49-F238E27FC236}">
                <a16:creationId xmlns:a16="http://schemas.microsoft.com/office/drawing/2014/main" id="{DBBBC92B-562E-4753-A8EB-1AFE92956331}"/>
              </a:ext>
            </a:extLst>
          </p:cNvPr>
          <p:cNvSpPr txBox="1"/>
          <p:nvPr/>
        </p:nvSpPr>
        <p:spPr>
          <a:xfrm>
            <a:off x="12245535" y="247618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effectLst/>
                <a:latin typeface="Maiandra GD" panose="020E0502030308020204" pitchFamily="34" charset="0"/>
                <a:ea typeface="Calibri" panose="020F0502020204030204" pitchFamily="34" charset="0"/>
                <a:cs typeface="Calibri" panose="020F0502020204030204" pitchFamily="34" charset="0"/>
              </a:rPr>
              <a:t>think</a:t>
            </a:r>
            <a:endParaRPr lang="en-US" sz="4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29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 calcmode="lin" valueType="num">
                                      <p:cBhvr>
                                        <p:cTn id="51" dur="500" fill="hold"/>
                                        <p:tgtEl>
                                          <p:spTgt spid="24"/>
                                        </p:tgtEl>
                                        <p:attrNameLst>
                                          <p:attrName>style.rotation</p:attrName>
                                        </p:attrNameLst>
                                      </p:cBhvr>
                                      <p:tavLst>
                                        <p:tav tm="0">
                                          <p:val>
                                            <p:fltVal val="90"/>
                                          </p:val>
                                        </p:tav>
                                        <p:tav tm="100000">
                                          <p:val>
                                            <p:fltVal val="0"/>
                                          </p:val>
                                        </p:tav>
                                      </p:tavLst>
                                    </p:anim>
                                    <p:animEffect transition="in" filter="fade">
                                      <p:cBhvr>
                                        <p:cTn id="52" dur="500"/>
                                        <p:tgtEl>
                                          <p:spTgt spid="2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90"/>
                                          </p:val>
                                        </p:tav>
                                        <p:tav tm="100000">
                                          <p:val>
                                            <p:fltVal val="0"/>
                                          </p:val>
                                        </p:tav>
                                      </p:tavLst>
                                    </p:anim>
                                    <p:animEffect transition="in" filter="fade">
                                      <p:cBhvr>
                                        <p:cTn id="58" dur="500"/>
                                        <p:tgtEl>
                                          <p:spTgt spid="25"/>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 calcmode="lin" valueType="num">
                                      <p:cBhvr>
                                        <p:cTn id="69" dur="500" fill="hold"/>
                                        <p:tgtEl>
                                          <p:spTgt spid="27"/>
                                        </p:tgtEl>
                                        <p:attrNameLst>
                                          <p:attrName>style.rotation</p:attrName>
                                        </p:attrNameLst>
                                      </p:cBhvr>
                                      <p:tavLst>
                                        <p:tav tm="0">
                                          <p:val>
                                            <p:fltVal val="90"/>
                                          </p:val>
                                        </p:tav>
                                        <p:tav tm="100000">
                                          <p:val>
                                            <p:fltVal val="0"/>
                                          </p:val>
                                        </p:tav>
                                      </p:tavLst>
                                    </p:anim>
                                    <p:animEffect transition="in" filter="fade">
                                      <p:cBhvr>
                                        <p:cTn id="70" dur="500"/>
                                        <p:tgtEl>
                                          <p:spTgt spid="2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 calcmode="lin" valueType="num">
                                      <p:cBhvr>
                                        <p:cTn id="75" dur="500" fill="hold"/>
                                        <p:tgtEl>
                                          <p:spTgt spid="28"/>
                                        </p:tgtEl>
                                        <p:attrNameLst>
                                          <p:attrName>style.rotation</p:attrName>
                                        </p:attrNameLst>
                                      </p:cBhvr>
                                      <p:tavLst>
                                        <p:tav tm="0">
                                          <p:val>
                                            <p:fltVal val="90"/>
                                          </p:val>
                                        </p:tav>
                                        <p:tav tm="100000">
                                          <p:val>
                                            <p:fltVal val="0"/>
                                          </p:val>
                                        </p:tav>
                                      </p:tavLst>
                                    </p:anim>
                                    <p:animEffect transition="in" filter="fade">
                                      <p:cBhvr>
                                        <p:cTn id="76" dur="500"/>
                                        <p:tgtEl>
                                          <p:spTgt spid="2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90"/>
                                          </p:val>
                                        </p:tav>
                                        <p:tav tm="100000">
                                          <p:val>
                                            <p:fltVal val="0"/>
                                          </p:val>
                                        </p:tav>
                                      </p:tavLst>
                                    </p:anim>
                                    <p:animEffect transition="in" filter="fade">
                                      <p:cBhvr>
                                        <p:cTn id="82" dur="500"/>
                                        <p:tgtEl>
                                          <p:spTgt spid="2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 calcmode="lin" valueType="num">
                                      <p:cBhvr>
                                        <p:cTn id="87" dur="500" fill="hold"/>
                                        <p:tgtEl>
                                          <p:spTgt spid="30"/>
                                        </p:tgtEl>
                                        <p:attrNameLst>
                                          <p:attrName>style.rotation</p:attrName>
                                        </p:attrNameLst>
                                      </p:cBhvr>
                                      <p:tavLst>
                                        <p:tav tm="0">
                                          <p:val>
                                            <p:fltVal val="90"/>
                                          </p:val>
                                        </p:tav>
                                        <p:tav tm="100000">
                                          <p:val>
                                            <p:fltVal val="0"/>
                                          </p:val>
                                        </p:tav>
                                      </p:tavLst>
                                    </p:anim>
                                    <p:animEffect transition="in" filter="fade">
                                      <p:cBhvr>
                                        <p:cTn id="88" dur="500"/>
                                        <p:tgtEl>
                                          <p:spTgt spid="30"/>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500" fill="hold"/>
                                        <p:tgtEl>
                                          <p:spTgt spid="31"/>
                                        </p:tgtEl>
                                        <p:attrNameLst>
                                          <p:attrName>ppt_w</p:attrName>
                                        </p:attrNameLst>
                                      </p:cBhvr>
                                      <p:tavLst>
                                        <p:tav tm="0">
                                          <p:val>
                                            <p:fltVal val="0"/>
                                          </p:val>
                                        </p:tav>
                                        <p:tav tm="100000">
                                          <p:val>
                                            <p:strVal val="#ppt_w"/>
                                          </p:val>
                                        </p:tav>
                                      </p:tavLst>
                                    </p:anim>
                                    <p:anim calcmode="lin" valueType="num">
                                      <p:cBhvr>
                                        <p:cTn id="92" dur="500" fill="hold"/>
                                        <p:tgtEl>
                                          <p:spTgt spid="31"/>
                                        </p:tgtEl>
                                        <p:attrNameLst>
                                          <p:attrName>ppt_h</p:attrName>
                                        </p:attrNameLst>
                                      </p:cBhvr>
                                      <p:tavLst>
                                        <p:tav tm="0">
                                          <p:val>
                                            <p:fltVal val="0"/>
                                          </p:val>
                                        </p:tav>
                                        <p:tav tm="100000">
                                          <p:val>
                                            <p:strVal val="#ppt_h"/>
                                          </p:val>
                                        </p:tav>
                                      </p:tavLst>
                                    </p:anim>
                                    <p:anim calcmode="lin" valueType="num">
                                      <p:cBhvr>
                                        <p:cTn id="93" dur="500" fill="hold"/>
                                        <p:tgtEl>
                                          <p:spTgt spid="31"/>
                                        </p:tgtEl>
                                        <p:attrNameLst>
                                          <p:attrName>style.rotation</p:attrName>
                                        </p:attrNameLst>
                                      </p:cBhvr>
                                      <p:tavLst>
                                        <p:tav tm="0">
                                          <p:val>
                                            <p:fltVal val="90"/>
                                          </p:val>
                                        </p:tav>
                                        <p:tav tm="100000">
                                          <p:val>
                                            <p:fltVal val="0"/>
                                          </p:val>
                                        </p:tav>
                                      </p:tavLst>
                                    </p:anim>
                                    <p:animEffect transition="in" filter="fade">
                                      <p:cBhvr>
                                        <p:cTn id="94" dur="500"/>
                                        <p:tgtEl>
                                          <p:spTgt spid="31"/>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 calcmode="lin" valueType="num">
                                      <p:cBhvr>
                                        <p:cTn id="99" dur="500" fill="hold"/>
                                        <p:tgtEl>
                                          <p:spTgt spid="32"/>
                                        </p:tgtEl>
                                        <p:attrNameLst>
                                          <p:attrName>style.rotation</p:attrName>
                                        </p:attrNameLst>
                                      </p:cBhvr>
                                      <p:tavLst>
                                        <p:tav tm="0">
                                          <p:val>
                                            <p:fltVal val="90"/>
                                          </p:val>
                                        </p:tav>
                                        <p:tav tm="100000">
                                          <p:val>
                                            <p:fltVal val="0"/>
                                          </p:val>
                                        </p:tav>
                                      </p:tavLst>
                                    </p:anim>
                                    <p:animEffect transition="in" filter="fade">
                                      <p:cBhvr>
                                        <p:cTn id="100" dur="500"/>
                                        <p:tgtEl>
                                          <p:spTgt spid="32"/>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p:cTn id="103" dur="500" fill="hold"/>
                                        <p:tgtEl>
                                          <p:spTgt spid="33"/>
                                        </p:tgtEl>
                                        <p:attrNameLst>
                                          <p:attrName>ppt_w</p:attrName>
                                        </p:attrNameLst>
                                      </p:cBhvr>
                                      <p:tavLst>
                                        <p:tav tm="0">
                                          <p:val>
                                            <p:fltVal val="0"/>
                                          </p:val>
                                        </p:tav>
                                        <p:tav tm="100000">
                                          <p:val>
                                            <p:strVal val="#ppt_w"/>
                                          </p:val>
                                        </p:tav>
                                      </p:tavLst>
                                    </p:anim>
                                    <p:anim calcmode="lin" valueType="num">
                                      <p:cBhvr>
                                        <p:cTn id="104" dur="500" fill="hold"/>
                                        <p:tgtEl>
                                          <p:spTgt spid="33"/>
                                        </p:tgtEl>
                                        <p:attrNameLst>
                                          <p:attrName>ppt_h</p:attrName>
                                        </p:attrNameLst>
                                      </p:cBhvr>
                                      <p:tavLst>
                                        <p:tav tm="0">
                                          <p:val>
                                            <p:fltVal val="0"/>
                                          </p:val>
                                        </p:tav>
                                        <p:tav tm="100000">
                                          <p:val>
                                            <p:strVal val="#ppt_h"/>
                                          </p:val>
                                        </p:tav>
                                      </p:tavLst>
                                    </p:anim>
                                    <p:anim calcmode="lin" valueType="num">
                                      <p:cBhvr>
                                        <p:cTn id="105" dur="500" fill="hold"/>
                                        <p:tgtEl>
                                          <p:spTgt spid="33"/>
                                        </p:tgtEl>
                                        <p:attrNameLst>
                                          <p:attrName>style.rotation</p:attrName>
                                        </p:attrNameLst>
                                      </p:cBhvr>
                                      <p:tavLst>
                                        <p:tav tm="0">
                                          <p:val>
                                            <p:fltVal val="90"/>
                                          </p:val>
                                        </p:tav>
                                        <p:tav tm="100000">
                                          <p:val>
                                            <p:fltVal val="0"/>
                                          </p:val>
                                        </p:tav>
                                      </p:tavLst>
                                    </p:anim>
                                    <p:animEffect transition="in" filter="fade">
                                      <p:cBhvr>
                                        <p:cTn id="106" dur="500"/>
                                        <p:tgtEl>
                                          <p:spTgt spid="33"/>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 calcmode="lin" valueType="num">
                                      <p:cBhvr>
                                        <p:cTn id="109" dur="500" fill="hold"/>
                                        <p:tgtEl>
                                          <p:spTgt spid="34"/>
                                        </p:tgtEl>
                                        <p:attrNameLst>
                                          <p:attrName>ppt_w</p:attrName>
                                        </p:attrNameLst>
                                      </p:cBhvr>
                                      <p:tavLst>
                                        <p:tav tm="0">
                                          <p:val>
                                            <p:fltVal val="0"/>
                                          </p:val>
                                        </p:tav>
                                        <p:tav tm="100000">
                                          <p:val>
                                            <p:strVal val="#ppt_w"/>
                                          </p:val>
                                        </p:tav>
                                      </p:tavLst>
                                    </p:anim>
                                    <p:anim calcmode="lin" valueType="num">
                                      <p:cBhvr>
                                        <p:cTn id="110" dur="500" fill="hold"/>
                                        <p:tgtEl>
                                          <p:spTgt spid="34"/>
                                        </p:tgtEl>
                                        <p:attrNameLst>
                                          <p:attrName>ppt_h</p:attrName>
                                        </p:attrNameLst>
                                      </p:cBhvr>
                                      <p:tavLst>
                                        <p:tav tm="0">
                                          <p:val>
                                            <p:fltVal val="0"/>
                                          </p:val>
                                        </p:tav>
                                        <p:tav tm="100000">
                                          <p:val>
                                            <p:strVal val="#ppt_h"/>
                                          </p:val>
                                        </p:tav>
                                      </p:tavLst>
                                    </p:anim>
                                    <p:anim calcmode="lin" valueType="num">
                                      <p:cBhvr>
                                        <p:cTn id="111" dur="500" fill="hold"/>
                                        <p:tgtEl>
                                          <p:spTgt spid="34"/>
                                        </p:tgtEl>
                                        <p:attrNameLst>
                                          <p:attrName>style.rotation</p:attrName>
                                        </p:attrNameLst>
                                      </p:cBhvr>
                                      <p:tavLst>
                                        <p:tav tm="0">
                                          <p:val>
                                            <p:fltVal val="90"/>
                                          </p:val>
                                        </p:tav>
                                        <p:tav tm="100000">
                                          <p:val>
                                            <p:fltVal val="0"/>
                                          </p:val>
                                        </p:tav>
                                      </p:tavLst>
                                    </p:anim>
                                    <p:animEffect transition="in" filter="fade">
                                      <p:cBhvr>
                                        <p:cTn id="112" dur="500"/>
                                        <p:tgtEl>
                                          <p:spTgt spid="34"/>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35"/>
                                        </p:tgtEl>
                                        <p:attrNameLst>
                                          <p:attrName>style.visibility</p:attrName>
                                        </p:attrNameLst>
                                      </p:cBhvr>
                                      <p:to>
                                        <p:strVal val="visible"/>
                                      </p:to>
                                    </p:set>
                                    <p:anim calcmode="lin" valueType="num">
                                      <p:cBhvr>
                                        <p:cTn id="115" dur="500" fill="hold"/>
                                        <p:tgtEl>
                                          <p:spTgt spid="35"/>
                                        </p:tgtEl>
                                        <p:attrNameLst>
                                          <p:attrName>ppt_w</p:attrName>
                                        </p:attrNameLst>
                                      </p:cBhvr>
                                      <p:tavLst>
                                        <p:tav tm="0">
                                          <p:val>
                                            <p:fltVal val="0"/>
                                          </p:val>
                                        </p:tav>
                                        <p:tav tm="100000">
                                          <p:val>
                                            <p:strVal val="#ppt_w"/>
                                          </p:val>
                                        </p:tav>
                                      </p:tavLst>
                                    </p:anim>
                                    <p:anim calcmode="lin" valueType="num">
                                      <p:cBhvr>
                                        <p:cTn id="116" dur="500" fill="hold"/>
                                        <p:tgtEl>
                                          <p:spTgt spid="35"/>
                                        </p:tgtEl>
                                        <p:attrNameLst>
                                          <p:attrName>ppt_h</p:attrName>
                                        </p:attrNameLst>
                                      </p:cBhvr>
                                      <p:tavLst>
                                        <p:tav tm="0">
                                          <p:val>
                                            <p:fltVal val="0"/>
                                          </p:val>
                                        </p:tav>
                                        <p:tav tm="100000">
                                          <p:val>
                                            <p:strVal val="#ppt_h"/>
                                          </p:val>
                                        </p:tav>
                                      </p:tavLst>
                                    </p:anim>
                                    <p:anim calcmode="lin" valueType="num">
                                      <p:cBhvr>
                                        <p:cTn id="117" dur="500" fill="hold"/>
                                        <p:tgtEl>
                                          <p:spTgt spid="35"/>
                                        </p:tgtEl>
                                        <p:attrNameLst>
                                          <p:attrName>style.rotation</p:attrName>
                                        </p:attrNameLst>
                                      </p:cBhvr>
                                      <p:tavLst>
                                        <p:tav tm="0">
                                          <p:val>
                                            <p:fltVal val="90"/>
                                          </p:val>
                                        </p:tav>
                                        <p:tav tm="100000">
                                          <p:val>
                                            <p:fltVal val="0"/>
                                          </p:val>
                                        </p:tav>
                                      </p:tavLst>
                                    </p:anim>
                                    <p:animEffect transition="in" filter="fade">
                                      <p:cBhvr>
                                        <p:cTn id="118" dur="500"/>
                                        <p:tgtEl>
                                          <p:spTgt spid="35"/>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36"/>
                                        </p:tgtEl>
                                        <p:attrNameLst>
                                          <p:attrName>style.visibility</p:attrName>
                                        </p:attrNameLst>
                                      </p:cBhvr>
                                      <p:to>
                                        <p:strVal val="visible"/>
                                      </p:to>
                                    </p:set>
                                    <p:anim calcmode="lin" valueType="num">
                                      <p:cBhvr>
                                        <p:cTn id="121" dur="500" fill="hold"/>
                                        <p:tgtEl>
                                          <p:spTgt spid="36"/>
                                        </p:tgtEl>
                                        <p:attrNameLst>
                                          <p:attrName>ppt_w</p:attrName>
                                        </p:attrNameLst>
                                      </p:cBhvr>
                                      <p:tavLst>
                                        <p:tav tm="0">
                                          <p:val>
                                            <p:fltVal val="0"/>
                                          </p:val>
                                        </p:tav>
                                        <p:tav tm="100000">
                                          <p:val>
                                            <p:strVal val="#ppt_w"/>
                                          </p:val>
                                        </p:tav>
                                      </p:tavLst>
                                    </p:anim>
                                    <p:anim calcmode="lin" valueType="num">
                                      <p:cBhvr>
                                        <p:cTn id="122" dur="500" fill="hold"/>
                                        <p:tgtEl>
                                          <p:spTgt spid="36"/>
                                        </p:tgtEl>
                                        <p:attrNameLst>
                                          <p:attrName>ppt_h</p:attrName>
                                        </p:attrNameLst>
                                      </p:cBhvr>
                                      <p:tavLst>
                                        <p:tav tm="0">
                                          <p:val>
                                            <p:fltVal val="0"/>
                                          </p:val>
                                        </p:tav>
                                        <p:tav tm="100000">
                                          <p:val>
                                            <p:strVal val="#ppt_h"/>
                                          </p:val>
                                        </p:tav>
                                      </p:tavLst>
                                    </p:anim>
                                    <p:anim calcmode="lin" valueType="num">
                                      <p:cBhvr>
                                        <p:cTn id="123" dur="500" fill="hold"/>
                                        <p:tgtEl>
                                          <p:spTgt spid="36"/>
                                        </p:tgtEl>
                                        <p:attrNameLst>
                                          <p:attrName>style.rotation</p:attrName>
                                        </p:attrNameLst>
                                      </p:cBhvr>
                                      <p:tavLst>
                                        <p:tav tm="0">
                                          <p:val>
                                            <p:fltVal val="90"/>
                                          </p:val>
                                        </p:tav>
                                        <p:tav tm="100000">
                                          <p:val>
                                            <p:fltVal val="0"/>
                                          </p:val>
                                        </p:tav>
                                      </p:tavLst>
                                    </p:anim>
                                    <p:animEffect transition="in" filter="fade">
                                      <p:cBhvr>
                                        <p:cTn id="124" dur="500"/>
                                        <p:tgtEl>
                                          <p:spTgt spid="36"/>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 calcmode="lin" valueType="num">
                                      <p:cBhvr>
                                        <p:cTn id="127" dur="500" fill="hold"/>
                                        <p:tgtEl>
                                          <p:spTgt spid="38"/>
                                        </p:tgtEl>
                                        <p:attrNameLst>
                                          <p:attrName>ppt_w</p:attrName>
                                        </p:attrNameLst>
                                      </p:cBhvr>
                                      <p:tavLst>
                                        <p:tav tm="0">
                                          <p:val>
                                            <p:fltVal val="0"/>
                                          </p:val>
                                        </p:tav>
                                        <p:tav tm="100000">
                                          <p:val>
                                            <p:strVal val="#ppt_w"/>
                                          </p:val>
                                        </p:tav>
                                      </p:tavLst>
                                    </p:anim>
                                    <p:anim calcmode="lin" valueType="num">
                                      <p:cBhvr>
                                        <p:cTn id="128" dur="500" fill="hold"/>
                                        <p:tgtEl>
                                          <p:spTgt spid="38"/>
                                        </p:tgtEl>
                                        <p:attrNameLst>
                                          <p:attrName>ppt_h</p:attrName>
                                        </p:attrNameLst>
                                      </p:cBhvr>
                                      <p:tavLst>
                                        <p:tav tm="0">
                                          <p:val>
                                            <p:fltVal val="0"/>
                                          </p:val>
                                        </p:tav>
                                        <p:tav tm="100000">
                                          <p:val>
                                            <p:strVal val="#ppt_h"/>
                                          </p:val>
                                        </p:tav>
                                      </p:tavLst>
                                    </p:anim>
                                    <p:anim calcmode="lin" valueType="num">
                                      <p:cBhvr>
                                        <p:cTn id="129" dur="500" fill="hold"/>
                                        <p:tgtEl>
                                          <p:spTgt spid="38"/>
                                        </p:tgtEl>
                                        <p:attrNameLst>
                                          <p:attrName>style.rotation</p:attrName>
                                        </p:attrNameLst>
                                      </p:cBhvr>
                                      <p:tavLst>
                                        <p:tav tm="0">
                                          <p:val>
                                            <p:fltVal val="90"/>
                                          </p:val>
                                        </p:tav>
                                        <p:tav tm="100000">
                                          <p:val>
                                            <p:fltVal val="0"/>
                                          </p:val>
                                        </p:tav>
                                      </p:tavLst>
                                    </p:anim>
                                    <p:animEffect transition="in" filter="fade">
                                      <p:cBhvr>
                                        <p:cTn id="130" dur="500"/>
                                        <p:tgtEl>
                                          <p:spTgt spid="3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 calcmode="lin" valueType="num">
                                      <p:cBhvr>
                                        <p:cTn id="135" dur="500" fill="hold"/>
                                        <p:tgtEl>
                                          <p:spTgt spid="39"/>
                                        </p:tgtEl>
                                        <p:attrNameLst>
                                          <p:attrName>style.rotation</p:attrName>
                                        </p:attrNameLst>
                                      </p:cBhvr>
                                      <p:tavLst>
                                        <p:tav tm="0">
                                          <p:val>
                                            <p:fltVal val="90"/>
                                          </p:val>
                                        </p:tav>
                                        <p:tav tm="100000">
                                          <p:val>
                                            <p:fltVal val="0"/>
                                          </p:val>
                                        </p:tav>
                                      </p:tavLst>
                                    </p:anim>
                                    <p:animEffect transition="in" filter="fade">
                                      <p:cBhvr>
                                        <p:cTn id="136" dur="500"/>
                                        <p:tgtEl>
                                          <p:spTgt spid="3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 calcmode="lin" valueType="num">
                                      <p:cBhvr>
                                        <p:cTn id="141" dur="500" fill="hold"/>
                                        <p:tgtEl>
                                          <p:spTgt spid="40"/>
                                        </p:tgtEl>
                                        <p:attrNameLst>
                                          <p:attrName>style.rotation</p:attrName>
                                        </p:attrNameLst>
                                      </p:cBhvr>
                                      <p:tavLst>
                                        <p:tav tm="0">
                                          <p:val>
                                            <p:fltVal val="90"/>
                                          </p:val>
                                        </p:tav>
                                        <p:tav tm="100000">
                                          <p:val>
                                            <p:fltVal val="0"/>
                                          </p:val>
                                        </p:tav>
                                      </p:tavLst>
                                    </p:anim>
                                    <p:animEffect transition="in" filter="fade">
                                      <p:cBhvr>
                                        <p:cTn id="142" dur="500"/>
                                        <p:tgtEl>
                                          <p:spTgt spid="4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500" fill="hold"/>
                                        <p:tgtEl>
                                          <p:spTgt spid="41"/>
                                        </p:tgtEl>
                                        <p:attrNameLst>
                                          <p:attrName>ppt_w</p:attrName>
                                        </p:attrNameLst>
                                      </p:cBhvr>
                                      <p:tavLst>
                                        <p:tav tm="0">
                                          <p:val>
                                            <p:fltVal val="0"/>
                                          </p:val>
                                        </p:tav>
                                        <p:tav tm="100000">
                                          <p:val>
                                            <p:strVal val="#ppt_w"/>
                                          </p:val>
                                        </p:tav>
                                      </p:tavLst>
                                    </p:anim>
                                    <p:anim calcmode="lin" valueType="num">
                                      <p:cBhvr>
                                        <p:cTn id="146" dur="500" fill="hold"/>
                                        <p:tgtEl>
                                          <p:spTgt spid="41"/>
                                        </p:tgtEl>
                                        <p:attrNameLst>
                                          <p:attrName>ppt_h</p:attrName>
                                        </p:attrNameLst>
                                      </p:cBhvr>
                                      <p:tavLst>
                                        <p:tav tm="0">
                                          <p:val>
                                            <p:fltVal val="0"/>
                                          </p:val>
                                        </p:tav>
                                        <p:tav tm="100000">
                                          <p:val>
                                            <p:strVal val="#ppt_h"/>
                                          </p:val>
                                        </p:tav>
                                      </p:tavLst>
                                    </p:anim>
                                    <p:anim calcmode="lin" valueType="num">
                                      <p:cBhvr>
                                        <p:cTn id="147" dur="500" fill="hold"/>
                                        <p:tgtEl>
                                          <p:spTgt spid="41"/>
                                        </p:tgtEl>
                                        <p:attrNameLst>
                                          <p:attrName>style.rotation</p:attrName>
                                        </p:attrNameLst>
                                      </p:cBhvr>
                                      <p:tavLst>
                                        <p:tav tm="0">
                                          <p:val>
                                            <p:fltVal val="90"/>
                                          </p:val>
                                        </p:tav>
                                        <p:tav tm="100000">
                                          <p:val>
                                            <p:fltVal val="0"/>
                                          </p:val>
                                        </p:tav>
                                      </p:tavLst>
                                    </p:anim>
                                    <p:animEffect transition="in" filter="fade">
                                      <p:cBhvr>
                                        <p:cTn id="148" dur="500"/>
                                        <p:tgtEl>
                                          <p:spTgt spid="4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 calcmode="lin" valueType="num">
                                      <p:cBhvr>
                                        <p:cTn id="151" dur="500" fill="hold"/>
                                        <p:tgtEl>
                                          <p:spTgt spid="42"/>
                                        </p:tgtEl>
                                        <p:attrNameLst>
                                          <p:attrName>ppt_w</p:attrName>
                                        </p:attrNameLst>
                                      </p:cBhvr>
                                      <p:tavLst>
                                        <p:tav tm="0">
                                          <p:val>
                                            <p:fltVal val="0"/>
                                          </p:val>
                                        </p:tav>
                                        <p:tav tm="100000">
                                          <p:val>
                                            <p:strVal val="#ppt_w"/>
                                          </p:val>
                                        </p:tav>
                                      </p:tavLst>
                                    </p:anim>
                                    <p:anim calcmode="lin" valueType="num">
                                      <p:cBhvr>
                                        <p:cTn id="152" dur="500" fill="hold"/>
                                        <p:tgtEl>
                                          <p:spTgt spid="42"/>
                                        </p:tgtEl>
                                        <p:attrNameLst>
                                          <p:attrName>ppt_h</p:attrName>
                                        </p:attrNameLst>
                                      </p:cBhvr>
                                      <p:tavLst>
                                        <p:tav tm="0">
                                          <p:val>
                                            <p:fltVal val="0"/>
                                          </p:val>
                                        </p:tav>
                                        <p:tav tm="100000">
                                          <p:val>
                                            <p:strVal val="#ppt_h"/>
                                          </p:val>
                                        </p:tav>
                                      </p:tavLst>
                                    </p:anim>
                                    <p:anim calcmode="lin" valueType="num">
                                      <p:cBhvr>
                                        <p:cTn id="153" dur="500" fill="hold"/>
                                        <p:tgtEl>
                                          <p:spTgt spid="42"/>
                                        </p:tgtEl>
                                        <p:attrNameLst>
                                          <p:attrName>style.rotation</p:attrName>
                                        </p:attrNameLst>
                                      </p:cBhvr>
                                      <p:tavLst>
                                        <p:tav tm="0">
                                          <p:val>
                                            <p:fltVal val="90"/>
                                          </p:val>
                                        </p:tav>
                                        <p:tav tm="100000">
                                          <p:val>
                                            <p:fltVal val="0"/>
                                          </p:val>
                                        </p:tav>
                                      </p:tavLst>
                                    </p:anim>
                                    <p:animEffect transition="in" filter="fade">
                                      <p:cBhvr>
                                        <p:cTn id="154" dur="500"/>
                                        <p:tgtEl>
                                          <p:spTgt spid="4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 calcmode="lin" valueType="num">
                                      <p:cBhvr>
                                        <p:cTn id="157" dur="500" fill="hold"/>
                                        <p:tgtEl>
                                          <p:spTgt spid="43"/>
                                        </p:tgtEl>
                                        <p:attrNameLst>
                                          <p:attrName>ppt_w</p:attrName>
                                        </p:attrNameLst>
                                      </p:cBhvr>
                                      <p:tavLst>
                                        <p:tav tm="0">
                                          <p:val>
                                            <p:fltVal val="0"/>
                                          </p:val>
                                        </p:tav>
                                        <p:tav tm="100000">
                                          <p:val>
                                            <p:strVal val="#ppt_w"/>
                                          </p:val>
                                        </p:tav>
                                      </p:tavLst>
                                    </p:anim>
                                    <p:anim calcmode="lin" valueType="num">
                                      <p:cBhvr>
                                        <p:cTn id="158" dur="500" fill="hold"/>
                                        <p:tgtEl>
                                          <p:spTgt spid="43"/>
                                        </p:tgtEl>
                                        <p:attrNameLst>
                                          <p:attrName>ppt_h</p:attrName>
                                        </p:attrNameLst>
                                      </p:cBhvr>
                                      <p:tavLst>
                                        <p:tav tm="0">
                                          <p:val>
                                            <p:fltVal val="0"/>
                                          </p:val>
                                        </p:tav>
                                        <p:tav tm="100000">
                                          <p:val>
                                            <p:strVal val="#ppt_h"/>
                                          </p:val>
                                        </p:tav>
                                      </p:tavLst>
                                    </p:anim>
                                    <p:anim calcmode="lin" valueType="num">
                                      <p:cBhvr>
                                        <p:cTn id="159" dur="500" fill="hold"/>
                                        <p:tgtEl>
                                          <p:spTgt spid="43"/>
                                        </p:tgtEl>
                                        <p:attrNameLst>
                                          <p:attrName>style.rotation</p:attrName>
                                        </p:attrNameLst>
                                      </p:cBhvr>
                                      <p:tavLst>
                                        <p:tav tm="0">
                                          <p:val>
                                            <p:fltVal val="90"/>
                                          </p:val>
                                        </p:tav>
                                        <p:tav tm="100000">
                                          <p:val>
                                            <p:fltVal val="0"/>
                                          </p:val>
                                        </p:tav>
                                      </p:tavLst>
                                    </p:anim>
                                    <p:animEffect transition="in" filter="fade">
                                      <p:cBhvr>
                                        <p:cTn id="160" dur="500"/>
                                        <p:tgtEl>
                                          <p:spTgt spid="4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44"/>
                                        </p:tgtEl>
                                        <p:attrNameLst>
                                          <p:attrName>style.visibility</p:attrName>
                                        </p:attrNameLst>
                                      </p:cBhvr>
                                      <p:to>
                                        <p:strVal val="visible"/>
                                      </p:to>
                                    </p:set>
                                    <p:anim calcmode="lin" valueType="num">
                                      <p:cBhvr>
                                        <p:cTn id="163" dur="500" fill="hold"/>
                                        <p:tgtEl>
                                          <p:spTgt spid="44"/>
                                        </p:tgtEl>
                                        <p:attrNameLst>
                                          <p:attrName>ppt_w</p:attrName>
                                        </p:attrNameLst>
                                      </p:cBhvr>
                                      <p:tavLst>
                                        <p:tav tm="0">
                                          <p:val>
                                            <p:fltVal val="0"/>
                                          </p:val>
                                        </p:tav>
                                        <p:tav tm="100000">
                                          <p:val>
                                            <p:strVal val="#ppt_w"/>
                                          </p:val>
                                        </p:tav>
                                      </p:tavLst>
                                    </p:anim>
                                    <p:anim calcmode="lin" valueType="num">
                                      <p:cBhvr>
                                        <p:cTn id="164" dur="500" fill="hold"/>
                                        <p:tgtEl>
                                          <p:spTgt spid="44"/>
                                        </p:tgtEl>
                                        <p:attrNameLst>
                                          <p:attrName>ppt_h</p:attrName>
                                        </p:attrNameLst>
                                      </p:cBhvr>
                                      <p:tavLst>
                                        <p:tav tm="0">
                                          <p:val>
                                            <p:fltVal val="0"/>
                                          </p:val>
                                        </p:tav>
                                        <p:tav tm="100000">
                                          <p:val>
                                            <p:strVal val="#ppt_h"/>
                                          </p:val>
                                        </p:tav>
                                      </p:tavLst>
                                    </p:anim>
                                    <p:anim calcmode="lin" valueType="num">
                                      <p:cBhvr>
                                        <p:cTn id="165" dur="500" fill="hold"/>
                                        <p:tgtEl>
                                          <p:spTgt spid="44"/>
                                        </p:tgtEl>
                                        <p:attrNameLst>
                                          <p:attrName>style.rotation</p:attrName>
                                        </p:attrNameLst>
                                      </p:cBhvr>
                                      <p:tavLst>
                                        <p:tav tm="0">
                                          <p:val>
                                            <p:fltVal val="90"/>
                                          </p:val>
                                        </p:tav>
                                        <p:tav tm="100000">
                                          <p:val>
                                            <p:fltVal val="0"/>
                                          </p:val>
                                        </p:tav>
                                      </p:tavLst>
                                    </p:anim>
                                    <p:animEffect transition="in" filter="fade">
                                      <p:cBhvr>
                                        <p:cTn id="166" dur="500"/>
                                        <p:tgtEl>
                                          <p:spTgt spid="44"/>
                                        </p:tgtEl>
                                      </p:cBhvr>
                                    </p:animEffect>
                                  </p:childTnLst>
                                </p:cTn>
                              </p:par>
                            </p:childTnLst>
                          </p:cTn>
                        </p:par>
                      </p:childTnLst>
                    </p:cTn>
                  </p:par>
                  <p:par>
                    <p:cTn id="167" fill="hold">
                      <p:stCondLst>
                        <p:cond delay="indefinite"/>
                      </p:stCondLst>
                      <p:childTnLst>
                        <p:par>
                          <p:cTn id="168" fill="hold">
                            <p:stCondLst>
                              <p:cond delay="0"/>
                            </p:stCondLst>
                            <p:childTnLst>
                              <p:par>
                                <p:cTn id="169" presetID="49" presetClass="path" presetSubtype="0" accel="50000" decel="50000" fill="hold" grpId="1" nodeType="clickEffect">
                                  <p:stCondLst>
                                    <p:cond delay="0"/>
                                  </p:stCondLst>
                                  <p:childTnLst>
                                    <p:animMotion origin="layout" path="M -1.52778E-6 -1.48148E-6 L 0.03932 0.39352 " pathEditMode="relative" rAng="0" ptsTypes="AA">
                                      <p:cBhvr>
                                        <p:cTn id="170" dur="500" fill="hold"/>
                                        <p:tgtEl>
                                          <p:spTgt spid="24"/>
                                        </p:tgtEl>
                                        <p:attrNameLst>
                                          <p:attrName>ppt_x</p:attrName>
                                          <p:attrName>ppt_y</p:attrName>
                                        </p:attrNameLst>
                                      </p:cBhvr>
                                      <p:rCtr x="1962" y="19676"/>
                                    </p:animMotion>
                                  </p:childTnLst>
                                </p:cTn>
                              </p:par>
                            </p:childTnLst>
                          </p:cTn>
                        </p:par>
                      </p:childTnLst>
                    </p:cTn>
                  </p:par>
                  <p:par>
                    <p:cTn id="171" fill="hold">
                      <p:stCondLst>
                        <p:cond delay="indefinite"/>
                      </p:stCondLst>
                      <p:childTnLst>
                        <p:par>
                          <p:cTn id="172" fill="hold">
                            <p:stCondLst>
                              <p:cond delay="0"/>
                            </p:stCondLst>
                            <p:childTnLst>
                              <p:par>
                                <p:cTn id="173" presetID="49" presetClass="path" presetSubtype="0" accel="50000" decel="50000" fill="hold" grpId="1" nodeType="clickEffect">
                                  <p:stCondLst>
                                    <p:cond delay="0"/>
                                  </p:stCondLst>
                                  <p:childTnLst>
                                    <p:animMotion origin="layout" path="M 1.11111E-6 -2.34568E-6 L 0.33029 0.39599 " pathEditMode="relative" rAng="0" ptsTypes="AA">
                                      <p:cBhvr>
                                        <p:cTn id="174" dur="500" fill="hold"/>
                                        <p:tgtEl>
                                          <p:spTgt spid="25"/>
                                        </p:tgtEl>
                                        <p:attrNameLst>
                                          <p:attrName>ppt_x</p:attrName>
                                          <p:attrName>ppt_y</p:attrName>
                                        </p:attrNameLst>
                                      </p:cBhvr>
                                      <p:rCtr x="16510" y="19799"/>
                                    </p:animMotion>
                                  </p:childTnLst>
                                </p:cTn>
                              </p:par>
                            </p:childTnLst>
                          </p:cTn>
                        </p:par>
                      </p:childTnLst>
                    </p:cTn>
                  </p:par>
                  <p:par>
                    <p:cTn id="175" fill="hold">
                      <p:stCondLst>
                        <p:cond delay="indefinite"/>
                      </p:stCondLst>
                      <p:childTnLst>
                        <p:par>
                          <p:cTn id="176" fill="hold">
                            <p:stCondLst>
                              <p:cond delay="0"/>
                            </p:stCondLst>
                            <p:childTnLst>
                              <p:par>
                                <p:cTn id="177" presetID="49" presetClass="path" presetSubtype="0" accel="50000" decel="50000" fill="hold" grpId="1" nodeType="clickEffect">
                                  <p:stCondLst>
                                    <p:cond delay="0"/>
                                  </p:stCondLst>
                                  <p:childTnLst>
                                    <p:animMotion origin="layout" path="M 4.86111E-6 -1.48148E-6 L -0.04263 0.39352 " pathEditMode="relative" rAng="0" ptsTypes="AA">
                                      <p:cBhvr>
                                        <p:cTn id="178" dur="500" fill="hold"/>
                                        <p:tgtEl>
                                          <p:spTgt spid="26"/>
                                        </p:tgtEl>
                                        <p:attrNameLst>
                                          <p:attrName>ppt_x</p:attrName>
                                          <p:attrName>ppt_y</p:attrName>
                                        </p:attrNameLst>
                                      </p:cBhvr>
                                      <p:rCtr x="-2135" y="19676"/>
                                    </p:animMotion>
                                  </p:childTnLst>
                                </p:cTn>
                              </p:par>
                            </p:childTnLst>
                          </p:cTn>
                        </p:par>
                      </p:childTnLst>
                    </p:cTn>
                  </p:par>
                  <p:par>
                    <p:cTn id="179" fill="hold">
                      <p:stCondLst>
                        <p:cond delay="indefinite"/>
                      </p:stCondLst>
                      <p:childTnLst>
                        <p:par>
                          <p:cTn id="180" fill="hold">
                            <p:stCondLst>
                              <p:cond delay="0"/>
                            </p:stCondLst>
                            <p:childTnLst>
                              <p:par>
                                <p:cTn id="181" presetID="49" presetClass="path" presetSubtype="0" accel="50000" decel="50000" fill="hold" grpId="1" nodeType="clickEffect">
                                  <p:stCondLst>
                                    <p:cond delay="0"/>
                                  </p:stCondLst>
                                  <p:childTnLst>
                                    <p:animMotion origin="layout" path="M 2.91667E-6 3.33333E-6 L 0.24687 0.39583 " pathEditMode="relative" rAng="0" ptsTypes="AA">
                                      <p:cBhvr>
                                        <p:cTn id="182" dur="500" fill="hold"/>
                                        <p:tgtEl>
                                          <p:spTgt spid="27"/>
                                        </p:tgtEl>
                                        <p:attrNameLst>
                                          <p:attrName>ppt_x</p:attrName>
                                          <p:attrName>ppt_y</p:attrName>
                                        </p:attrNameLst>
                                      </p:cBhvr>
                                      <p:rCtr x="12344" y="19784"/>
                                    </p:animMotion>
                                  </p:childTnLst>
                                </p:cTn>
                              </p:par>
                            </p:childTnLst>
                          </p:cTn>
                        </p:par>
                      </p:childTnLst>
                    </p:cTn>
                  </p:par>
                  <p:par>
                    <p:cTn id="183" fill="hold">
                      <p:stCondLst>
                        <p:cond delay="indefinite"/>
                      </p:stCondLst>
                      <p:childTnLst>
                        <p:par>
                          <p:cTn id="184" fill="hold">
                            <p:stCondLst>
                              <p:cond delay="0"/>
                            </p:stCondLst>
                            <p:childTnLst>
                              <p:par>
                                <p:cTn id="185" presetID="49" presetClass="path" presetSubtype="0" accel="50000" decel="50000" fill="hold" grpId="1" nodeType="clickEffect">
                                  <p:stCondLst>
                                    <p:cond delay="0"/>
                                  </p:stCondLst>
                                  <p:childTnLst>
                                    <p:animMotion origin="layout" path="M 8.33333E-7 3.33333E-6 L -0.14818 0.39583 " pathEditMode="relative" rAng="0" ptsTypes="AA">
                                      <p:cBhvr>
                                        <p:cTn id="186" dur="500" fill="hold"/>
                                        <p:tgtEl>
                                          <p:spTgt spid="28"/>
                                        </p:tgtEl>
                                        <p:attrNameLst>
                                          <p:attrName>ppt_x</p:attrName>
                                          <p:attrName>ppt_y</p:attrName>
                                        </p:attrNameLst>
                                      </p:cBhvr>
                                      <p:rCtr x="-7413" y="19784"/>
                                    </p:animMotion>
                                  </p:childTnLst>
                                </p:cTn>
                              </p:par>
                            </p:childTnLst>
                          </p:cTn>
                        </p:par>
                      </p:childTnLst>
                    </p:cTn>
                  </p:par>
                  <p:par>
                    <p:cTn id="187" fill="hold">
                      <p:stCondLst>
                        <p:cond delay="indefinite"/>
                      </p:stCondLst>
                      <p:childTnLst>
                        <p:par>
                          <p:cTn id="188" fill="hold">
                            <p:stCondLst>
                              <p:cond delay="0"/>
                            </p:stCondLst>
                            <p:childTnLst>
                              <p:par>
                                <p:cTn id="189" presetID="49" presetClass="path" presetSubtype="0" accel="50000" decel="50000" fill="hold" grpId="1" nodeType="clickEffect">
                                  <p:stCondLst>
                                    <p:cond delay="0"/>
                                  </p:stCondLst>
                                  <p:childTnLst>
                                    <p:animMotion origin="layout" path="M 4.44444E-6 -1.48148E-6 L 0.20095 0.39352 " pathEditMode="relative" rAng="0" ptsTypes="AA">
                                      <p:cBhvr>
                                        <p:cTn id="190" dur="500" fill="hold"/>
                                        <p:tgtEl>
                                          <p:spTgt spid="29"/>
                                        </p:tgtEl>
                                        <p:attrNameLst>
                                          <p:attrName>ppt_x</p:attrName>
                                          <p:attrName>ppt_y</p:attrName>
                                        </p:attrNameLst>
                                      </p:cBhvr>
                                      <p:rCtr x="10043" y="19676"/>
                                    </p:animMotion>
                                  </p:childTnLst>
                                </p:cTn>
                              </p:par>
                            </p:childTnLst>
                          </p:cTn>
                        </p:par>
                      </p:childTnLst>
                    </p:cTn>
                  </p:par>
                  <p:par>
                    <p:cTn id="191" fill="hold">
                      <p:stCondLst>
                        <p:cond delay="indefinite"/>
                      </p:stCondLst>
                      <p:childTnLst>
                        <p:par>
                          <p:cTn id="192" fill="hold">
                            <p:stCondLst>
                              <p:cond delay="0"/>
                            </p:stCondLst>
                            <p:childTnLst>
                              <p:par>
                                <p:cTn id="193" presetID="49" presetClass="path" presetSubtype="0" accel="50000" decel="50000" fill="hold" grpId="1" nodeType="clickEffect">
                                  <p:stCondLst>
                                    <p:cond delay="0"/>
                                  </p:stCondLst>
                                  <p:childTnLst>
                                    <p:animMotion origin="layout" path="M -4.72222E-6 -1.48148E-6 L -0.61432 0.51204 " pathEditMode="relative" rAng="0" ptsTypes="AA">
                                      <p:cBhvr>
                                        <p:cTn id="194" dur="500" fill="hold"/>
                                        <p:tgtEl>
                                          <p:spTgt spid="30"/>
                                        </p:tgtEl>
                                        <p:attrNameLst>
                                          <p:attrName>ppt_x</p:attrName>
                                          <p:attrName>ppt_y</p:attrName>
                                        </p:attrNameLst>
                                      </p:cBhvr>
                                      <p:rCtr x="-30720" y="25602"/>
                                    </p:animMotion>
                                  </p:childTnLst>
                                </p:cTn>
                              </p:par>
                            </p:childTnLst>
                          </p:cTn>
                        </p:par>
                      </p:childTnLst>
                    </p:cTn>
                  </p:par>
                  <p:par>
                    <p:cTn id="195" fill="hold">
                      <p:stCondLst>
                        <p:cond delay="indefinite"/>
                      </p:stCondLst>
                      <p:childTnLst>
                        <p:par>
                          <p:cTn id="196" fill="hold">
                            <p:stCondLst>
                              <p:cond delay="0"/>
                            </p:stCondLst>
                            <p:childTnLst>
                              <p:par>
                                <p:cTn id="197" presetID="49" presetClass="path" presetSubtype="0" accel="50000" decel="50000" fill="hold" grpId="1" nodeType="clickEffect">
                                  <p:stCondLst>
                                    <p:cond delay="0"/>
                                  </p:stCondLst>
                                  <p:childTnLst>
                                    <p:animMotion origin="layout" path="M -1.11111E-6 -2.34568E-6 L -0.59887 0.51451 " pathEditMode="relative" rAng="0" ptsTypes="AA">
                                      <p:cBhvr>
                                        <p:cTn id="198" dur="500" fill="hold"/>
                                        <p:tgtEl>
                                          <p:spTgt spid="31"/>
                                        </p:tgtEl>
                                        <p:attrNameLst>
                                          <p:attrName>ppt_x</p:attrName>
                                          <p:attrName>ppt_y</p:attrName>
                                        </p:attrNameLst>
                                      </p:cBhvr>
                                      <p:rCtr x="-29948" y="25725"/>
                                    </p:animMotion>
                                  </p:childTnLst>
                                </p:cTn>
                              </p:par>
                            </p:childTnLst>
                          </p:cTn>
                        </p:par>
                      </p:childTnLst>
                    </p:cTn>
                  </p:par>
                  <p:par>
                    <p:cTn id="199" fill="hold">
                      <p:stCondLst>
                        <p:cond delay="indefinite"/>
                      </p:stCondLst>
                      <p:childTnLst>
                        <p:par>
                          <p:cTn id="200" fill="hold">
                            <p:stCondLst>
                              <p:cond delay="0"/>
                            </p:stCondLst>
                            <p:childTnLst>
                              <p:par>
                                <p:cTn id="201" presetID="49" presetClass="path" presetSubtype="0" accel="50000" decel="50000" fill="hold" grpId="1" nodeType="clickEffect">
                                  <p:stCondLst>
                                    <p:cond delay="0"/>
                                  </p:stCondLst>
                                  <p:childTnLst>
                                    <p:animMotion origin="layout" path="M -5.55556E-7 4.93827E-7 L 0.34149 0.42006 " pathEditMode="relative" rAng="0" ptsTypes="AA">
                                      <p:cBhvr>
                                        <p:cTn id="202" dur="500" fill="hold"/>
                                        <p:tgtEl>
                                          <p:spTgt spid="32"/>
                                        </p:tgtEl>
                                        <p:attrNameLst>
                                          <p:attrName>ppt_x</p:attrName>
                                          <p:attrName>ppt_y</p:attrName>
                                        </p:attrNameLst>
                                      </p:cBhvr>
                                      <p:rCtr x="17075" y="21003"/>
                                    </p:animMotion>
                                  </p:childTnLst>
                                </p:cTn>
                              </p:par>
                            </p:childTnLst>
                          </p:cTn>
                        </p:par>
                      </p:childTnLst>
                    </p:cTn>
                  </p:par>
                  <p:par>
                    <p:cTn id="203" fill="hold">
                      <p:stCondLst>
                        <p:cond delay="indefinite"/>
                      </p:stCondLst>
                      <p:childTnLst>
                        <p:par>
                          <p:cTn id="204" fill="hold">
                            <p:stCondLst>
                              <p:cond delay="0"/>
                            </p:stCondLst>
                            <p:childTnLst>
                              <p:par>
                                <p:cTn id="205" presetID="49" presetClass="path" presetSubtype="0" accel="50000" decel="50000" fill="hold" grpId="1" nodeType="clickEffect">
                                  <p:stCondLst>
                                    <p:cond delay="0"/>
                                  </p:stCondLst>
                                  <p:childTnLst>
                                    <p:animMotion origin="layout" path="M 1.80556E-6 -3.7037E-7 L -0.03854 0.57747 " pathEditMode="relative" rAng="0" ptsTypes="AA">
                                      <p:cBhvr>
                                        <p:cTn id="206" dur="500" fill="hold"/>
                                        <p:tgtEl>
                                          <p:spTgt spid="33"/>
                                        </p:tgtEl>
                                        <p:attrNameLst>
                                          <p:attrName>ppt_x</p:attrName>
                                          <p:attrName>ppt_y</p:attrName>
                                        </p:attrNameLst>
                                      </p:cBhvr>
                                      <p:rCtr x="-1927" y="28873"/>
                                    </p:animMotion>
                                  </p:childTnLst>
                                </p:cTn>
                              </p:par>
                            </p:childTnLst>
                          </p:cTn>
                        </p:par>
                      </p:childTnLst>
                    </p:cTn>
                  </p:par>
                  <p:par>
                    <p:cTn id="207" fill="hold">
                      <p:stCondLst>
                        <p:cond delay="indefinite"/>
                      </p:stCondLst>
                      <p:childTnLst>
                        <p:par>
                          <p:cTn id="208" fill="hold">
                            <p:stCondLst>
                              <p:cond delay="0"/>
                            </p:stCondLst>
                            <p:childTnLst>
                              <p:par>
                                <p:cTn id="209" presetID="49" presetClass="path" presetSubtype="0" accel="50000" decel="50000" fill="hold" grpId="1" nodeType="clickEffect">
                                  <p:stCondLst>
                                    <p:cond delay="0"/>
                                  </p:stCondLst>
                                  <p:childTnLst>
                                    <p:animMotion origin="layout" path="M -1.11111E-6 4.44444E-6 L 0.28707 0.43287 " pathEditMode="relative" rAng="0" ptsTypes="AA">
                                      <p:cBhvr>
                                        <p:cTn id="210" dur="500" fill="hold"/>
                                        <p:tgtEl>
                                          <p:spTgt spid="34"/>
                                        </p:tgtEl>
                                        <p:attrNameLst>
                                          <p:attrName>ppt_x</p:attrName>
                                          <p:attrName>ppt_y</p:attrName>
                                        </p:attrNameLst>
                                      </p:cBhvr>
                                      <p:rCtr x="14349" y="21636"/>
                                    </p:animMotion>
                                  </p:childTnLst>
                                </p:cTn>
                              </p:par>
                            </p:childTnLst>
                          </p:cTn>
                        </p:par>
                      </p:childTnLst>
                    </p:cTn>
                  </p:par>
                  <p:par>
                    <p:cTn id="211" fill="hold">
                      <p:stCondLst>
                        <p:cond delay="indefinite"/>
                      </p:stCondLst>
                      <p:childTnLst>
                        <p:par>
                          <p:cTn id="212" fill="hold">
                            <p:stCondLst>
                              <p:cond delay="0"/>
                            </p:stCondLst>
                            <p:childTnLst>
                              <p:par>
                                <p:cTn id="213" presetID="49" presetClass="path" presetSubtype="0" accel="50000" decel="50000" fill="hold" grpId="1" nodeType="clickEffect">
                                  <p:stCondLst>
                                    <p:cond delay="0"/>
                                  </p:stCondLst>
                                  <p:childTnLst>
                                    <p:animMotion origin="layout" path="M -2.22222E-6 -3.7037E-7 L 0.29922 0.42315 " pathEditMode="relative" rAng="0" ptsTypes="AA">
                                      <p:cBhvr>
                                        <p:cTn id="214" dur="500" fill="hold"/>
                                        <p:tgtEl>
                                          <p:spTgt spid="35"/>
                                        </p:tgtEl>
                                        <p:attrNameLst>
                                          <p:attrName>ppt_x</p:attrName>
                                          <p:attrName>ppt_y</p:attrName>
                                        </p:attrNameLst>
                                      </p:cBhvr>
                                      <p:rCtr x="14957" y="21157"/>
                                    </p:animMotion>
                                  </p:childTnLst>
                                </p:cTn>
                              </p:par>
                            </p:childTnLst>
                          </p:cTn>
                        </p:par>
                      </p:childTnLst>
                    </p:cTn>
                  </p:par>
                  <p:par>
                    <p:cTn id="215" fill="hold">
                      <p:stCondLst>
                        <p:cond delay="indefinite"/>
                      </p:stCondLst>
                      <p:childTnLst>
                        <p:par>
                          <p:cTn id="216" fill="hold">
                            <p:stCondLst>
                              <p:cond delay="0"/>
                            </p:stCondLst>
                            <p:childTnLst>
                              <p:par>
                                <p:cTn id="217" presetID="49" presetClass="path" presetSubtype="0" accel="50000" decel="50000" fill="hold" grpId="1" nodeType="clickEffect">
                                  <p:stCondLst>
                                    <p:cond delay="0"/>
                                  </p:stCondLst>
                                  <p:childTnLst>
                                    <p:animMotion origin="layout" path="M 2.77778E-6 4.44444E-6 L 0.3046 0.42546 " pathEditMode="relative" rAng="0" ptsTypes="AA">
                                      <p:cBhvr>
                                        <p:cTn id="218" dur="500" fill="hold"/>
                                        <p:tgtEl>
                                          <p:spTgt spid="36"/>
                                        </p:tgtEl>
                                        <p:attrNameLst>
                                          <p:attrName>ppt_x</p:attrName>
                                          <p:attrName>ppt_y</p:attrName>
                                        </p:attrNameLst>
                                      </p:cBhvr>
                                      <p:rCtr x="15226" y="21265"/>
                                    </p:animMotion>
                                  </p:childTnLst>
                                </p:cTn>
                              </p:par>
                            </p:childTnLst>
                          </p:cTn>
                        </p:par>
                      </p:childTnLst>
                    </p:cTn>
                  </p:par>
                  <p:par>
                    <p:cTn id="219" fill="hold">
                      <p:stCondLst>
                        <p:cond delay="indefinite"/>
                      </p:stCondLst>
                      <p:childTnLst>
                        <p:par>
                          <p:cTn id="220" fill="hold">
                            <p:stCondLst>
                              <p:cond delay="0"/>
                            </p:stCondLst>
                            <p:childTnLst>
                              <p:par>
                                <p:cTn id="221" presetID="49" presetClass="path" presetSubtype="0" accel="50000" decel="50000" fill="hold" grpId="1" nodeType="clickEffect">
                                  <p:stCondLst>
                                    <p:cond delay="0"/>
                                  </p:stCondLst>
                                  <p:childTnLst>
                                    <p:animMotion origin="layout" path="M -4.16667E-6 4.44444E-6 L -0.41197 0.57083 " pathEditMode="relative" rAng="0" ptsTypes="AA">
                                      <p:cBhvr>
                                        <p:cTn id="222" dur="500" fill="hold"/>
                                        <p:tgtEl>
                                          <p:spTgt spid="38"/>
                                        </p:tgtEl>
                                        <p:attrNameLst>
                                          <p:attrName>ppt_x</p:attrName>
                                          <p:attrName>ppt_y</p:attrName>
                                        </p:attrNameLst>
                                      </p:cBhvr>
                                      <p:rCtr x="-20599" y="28534"/>
                                    </p:animMotion>
                                  </p:childTnLst>
                                </p:cTn>
                              </p:par>
                            </p:childTnLst>
                          </p:cTn>
                        </p:par>
                      </p:childTnLst>
                    </p:cTn>
                  </p:par>
                  <p:par>
                    <p:cTn id="223" fill="hold">
                      <p:stCondLst>
                        <p:cond delay="indefinite"/>
                      </p:stCondLst>
                      <p:childTnLst>
                        <p:par>
                          <p:cTn id="224" fill="hold">
                            <p:stCondLst>
                              <p:cond delay="0"/>
                            </p:stCondLst>
                            <p:childTnLst>
                              <p:par>
                                <p:cTn id="225" presetID="49" presetClass="path" presetSubtype="0" accel="50000" decel="50000" fill="hold" grpId="1" nodeType="clickEffect">
                                  <p:stCondLst>
                                    <p:cond delay="0"/>
                                  </p:stCondLst>
                                  <p:childTnLst>
                                    <p:animMotion origin="layout" path="M -2.5E-6 -3.7037E-7 L -0.20156 0.56049 " pathEditMode="relative" rAng="0" ptsTypes="AA">
                                      <p:cBhvr>
                                        <p:cTn id="226" dur="500" fill="hold"/>
                                        <p:tgtEl>
                                          <p:spTgt spid="39"/>
                                        </p:tgtEl>
                                        <p:attrNameLst>
                                          <p:attrName>ppt_x</p:attrName>
                                          <p:attrName>ppt_y</p:attrName>
                                        </p:attrNameLst>
                                      </p:cBhvr>
                                      <p:rCtr x="-10078" y="28025"/>
                                    </p:animMotion>
                                  </p:childTnLst>
                                </p:cTn>
                              </p:par>
                            </p:childTnLst>
                          </p:cTn>
                        </p:par>
                      </p:childTnLst>
                    </p:cTn>
                  </p:par>
                  <p:par>
                    <p:cTn id="227" fill="hold">
                      <p:stCondLst>
                        <p:cond delay="indefinite"/>
                      </p:stCondLst>
                      <p:childTnLst>
                        <p:par>
                          <p:cTn id="228" fill="hold">
                            <p:stCondLst>
                              <p:cond delay="0"/>
                            </p:stCondLst>
                            <p:childTnLst>
                              <p:par>
                                <p:cTn id="229" presetID="49" presetClass="path" presetSubtype="0" accel="50000" decel="50000" fill="hold" grpId="1" nodeType="clickEffect">
                                  <p:stCondLst>
                                    <p:cond delay="0"/>
                                  </p:stCondLst>
                                  <p:childTnLst>
                                    <p:animMotion origin="layout" path="M -1.11111E-6 9.87654E-7 L -0.17187 0.56049 " pathEditMode="relative" rAng="0" ptsTypes="AA">
                                      <p:cBhvr>
                                        <p:cTn id="230" dur="500" fill="hold"/>
                                        <p:tgtEl>
                                          <p:spTgt spid="40"/>
                                        </p:tgtEl>
                                        <p:attrNameLst>
                                          <p:attrName>ppt_x</p:attrName>
                                          <p:attrName>ppt_y</p:attrName>
                                        </p:attrNameLst>
                                      </p:cBhvr>
                                      <p:rCtr x="-8594" y="28025"/>
                                    </p:animMotion>
                                  </p:childTnLst>
                                </p:cTn>
                              </p:par>
                            </p:childTnLst>
                          </p:cTn>
                        </p:par>
                      </p:childTnLst>
                    </p:cTn>
                  </p:par>
                  <p:par>
                    <p:cTn id="231" fill="hold">
                      <p:stCondLst>
                        <p:cond delay="indefinite"/>
                      </p:stCondLst>
                      <p:childTnLst>
                        <p:par>
                          <p:cTn id="232" fill="hold">
                            <p:stCondLst>
                              <p:cond delay="0"/>
                            </p:stCondLst>
                            <p:childTnLst>
                              <p:par>
                                <p:cTn id="233" presetID="49" presetClass="path" presetSubtype="0" accel="50000" decel="50000" fill="hold" grpId="1" nodeType="clickEffect">
                                  <p:stCondLst>
                                    <p:cond delay="0"/>
                                  </p:stCondLst>
                                  <p:childTnLst>
                                    <p:animMotion origin="layout" path="M -1.66667E-6 2.96296E-6 L 0.54045 0.47222 " pathEditMode="relative" rAng="0" ptsTypes="AA">
                                      <p:cBhvr>
                                        <p:cTn id="234" dur="500" fill="hold"/>
                                        <p:tgtEl>
                                          <p:spTgt spid="41"/>
                                        </p:tgtEl>
                                        <p:attrNameLst>
                                          <p:attrName>ppt_x</p:attrName>
                                          <p:attrName>ppt_y</p:attrName>
                                        </p:attrNameLst>
                                      </p:cBhvr>
                                      <p:rCtr x="27023" y="23611"/>
                                    </p:animMotion>
                                  </p:childTnLst>
                                </p:cTn>
                              </p:par>
                            </p:childTnLst>
                          </p:cTn>
                        </p:par>
                      </p:childTnLst>
                    </p:cTn>
                  </p:par>
                  <p:par>
                    <p:cTn id="235" fill="hold">
                      <p:stCondLst>
                        <p:cond delay="indefinite"/>
                      </p:stCondLst>
                      <p:childTnLst>
                        <p:par>
                          <p:cTn id="236" fill="hold">
                            <p:stCondLst>
                              <p:cond delay="0"/>
                            </p:stCondLst>
                            <p:childTnLst>
                              <p:par>
                                <p:cTn id="237" presetID="49" presetClass="path" presetSubtype="0" accel="50000" decel="50000" fill="hold" grpId="1" nodeType="clickEffect">
                                  <p:stCondLst>
                                    <p:cond delay="0"/>
                                  </p:stCondLst>
                                  <p:childTnLst>
                                    <p:animMotion origin="layout" path="M 1.38889E-7 -2.22222E-6 L -0.04175 0.47917 " pathEditMode="relative" rAng="0" ptsTypes="AA">
                                      <p:cBhvr>
                                        <p:cTn id="238" dur="500" fill="hold"/>
                                        <p:tgtEl>
                                          <p:spTgt spid="42"/>
                                        </p:tgtEl>
                                        <p:attrNameLst>
                                          <p:attrName>ppt_x</p:attrName>
                                          <p:attrName>ppt_y</p:attrName>
                                        </p:attrNameLst>
                                      </p:cBhvr>
                                      <p:rCtr x="-2092" y="23951"/>
                                    </p:animMotion>
                                  </p:childTnLst>
                                </p:cTn>
                              </p:par>
                            </p:childTnLst>
                          </p:cTn>
                        </p:par>
                      </p:childTnLst>
                    </p:cTn>
                  </p:par>
                  <p:par>
                    <p:cTn id="239" fill="hold">
                      <p:stCondLst>
                        <p:cond delay="indefinite"/>
                      </p:stCondLst>
                      <p:childTnLst>
                        <p:par>
                          <p:cTn id="240" fill="hold">
                            <p:stCondLst>
                              <p:cond delay="0"/>
                            </p:stCondLst>
                            <p:childTnLst>
                              <p:par>
                                <p:cTn id="241" presetID="49" presetClass="path" presetSubtype="0" accel="50000" decel="50000" fill="hold" grpId="1" nodeType="clickEffect">
                                  <p:stCondLst>
                                    <p:cond delay="0"/>
                                  </p:stCondLst>
                                  <p:childTnLst>
                                    <p:animMotion origin="layout" path="M 8.33333E-7 2.96296E-6 L -0.42031 0.59815 " pathEditMode="relative" rAng="0" ptsTypes="AA">
                                      <p:cBhvr>
                                        <p:cTn id="242" dur="500" fill="hold"/>
                                        <p:tgtEl>
                                          <p:spTgt spid="43"/>
                                        </p:tgtEl>
                                        <p:attrNameLst>
                                          <p:attrName>ppt_x</p:attrName>
                                          <p:attrName>ppt_y</p:attrName>
                                        </p:attrNameLst>
                                      </p:cBhvr>
                                      <p:rCtr x="-21016" y="29907"/>
                                    </p:animMotion>
                                  </p:childTnLst>
                                </p:cTn>
                              </p:par>
                            </p:childTnLst>
                          </p:cTn>
                        </p:par>
                      </p:childTnLst>
                    </p:cTn>
                  </p:par>
                  <p:par>
                    <p:cTn id="243" fill="hold">
                      <p:stCondLst>
                        <p:cond delay="indefinite"/>
                      </p:stCondLst>
                      <p:childTnLst>
                        <p:par>
                          <p:cTn id="244" fill="hold">
                            <p:stCondLst>
                              <p:cond delay="0"/>
                            </p:stCondLst>
                            <p:childTnLst>
                              <p:par>
                                <p:cTn id="245" presetID="49" presetClass="path" presetSubtype="0" accel="50000" decel="50000" fill="hold" grpId="1" nodeType="clickEffect">
                                  <p:stCondLst>
                                    <p:cond delay="0"/>
                                  </p:stCondLst>
                                  <p:childTnLst>
                                    <p:animMotion origin="layout" path="M 4.16667E-7 2.46914E-6 L -0.36536 0.59599 " pathEditMode="relative" rAng="0" ptsTypes="AA">
                                      <p:cBhvr>
                                        <p:cTn id="246" dur="500" fill="hold"/>
                                        <p:tgtEl>
                                          <p:spTgt spid="44"/>
                                        </p:tgtEl>
                                        <p:attrNameLst>
                                          <p:attrName>ppt_x</p:attrName>
                                          <p:attrName>ppt_y</p:attrName>
                                        </p:attrNameLst>
                                      </p:cBhvr>
                                      <p:rCtr x="-18273" y="297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P spid="36" grpId="0"/>
      <p:bldP spid="36"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8EB2130B-76ED-40C4-84E5-C0CE10522E68}"/>
              </a:ext>
            </a:extLst>
          </p:cNvPr>
          <p:cNvGrpSpPr/>
          <p:nvPr/>
        </p:nvGrpSpPr>
        <p:grpSpPr>
          <a:xfrm>
            <a:off x="457200" y="311447"/>
            <a:ext cx="17456203" cy="9785053"/>
            <a:chOff x="0" y="0"/>
            <a:chExt cx="20659758" cy="8098678"/>
          </a:xfrm>
        </p:grpSpPr>
        <p:grpSp>
          <p:nvGrpSpPr>
            <p:cNvPr id="16" name="Group 3">
              <a:extLst>
                <a:ext uri="{FF2B5EF4-FFF2-40B4-BE49-F238E27FC236}">
                  <a16:creationId xmlns:a16="http://schemas.microsoft.com/office/drawing/2014/main" id="{9B2818E6-F3F5-499D-A335-87A9214CCCD3}"/>
                </a:ext>
              </a:extLst>
            </p:cNvPr>
            <p:cNvGrpSpPr/>
            <p:nvPr/>
          </p:nvGrpSpPr>
          <p:grpSpPr>
            <a:xfrm>
              <a:off x="402271" y="387174"/>
              <a:ext cx="20257487" cy="7711505"/>
              <a:chOff x="0" y="0"/>
              <a:chExt cx="3132855" cy="1192597"/>
            </a:xfrm>
          </p:grpSpPr>
          <p:sp>
            <p:nvSpPr>
              <p:cNvPr id="20" name="Freeform 4">
                <a:extLst>
                  <a:ext uri="{FF2B5EF4-FFF2-40B4-BE49-F238E27FC236}">
                    <a16:creationId xmlns:a16="http://schemas.microsoft.com/office/drawing/2014/main" id="{D80887F7-79B0-4377-AF0C-278A549DBA25}"/>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1" name="TextBox 5">
                <a:extLst>
                  <a:ext uri="{FF2B5EF4-FFF2-40B4-BE49-F238E27FC236}">
                    <a16:creationId xmlns:a16="http://schemas.microsoft.com/office/drawing/2014/main" id="{F148017E-9E8C-44B3-ACBD-0224D6A8560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6">
              <a:extLst>
                <a:ext uri="{FF2B5EF4-FFF2-40B4-BE49-F238E27FC236}">
                  <a16:creationId xmlns:a16="http://schemas.microsoft.com/office/drawing/2014/main" id="{41278CB1-3F75-43EE-BE9F-F57747DA2FDE}"/>
                </a:ext>
              </a:extLst>
            </p:cNvPr>
            <p:cNvGrpSpPr/>
            <p:nvPr/>
          </p:nvGrpSpPr>
          <p:grpSpPr>
            <a:xfrm>
              <a:off x="0" y="0"/>
              <a:ext cx="20257487" cy="7711505"/>
              <a:chOff x="0" y="0"/>
              <a:chExt cx="3132855" cy="1192597"/>
            </a:xfrm>
          </p:grpSpPr>
          <p:sp>
            <p:nvSpPr>
              <p:cNvPr id="18" name="Freeform 7">
                <a:extLst>
                  <a:ext uri="{FF2B5EF4-FFF2-40B4-BE49-F238E27FC236}">
                    <a16:creationId xmlns:a16="http://schemas.microsoft.com/office/drawing/2014/main" id="{57C63F8A-431F-4B0A-B419-68936BCBF613}"/>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19" name="TextBox 8">
                <a:extLst>
                  <a:ext uri="{FF2B5EF4-FFF2-40B4-BE49-F238E27FC236}">
                    <a16:creationId xmlns:a16="http://schemas.microsoft.com/office/drawing/2014/main" id="{56C093BA-FE02-493B-90BD-B5ECBF38F20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a:off x="16054980" y="-1335025"/>
            <a:ext cx="3716844" cy="3633215"/>
          </a:xfrm>
          <a:custGeom>
            <a:avLst/>
            <a:gdLst/>
            <a:ahLst/>
            <a:cxnLst/>
            <a:rect l="l" t="t" r="r" b="b"/>
            <a:pathLst>
              <a:path w="3716844" h="3633215">
                <a:moveTo>
                  <a:pt x="0" y="0"/>
                </a:moveTo>
                <a:lnTo>
                  <a:pt x="3716844" y="0"/>
                </a:lnTo>
                <a:lnTo>
                  <a:pt x="3716844" y="3633215"/>
                </a:lnTo>
                <a:lnTo>
                  <a:pt x="0" y="3633215"/>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rot="869353" flipH="1">
            <a:off x="-1543315" y="8886763"/>
            <a:ext cx="4110789" cy="2800475"/>
          </a:xfrm>
          <a:custGeom>
            <a:avLst/>
            <a:gdLst/>
            <a:ahLst/>
            <a:cxnLst/>
            <a:rect l="l" t="t" r="r" b="b"/>
            <a:pathLst>
              <a:path w="4110789" h="2800475">
                <a:moveTo>
                  <a:pt x="4110789" y="0"/>
                </a:moveTo>
                <a:lnTo>
                  <a:pt x="0" y="0"/>
                </a:lnTo>
                <a:lnTo>
                  <a:pt x="0" y="2800475"/>
                </a:lnTo>
                <a:lnTo>
                  <a:pt x="4110789" y="2800475"/>
                </a:lnTo>
                <a:lnTo>
                  <a:pt x="4110789" y="0"/>
                </a:lnTo>
                <a:close/>
              </a:path>
            </a:pathLst>
          </a:custGeom>
          <a:blipFill>
            <a:blip r:embed="rId4">
              <a:duotone>
                <a:prstClr val="black"/>
                <a:schemeClr val="accent5">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6" name="Freeform 6"/>
          <p:cNvSpPr/>
          <p:nvPr/>
        </p:nvSpPr>
        <p:spPr>
          <a:xfrm>
            <a:off x="-868894" y="-443779"/>
            <a:ext cx="2195912" cy="1616740"/>
          </a:xfrm>
          <a:custGeom>
            <a:avLst/>
            <a:gdLst/>
            <a:ahLst/>
            <a:cxnLst/>
            <a:rect l="l" t="t" r="r" b="b"/>
            <a:pathLst>
              <a:path w="2195912" h="1616740">
                <a:moveTo>
                  <a:pt x="0" y="0"/>
                </a:moveTo>
                <a:lnTo>
                  <a:pt x="2195912" y="0"/>
                </a:lnTo>
                <a:lnTo>
                  <a:pt x="2195912" y="1616740"/>
                </a:lnTo>
                <a:lnTo>
                  <a:pt x="0" y="1616740"/>
                </a:lnTo>
                <a:lnTo>
                  <a:pt x="0" y="0"/>
                </a:lnTo>
                <a:close/>
              </a:path>
            </a:pathLst>
          </a:custGeom>
          <a:blipFill>
            <a:blip r:embed="rId6">
              <a:lum contrast="40000"/>
              <a:extLst>
                <a:ext uri="{96DAC541-7B7A-43D3-8B79-37D633B846F1}">
                  <asvg:svgBlip xmlns:asvg="http://schemas.microsoft.com/office/drawing/2016/SVG/main" r:embed="rId7"/>
                </a:ext>
              </a:extLst>
            </a:blip>
            <a:stretch>
              <a:fillRect/>
            </a:stretch>
          </a:blipFill>
        </p:spPr>
      </p:sp>
      <p:sp>
        <p:nvSpPr>
          <p:cNvPr id="7" name="Freeform 7"/>
          <p:cNvSpPr/>
          <p:nvPr/>
        </p:nvSpPr>
        <p:spPr>
          <a:xfrm rot="946889">
            <a:off x="16926309" y="8539618"/>
            <a:ext cx="1627952" cy="2000555"/>
          </a:xfrm>
          <a:custGeom>
            <a:avLst/>
            <a:gdLst/>
            <a:ahLst/>
            <a:cxnLst/>
            <a:rect l="l" t="t" r="r" b="b"/>
            <a:pathLst>
              <a:path w="1627952" h="2000555">
                <a:moveTo>
                  <a:pt x="0" y="0"/>
                </a:moveTo>
                <a:lnTo>
                  <a:pt x="1627951" y="0"/>
                </a:lnTo>
                <a:lnTo>
                  <a:pt x="1627951" y="2000555"/>
                </a:lnTo>
                <a:lnTo>
                  <a:pt x="0" y="2000555"/>
                </a:lnTo>
                <a:lnTo>
                  <a:pt x="0" y="0"/>
                </a:lnTo>
                <a:close/>
              </a:path>
            </a:pathLst>
          </a:custGeom>
          <a:blipFill>
            <a:blip r:embed="rId8">
              <a:lum contrast="40000"/>
              <a:extLst>
                <a:ext uri="{96DAC541-7B7A-43D3-8B79-37D633B846F1}">
                  <asvg:svgBlip xmlns:asvg="http://schemas.microsoft.com/office/drawing/2016/SVG/main" r:embed="rId9"/>
                </a:ext>
              </a:extLst>
            </a:blip>
            <a:stretch>
              <a:fillRect/>
            </a:stretch>
          </a:blipFill>
        </p:spPr>
      </p:sp>
      <p:sp>
        <p:nvSpPr>
          <p:cNvPr id="23" name="TextBox 22">
            <a:extLst>
              <a:ext uri="{FF2B5EF4-FFF2-40B4-BE49-F238E27FC236}">
                <a16:creationId xmlns:a16="http://schemas.microsoft.com/office/drawing/2014/main" id="{9D673171-3C00-4DF5-BEAA-6EA91B254CCC}"/>
              </a:ext>
            </a:extLst>
          </p:cNvPr>
          <p:cNvSpPr txBox="1"/>
          <p:nvPr/>
        </p:nvSpPr>
        <p:spPr>
          <a:xfrm>
            <a:off x="542971" y="357459"/>
            <a:ext cx="17116308" cy="646331"/>
          </a:xfrm>
          <a:prstGeom prst="rect">
            <a:avLst/>
          </a:prstGeom>
          <a:noFill/>
        </p:spPr>
        <p:txBody>
          <a:bodyPr wrap="square">
            <a:spAutoFit/>
          </a:bodyPr>
          <a:lstStyle/>
          <a:p>
            <a:pPr algn="ct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2. Circle the word that has the underlined part pronounced differently.</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8AE23ECF-7CC1-4A10-B141-7B292C8A5C25}"/>
              </a:ext>
            </a:extLst>
          </p:cNvPr>
          <p:cNvSpPr txBox="1"/>
          <p:nvPr/>
        </p:nvSpPr>
        <p:spPr>
          <a:xfrm>
            <a:off x="2270191" y="901305"/>
            <a:ext cx="16752414" cy="8851526"/>
          </a:xfrm>
          <a:prstGeom prst="rect">
            <a:avLst/>
          </a:prstGeom>
          <a:noFill/>
        </p:spPr>
        <p:txBody>
          <a:bodyPr wrap="square">
            <a:spAutoFit/>
          </a:bodyPr>
          <a:lstStyle/>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l</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ve		B. w</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de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b</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cycle		D. exc</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ting</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f</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ee</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		B. s</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r			D. t</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bus</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y</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B. c</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ty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nk			D. terr</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ble</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gr</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		B. 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ee</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k		D. p</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ceful</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storic	B. expens</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ve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off</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ce		D. f</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nally</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f</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lm		B. c</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ty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ce			D. m</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ss</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b</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g		B. w</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de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qu</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te			D. exc</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ting</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ch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p		B. sl</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ee</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py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r			D. p</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ceful</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 h</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vy		B. s</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ea</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			D. str</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ee</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a:t>
            </a:r>
            <a:endParaRPr lang="en-US" sz="4800">
              <a:latin typeface="Cambria" panose="02040503050406030204" pitchFamily="18" charset="0"/>
              <a:ea typeface="Cambria" panose="02040503050406030204" pitchFamily="18" charset="0"/>
              <a:cs typeface="Cambria" panose="02040503050406030204" pitchFamily="18" charset="0"/>
            </a:endParaRPr>
          </a:p>
          <a:p>
            <a:pPr>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 noi</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 expens</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ve	</a:t>
            </a:r>
            <a:r>
              <a:rPr lang="en-US" sz="4400">
                <a:latin typeface="Calibri" panose="020F0502020204030204" pitchFamily="34" charset="0"/>
                <a:ea typeface="Cambria" panose="02040503050406030204" pitchFamily="18" charset="0"/>
                <a:cs typeface="Cambria" panose="02040503050406030204" pitchFamily="18" charset="0"/>
              </a:rPr>
              <a:t>C</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hou</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		D. po</a:t>
            </a:r>
            <a:r>
              <a:rPr lang="en-US" sz="44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4" name="Oval 3">
            <a:extLst>
              <a:ext uri="{FF2B5EF4-FFF2-40B4-BE49-F238E27FC236}">
                <a16:creationId xmlns:a16="http://schemas.microsoft.com/office/drawing/2014/main" id="{23CC1A4F-D202-40FC-B461-5EC5DB5DC9DA}"/>
              </a:ext>
            </a:extLst>
          </p:cNvPr>
          <p:cNvSpPr/>
          <p:nvPr/>
        </p:nvSpPr>
        <p:spPr>
          <a:xfrm>
            <a:off x="2743200" y="901305"/>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36A0CF2-F89F-4F1B-9428-1649C09811CD}"/>
              </a:ext>
            </a:extLst>
          </p:cNvPr>
          <p:cNvSpPr/>
          <p:nvPr/>
        </p:nvSpPr>
        <p:spPr>
          <a:xfrm>
            <a:off x="9355248" y="1831503"/>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9F04AE3-5800-4DC0-87C6-265245C672BF}"/>
              </a:ext>
            </a:extLst>
          </p:cNvPr>
          <p:cNvSpPr/>
          <p:nvPr/>
        </p:nvSpPr>
        <p:spPr>
          <a:xfrm>
            <a:off x="13084348" y="2635259"/>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1800F77-DAFE-4D24-A66A-C9DD23BA322F}"/>
              </a:ext>
            </a:extLst>
          </p:cNvPr>
          <p:cNvSpPr/>
          <p:nvPr/>
        </p:nvSpPr>
        <p:spPr>
          <a:xfrm>
            <a:off x="2677560" y="3513372"/>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882F167-3ECB-464E-B75D-50565FAC1CDC}"/>
              </a:ext>
            </a:extLst>
          </p:cNvPr>
          <p:cNvSpPr/>
          <p:nvPr/>
        </p:nvSpPr>
        <p:spPr>
          <a:xfrm>
            <a:off x="13050187" y="4382182"/>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5CF8055-D23F-4A94-BB75-19355CFE6053}"/>
              </a:ext>
            </a:extLst>
          </p:cNvPr>
          <p:cNvSpPr/>
          <p:nvPr/>
        </p:nvSpPr>
        <p:spPr>
          <a:xfrm>
            <a:off x="9457380" y="5347777"/>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15F00C5-0921-4A3A-88C6-222F77F67659}"/>
              </a:ext>
            </a:extLst>
          </p:cNvPr>
          <p:cNvSpPr/>
          <p:nvPr/>
        </p:nvSpPr>
        <p:spPr>
          <a:xfrm>
            <a:off x="2743200" y="6263301"/>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C1C47C7-EE37-4503-9BD5-B834BBE72BD1}"/>
              </a:ext>
            </a:extLst>
          </p:cNvPr>
          <p:cNvSpPr/>
          <p:nvPr/>
        </p:nvSpPr>
        <p:spPr>
          <a:xfrm>
            <a:off x="9476423" y="7010907"/>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10C95E9A-37CF-4563-8328-401093AA8D58}"/>
              </a:ext>
            </a:extLst>
          </p:cNvPr>
          <p:cNvSpPr/>
          <p:nvPr/>
        </p:nvSpPr>
        <p:spPr>
          <a:xfrm>
            <a:off x="2743200" y="7879116"/>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C605142-28C4-48DB-AAB7-ADC28BFBF911}"/>
              </a:ext>
            </a:extLst>
          </p:cNvPr>
          <p:cNvSpPr/>
          <p:nvPr/>
        </p:nvSpPr>
        <p:spPr>
          <a:xfrm>
            <a:off x="2977404" y="8839822"/>
            <a:ext cx="760059" cy="96559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18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90"/>
                                          </p:val>
                                        </p:tav>
                                        <p:tav tm="100000">
                                          <p:val>
                                            <p:fltVal val="0"/>
                                          </p:val>
                                        </p:tav>
                                      </p:tavLst>
                                    </p:anim>
                                    <p:animEffect transition="in" filter="fade">
                                      <p:cBhvr>
                                        <p:cTn id="40" dur="5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barn(inVertical)">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barn(inVertical)">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arn(inVertical)">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inVertical)">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barn(inVertical)">
                                      <p:cBhvr>
                                        <p:cTn id="81" dur="500"/>
                                        <p:tgtEl>
                                          <p:spTgt spid="2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barn(inVertical)">
                                      <p:cBhvr>
                                        <p:cTn id="86" dur="500"/>
                                        <p:tgtEl>
                                          <p:spTgt spid="30"/>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barn(inVertical)">
                                      <p:cBhvr>
                                        <p:cTn id="91" dur="500"/>
                                        <p:tgtEl>
                                          <p:spTgt spid="31"/>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barn(inVertical)">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1956" y="2801339"/>
            <a:ext cx="18973800" cy="1615827"/>
          </a:xfrm>
          <a:prstGeom prst="rect">
            <a:avLst/>
          </a:prstGeom>
        </p:spPr>
        <p:txBody>
          <a:bodyPr wrap="square" lIns="0" tIns="0" rIns="0" bIns="0" rtlCol="0" anchor="t">
            <a:spAutoFit/>
          </a:bodyPr>
          <a:lstStyle/>
          <a:p>
            <a:pPr algn="ctr">
              <a:lnSpc>
                <a:spcPts val="12571"/>
              </a:lnSpc>
            </a:pPr>
            <a:r>
              <a:rPr lang="en-US" sz="11600">
                <a:solidFill>
                  <a:srgbClr val="84492D"/>
                </a:solidFill>
                <a:latin typeface="Marykate"/>
              </a:rPr>
              <a:t>PART 3. COMMUNICATION SKILLS</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 LISTENING</a:t>
            </a:r>
          </a:p>
        </p:txBody>
      </p:sp>
    </p:spTree>
    <p:extLst>
      <p:ext uri="{BB962C8B-B14F-4D97-AF65-F5344CB8AC3E}">
        <p14:creationId xmlns:p14="http://schemas.microsoft.com/office/powerpoint/2010/main" val="153622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flipH="1">
            <a:off x="14820282" y="8294020"/>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4">
              <a:duotone>
                <a:prstClr val="black"/>
                <a:schemeClr val="accent3">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6">
              <a:lum bright="30000"/>
              <a:extLst>
                <a:ext uri="{96DAC541-7B7A-43D3-8B79-37D633B846F1}">
                  <asvg:svgBlip xmlns:asvg="http://schemas.microsoft.com/office/drawing/2016/SVG/main" r:embed="rId7"/>
                </a:ext>
              </a:extLst>
            </a:blip>
            <a:stretch>
              <a:fillRect/>
            </a:stretch>
          </a:blipFill>
        </p:spPr>
      </p:sp>
      <p:sp>
        <p:nvSpPr>
          <p:cNvPr id="4" name="Freeform 4"/>
          <p:cNvSpPr/>
          <p:nvPr/>
        </p:nvSpPr>
        <p:spPr>
          <a:xfrm>
            <a:off x="-300292" y="8813919"/>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8">
              <a:duotone>
                <a:prstClr val="black"/>
                <a:schemeClr val="accent5">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10">
              <a:duotone>
                <a:prstClr val="black"/>
                <a:schemeClr val="accent6">
                  <a:tint val="45000"/>
                  <a:satMod val="400000"/>
                </a:schemeClr>
              </a:duotone>
              <a:lum contrast="40000"/>
              <a:extLst>
                <a:ext uri="{96DAC541-7B7A-43D3-8B79-37D633B846F1}">
                  <asvg:svgBlip xmlns:asvg="http://schemas.microsoft.com/office/drawing/2016/SVG/main" r:embed="rId11"/>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2">
              <a:duotone>
                <a:prstClr val="black"/>
                <a:srgbClr val="D9C3A5">
                  <a:tint val="50000"/>
                  <a:satMod val="180000"/>
                </a:srgbClr>
              </a:duotone>
              <a:lum bright="20000"/>
              <a:extLst>
                <a:ext uri="{96DAC541-7B7A-43D3-8B79-37D633B846F1}">
                  <asvg:svgBlip xmlns:asvg="http://schemas.microsoft.com/office/drawing/2016/SVG/main" r:embed="rId13"/>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185330" y="395280"/>
            <a:ext cx="17661924" cy="833946"/>
          </a:xfrm>
          <a:prstGeom prst="rect">
            <a:avLst/>
          </a:prstGeom>
          <a:noFill/>
        </p:spPr>
        <p:txBody>
          <a:bodyPr wrap="square">
            <a:spAutoFit/>
          </a:bodyPr>
          <a:lstStyle/>
          <a:p>
            <a:pPr algn="just">
              <a:lnSpc>
                <a:spcPct val="150000"/>
              </a:lnSpc>
              <a:spcAft>
                <a:spcPts val="800"/>
              </a:spcAft>
            </a:pPr>
            <a:r>
              <a:rPr lang="en-US" sz="3600" b="1">
                <a:solidFill>
                  <a:srgbClr val="0070C0"/>
                </a:solidFill>
                <a:effectLst/>
                <a:latin typeface="Calibri" panose="020F0502020204030204" pitchFamily="34" charset="0"/>
                <a:ea typeface="Arial" panose="020B0604020202020204" pitchFamily="34" charset="0"/>
                <a:cs typeface="Calibri" panose="020F0502020204030204" pitchFamily="34" charset="0"/>
              </a:rPr>
              <a:t>Exercise 1. </a:t>
            </a: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Listen and decide if each statement is True (T) or False (F).</a:t>
            </a:r>
            <a:r>
              <a:rPr lang="en-US" sz="36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r>
              <a:rPr lang="en-US" sz="3600" b="1">
                <a:effectLst/>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3600" b="1">
                <a:effectLst/>
                <a:latin typeface="Calibri" panose="020F0502020204030204" pitchFamily="34" charset="0"/>
                <a:ea typeface="Arial" panose="020B0604020202020204" pitchFamily="34" charset="0"/>
                <a:cs typeface="Calibri" panose="020F0502020204030204" pitchFamily="34" charset="0"/>
              </a:rPr>
              <a:t> Track 07</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694393" y="1171766"/>
            <a:ext cx="16837814" cy="7478073"/>
          </a:xfrm>
          <a:prstGeom prst="rect">
            <a:avLst/>
          </a:prstGeom>
          <a:noFill/>
        </p:spPr>
        <p:txBody>
          <a:bodyPr wrap="square">
            <a:spAutoFit/>
          </a:bodyPr>
          <a:lstStyle/>
          <a:p>
            <a:pPr algn="just">
              <a:lnSpc>
                <a:spcPct val="150000"/>
              </a:lnSpc>
              <a:spcAft>
                <a:spcPts val="600"/>
              </a:spcAft>
              <a:tabLst>
                <a:tab pos="624840" algn="l"/>
                <a:tab pos="2216785" algn="r"/>
                <a:tab pos="2346325" algn="l"/>
              </a:tabLst>
            </a:pPr>
            <a:r>
              <a:rPr lang="en-US" sz="52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If you are _________,</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 many places for you to go.</a:t>
            </a:r>
            <a:endParaRPr lang="en-US" sz="52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24840" algn="l"/>
                <a:tab pos="4083050" algn="r"/>
                <a:tab pos="4211955" algn="l"/>
              </a:tabLst>
            </a:pPr>
            <a:r>
              <a:rPr lang="en-US" sz="52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Besides people, there are many</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____________in</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the city.</a:t>
            </a:r>
            <a:endParaRPr lang="en-US" sz="52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830580" algn="l"/>
              </a:tabLst>
            </a:pPr>
            <a:r>
              <a:rPr lang="en-US" sz="52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_________is where you can see art works.</a:t>
            </a:r>
            <a:endParaRPr lang="en-US" sz="52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2985770" algn="l"/>
              </a:tabLst>
            </a:pPr>
            <a:r>
              <a:rPr lang="en-US" sz="52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If you are hungry, let's have</a:t>
            </a:r>
            <a:r>
              <a:rPr lang="en-US" sz="5200">
                <a:effectLst/>
                <a:latin typeface="Calibri" panose="020F0502020204030204" pitchFamily="34" charset="0"/>
                <a:ea typeface="Cambria" panose="02040503050406030204" pitchFamily="18" charset="0"/>
                <a:cs typeface="Cambria" panose="02040503050406030204" pitchFamily="18" charset="0"/>
              </a:rPr>
              <a:t> </a:t>
            </a:r>
            <a:r>
              <a:rPr lang="en-US" sz="52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_________at a restaurant.</a:t>
            </a:r>
            <a:endParaRPr lang="en-US" sz="52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5200" b="1">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en-US" sz="5200">
                <a:effectLst/>
                <a:latin typeface="Calibri" panose="020F0502020204030204" pitchFamily="34" charset="0"/>
                <a:ea typeface="Calibri" panose="020F0502020204030204" pitchFamily="34" charset="0"/>
                <a:cs typeface="Calibri" panose="020F0502020204030204" pitchFamily="34" charset="0"/>
              </a:rPr>
              <a:t> </a:t>
            </a:r>
            <a:r>
              <a:rPr lang="en-US" sz="520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don't want to travel around the city, let's take a bus, a taxi or</a:t>
            </a:r>
            <a:r>
              <a:rPr lang="en-US" sz="5200">
                <a:effectLst/>
                <a:latin typeface="Calibri" panose="020F0502020204030204" pitchFamily="34" charset="0"/>
                <a:ea typeface="Calibri" panose="020F0502020204030204" pitchFamily="34" charset="0"/>
                <a:cs typeface="Calibri" panose="020F0502020204030204" pitchFamily="34" charset="0"/>
              </a:rPr>
              <a:t> </a:t>
            </a:r>
            <a:r>
              <a:rPr lang="en-US" sz="5200">
                <a:solidFill>
                  <a:srgbClr val="000000"/>
                </a:solidFill>
                <a:effectLst/>
                <a:latin typeface="Calibri" panose="020F0502020204030204" pitchFamily="34" charset="0"/>
                <a:ea typeface="Calibri" panose="020F0502020204030204" pitchFamily="34" charset="0"/>
                <a:cs typeface="Calibri" panose="020F0502020204030204" pitchFamily="34" charset="0"/>
              </a:rPr>
              <a:t>even a _________.</a:t>
            </a:r>
            <a:endParaRPr lang="en-US" sz="5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2" name="Track 07">
            <a:hlinkClick r:id="" action="ppaction://media"/>
            <a:extLst>
              <a:ext uri="{FF2B5EF4-FFF2-40B4-BE49-F238E27FC236}">
                <a16:creationId xmlns:a16="http://schemas.microsoft.com/office/drawing/2014/main" id="{D968B48B-1305-4275-9D47-9ABC755AFFD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290487" y="7862772"/>
            <a:ext cx="1447800" cy="1447800"/>
          </a:xfrm>
          <a:prstGeom prst="rect">
            <a:avLst/>
          </a:prstGeom>
        </p:spPr>
      </p:pic>
      <p:sp>
        <p:nvSpPr>
          <p:cNvPr id="18" name="TextBox 17">
            <a:extLst>
              <a:ext uri="{FF2B5EF4-FFF2-40B4-BE49-F238E27FC236}">
                <a16:creationId xmlns:a16="http://schemas.microsoft.com/office/drawing/2014/main" id="{237EA78C-0742-4EA0-A4B6-3DFAB56E74E5}"/>
              </a:ext>
            </a:extLst>
          </p:cNvPr>
          <p:cNvSpPr txBox="1"/>
          <p:nvPr/>
        </p:nvSpPr>
        <p:spPr>
          <a:xfrm>
            <a:off x="4479698" y="1333227"/>
            <a:ext cx="270414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bored</a:t>
            </a:r>
            <a:endParaRPr lang="en-US" sz="6000" b="1">
              <a:solidFill>
                <a:srgbClr val="FF0000"/>
              </a:solidFill>
              <a:latin typeface="+mj-lt"/>
            </a:endParaRPr>
          </a:p>
        </p:txBody>
      </p:sp>
      <p:sp>
        <p:nvSpPr>
          <p:cNvPr id="19" name="TextBox 18">
            <a:extLst>
              <a:ext uri="{FF2B5EF4-FFF2-40B4-BE49-F238E27FC236}">
                <a16:creationId xmlns:a16="http://schemas.microsoft.com/office/drawing/2014/main" id="{FAE7FE1A-2A0F-441C-A177-1F15D7E72689}"/>
              </a:ext>
            </a:extLst>
          </p:cNvPr>
          <p:cNvSpPr txBox="1"/>
          <p:nvPr/>
        </p:nvSpPr>
        <p:spPr>
          <a:xfrm>
            <a:off x="10591799" y="2628900"/>
            <a:ext cx="3146487" cy="1015663"/>
          </a:xfrm>
          <a:prstGeom prst="rect">
            <a:avLst/>
          </a:prstGeom>
          <a:noFill/>
        </p:spPr>
        <p:txBody>
          <a:bodyPr wrap="square">
            <a:spAutoFit/>
          </a:bodyPr>
          <a:lstStyle/>
          <a:p>
            <a:r>
              <a:rPr lang="en-US" sz="6000" b="1">
                <a:solidFill>
                  <a:srgbClr val="FF0000"/>
                </a:solidFill>
                <a:latin typeface="+mj-lt"/>
                <a:ea typeface="Calibri" panose="020F0502020204030204" pitchFamily="34" charset="0"/>
              </a:rPr>
              <a:t>buildings </a:t>
            </a:r>
            <a:endParaRPr lang="en-US" sz="6000" b="1">
              <a:solidFill>
                <a:srgbClr val="FF0000"/>
              </a:solidFill>
              <a:latin typeface="+mj-lt"/>
            </a:endParaRPr>
          </a:p>
        </p:txBody>
      </p:sp>
      <p:sp>
        <p:nvSpPr>
          <p:cNvPr id="20" name="TextBox 19">
            <a:extLst>
              <a:ext uri="{FF2B5EF4-FFF2-40B4-BE49-F238E27FC236}">
                <a16:creationId xmlns:a16="http://schemas.microsoft.com/office/drawing/2014/main" id="{12BC0F04-9CCC-4C83-AE61-6400B098A4AA}"/>
              </a:ext>
            </a:extLst>
          </p:cNvPr>
          <p:cNvSpPr txBox="1"/>
          <p:nvPr/>
        </p:nvSpPr>
        <p:spPr>
          <a:xfrm>
            <a:off x="1729274" y="3923869"/>
            <a:ext cx="3090318" cy="1015663"/>
          </a:xfrm>
          <a:prstGeom prst="rect">
            <a:avLst/>
          </a:prstGeom>
          <a:noFill/>
        </p:spPr>
        <p:txBody>
          <a:bodyPr wrap="square">
            <a:spAutoFit/>
          </a:bodyPr>
          <a:lstStyle/>
          <a:p>
            <a:r>
              <a:rPr lang="en-US" sz="6000" b="1">
                <a:solidFill>
                  <a:srgbClr val="FF0000"/>
                </a:solidFill>
                <a:latin typeface="+mj-lt"/>
                <a:ea typeface="Calibri" panose="020F0502020204030204" pitchFamily="34" charset="0"/>
              </a:rPr>
              <a:t>Gallery</a:t>
            </a:r>
            <a:endParaRPr lang="en-US" sz="6000" b="1">
              <a:solidFill>
                <a:srgbClr val="FF0000"/>
              </a:solidFill>
              <a:latin typeface="+mj-lt"/>
            </a:endParaRPr>
          </a:p>
        </p:txBody>
      </p:sp>
      <p:sp>
        <p:nvSpPr>
          <p:cNvPr id="28" name="TextBox 27">
            <a:extLst>
              <a:ext uri="{FF2B5EF4-FFF2-40B4-BE49-F238E27FC236}">
                <a16:creationId xmlns:a16="http://schemas.microsoft.com/office/drawing/2014/main" id="{95FFAC2F-2FD9-42F1-9851-B49CBADE0681}"/>
              </a:ext>
            </a:extLst>
          </p:cNvPr>
          <p:cNvSpPr txBox="1"/>
          <p:nvPr/>
        </p:nvSpPr>
        <p:spPr>
          <a:xfrm>
            <a:off x="9158146" y="5143500"/>
            <a:ext cx="3146487" cy="1015663"/>
          </a:xfrm>
          <a:prstGeom prst="rect">
            <a:avLst/>
          </a:prstGeom>
          <a:noFill/>
        </p:spPr>
        <p:txBody>
          <a:bodyPr wrap="square">
            <a:spAutoFit/>
          </a:bodyPr>
          <a:lstStyle/>
          <a:p>
            <a:r>
              <a:rPr lang="en-US" sz="6000" b="1">
                <a:solidFill>
                  <a:srgbClr val="FF0000"/>
                </a:solidFill>
                <a:latin typeface="+mj-lt"/>
                <a:ea typeface="Calibri" panose="020F0502020204030204" pitchFamily="34" charset="0"/>
              </a:rPr>
              <a:t>dinner </a:t>
            </a:r>
            <a:endParaRPr lang="en-US" sz="6000" b="1">
              <a:solidFill>
                <a:srgbClr val="FF0000"/>
              </a:solidFill>
              <a:latin typeface="+mj-lt"/>
            </a:endParaRPr>
          </a:p>
        </p:txBody>
      </p:sp>
      <p:sp>
        <p:nvSpPr>
          <p:cNvPr id="30" name="TextBox 29">
            <a:extLst>
              <a:ext uri="{FF2B5EF4-FFF2-40B4-BE49-F238E27FC236}">
                <a16:creationId xmlns:a16="http://schemas.microsoft.com/office/drawing/2014/main" id="{9435CE20-82E4-48BC-A070-E3ED1A744AC7}"/>
              </a:ext>
            </a:extLst>
          </p:cNvPr>
          <p:cNvSpPr txBox="1"/>
          <p:nvPr/>
        </p:nvSpPr>
        <p:spPr>
          <a:xfrm>
            <a:off x="5551388" y="7605695"/>
            <a:ext cx="2704148" cy="1015663"/>
          </a:xfrm>
          <a:prstGeom prst="rect">
            <a:avLst/>
          </a:prstGeom>
          <a:noFill/>
        </p:spPr>
        <p:txBody>
          <a:bodyPr wrap="square">
            <a:spAutoFit/>
          </a:bodyPr>
          <a:lstStyle/>
          <a:p>
            <a:r>
              <a:rPr lang="en-US" sz="6000" b="1">
                <a:solidFill>
                  <a:srgbClr val="FF0000"/>
                </a:solidFill>
                <a:latin typeface="+mj-lt"/>
                <a:ea typeface="Calibri" panose="020F0502020204030204" pitchFamily="34" charset="0"/>
              </a:rPr>
              <a:t>plane</a:t>
            </a:r>
            <a:endParaRPr lang="en-US" sz="6000" b="1">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 calcmode="lin" valueType="num">
                                      <p:cBhvr>
                                        <p:cTn id="51" dur="1000" fill="hold"/>
                                        <p:tgtEl>
                                          <p:spTgt spid="32"/>
                                        </p:tgtEl>
                                        <p:attrNameLst>
                                          <p:attrName>style.rotation</p:attrName>
                                        </p:attrNameLst>
                                      </p:cBhvr>
                                      <p:tavLst>
                                        <p:tav tm="0">
                                          <p:val>
                                            <p:fltVal val="90"/>
                                          </p:val>
                                        </p:tav>
                                        <p:tav tm="100000">
                                          <p:val>
                                            <p:fltVal val="0"/>
                                          </p:val>
                                        </p:tav>
                                      </p:tavLst>
                                    </p:anim>
                                    <p:animEffect transition="in" filter="fade">
                                      <p:cBhvr>
                                        <p:cTn id="52" dur="10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Vertical)">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arn(inVertical)">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barn(inVertical)">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inVertical)">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8" fill="hold" display="0">
                  <p:stCondLst>
                    <p:cond delay="indefinite"/>
                  </p:stCondLst>
                  <p:endCondLst>
                    <p:cond evt="onStopAudio" delay="0">
                      <p:tgtEl>
                        <p:sldTgt/>
                      </p:tgtEl>
                    </p:cond>
                  </p:endCondLst>
                </p:cTn>
                <p:tgtEl>
                  <p:spTgt spid="32"/>
                </p:tgtEl>
              </p:cMediaNode>
            </p:audio>
          </p:childTnLst>
        </p:cTn>
      </p:par>
    </p:tnLst>
    <p:bldLst>
      <p:bldP spid="29" grpId="0"/>
      <p:bldP spid="18" grpId="0"/>
      <p:bldP spid="19" grpId="0"/>
      <p:bldP spid="20" grpId="0"/>
      <p:bldP spid="28" grpId="0"/>
      <p:bldP spid="30"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flipH="1">
            <a:off x="14820282" y="8294020"/>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4">
              <a:duotone>
                <a:prstClr val="black"/>
                <a:schemeClr val="accent3">
                  <a:tint val="45000"/>
                  <a:satMod val="400000"/>
                </a:schemeClr>
              </a:duotone>
              <a:lum bright="-20000" contrast="40000"/>
              <a:extLst>
                <a:ext uri="{96DAC541-7B7A-43D3-8B79-37D633B846F1}">
                  <asvg:svgBlip xmlns:asvg="http://schemas.microsoft.com/office/drawing/2016/SVG/main" r:embed="rId5"/>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6">
              <a:lum bright="30000"/>
              <a:extLst>
                <a:ext uri="{96DAC541-7B7A-43D3-8B79-37D633B846F1}">
                  <asvg:svgBlip xmlns:asvg="http://schemas.microsoft.com/office/drawing/2016/SVG/main" r:embed="rId7"/>
                </a:ext>
              </a:extLst>
            </a:blip>
            <a:stretch>
              <a:fillRect/>
            </a:stretch>
          </a:blipFill>
        </p:spPr>
      </p:sp>
      <p:sp>
        <p:nvSpPr>
          <p:cNvPr id="4" name="Freeform 4"/>
          <p:cNvSpPr/>
          <p:nvPr/>
        </p:nvSpPr>
        <p:spPr>
          <a:xfrm>
            <a:off x="-300292" y="8813919"/>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8">
              <a:duotone>
                <a:prstClr val="black"/>
                <a:schemeClr val="accent5">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10">
              <a:duotone>
                <a:prstClr val="black"/>
                <a:schemeClr val="accent6">
                  <a:tint val="45000"/>
                  <a:satMod val="400000"/>
                </a:schemeClr>
              </a:duotone>
              <a:lum contrast="40000"/>
              <a:extLst>
                <a:ext uri="{96DAC541-7B7A-43D3-8B79-37D633B846F1}">
                  <asvg:svgBlip xmlns:asvg="http://schemas.microsoft.com/office/drawing/2016/SVG/main" r:embed="rId11"/>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2">
              <a:duotone>
                <a:prstClr val="black"/>
                <a:srgbClr val="D9C3A5">
                  <a:tint val="50000"/>
                  <a:satMod val="180000"/>
                </a:srgbClr>
              </a:duotone>
              <a:lum bright="20000"/>
              <a:extLst>
                <a:ext uri="{96DAC541-7B7A-43D3-8B79-37D633B846F1}">
                  <asvg:svgBlip xmlns:asvg="http://schemas.microsoft.com/office/drawing/2016/SVG/main" r:embed="rId13"/>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185330" y="395280"/>
            <a:ext cx="17661924"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Listen again and answer the question.</a:t>
            </a:r>
            <a:r>
              <a:rPr lang="en-US" sz="3600" b="1">
                <a:latin typeface="Calibri" panose="020F0502020204030204" pitchFamily="34" charset="0"/>
                <a:ea typeface="Cambria" panose="02040503050406030204" pitchFamily="18" charset="0"/>
                <a:cs typeface="Cambria" panose="02040503050406030204" pitchFamily="18" charset="0"/>
              </a:rPr>
              <a:t> </a:t>
            </a:r>
            <a:r>
              <a:rPr lang="en-US" sz="3600" b="1">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3600" b="1">
                <a:latin typeface="Calibri" panose="020F0502020204030204" pitchFamily="34" charset="0"/>
                <a:ea typeface="Arial" panose="020B0604020202020204" pitchFamily="34" charset="0"/>
                <a:cs typeface="Cambria" panose="02040503050406030204" pitchFamily="18" charset="0"/>
              </a:rPr>
              <a:t> </a:t>
            </a:r>
            <a:r>
              <a:rPr lang="en-US" sz="3600" b="1">
                <a:latin typeface="Calibri" panose="020F0502020204030204" pitchFamily="34" charset="0"/>
                <a:ea typeface="Cambria" panose="02040503050406030204" pitchFamily="18" charset="0"/>
                <a:cs typeface="Cambria" panose="02040503050406030204" pitchFamily="18" charset="0"/>
              </a:rPr>
              <a:t>Track 08</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1729273" y="1171766"/>
            <a:ext cx="15802933" cy="8381782"/>
          </a:xfrm>
          <a:prstGeom prst="rect">
            <a:avLst/>
          </a:prstGeom>
          <a:noFill/>
        </p:spPr>
        <p:txBody>
          <a:bodyPr wrap="square">
            <a:spAutoFit/>
          </a:bodyPr>
          <a:lstStyle/>
          <a:p>
            <a:pPr algn="just">
              <a:spcAft>
                <a:spcPts val="600"/>
              </a:spcAft>
              <a:tabLst>
                <a:tab pos="11550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Where can you see a movie?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At a cinema.</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What can you see at a museum?</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An exhibition</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Where do people buy groceries?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At a supermarket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What can you buy at a bakery?</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15506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Bread</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80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How many ways to travel around the city are mentioned?</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600"/>
              </a:spcAft>
              <a:tabLst>
                <a:tab pos="115506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Four ways</a:t>
            </a:r>
            <a:endParaRPr lang="en-US" sz="5400">
              <a:latin typeface="Cambria" panose="02040503050406030204" pitchFamily="18" charset="0"/>
              <a:ea typeface="Cambria" panose="02040503050406030204" pitchFamily="18" charset="0"/>
              <a:cs typeface="Cambria" panose="02040503050406030204" pitchFamily="18" charset="0"/>
            </a:endParaRPr>
          </a:p>
        </p:txBody>
      </p:sp>
      <p:pic>
        <p:nvPicPr>
          <p:cNvPr id="7" name="Track 08">
            <a:hlinkClick r:id="" action="ppaction://media"/>
            <a:extLst>
              <a:ext uri="{FF2B5EF4-FFF2-40B4-BE49-F238E27FC236}">
                <a16:creationId xmlns:a16="http://schemas.microsoft.com/office/drawing/2014/main" id="{F36A91D4-BDF1-4F70-AC8B-9CCD3DADF1E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4131595" y="829792"/>
            <a:ext cx="1447800" cy="1447800"/>
          </a:xfrm>
          <a:prstGeom prst="rect">
            <a:avLst/>
          </a:prstGeom>
        </p:spPr>
      </p:pic>
    </p:spTree>
    <p:extLst>
      <p:ext uri="{BB962C8B-B14F-4D97-AF65-F5344CB8AC3E}">
        <p14:creationId xmlns:p14="http://schemas.microsoft.com/office/powerpoint/2010/main" val="312190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90"/>
                                          </p:val>
                                        </p:tav>
                                        <p:tav tm="100000">
                                          <p:val>
                                            <p:fltVal val="0"/>
                                          </p:val>
                                        </p:tav>
                                      </p:tavLst>
                                    </p:anim>
                                    <p:animEffect transition="in" filter="fade">
                                      <p:cBhvr>
                                        <p:cTn id="52" dur="500"/>
                                        <p:tgtEl>
                                          <p:spTgt spid="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 calcmode="lin" valueType="num">
                                      <p:cBhvr>
                                        <p:cTn id="57" dur="500" fill="hold"/>
                                        <p:tgtEl>
                                          <p:spTgt spid="31"/>
                                        </p:tgtEl>
                                        <p:attrNameLst>
                                          <p:attrName>style.rotation</p:attrName>
                                        </p:attrNameLst>
                                      </p:cBhvr>
                                      <p:tavLst>
                                        <p:tav tm="0">
                                          <p:val>
                                            <p:fltVal val="90"/>
                                          </p:val>
                                        </p:tav>
                                        <p:tav tm="100000">
                                          <p:val>
                                            <p:fltVal val="0"/>
                                          </p:val>
                                        </p:tav>
                                      </p:tavLst>
                                    </p:anim>
                                    <p:animEffect transition="in" filter="fade">
                                      <p:cBhvr>
                                        <p:cTn id="58" dur="500"/>
                                        <p:tgtEl>
                                          <p:spTgt spid="31"/>
                                        </p:tgtEl>
                                      </p:cBhvr>
                                    </p:animEffect>
                                  </p:childTnLst>
                                </p:cTn>
                              </p:par>
                              <p:par>
                                <p:cTn id="59" presetID="22" presetClass="entr" presetSubtype="4" fill="hold" nodeType="withEffect">
                                  <p:stCondLst>
                                    <p:cond delay="0"/>
                                  </p:stCondLst>
                                  <p:childTnLst>
                                    <p:set>
                                      <p:cBhvr>
                                        <p:cTn id="60" dur="1" fill="hold">
                                          <p:stCondLst>
                                            <p:cond delay="0"/>
                                          </p:stCondLst>
                                        </p:cTn>
                                        <p:tgtEl>
                                          <p:spTgt spid="31">
                                            <p:txEl>
                                              <p:pRg st="0" end="0"/>
                                            </p:txEl>
                                          </p:spTgt>
                                        </p:tgtEl>
                                        <p:attrNameLst>
                                          <p:attrName>style.visibility</p:attrName>
                                        </p:attrNameLst>
                                      </p:cBhvr>
                                      <p:to>
                                        <p:strVal val="visible"/>
                                      </p:to>
                                    </p:set>
                                    <p:animEffect transition="in" filter="wipe(down)">
                                      <p:cBhvr>
                                        <p:cTn id="61" dur="500"/>
                                        <p:tgtEl>
                                          <p:spTgt spid="31">
                                            <p:txEl>
                                              <p:pRg st="0" end="0"/>
                                            </p:txEl>
                                          </p:spTgt>
                                        </p:tgtEl>
                                      </p:cBhvr>
                                    </p:animEffect>
                                  </p:childTnLst>
                                </p:cTn>
                              </p:par>
                              <p:par>
                                <p:cTn id="62" presetID="22" presetClass="entr" presetSubtype="4" fill="hold" nodeType="withEffect">
                                  <p:stCondLst>
                                    <p:cond delay="0"/>
                                  </p:stCondLst>
                                  <p:childTnLst>
                                    <p:set>
                                      <p:cBhvr>
                                        <p:cTn id="63" dur="1" fill="hold">
                                          <p:stCondLst>
                                            <p:cond delay="0"/>
                                          </p:stCondLst>
                                        </p:cTn>
                                        <p:tgtEl>
                                          <p:spTgt spid="31">
                                            <p:txEl>
                                              <p:pRg st="2" end="2"/>
                                            </p:txEl>
                                          </p:spTgt>
                                        </p:tgtEl>
                                        <p:attrNameLst>
                                          <p:attrName>style.visibility</p:attrName>
                                        </p:attrNameLst>
                                      </p:cBhvr>
                                      <p:to>
                                        <p:strVal val="visible"/>
                                      </p:to>
                                    </p:set>
                                    <p:animEffect transition="in" filter="wipe(down)">
                                      <p:cBhvr>
                                        <p:cTn id="64" dur="500"/>
                                        <p:tgtEl>
                                          <p:spTgt spid="31">
                                            <p:txEl>
                                              <p:pRg st="2" end="2"/>
                                            </p:txEl>
                                          </p:spTgt>
                                        </p:tgtEl>
                                      </p:cBhvr>
                                    </p:animEffect>
                                  </p:childTnLst>
                                </p:cTn>
                              </p:par>
                              <p:par>
                                <p:cTn id="65" presetID="22" presetClass="entr" presetSubtype="4" fill="hold" nodeType="withEffect">
                                  <p:stCondLst>
                                    <p:cond delay="0"/>
                                  </p:stCondLst>
                                  <p:childTnLst>
                                    <p:set>
                                      <p:cBhvr>
                                        <p:cTn id="66" dur="1" fill="hold">
                                          <p:stCondLst>
                                            <p:cond delay="0"/>
                                          </p:stCondLst>
                                        </p:cTn>
                                        <p:tgtEl>
                                          <p:spTgt spid="31">
                                            <p:txEl>
                                              <p:pRg st="4" end="4"/>
                                            </p:txEl>
                                          </p:spTgt>
                                        </p:tgtEl>
                                        <p:attrNameLst>
                                          <p:attrName>style.visibility</p:attrName>
                                        </p:attrNameLst>
                                      </p:cBhvr>
                                      <p:to>
                                        <p:strVal val="visible"/>
                                      </p:to>
                                    </p:set>
                                    <p:animEffect transition="in" filter="wipe(down)">
                                      <p:cBhvr>
                                        <p:cTn id="67" dur="500"/>
                                        <p:tgtEl>
                                          <p:spTgt spid="31">
                                            <p:txEl>
                                              <p:pRg st="4" end="4"/>
                                            </p:txEl>
                                          </p:spTgt>
                                        </p:tgtEl>
                                      </p:cBhvr>
                                    </p:animEffect>
                                  </p:childTnLst>
                                </p:cTn>
                              </p:par>
                              <p:par>
                                <p:cTn id="68" presetID="22" presetClass="entr" presetSubtype="4" fill="hold" nodeType="withEffect">
                                  <p:stCondLst>
                                    <p:cond delay="0"/>
                                  </p:stCondLst>
                                  <p:childTnLst>
                                    <p:set>
                                      <p:cBhvr>
                                        <p:cTn id="69" dur="1" fill="hold">
                                          <p:stCondLst>
                                            <p:cond delay="0"/>
                                          </p:stCondLst>
                                        </p:cTn>
                                        <p:tgtEl>
                                          <p:spTgt spid="31">
                                            <p:txEl>
                                              <p:pRg st="6" end="6"/>
                                            </p:txEl>
                                          </p:spTgt>
                                        </p:tgtEl>
                                        <p:attrNameLst>
                                          <p:attrName>style.visibility</p:attrName>
                                        </p:attrNameLst>
                                      </p:cBhvr>
                                      <p:to>
                                        <p:strVal val="visible"/>
                                      </p:to>
                                    </p:set>
                                    <p:animEffect transition="in" filter="wipe(down)">
                                      <p:cBhvr>
                                        <p:cTn id="70" dur="500"/>
                                        <p:tgtEl>
                                          <p:spTgt spid="31">
                                            <p:txEl>
                                              <p:pRg st="6" end="6"/>
                                            </p:txEl>
                                          </p:spTgt>
                                        </p:tgtEl>
                                      </p:cBhvr>
                                    </p:animEffect>
                                  </p:childTnLst>
                                </p:cTn>
                              </p:par>
                              <p:par>
                                <p:cTn id="71" presetID="22" presetClass="entr" presetSubtype="4" fill="hold" nodeType="withEffect">
                                  <p:stCondLst>
                                    <p:cond delay="0"/>
                                  </p:stCondLst>
                                  <p:childTnLst>
                                    <p:set>
                                      <p:cBhvr>
                                        <p:cTn id="72" dur="1" fill="hold">
                                          <p:stCondLst>
                                            <p:cond delay="0"/>
                                          </p:stCondLst>
                                        </p:cTn>
                                        <p:tgtEl>
                                          <p:spTgt spid="31">
                                            <p:txEl>
                                              <p:pRg st="8" end="8"/>
                                            </p:txEl>
                                          </p:spTgt>
                                        </p:tgtEl>
                                        <p:attrNameLst>
                                          <p:attrName>style.visibility</p:attrName>
                                        </p:attrNameLst>
                                      </p:cBhvr>
                                      <p:to>
                                        <p:strVal val="visible"/>
                                      </p:to>
                                    </p:set>
                                    <p:animEffect transition="in" filter="wipe(down)">
                                      <p:cBhvr>
                                        <p:cTn id="73" dur="500"/>
                                        <p:tgtEl>
                                          <p:spTgt spid="31">
                                            <p:txEl>
                                              <p:pRg st="8" end="8"/>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31">
                                            <p:txEl>
                                              <p:pRg st="1" end="1"/>
                                            </p:txEl>
                                          </p:spTgt>
                                        </p:tgtEl>
                                        <p:attrNameLst>
                                          <p:attrName>style.visibility</p:attrName>
                                        </p:attrNameLst>
                                      </p:cBhvr>
                                      <p:to>
                                        <p:strVal val="visible"/>
                                      </p:to>
                                    </p:set>
                                    <p:animEffect transition="in" filter="barn(inVertical)">
                                      <p:cBhvr>
                                        <p:cTn id="78" dur="500"/>
                                        <p:tgtEl>
                                          <p:spTgt spid="31">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nodeType="clickEffect">
                                  <p:stCondLst>
                                    <p:cond delay="0"/>
                                  </p:stCondLst>
                                  <p:childTnLst>
                                    <p:set>
                                      <p:cBhvr>
                                        <p:cTn id="82" dur="1" fill="hold">
                                          <p:stCondLst>
                                            <p:cond delay="0"/>
                                          </p:stCondLst>
                                        </p:cTn>
                                        <p:tgtEl>
                                          <p:spTgt spid="31">
                                            <p:txEl>
                                              <p:pRg st="3" end="3"/>
                                            </p:txEl>
                                          </p:spTgt>
                                        </p:tgtEl>
                                        <p:attrNameLst>
                                          <p:attrName>style.visibility</p:attrName>
                                        </p:attrNameLst>
                                      </p:cBhvr>
                                      <p:to>
                                        <p:strVal val="visible"/>
                                      </p:to>
                                    </p:set>
                                    <p:animEffect transition="in" filter="barn(inVertical)">
                                      <p:cBhvr>
                                        <p:cTn id="83" dur="500"/>
                                        <p:tgtEl>
                                          <p:spTgt spid="31">
                                            <p:txEl>
                                              <p:pRg st="3" end="3"/>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31">
                                            <p:txEl>
                                              <p:pRg st="5" end="5"/>
                                            </p:txEl>
                                          </p:spTgt>
                                        </p:tgtEl>
                                        <p:attrNameLst>
                                          <p:attrName>style.visibility</p:attrName>
                                        </p:attrNameLst>
                                      </p:cBhvr>
                                      <p:to>
                                        <p:strVal val="visible"/>
                                      </p:to>
                                    </p:set>
                                    <p:animEffect transition="in" filter="barn(inVertical)">
                                      <p:cBhvr>
                                        <p:cTn id="88" dur="500"/>
                                        <p:tgtEl>
                                          <p:spTgt spid="31">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31">
                                            <p:txEl>
                                              <p:pRg st="7" end="7"/>
                                            </p:txEl>
                                          </p:spTgt>
                                        </p:tgtEl>
                                        <p:attrNameLst>
                                          <p:attrName>style.visibility</p:attrName>
                                        </p:attrNameLst>
                                      </p:cBhvr>
                                      <p:to>
                                        <p:strVal val="visible"/>
                                      </p:to>
                                    </p:set>
                                    <p:animEffect transition="in" filter="barn(inVertical)">
                                      <p:cBhvr>
                                        <p:cTn id="93" dur="500"/>
                                        <p:tgtEl>
                                          <p:spTgt spid="31">
                                            <p:txEl>
                                              <p:pRg st="7" end="7"/>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nodeType="clickEffect">
                                  <p:stCondLst>
                                    <p:cond delay="0"/>
                                  </p:stCondLst>
                                  <p:childTnLst>
                                    <p:set>
                                      <p:cBhvr>
                                        <p:cTn id="97" dur="1" fill="hold">
                                          <p:stCondLst>
                                            <p:cond delay="0"/>
                                          </p:stCondLst>
                                        </p:cTn>
                                        <p:tgtEl>
                                          <p:spTgt spid="31">
                                            <p:txEl>
                                              <p:pRg st="9" end="9"/>
                                            </p:txEl>
                                          </p:spTgt>
                                        </p:tgtEl>
                                        <p:attrNameLst>
                                          <p:attrName>style.visibility</p:attrName>
                                        </p:attrNameLst>
                                      </p:cBhvr>
                                      <p:to>
                                        <p:strVal val="visible"/>
                                      </p:to>
                                    </p:set>
                                    <p:animEffect transition="in" filter="barn(inVertical)">
                                      <p:cBhvr>
                                        <p:cTn id="98" dur="500"/>
                                        <p:tgtEl>
                                          <p:spTgt spid="3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9" fill="hold" display="0">
                  <p:stCondLst>
                    <p:cond delay="indefinite"/>
                  </p:stCondLst>
                  <p:endCondLst>
                    <p:cond evt="onStopAudio" delay="0">
                      <p:tgtEl>
                        <p:sldTgt/>
                      </p:tgtEl>
                    </p:cond>
                  </p:endCondLst>
                </p:cTn>
                <p:tgtEl>
                  <p:spTgt spid="7"/>
                </p:tgtEl>
              </p:cMediaNode>
            </p:audio>
          </p:childTnLst>
        </p:cTn>
      </p:par>
    </p:tnLst>
    <p:bldLst>
      <p:bldP spid="29" grpId="0"/>
      <p:bldP spid="3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1956" y="2801339"/>
            <a:ext cx="18973800" cy="1615827"/>
          </a:xfrm>
          <a:prstGeom prst="rect">
            <a:avLst/>
          </a:prstGeom>
        </p:spPr>
        <p:txBody>
          <a:bodyPr wrap="square" lIns="0" tIns="0" rIns="0" bIns="0" rtlCol="0" anchor="t">
            <a:spAutoFit/>
          </a:bodyPr>
          <a:lstStyle/>
          <a:p>
            <a:pPr algn="ctr">
              <a:lnSpc>
                <a:spcPts val="12571"/>
              </a:lnSpc>
            </a:pPr>
            <a:r>
              <a:rPr lang="en-US" sz="11600">
                <a:solidFill>
                  <a:srgbClr val="84492D"/>
                </a:solidFill>
                <a:latin typeface="Marykate"/>
              </a:rPr>
              <a:t>PART 3. COMMUNICATION SKILLS</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 SPEAKING</a:t>
            </a:r>
          </a:p>
        </p:txBody>
      </p:sp>
    </p:spTree>
    <p:extLst>
      <p:ext uri="{BB962C8B-B14F-4D97-AF65-F5344CB8AC3E}">
        <p14:creationId xmlns:p14="http://schemas.microsoft.com/office/powerpoint/2010/main" val="30189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flipH="1">
            <a:off x="14820282" y="8294020"/>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00292" y="8813919"/>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321861" y="136019"/>
            <a:ext cx="17661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the following conversations with missing words.</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838059" y="1074103"/>
            <a:ext cx="16430509" cy="8043228"/>
          </a:xfrm>
          <a:prstGeom prst="rect">
            <a:avLst/>
          </a:prstGeom>
          <a:noFill/>
        </p:spPr>
        <p:txBody>
          <a:bodyPr wrap="square">
            <a:spAutoFit/>
          </a:bodyPr>
          <a:lstStyle/>
          <a:p>
            <a:pPr algn="just">
              <a:spcAft>
                <a:spcPts val="800"/>
              </a:spcAf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Conversation A</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4344035" algn="l"/>
                <a:tab pos="6074410" algn="l"/>
              </a:tabLs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Excuse me. Can you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me the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to Ben</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Thanh Market?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19250" algn="l"/>
                <a:tab pos="5478780" algn="l"/>
                <a:tab pos="6635750" algn="l"/>
              </a:tabLs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Hoa:</a:t>
            </a: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Ben Thanh Market? Go straight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___________________. </a:t>
            </a:r>
          </a:p>
          <a:p>
            <a:pPr algn="just">
              <a:spcAft>
                <a:spcPts val="600"/>
              </a:spcAft>
              <a:tabLst>
                <a:tab pos="1619250" algn="l"/>
                <a:tab pos="5478780" algn="l"/>
                <a:tab pos="6635750" algn="l"/>
              </a:tabLs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second turning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right. Ben Thanh Market</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is on your left.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4829810" algn="r"/>
              </a:tabLs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Is there a post office near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___________</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19250" algn="l"/>
                <a:tab pos="4344035" algn="l"/>
              </a:tabLs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Hoa:</a:t>
            </a: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Oh, yes. It’s opposite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supermarket.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Thank you very much.</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19250" algn="l"/>
                <a:tab pos="3296920" algn="l"/>
              </a:tabLs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Hoa:</a:t>
            </a: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You’re (</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___________.</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6" name="TextBox 15">
            <a:extLst>
              <a:ext uri="{FF2B5EF4-FFF2-40B4-BE49-F238E27FC236}">
                <a16:creationId xmlns:a16="http://schemas.microsoft.com/office/drawing/2014/main" id="{BD89F8D2-7CCC-4D4B-B35E-DDAEB640A66B}"/>
              </a:ext>
            </a:extLst>
          </p:cNvPr>
          <p:cNvSpPr txBox="1"/>
          <p:nvPr/>
        </p:nvSpPr>
        <p:spPr>
          <a:xfrm>
            <a:off x="11506200" y="1850280"/>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there </a:t>
            </a:r>
            <a:endParaRPr lang="en-US" sz="5400" b="1">
              <a:solidFill>
                <a:srgbClr val="FF0000"/>
              </a:solidFill>
              <a:latin typeface="+mj-lt"/>
            </a:endParaRPr>
          </a:p>
        </p:txBody>
      </p:sp>
      <p:sp>
        <p:nvSpPr>
          <p:cNvPr id="17" name="TextBox 16">
            <a:extLst>
              <a:ext uri="{FF2B5EF4-FFF2-40B4-BE49-F238E27FC236}">
                <a16:creationId xmlns:a16="http://schemas.microsoft.com/office/drawing/2014/main" id="{112C88EB-95CF-4C69-9E7A-5CAB17886F9B}"/>
              </a:ext>
            </a:extLst>
          </p:cNvPr>
          <p:cNvSpPr txBox="1"/>
          <p:nvPr/>
        </p:nvSpPr>
        <p:spPr>
          <a:xfrm>
            <a:off x="2430966" y="2552700"/>
            <a:ext cx="2425653"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way </a:t>
            </a:r>
            <a:endParaRPr lang="en-US" sz="5400" b="1">
              <a:solidFill>
                <a:srgbClr val="FF0000"/>
              </a:solidFill>
              <a:latin typeface="+mj-lt"/>
            </a:endParaRPr>
          </a:p>
        </p:txBody>
      </p:sp>
      <p:sp>
        <p:nvSpPr>
          <p:cNvPr id="18" name="TextBox 17">
            <a:extLst>
              <a:ext uri="{FF2B5EF4-FFF2-40B4-BE49-F238E27FC236}">
                <a16:creationId xmlns:a16="http://schemas.microsoft.com/office/drawing/2014/main" id="{6F6473A2-E355-476D-AD17-18251E8C0938}"/>
              </a:ext>
            </a:extLst>
          </p:cNvPr>
          <p:cNvSpPr txBox="1"/>
          <p:nvPr/>
        </p:nvSpPr>
        <p:spPr>
          <a:xfrm>
            <a:off x="13103016" y="3390900"/>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ahead</a:t>
            </a:r>
            <a:endParaRPr lang="en-US" sz="5400" b="1">
              <a:solidFill>
                <a:srgbClr val="FF0000"/>
              </a:solidFill>
              <a:latin typeface="+mj-lt"/>
            </a:endParaRPr>
          </a:p>
        </p:txBody>
      </p:sp>
      <p:sp>
        <p:nvSpPr>
          <p:cNvPr id="19" name="TextBox 18">
            <a:extLst>
              <a:ext uri="{FF2B5EF4-FFF2-40B4-BE49-F238E27FC236}">
                <a16:creationId xmlns:a16="http://schemas.microsoft.com/office/drawing/2014/main" id="{E8B81653-FD87-4B01-BF91-AE2003849B59}"/>
              </a:ext>
            </a:extLst>
          </p:cNvPr>
          <p:cNvSpPr txBox="1"/>
          <p:nvPr/>
        </p:nvSpPr>
        <p:spPr>
          <a:xfrm>
            <a:off x="2636258" y="4220170"/>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Take</a:t>
            </a:r>
            <a:endParaRPr lang="en-US" sz="5400" b="1">
              <a:solidFill>
                <a:srgbClr val="FF0000"/>
              </a:solidFill>
              <a:latin typeface="+mj-lt"/>
            </a:endParaRPr>
          </a:p>
        </p:txBody>
      </p:sp>
      <p:sp>
        <p:nvSpPr>
          <p:cNvPr id="20" name="TextBox 19">
            <a:extLst>
              <a:ext uri="{FF2B5EF4-FFF2-40B4-BE49-F238E27FC236}">
                <a16:creationId xmlns:a16="http://schemas.microsoft.com/office/drawing/2014/main" id="{AFDB554B-3FEB-4BB8-A7A3-8D2592DFA866}"/>
              </a:ext>
            </a:extLst>
          </p:cNvPr>
          <p:cNvSpPr txBox="1"/>
          <p:nvPr/>
        </p:nvSpPr>
        <p:spPr>
          <a:xfrm>
            <a:off x="12145162" y="4220170"/>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on</a:t>
            </a:r>
            <a:endParaRPr lang="en-US" sz="5400" b="1">
              <a:solidFill>
                <a:srgbClr val="FF0000"/>
              </a:solidFill>
              <a:latin typeface="+mj-lt"/>
            </a:endParaRPr>
          </a:p>
        </p:txBody>
      </p:sp>
      <p:sp>
        <p:nvSpPr>
          <p:cNvPr id="28" name="TextBox 27">
            <a:extLst>
              <a:ext uri="{FF2B5EF4-FFF2-40B4-BE49-F238E27FC236}">
                <a16:creationId xmlns:a16="http://schemas.microsoft.com/office/drawing/2014/main" id="{2A7C31A3-8F85-413B-9446-1E01F1B2908F}"/>
              </a:ext>
            </a:extLst>
          </p:cNvPr>
          <p:cNvSpPr txBox="1"/>
          <p:nvPr/>
        </p:nvSpPr>
        <p:spPr>
          <a:xfrm>
            <a:off x="10938462" y="5707635"/>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here</a:t>
            </a:r>
            <a:endParaRPr lang="en-US" sz="5400" b="1">
              <a:solidFill>
                <a:srgbClr val="FF0000"/>
              </a:solidFill>
              <a:latin typeface="+mj-lt"/>
            </a:endParaRPr>
          </a:p>
        </p:txBody>
      </p:sp>
      <p:sp>
        <p:nvSpPr>
          <p:cNvPr id="30" name="TextBox 29">
            <a:extLst>
              <a:ext uri="{FF2B5EF4-FFF2-40B4-BE49-F238E27FC236}">
                <a16:creationId xmlns:a16="http://schemas.microsoft.com/office/drawing/2014/main" id="{553F3239-DB26-4BB7-8F66-A196812F5D48}"/>
              </a:ext>
            </a:extLst>
          </p:cNvPr>
          <p:cNvSpPr txBox="1"/>
          <p:nvPr/>
        </p:nvSpPr>
        <p:spPr>
          <a:xfrm>
            <a:off x="9267483" y="6564011"/>
            <a:ext cx="242565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the</a:t>
            </a:r>
            <a:endParaRPr lang="en-US" sz="5400" b="1">
              <a:solidFill>
                <a:srgbClr val="FF0000"/>
              </a:solidFill>
              <a:latin typeface="+mj-lt"/>
            </a:endParaRPr>
          </a:p>
        </p:txBody>
      </p:sp>
      <p:sp>
        <p:nvSpPr>
          <p:cNvPr id="36" name="TextBox 35">
            <a:extLst>
              <a:ext uri="{FF2B5EF4-FFF2-40B4-BE49-F238E27FC236}">
                <a16:creationId xmlns:a16="http://schemas.microsoft.com/office/drawing/2014/main" id="{82B90BE1-1A48-4A87-997C-9F6B3CA5A538}"/>
              </a:ext>
            </a:extLst>
          </p:cNvPr>
          <p:cNvSpPr txBox="1"/>
          <p:nvPr/>
        </p:nvSpPr>
        <p:spPr>
          <a:xfrm>
            <a:off x="5029200" y="8115300"/>
            <a:ext cx="3283283"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welcome</a:t>
            </a:r>
            <a:endParaRPr lang="en-US" sz="5400" b="1">
              <a:solidFill>
                <a:srgbClr val="FF0000"/>
              </a:solidFill>
              <a:latin typeface="+mj-lt"/>
            </a:endParaRPr>
          </a:p>
        </p:txBody>
      </p:sp>
    </p:spTree>
    <p:extLst>
      <p:ext uri="{BB962C8B-B14F-4D97-AF65-F5344CB8AC3E}">
        <p14:creationId xmlns:p14="http://schemas.microsoft.com/office/powerpoint/2010/main" val="56096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arn(inVertical)">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arn(inVertical)">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arn(inVertical)">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arn(inVertical)">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barn(inVertical)">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barn(inVertical)">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barn(inVertical)">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barn(inVertical)">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16" grpId="0"/>
      <p:bldP spid="17" grpId="0"/>
      <p:bldP spid="18" grpId="0"/>
      <p:bldP spid="19" grpId="0"/>
      <p:bldP spid="20" grpId="0"/>
      <p:bldP spid="28" grpId="0"/>
      <p:bldP spid="30" grpId="0"/>
      <p:bldP spid="36"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flipH="1">
            <a:off x="14820282" y="8294020"/>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321861" y="136019"/>
            <a:ext cx="17661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the following conversations with missing words.</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653227" y="803850"/>
            <a:ext cx="16694148" cy="8679299"/>
          </a:xfrm>
          <a:prstGeom prst="rect">
            <a:avLst/>
          </a:prstGeom>
          <a:noFill/>
        </p:spPr>
        <p:txBody>
          <a:bodyPr wrap="square">
            <a:spAutoFit/>
          </a:bodyPr>
          <a:lstStyle/>
          <a:p>
            <a:pPr algn="just">
              <a:spcAft>
                <a:spcPts val="60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Conversation B</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4023995" algn="r"/>
                <a:tab pos="4152900" algn="l"/>
              </a:tabLs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Excuse me. Is (</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restaurant near here?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118995" algn="r"/>
                <a:tab pos="2167255" algn="l"/>
                <a:tab pos="4533900" algn="r"/>
                <a:tab pos="4582160" algn="l"/>
              </a:tabLs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Lan:</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Oh, yes. But it's not very near here. Turn right into Tran Phu Street. (</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first turning (</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left. You</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will be on Nguyen Trai Street. The restaurant is (</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end of the street.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That's so far.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tabLst>
                <a:tab pos="1751965" algn="l"/>
                <a:tab pos="3050540" algn="r"/>
                <a:tab pos="3098800" algn="l"/>
              </a:tabLs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Lan:</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do</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you go there?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 walk.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98625" algn="l"/>
                <a:tab pos="3888740" algn="l"/>
              </a:tabLs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Lan:</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You should go (</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___________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taxi.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Tourist: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Thank you. Bye.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98625" algn="l"/>
              </a:tabLst>
            </a:pP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Lan:</a:t>
            </a:r>
            <a:r>
              <a:rPr lang="en-US" sz="4400" b="1">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Not at all. Bye.</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6949FC0A-A92A-4D16-80F1-538C6A0FFAFD}"/>
              </a:ext>
            </a:extLst>
          </p:cNvPr>
          <p:cNvSpPr txBox="1"/>
          <p:nvPr/>
        </p:nvSpPr>
        <p:spPr>
          <a:xfrm>
            <a:off x="7188738" y="1418465"/>
            <a:ext cx="24256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there </a:t>
            </a:r>
            <a:endParaRPr lang="en-US" sz="4800" b="1">
              <a:solidFill>
                <a:srgbClr val="FF0000"/>
              </a:solidFill>
              <a:latin typeface="+mj-lt"/>
            </a:endParaRPr>
          </a:p>
        </p:txBody>
      </p:sp>
      <p:sp>
        <p:nvSpPr>
          <p:cNvPr id="18" name="TextBox 17">
            <a:extLst>
              <a:ext uri="{FF2B5EF4-FFF2-40B4-BE49-F238E27FC236}">
                <a16:creationId xmlns:a16="http://schemas.microsoft.com/office/drawing/2014/main" id="{F756CC63-2A32-4DC0-A767-B71F4A90290C}"/>
              </a:ext>
            </a:extLst>
          </p:cNvPr>
          <p:cNvSpPr txBox="1"/>
          <p:nvPr/>
        </p:nvSpPr>
        <p:spPr>
          <a:xfrm>
            <a:off x="2430966" y="2889040"/>
            <a:ext cx="2425653"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Take </a:t>
            </a:r>
            <a:endParaRPr lang="en-US" sz="4800" b="1">
              <a:solidFill>
                <a:srgbClr val="FF0000"/>
              </a:solidFill>
              <a:latin typeface="+mj-lt"/>
            </a:endParaRPr>
          </a:p>
        </p:txBody>
      </p:sp>
      <p:sp>
        <p:nvSpPr>
          <p:cNvPr id="19" name="TextBox 18">
            <a:extLst>
              <a:ext uri="{FF2B5EF4-FFF2-40B4-BE49-F238E27FC236}">
                <a16:creationId xmlns:a16="http://schemas.microsoft.com/office/drawing/2014/main" id="{90D5E4E7-5206-46E0-8801-56B1AFB147BB}"/>
              </a:ext>
            </a:extLst>
          </p:cNvPr>
          <p:cNvSpPr txBox="1"/>
          <p:nvPr/>
        </p:nvSpPr>
        <p:spPr>
          <a:xfrm>
            <a:off x="10045895" y="2889040"/>
            <a:ext cx="24256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on</a:t>
            </a:r>
            <a:endParaRPr lang="en-US" sz="4800" b="1">
              <a:solidFill>
                <a:srgbClr val="FF0000"/>
              </a:solidFill>
              <a:latin typeface="+mj-lt"/>
            </a:endParaRPr>
          </a:p>
        </p:txBody>
      </p:sp>
      <p:sp>
        <p:nvSpPr>
          <p:cNvPr id="20" name="TextBox 19">
            <a:extLst>
              <a:ext uri="{FF2B5EF4-FFF2-40B4-BE49-F238E27FC236}">
                <a16:creationId xmlns:a16="http://schemas.microsoft.com/office/drawing/2014/main" id="{4955DE7B-765A-408F-A44F-7F86A3458EA0}"/>
              </a:ext>
            </a:extLst>
          </p:cNvPr>
          <p:cNvSpPr txBox="1"/>
          <p:nvPr/>
        </p:nvSpPr>
        <p:spPr>
          <a:xfrm>
            <a:off x="11598615" y="3512095"/>
            <a:ext cx="24256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at</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825E3782-CE9F-4274-959A-AC178F77065D}"/>
              </a:ext>
            </a:extLst>
          </p:cNvPr>
          <p:cNvSpPr txBox="1"/>
          <p:nvPr/>
        </p:nvSpPr>
        <p:spPr>
          <a:xfrm>
            <a:off x="3427078" y="5645580"/>
            <a:ext cx="2425653" cy="830997"/>
          </a:xfrm>
          <a:prstGeom prst="rect">
            <a:avLst/>
          </a:prstGeom>
          <a:noFill/>
        </p:spPr>
        <p:txBody>
          <a:bodyPr wrap="square">
            <a:spAutoFit/>
          </a:bodyPr>
          <a:lstStyle/>
          <a:p>
            <a:r>
              <a:rPr lang="en-US" sz="4800" b="1">
                <a:solidFill>
                  <a:srgbClr val="FF0000"/>
                </a:solidFill>
                <a:latin typeface="+mj-lt"/>
              </a:rPr>
              <a:t>How</a:t>
            </a:r>
          </a:p>
        </p:txBody>
      </p:sp>
      <p:sp>
        <p:nvSpPr>
          <p:cNvPr id="30" name="TextBox 29">
            <a:extLst>
              <a:ext uri="{FF2B5EF4-FFF2-40B4-BE49-F238E27FC236}">
                <a16:creationId xmlns:a16="http://schemas.microsoft.com/office/drawing/2014/main" id="{3CDE0FDA-AD06-4F2C-987A-B7943AF45CD0}"/>
              </a:ext>
            </a:extLst>
          </p:cNvPr>
          <p:cNvSpPr txBox="1"/>
          <p:nvPr/>
        </p:nvSpPr>
        <p:spPr>
          <a:xfrm>
            <a:off x="6682734" y="7048500"/>
            <a:ext cx="24256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by</a:t>
            </a:r>
            <a:endParaRPr lang="en-US" sz="4800" b="1">
              <a:solidFill>
                <a:srgbClr val="FF0000"/>
              </a:solidFill>
              <a:latin typeface="+mj-lt"/>
            </a:endParaRPr>
          </a:p>
        </p:txBody>
      </p:sp>
    </p:spTree>
    <p:extLst>
      <p:ext uri="{BB962C8B-B14F-4D97-AF65-F5344CB8AC3E}">
        <p14:creationId xmlns:p14="http://schemas.microsoft.com/office/powerpoint/2010/main" val="208861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inVertical)">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barn(inVertical)">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barn(inVertical)">
                                      <p:cBhvr>
                                        <p:cTn id="8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17" grpId="0"/>
      <p:bldP spid="18" grpId="0"/>
      <p:bldP spid="19" grpId="0"/>
      <p:bldP spid="20" grpId="0"/>
      <p:bldP spid="28" grpId="0"/>
      <p:bldP spid="30"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2258639" y="43306"/>
            <a:ext cx="17661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Put the conversation in the correct order.</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653227" y="803850"/>
            <a:ext cx="16694148" cy="7402026"/>
          </a:xfrm>
          <a:prstGeom prst="rect">
            <a:avLst/>
          </a:prstGeom>
          <a:noFill/>
        </p:spPr>
        <p:txBody>
          <a:bodyPr wrap="square">
            <a:spAutoFit/>
          </a:bodyPr>
          <a:lstStyle/>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a.</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long does it take to get there?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b.</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Thank you so much.</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c.</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Excuse me! Could you tell me the way to the nearest supermarket, please?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d.</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Yes. There is a bank opposite the post office.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e.</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Not at all.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f.</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Go straight on and turn left at the bookstore. The supermarket will be across the street, next to the post office.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g.</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It’s just a fifteen-minute walk.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22375" algn="l"/>
              </a:tabLst>
            </a:pPr>
            <a:r>
              <a:rPr lang="en-US" sz="4400" b="1">
                <a:latin typeface="Calibri" panose="020F0502020204030204" pitchFamily="34" charset="0"/>
                <a:ea typeface="Cambria" panose="02040503050406030204" pitchFamily="18" charset="0"/>
                <a:cs typeface="Cambria" panose="02040503050406030204" pitchFamily="18" charset="0"/>
              </a:rPr>
              <a:t>h.</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Thanks a lot. Is there a bank near the supermarket?</a:t>
            </a:r>
            <a:endParaRPr lang="en-US" sz="48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7" name="Table 6">
            <a:extLst>
              <a:ext uri="{FF2B5EF4-FFF2-40B4-BE49-F238E27FC236}">
                <a16:creationId xmlns:a16="http://schemas.microsoft.com/office/drawing/2014/main" id="{716E60AC-56A5-4162-9FEF-A680AD57AF79}"/>
              </a:ext>
            </a:extLst>
          </p:cNvPr>
          <p:cNvGraphicFramePr>
            <a:graphicFrameLocks noGrp="1"/>
          </p:cNvGraphicFramePr>
          <p:nvPr>
            <p:extLst>
              <p:ext uri="{D42A27DB-BD31-4B8C-83A1-F6EECF244321}">
                <p14:modId xmlns:p14="http://schemas.microsoft.com/office/powerpoint/2010/main" val="3881682461"/>
              </p:ext>
            </p:extLst>
          </p:nvPr>
        </p:nvGraphicFramePr>
        <p:xfrm>
          <a:off x="1417127" y="8643215"/>
          <a:ext cx="15347900" cy="652780"/>
        </p:xfrm>
        <a:graphic>
          <a:graphicData uri="http://schemas.openxmlformats.org/drawingml/2006/table">
            <a:tbl>
              <a:tblPr firstRow="1" firstCol="1" bandRow="1"/>
              <a:tblGrid>
                <a:gridCol w="1917605">
                  <a:extLst>
                    <a:ext uri="{9D8B030D-6E8A-4147-A177-3AD203B41FA5}">
                      <a16:colId xmlns:a16="http://schemas.microsoft.com/office/drawing/2014/main" val="1161213796"/>
                    </a:ext>
                  </a:extLst>
                </a:gridCol>
                <a:gridCol w="1917605">
                  <a:extLst>
                    <a:ext uri="{9D8B030D-6E8A-4147-A177-3AD203B41FA5}">
                      <a16:colId xmlns:a16="http://schemas.microsoft.com/office/drawing/2014/main" val="1327740654"/>
                    </a:ext>
                  </a:extLst>
                </a:gridCol>
                <a:gridCol w="1917605">
                  <a:extLst>
                    <a:ext uri="{9D8B030D-6E8A-4147-A177-3AD203B41FA5}">
                      <a16:colId xmlns:a16="http://schemas.microsoft.com/office/drawing/2014/main" val="3405963255"/>
                    </a:ext>
                  </a:extLst>
                </a:gridCol>
                <a:gridCol w="1919017">
                  <a:extLst>
                    <a:ext uri="{9D8B030D-6E8A-4147-A177-3AD203B41FA5}">
                      <a16:colId xmlns:a16="http://schemas.microsoft.com/office/drawing/2014/main" val="1275057942"/>
                    </a:ext>
                  </a:extLst>
                </a:gridCol>
                <a:gridCol w="1919017">
                  <a:extLst>
                    <a:ext uri="{9D8B030D-6E8A-4147-A177-3AD203B41FA5}">
                      <a16:colId xmlns:a16="http://schemas.microsoft.com/office/drawing/2014/main" val="50792634"/>
                    </a:ext>
                  </a:extLst>
                </a:gridCol>
                <a:gridCol w="1919017">
                  <a:extLst>
                    <a:ext uri="{9D8B030D-6E8A-4147-A177-3AD203B41FA5}">
                      <a16:colId xmlns:a16="http://schemas.microsoft.com/office/drawing/2014/main" val="1517871323"/>
                    </a:ext>
                  </a:extLst>
                </a:gridCol>
                <a:gridCol w="1919017">
                  <a:extLst>
                    <a:ext uri="{9D8B030D-6E8A-4147-A177-3AD203B41FA5}">
                      <a16:colId xmlns:a16="http://schemas.microsoft.com/office/drawing/2014/main" val="106412180"/>
                    </a:ext>
                  </a:extLst>
                </a:gridCol>
                <a:gridCol w="1919017">
                  <a:extLst>
                    <a:ext uri="{9D8B030D-6E8A-4147-A177-3AD203B41FA5}">
                      <a16:colId xmlns:a16="http://schemas.microsoft.com/office/drawing/2014/main" val="2579541608"/>
                    </a:ext>
                  </a:extLst>
                </a:gridCol>
              </a:tblGrid>
              <a:tr h="326390">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1.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2.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3.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4.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5.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6.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7.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50000"/>
                        </a:lnSpc>
                        <a:spcAft>
                          <a:spcPts val="800"/>
                        </a:spcAft>
                      </a:pPr>
                      <a:r>
                        <a:rPr lang="en-US" sz="3200" b="1">
                          <a:solidFill>
                            <a:srgbClr val="0070C0"/>
                          </a:solidFill>
                          <a:effectLst/>
                          <a:latin typeface="Calibri" panose="020F0502020204030204" pitchFamily="34" charset="0"/>
                          <a:ea typeface="Cambria" panose="02040503050406030204" pitchFamily="18" charset="0"/>
                          <a:cs typeface="Cambria" panose="02040503050406030204" pitchFamily="18" charset="0"/>
                        </a:rPr>
                        <a:t>8. _____</a:t>
                      </a:r>
                      <a:endParaRPr lang="en-US" sz="3200" b="1">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3801392"/>
                  </a:ext>
                </a:extLst>
              </a:tr>
            </a:tbl>
          </a:graphicData>
        </a:graphic>
      </p:graphicFrame>
      <p:sp>
        <p:nvSpPr>
          <p:cNvPr id="8" name="Rectangle 1">
            <a:extLst>
              <a:ext uri="{FF2B5EF4-FFF2-40B4-BE49-F238E27FC236}">
                <a16:creationId xmlns:a16="http://schemas.microsoft.com/office/drawing/2014/main" id="{1793CCAA-2603-443F-B070-12F89EF9DD82}"/>
              </a:ext>
            </a:extLst>
          </p:cNvPr>
          <p:cNvSpPr>
            <a:spLocks noChangeArrowheads="1"/>
          </p:cNvSpPr>
          <p:nvPr/>
        </p:nvSpPr>
        <p:spPr bwMode="auto">
          <a:xfrm>
            <a:off x="531884" y="8091107"/>
            <a:ext cx="280897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bmk="bookmark140">
                <a:ln>
                  <a:noFill/>
                </a:ln>
                <a:solidFill>
                  <a:srgbClr val="000000"/>
                </a:solidFill>
                <a:effectLst/>
                <a:latin typeface="Calibri" panose="020F0502020204030204" pitchFamily="34" charset="0"/>
                <a:ea typeface="Cambria" panose="02040503050406030204" pitchFamily="18" charset="0"/>
                <a:cs typeface="Calibri" panose="020F0502020204030204" pitchFamily="34" charset="0"/>
              </a:rPr>
              <a:t>Your answer</a:t>
            </a:r>
            <a:endParaRPr kumimoji="0" lang="en-US" altLang="en-US" sz="4000" b="0" i="0" u="none" strike="noStrike" cap="none" normalizeH="0" baseline="0">
              <a:ln>
                <a:noFill/>
              </a:ln>
              <a:solidFill>
                <a:schemeClr val="tx1"/>
              </a:solidFill>
              <a:effectLst/>
              <a:latin typeface="Arial" panose="020B0604020202020204" pitchFamily="34" charset="0"/>
            </a:endParaRPr>
          </a:p>
        </p:txBody>
      </p:sp>
      <p:sp>
        <p:nvSpPr>
          <p:cNvPr id="19" name="TextBox 18">
            <a:extLst>
              <a:ext uri="{FF2B5EF4-FFF2-40B4-BE49-F238E27FC236}">
                <a16:creationId xmlns:a16="http://schemas.microsoft.com/office/drawing/2014/main" id="{52959E2A-4CB5-4291-A07A-ADCC2ACCDED0}"/>
              </a:ext>
            </a:extLst>
          </p:cNvPr>
          <p:cNvSpPr txBox="1"/>
          <p:nvPr/>
        </p:nvSpPr>
        <p:spPr>
          <a:xfrm>
            <a:off x="2094848" y="8366791"/>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c</a:t>
            </a:r>
            <a:endParaRPr lang="en-US" sz="6600" b="1">
              <a:solidFill>
                <a:srgbClr val="FF0000"/>
              </a:solidFill>
              <a:latin typeface="+mj-lt"/>
            </a:endParaRPr>
          </a:p>
        </p:txBody>
      </p:sp>
      <p:sp>
        <p:nvSpPr>
          <p:cNvPr id="20" name="TextBox 19">
            <a:extLst>
              <a:ext uri="{FF2B5EF4-FFF2-40B4-BE49-F238E27FC236}">
                <a16:creationId xmlns:a16="http://schemas.microsoft.com/office/drawing/2014/main" id="{981818B2-A0AA-4100-BABA-C35141196449}"/>
              </a:ext>
            </a:extLst>
          </p:cNvPr>
          <p:cNvSpPr txBox="1"/>
          <p:nvPr/>
        </p:nvSpPr>
        <p:spPr>
          <a:xfrm>
            <a:off x="4065806" y="8378904"/>
            <a:ext cx="1263805" cy="1107996"/>
          </a:xfrm>
          <a:prstGeom prst="rect">
            <a:avLst/>
          </a:prstGeom>
          <a:noFill/>
        </p:spPr>
        <p:txBody>
          <a:bodyPr wrap="square">
            <a:spAutoFit/>
          </a:bodyPr>
          <a:lstStyle/>
          <a:p>
            <a:r>
              <a:rPr lang="en-US" sz="6600" b="1">
                <a:solidFill>
                  <a:srgbClr val="FF0000"/>
                </a:solidFill>
                <a:latin typeface="+mj-lt"/>
              </a:rPr>
              <a:t>f</a:t>
            </a:r>
          </a:p>
        </p:txBody>
      </p:sp>
      <p:sp>
        <p:nvSpPr>
          <p:cNvPr id="28" name="TextBox 27">
            <a:extLst>
              <a:ext uri="{FF2B5EF4-FFF2-40B4-BE49-F238E27FC236}">
                <a16:creationId xmlns:a16="http://schemas.microsoft.com/office/drawing/2014/main" id="{5655D7A6-1953-4938-84B2-8D4DD432E302}"/>
              </a:ext>
            </a:extLst>
          </p:cNvPr>
          <p:cNvSpPr txBox="1"/>
          <p:nvPr/>
        </p:nvSpPr>
        <p:spPr>
          <a:xfrm>
            <a:off x="5806861" y="8378904"/>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a</a:t>
            </a:r>
            <a:endParaRPr lang="en-US" sz="6600" b="1">
              <a:solidFill>
                <a:srgbClr val="FF0000"/>
              </a:solidFill>
              <a:latin typeface="+mj-lt"/>
            </a:endParaRPr>
          </a:p>
        </p:txBody>
      </p:sp>
      <p:sp>
        <p:nvSpPr>
          <p:cNvPr id="30" name="TextBox 29">
            <a:extLst>
              <a:ext uri="{FF2B5EF4-FFF2-40B4-BE49-F238E27FC236}">
                <a16:creationId xmlns:a16="http://schemas.microsoft.com/office/drawing/2014/main" id="{CF7590F7-F652-4B67-A74F-4D576F399032}"/>
              </a:ext>
            </a:extLst>
          </p:cNvPr>
          <p:cNvSpPr txBox="1"/>
          <p:nvPr/>
        </p:nvSpPr>
        <p:spPr>
          <a:xfrm>
            <a:off x="7760591" y="8363800"/>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g</a:t>
            </a:r>
            <a:endParaRPr lang="en-US" sz="6600" b="1">
              <a:solidFill>
                <a:srgbClr val="FF0000"/>
              </a:solidFill>
              <a:latin typeface="+mj-lt"/>
            </a:endParaRPr>
          </a:p>
        </p:txBody>
      </p:sp>
      <p:sp>
        <p:nvSpPr>
          <p:cNvPr id="32" name="TextBox 31">
            <a:extLst>
              <a:ext uri="{FF2B5EF4-FFF2-40B4-BE49-F238E27FC236}">
                <a16:creationId xmlns:a16="http://schemas.microsoft.com/office/drawing/2014/main" id="{A46347FD-21A0-4ED9-83D3-4F812E3CE680}"/>
              </a:ext>
            </a:extLst>
          </p:cNvPr>
          <p:cNvSpPr txBox="1"/>
          <p:nvPr/>
        </p:nvSpPr>
        <p:spPr>
          <a:xfrm>
            <a:off x="9749344" y="8406681"/>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h</a:t>
            </a:r>
            <a:endParaRPr lang="en-US" sz="6600" b="1">
              <a:solidFill>
                <a:srgbClr val="FF0000"/>
              </a:solidFill>
              <a:latin typeface="+mj-lt"/>
            </a:endParaRPr>
          </a:p>
        </p:txBody>
      </p:sp>
      <p:sp>
        <p:nvSpPr>
          <p:cNvPr id="33" name="TextBox 32">
            <a:extLst>
              <a:ext uri="{FF2B5EF4-FFF2-40B4-BE49-F238E27FC236}">
                <a16:creationId xmlns:a16="http://schemas.microsoft.com/office/drawing/2014/main" id="{2155D0BD-EC3E-431C-9B82-D3399B92CE07}"/>
              </a:ext>
            </a:extLst>
          </p:cNvPr>
          <p:cNvSpPr txBox="1"/>
          <p:nvPr/>
        </p:nvSpPr>
        <p:spPr>
          <a:xfrm>
            <a:off x="11688129" y="8363800"/>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d</a:t>
            </a:r>
            <a:endParaRPr lang="en-US" sz="6600" b="1">
              <a:solidFill>
                <a:srgbClr val="FF0000"/>
              </a:solidFill>
              <a:latin typeface="+mj-lt"/>
            </a:endParaRPr>
          </a:p>
        </p:txBody>
      </p:sp>
      <p:sp>
        <p:nvSpPr>
          <p:cNvPr id="34" name="TextBox 33">
            <a:extLst>
              <a:ext uri="{FF2B5EF4-FFF2-40B4-BE49-F238E27FC236}">
                <a16:creationId xmlns:a16="http://schemas.microsoft.com/office/drawing/2014/main" id="{38A909D6-FDAB-4274-B504-3454A76768BB}"/>
              </a:ext>
            </a:extLst>
          </p:cNvPr>
          <p:cNvSpPr txBox="1"/>
          <p:nvPr/>
        </p:nvSpPr>
        <p:spPr>
          <a:xfrm>
            <a:off x="13626914" y="8386558"/>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b</a:t>
            </a:r>
            <a:endParaRPr lang="en-US" sz="6600" b="1">
              <a:solidFill>
                <a:srgbClr val="FF0000"/>
              </a:solidFill>
              <a:latin typeface="+mj-lt"/>
            </a:endParaRPr>
          </a:p>
        </p:txBody>
      </p:sp>
      <p:sp>
        <p:nvSpPr>
          <p:cNvPr id="35" name="TextBox 34">
            <a:extLst>
              <a:ext uri="{FF2B5EF4-FFF2-40B4-BE49-F238E27FC236}">
                <a16:creationId xmlns:a16="http://schemas.microsoft.com/office/drawing/2014/main" id="{068F9FFF-B29B-4668-B0AC-DE6351D02C6E}"/>
              </a:ext>
            </a:extLst>
          </p:cNvPr>
          <p:cNvSpPr txBox="1"/>
          <p:nvPr/>
        </p:nvSpPr>
        <p:spPr>
          <a:xfrm>
            <a:off x="15455391" y="8406681"/>
            <a:ext cx="12638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e</a:t>
            </a:r>
            <a:endParaRPr lang="en-US" sz="6600" b="1">
              <a:solidFill>
                <a:srgbClr val="FF0000"/>
              </a:solidFill>
              <a:latin typeface="+mj-lt"/>
            </a:endParaRPr>
          </a:p>
        </p:txBody>
      </p:sp>
    </p:spTree>
    <p:extLst>
      <p:ext uri="{BB962C8B-B14F-4D97-AF65-F5344CB8AC3E}">
        <p14:creationId xmlns:p14="http://schemas.microsoft.com/office/powerpoint/2010/main" val="261995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par>
                                <p:cTn id="53" presetID="31"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 calcmode="lin" valueType="num">
                                      <p:cBhvr>
                                        <p:cTn id="57" dur="500" fill="hold"/>
                                        <p:tgtEl>
                                          <p:spTgt spid="7"/>
                                        </p:tgtEl>
                                        <p:attrNameLst>
                                          <p:attrName>style.rotation</p:attrName>
                                        </p:attrNameLst>
                                      </p:cBhvr>
                                      <p:tavLst>
                                        <p:tav tm="0">
                                          <p:val>
                                            <p:fltVal val="90"/>
                                          </p:val>
                                        </p:tav>
                                        <p:tav tm="100000">
                                          <p:val>
                                            <p:fltVal val="0"/>
                                          </p:val>
                                        </p:tav>
                                      </p:tavLst>
                                    </p:anim>
                                    <p:animEffect transition="in" filter="fade">
                                      <p:cBhvr>
                                        <p:cTn id="58" dur="500"/>
                                        <p:tgtEl>
                                          <p:spTgt spid="7"/>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 calcmode="lin" valueType="num">
                                      <p:cBhvr>
                                        <p:cTn id="63" dur="500" fill="hold"/>
                                        <p:tgtEl>
                                          <p:spTgt spid="8"/>
                                        </p:tgtEl>
                                        <p:attrNameLst>
                                          <p:attrName>style.rotation</p:attrName>
                                        </p:attrNameLst>
                                      </p:cBhvr>
                                      <p:tavLst>
                                        <p:tav tm="0">
                                          <p:val>
                                            <p:fltVal val="90"/>
                                          </p:val>
                                        </p:tav>
                                        <p:tav tm="100000">
                                          <p:val>
                                            <p:fltVal val="0"/>
                                          </p:val>
                                        </p:tav>
                                      </p:tavLst>
                                    </p:anim>
                                    <p:animEffect transition="in" filter="fade">
                                      <p:cBhvr>
                                        <p:cTn id="64" dur="5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barn(inVertical)">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barn(inVertical)">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barn(inVertical)">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barn(inVertical)">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barn(inVertical)">
                                      <p:cBhvr>
                                        <p:cTn id="89" dur="500"/>
                                        <p:tgtEl>
                                          <p:spTgt spid="32"/>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barn(inVertical)">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barn(inVertical)">
                                      <p:cBhvr>
                                        <p:cTn id="99" dur="500"/>
                                        <p:tgtEl>
                                          <p:spTgt spid="34"/>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barn(inVertical)">
                                      <p:cBhvr>
                                        <p:cTn id="10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8" grpId="0"/>
      <p:bldP spid="19" grpId="0"/>
      <p:bldP spid="20" grpId="0"/>
      <p:bldP spid="28" grpId="0"/>
      <p:bldP spid="30" grpId="0"/>
      <p:bldP spid="32" grpId="0"/>
      <p:bldP spid="33" grpId="0"/>
      <p:bldP spid="34" grpId="0"/>
      <p:bldP spid="3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1956" y="2801339"/>
            <a:ext cx="18973800" cy="1615827"/>
          </a:xfrm>
          <a:prstGeom prst="rect">
            <a:avLst/>
          </a:prstGeom>
        </p:spPr>
        <p:txBody>
          <a:bodyPr wrap="square" lIns="0" tIns="0" rIns="0" bIns="0" rtlCol="0" anchor="t">
            <a:spAutoFit/>
          </a:bodyPr>
          <a:lstStyle/>
          <a:p>
            <a:pPr algn="ctr">
              <a:lnSpc>
                <a:spcPts val="12571"/>
              </a:lnSpc>
            </a:pPr>
            <a:r>
              <a:rPr lang="en-US" sz="11600">
                <a:solidFill>
                  <a:srgbClr val="84492D"/>
                </a:solidFill>
                <a:latin typeface="Marykate"/>
              </a:rPr>
              <a:t>PART 3. COMMUNICATION SKILLS</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III. READING</a:t>
            </a:r>
          </a:p>
        </p:txBody>
      </p:sp>
    </p:spTree>
    <p:extLst>
      <p:ext uri="{BB962C8B-B14F-4D97-AF65-F5344CB8AC3E}">
        <p14:creationId xmlns:p14="http://schemas.microsoft.com/office/powerpoint/2010/main" val="80233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2213445" y="385003"/>
            <a:ext cx="17661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Read the passage and answer the question.</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620043" y="1337600"/>
            <a:ext cx="16694148" cy="7478970"/>
          </a:xfrm>
          <a:prstGeom prst="rect">
            <a:avLst/>
          </a:prstGeom>
          <a:noFill/>
        </p:spPr>
        <p:txBody>
          <a:bodyPr wrap="square">
            <a:spAutoFit/>
          </a:bodyPr>
          <a:lstStyle/>
          <a:p>
            <a:pPr algn="just">
              <a:spcAft>
                <a:spcPts val="60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 live in a house near the sea. It is an old house, about 20 years old, and it is not very large. There are two bedrooms upstairs but no bathroom.</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bathroom is downstairs next to the kitchen and there is a living room where there is a lovely old fireplace. There is a garden goes down to the beach and in spring and summer there are flowers everywhere. I live alone with my dog, Boxer but we have many visitors. Many of my friends work in the city, so they often stay with me because they want to relax. I love my house for many reasons: the garden, the flowers in summer, the fire in winter.</a:t>
            </a:r>
            <a:endParaRPr lang="en-US" sz="54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78291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2213445" y="385003"/>
            <a:ext cx="17661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Read the passage and answer the question.</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1974719" y="1337600"/>
            <a:ext cx="15339471" cy="8540800"/>
          </a:xfrm>
          <a:prstGeom prst="rect">
            <a:avLst/>
          </a:prstGeom>
          <a:noFill/>
        </p:spPr>
        <p:txBody>
          <a:bodyPr wrap="square">
            <a:spAutoFit/>
          </a:bodyPr>
          <a:lstStyle/>
          <a:p>
            <a:pPr algn="just">
              <a:spcAft>
                <a:spcPts val="6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Where is the house?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It's near the sea.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old is the house?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It's about 20 years old.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many bedrooms are there upstairs?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There are two bedrooms.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Why does the owner of the house have so many visitors?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Because they want to relax.</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W</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hy does the owner love his house?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20967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He loves his house for many reasons: the garden, the flowers in summer, the fire in winter. </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77627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par>
                                <p:cTn id="53" presetID="31" presetClass="entr" presetSubtype="0" fill="hold" nodeType="withEffect">
                                  <p:stCondLst>
                                    <p:cond delay="0"/>
                                  </p:stCondLst>
                                  <p:childTnLst>
                                    <p:set>
                                      <p:cBhvr>
                                        <p:cTn id="54" dur="1" fill="hold">
                                          <p:stCondLst>
                                            <p:cond delay="0"/>
                                          </p:stCondLst>
                                        </p:cTn>
                                        <p:tgtEl>
                                          <p:spTgt spid="31">
                                            <p:txEl>
                                              <p:pRg st="0" end="0"/>
                                            </p:txEl>
                                          </p:spTgt>
                                        </p:tgtEl>
                                        <p:attrNameLst>
                                          <p:attrName>style.visibility</p:attrName>
                                        </p:attrNameLst>
                                      </p:cBhvr>
                                      <p:to>
                                        <p:strVal val="visible"/>
                                      </p:to>
                                    </p:set>
                                    <p:anim calcmode="lin" valueType="num">
                                      <p:cBhvr>
                                        <p:cTn id="55"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31">
                                            <p:txEl>
                                              <p:pRg st="0" end="0"/>
                                            </p:txEl>
                                          </p:spTgt>
                                        </p:tgtEl>
                                        <p:attrNameLst>
                                          <p:attrName>ppt_h</p:attrName>
                                        </p:attrNameLst>
                                      </p:cBhvr>
                                      <p:tavLst>
                                        <p:tav tm="0">
                                          <p:val>
                                            <p:fltVal val="0"/>
                                          </p:val>
                                        </p:tav>
                                        <p:tav tm="100000">
                                          <p:val>
                                            <p:strVal val="#ppt_h"/>
                                          </p:val>
                                        </p:tav>
                                      </p:tavLst>
                                    </p:anim>
                                    <p:anim calcmode="lin" valueType="num">
                                      <p:cBhvr>
                                        <p:cTn id="57" dur="500" fill="hold"/>
                                        <p:tgtEl>
                                          <p:spTgt spid="31">
                                            <p:txEl>
                                              <p:pRg st="0" end="0"/>
                                            </p:txEl>
                                          </p:spTgt>
                                        </p:tgtEl>
                                        <p:attrNameLst>
                                          <p:attrName>style.rotation</p:attrName>
                                        </p:attrNameLst>
                                      </p:cBhvr>
                                      <p:tavLst>
                                        <p:tav tm="0">
                                          <p:val>
                                            <p:fltVal val="90"/>
                                          </p:val>
                                        </p:tav>
                                        <p:tav tm="100000">
                                          <p:val>
                                            <p:fltVal val="0"/>
                                          </p:val>
                                        </p:tav>
                                      </p:tavLst>
                                    </p:anim>
                                    <p:animEffect transition="in" filter="fade">
                                      <p:cBhvr>
                                        <p:cTn id="58" dur="500"/>
                                        <p:tgtEl>
                                          <p:spTgt spid="31">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1">
                                            <p:txEl>
                                              <p:pRg st="2" end="2"/>
                                            </p:txEl>
                                          </p:spTgt>
                                        </p:tgtEl>
                                        <p:attrNameLst>
                                          <p:attrName>style.visibility</p:attrName>
                                        </p:attrNameLst>
                                      </p:cBhvr>
                                      <p:to>
                                        <p:strVal val="visible"/>
                                      </p:to>
                                    </p:set>
                                    <p:anim calcmode="lin" valueType="num">
                                      <p:cBhvr>
                                        <p:cTn id="61" dur="500" fill="hold"/>
                                        <p:tgtEl>
                                          <p:spTgt spid="31">
                                            <p:txEl>
                                              <p:pRg st="2" end="2"/>
                                            </p:txEl>
                                          </p:spTgt>
                                        </p:tgtEl>
                                        <p:attrNameLst>
                                          <p:attrName>ppt_w</p:attrName>
                                        </p:attrNameLst>
                                      </p:cBhvr>
                                      <p:tavLst>
                                        <p:tav tm="0">
                                          <p:val>
                                            <p:fltVal val="0"/>
                                          </p:val>
                                        </p:tav>
                                        <p:tav tm="100000">
                                          <p:val>
                                            <p:strVal val="#ppt_w"/>
                                          </p:val>
                                        </p:tav>
                                      </p:tavLst>
                                    </p:anim>
                                    <p:anim calcmode="lin" valueType="num">
                                      <p:cBhvr>
                                        <p:cTn id="62" dur="500" fill="hold"/>
                                        <p:tgtEl>
                                          <p:spTgt spid="31">
                                            <p:txEl>
                                              <p:pRg st="2" end="2"/>
                                            </p:txEl>
                                          </p:spTgt>
                                        </p:tgtEl>
                                        <p:attrNameLst>
                                          <p:attrName>ppt_h</p:attrName>
                                        </p:attrNameLst>
                                      </p:cBhvr>
                                      <p:tavLst>
                                        <p:tav tm="0">
                                          <p:val>
                                            <p:fltVal val="0"/>
                                          </p:val>
                                        </p:tav>
                                        <p:tav tm="100000">
                                          <p:val>
                                            <p:strVal val="#ppt_h"/>
                                          </p:val>
                                        </p:tav>
                                      </p:tavLst>
                                    </p:anim>
                                    <p:anim calcmode="lin" valueType="num">
                                      <p:cBhvr>
                                        <p:cTn id="63" dur="500" fill="hold"/>
                                        <p:tgtEl>
                                          <p:spTgt spid="31">
                                            <p:txEl>
                                              <p:pRg st="2" end="2"/>
                                            </p:txEl>
                                          </p:spTgt>
                                        </p:tgtEl>
                                        <p:attrNameLst>
                                          <p:attrName>style.rotation</p:attrName>
                                        </p:attrNameLst>
                                      </p:cBhvr>
                                      <p:tavLst>
                                        <p:tav tm="0">
                                          <p:val>
                                            <p:fltVal val="90"/>
                                          </p:val>
                                        </p:tav>
                                        <p:tav tm="100000">
                                          <p:val>
                                            <p:fltVal val="0"/>
                                          </p:val>
                                        </p:tav>
                                      </p:tavLst>
                                    </p:anim>
                                    <p:animEffect transition="in" filter="fade">
                                      <p:cBhvr>
                                        <p:cTn id="64" dur="500"/>
                                        <p:tgtEl>
                                          <p:spTgt spid="31">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31">
                                            <p:txEl>
                                              <p:pRg st="4" end="4"/>
                                            </p:txEl>
                                          </p:spTgt>
                                        </p:tgtEl>
                                        <p:attrNameLst>
                                          <p:attrName>style.visibility</p:attrName>
                                        </p:attrNameLst>
                                      </p:cBhvr>
                                      <p:to>
                                        <p:strVal val="visible"/>
                                      </p:to>
                                    </p:set>
                                    <p:anim calcmode="lin" valueType="num">
                                      <p:cBhvr>
                                        <p:cTn id="67" dur="500" fill="hold"/>
                                        <p:tgtEl>
                                          <p:spTgt spid="31">
                                            <p:txEl>
                                              <p:pRg st="4" end="4"/>
                                            </p:txEl>
                                          </p:spTgt>
                                        </p:tgtEl>
                                        <p:attrNameLst>
                                          <p:attrName>ppt_w</p:attrName>
                                        </p:attrNameLst>
                                      </p:cBhvr>
                                      <p:tavLst>
                                        <p:tav tm="0">
                                          <p:val>
                                            <p:fltVal val="0"/>
                                          </p:val>
                                        </p:tav>
                                        <p:tav tm="100000">
                                          <p:val>
                                            <p:strVal val="#ppt_w"/>
                                          </p:val>
                                        </p:tav>
                                      </p:tavLst>
                                    </p:anim>
                                    <p:anim calcmode="lin" valueType="num">
                                      <p:cBhvr>
                                        <p:cTn id="68" dur="500" fill="hold"/>
                                        <p:tgtEl>
                                          <p:spTgt spid="31">
                                            <p:txEl>
                                              <p:pRg st="4" end="4"/>
                                            </p:txEl>
                                          </p:spTgt>
                                        </p:tgtEl>
                                        <p:attrNameLst>
                                          <p:attrName>ppt_h</p:attrName>
                                        </p:attrNameLst>
                                      </p:cBhvr>
                                      <p:tavLst>
                                        <p:tav tm="0">
                                          <p:val>
                                            <p:fltVal val="0"/>
                                          </p:val>
                                        </p:tav>
                                        <p:tav tm="100000">
                                          <p:val>
                                            <p:strVal val="#ppt_h"/>
                                          </p:val>
                                        </p:tav>
                                      </p:tavLst>
                                    </p:anim>
                                    <p:anim calcmode="lin" valueType="num">
                                      <p:cBhvr>
                                        <p:cTn id="69" dur="500" fill="hold"/>
                                        <p:tgtEl>
                                          <p:spTgt spid="31">
                                            <p:txEl>
                                              <p:pRg st="4" end="4"/>
                                            </p:txEl>
                                          </p:spTgt>
                                        </p:tgtEl>
                                        <p:attrNameLst>
                                          <p:attrName>style.rotation</p:attrName>
                                        </p:attrNameLst>
                                      </p:cBhvr>
                                      <p:tavLst>
                                        <p:tav tm="0">
                                          <p:val>
                                            <p:fltVal val="90"/>
                                          </p:val>
                                        </p:tav>
                                        <p:tav tm="100000">
                                          <p:val>
                                            <p:fltVal val="0"/>
                                          </p:val>
                                        </p:tav>
                                      </p:tavLst>
                                    </p:anim>
                                    <p:animEffect transition="in" filter="fade">
                                      <p:cBhvr>
                                        <p:cTn id="70" dur="500"/>
                                        <p:tgtEl>
                                          <p:spTgt spid="31">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31">
                                            <p:txEl>
                                              <p:pRg st="6" end="6"/>
                                            </p:txEl>
                                          </p:spTgt>
                                        </p:tgtEl>
                                        <p:attrNameLst>
                                          <p:attrName>style.visibility</p:attrName>
                                        </p:attrNameLst>
                                      </p:cBhvr>
                                      <p:to>
                                        <p:strVal val="visible"/>
                                      </p:to>
                                    </p:set>
                                    <p:anim calcmode="lin" valueType="num">
                                      <p:cBhvr>
                                        <p:cTn id="73" dur="500" fill="hold"/>
                                        <p:tgtEl>
                                          <p:spTgt spid="31">
                                            <p:txEl>
                                              <p:pRg st="6" end="6"/>
                                            </p:txEl>
                                          </p:spTgt>
                                        </p:tgtEl>
                                        <p:attrNameLst>
                                          <p:attrName>ppt_w</p:attrName>
                                        </p:attrNameLst>
                                      </p:cBhvr>
                                      <p:tavLst>
                                        <p:tav tm="0">
                                          <p:val>
                                            <p:fltVal val="0"/>
                                          </p:val>
                                        </p:tav>
                                        <p:tav tm="100000">
                                          <p:val>
                                            <p:strVal val="#ppt_w"/>
                                          </p:val>
                                        </p:tav>
                                      </p:tavLst>
                                    </p:anim>
                                    <p:anim calcmode="lin" valueType="num">
                                      <p:cBhvr>
                                        <p:cTn id="74" dur="500" fill="hold"/>
                                        <p:tgtEl>
                                          <p:spTgt spid="31">
                                            <p:txEl>
                                              <p:pRg st="6" end="6"/>
                                            </p:txEl>
                                          </p:spTgt>
                                        </p:tgtEl>
                                        <p:attrNameLst>
                                          <p:attrName>ppt_h</p:attrName>
                                        </p:attrNameLst>
                                      </p:cBhvr>
                                      <p:tavLst>
                                        <p:tav tm="0">
                                          <p:val>
                                            <p:fltVal val="0"/>
                                          </p:val>
                                        </p:tav>
                                        <p:tav tm="100000">
                                          <p:val>
                                            <p:strVal val="#ppt_h"/>
                                          </p:val>
                                        </p:tav>
                                      </p:tavLst>
                                    </p:anim>
                                    <p:anim calcmode="lin" valueType="num">
                                      <p:cBhvr>
                                        <p:cTn id="75" dur="500" fill="hold"/>
                                        <p:tgtEl>
                                          <p:spTgt spid="31">
                                            <p:txEl>
                                              <p:pRg st="6" end="6"/>
                                            </p:txEl>
                                          </p:spTgt>
                                        </p:tgtEl>
                                        <p:attrNameLst>
                                          <p:attrName>style.rotation</p:attrName>
                                        </p:attrNameLst>
                                      </p:cBhvr>
                                      <p:tavLst>
                                        <p:tav tm="0">
                                          <p:val>
                                            <p:fltVal val="90"/>
                                          </p:val>
                                        </p:tav>
                                        <p:tav tm="100000">
                                          <p:val>
                                            <p:fltVal val="0"/>
                                          </p:val>
                                        </p:tav>
                                      </p:tavLst>
                                    </p:anim>
                                    <p:animEffect transition="in" filter="fade">
                                      <p:cBhvr>
                                        <p:cTn id="76" dur="500"/>
                                        <p:tgtEl>
                                          <p:spTgt spid="31">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31">
                                            <p:txEl>
                                              <p:pRg st="8" end="8"/>
                                            </p:txEl>
                                          </p:spTgt>
                                        </p:tgtEl>
                                        <p:attrNameLst>
                                          <p:attrName>style.visibility</p:attrName>
                                        </p:attrNameLst>
                                      </p:cBhvr>
                                      <p:to>
                                        <p:strVal val="visible"/>
                                      </p:to>
                                    </p:set>
                                    <p:anim calcmode="lin" valueType="num">
                                      <p:cBhvr>
                                        <p:cTn id="79" dur="500" fill="hold"/>
                                        <p:tgtEl>
                                          <p:spTgt spid="31">
                                            <p:txEl>
                                              <p:pRg st="8" end="8"/>
                                            </p:txEl>
                                          </p:spTgt>
                                        </p:tgtEl>
                                        <p:attrNameLst>
                                          <p:attrName>ppt_w</p:attrName>
                                        </p:attrNameLst>
                                      </p:cBhvr>
                                      <p:tavLst>
                                        <p:tav tm="0">
                                          <p:val>
                                            <p:fltVal val="0"/>
                                          </p:val>
                                        </p:tav>
                                        <p:tav tm="100000">
                                          <p:val>
                                            <p:strVal val="#ppt_w"/>
                                          </p:val>
                                        </p:tav>
                                      </p:tavLst>
                                    </p:anim>
                                    <p:anim calcmode="lin" valueType="num">
                                      <p:cBhvr>
                                        <p:cTn id="80" dur="500" fill="hold"/>
                                        <p:tgtEl>
                                          <p:spTgt spid="31">
                                            <p:txEl>
                                              <p:pRg st="8" end="8"/>
                                            </p:txEl>
                                          </p:spTgt>
                                        </p:tgtEl>
                                        <p:attrNameLst>
                                          <p:attrName>ppt_h</p:attrName>
                                        </p:attrNameLst>
                                      </p:cBhvr>
                                      <p:tavLst>
                                        <p:tav tm="0">
                                          <p:val>
                                            <p:fltVal val="0"/>
                                          </p:val>
                                        </p:tav>
                                        <p:tav tm="100000">
                                          <p:val>
                                            <p:strVal val="#ppt_h"/>
                                          </p:val>
                                        </p:tav>
                                      </p:tavLst>
                                    </p:anim>
                                    <p:anim calcmode="lin" valueType="num">
                                      <p:cBhvr>
                                        <p:cTn id="81" dur="500" fill="hold"/>
                                        <p:tgtEl>
                                          <p:spTgt spid="31">
                                            <p:txEl>
                                              <p:pRg st="8" end="8"/>
                                            </p:txEl>
                                          </p:spTgt>
                                        </p:tgtEl>
                                        <p:attrNameLst>
                                          <p:attrName>style.rotation</p:attrName>
                                        </p:attrNameLst>
                                      </p:cBhvr>
                                      <p:tavLst>
                                        <p:tav tm="0">
                                          <p:val>
                                            <p:fltVal val="90"/>
                                          </p:val>
                                        </p:tav>
                                        <p:tav tm="100000">
                                          <p:val>
                                            <p:fltVal val="0"/>
                                          </p:val>
                                        </p:tav>
                                      </p:tavLst>
                                    </p:anim>
                                    <p:animEffect transition="in" filter="fade">
                                      <p:cBhvr>
                                        <p:cTn id="82" dur="500"/>
                                        <p:tgtEl>
                                          <p:spTgt spid="31">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31">
                                            <p:txEl>
                                              <p:pRg st="1" end="1"/>
                                            </p:txEl>
                                          </p:spTgt>
                                        </p:tgtEl>
                                        <p:attrNameLst>
                                          <p:attrName>style.visibility</p:attrName>
                                        </p:attrNameLst>
                                      </p:cBhvr>
                                      <p:to>
                                        <p:strVal val="visible"/>
                                      </p:to>
                                    </p:set>
                                    <p:anim calcmode="lin" valueType="num">
                                      <p:cBhvr>
                                        <p:cTn id="87" dur="500" fill="hold"/>
                                        <p:tgtEl>
                                          <p:spTgt spid="31">
                                            <p:txEl>
                                              <p:pRg st="1" end="1"/>
                                            </p:txEl>
                                          </p:spTgt>
                                        </p:tgtEl>
                                        <p:attrNameLst>
                                          <p:attrName>ppt_w</p:attrName>
                                        </p:attrNameLst>
                                      </p:cBhvr>
                                      <p:tavLst>
                                        <p:tav tm="0">
                                          <p:val>
                                            <p:fltVal val="0"/>
                                          </p:val>
                                        </p:tav>
                                        <p:tav tm="100000">
                                          <p:val>
                                            <p:strVal val="#ppt_w"/>
                                          </p:val>
                                        </p:tav>
                                      </p:tavLst>
                                    </p:anim>
                                    <p:anim calcmode="lin" valueType="num">
                                      <p:cBhvr>
                                        <p:cTn id="88" dur="500" fill="hold"/>
                                        <p:tgtEl>
                                          <p:spTgt spid="31">
                                            <p:txEl>
                                              <p:pRg st="1" end="1"/>
                                            </p:txEl>
                                          </p:spTgt>
                                        </p:tgtEl>
                                        <p:attrNameLst>
                                          <p:attrName>ppt_h</p:attrName>
                                        </p:attrNameLst>
                                      </p:cBhvr>
                                      <p:tavLst>
                                        <p:tav tm="0">
                                          <p:val>
                                            <p:fltVal val="0"/>
                                          </p:val>
                                        </p:tav>
                                        <p:tav tm="100000">
                                          <p:val>
                                            <p:strVal val="#ppt_h"/>
                                          </p:val>
                                        </p:tav>
                                      </p:tavLst>
                                    </p:anim>
                                    <p:anim calcmode="lin" valueType="num">
                                      <p:cBhvr>
                                        <p:cTn id="89" dur="500" fill="hold"/>
                                        <p:tgtEl>
                                          <p:spTgt spid="31">
                                            <p:txEl>
                                              <p:pRg st="1" end="1"/>
                                            </p:txEl>
                                          </p:spTgt>
                                        </p:tgtEl>
                                        <p:attrNameLst>
                                          <p:attrName>style.rotation</p:attrName>
                                        </p:attrNameLst>
                                      </p:cBhvr>
                                      <p:tavLst>
                                        <p:tav tm="0">
                                          <p:val>
                                            <p:fltVal val="90"/>
                                          </p:val>
                                        </p:tav>
                                        <p:tav tm="100000">
                                          <p:val>
                                            <p:fltVal val="0"/>
                                          </p:val>
                                        </p:tav>
                                      </p:tavLst>
                                    </p:anim>
                                    <p:animEffect transition="in" filter="fade">
                                      <p:cBhvr>
                                        <p:cTn id="90" dur="500"/>
                                        <p:tgtEl>
                                          <p:spTgt spid="31">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31">
                                            <p:txEl>
                                              <p:pRg st="3" end="3"/>
                                            </p:txEl>
                                          </p:spTgt>
                                        </p:tgtEl>
                                        <p:attrNameLst>
                                          <p:attrName>style.visibility</p:attrName>
                                        </p:attrNameLst>
                                      </p:cBhvr>
                                      <p:to>
                                        <p:strVal val="visible"/>
                                      </p:to>
                                    </p:set>
                                    <p:anim calcmode="lin" valueType="num">
                                      <p:cBhvr>
                                        <p:cTn id="95" dur="500" fill="hold"/>
                                        <p:tgtEl>
                                          <p:spTgt spid="31">
                                            <p:txEl>
                                              <p:pRg st="3" end="3"/>
                                            </p:txEl>
                                          </p:spTgt>
                                        </p:tgtEl>
                                        <p:attrNameLst>
                                          <p:attrName>ppt_w</p:attrName>
                                        </p:attrNameLst>
                                      </p:cBhvr>
                                      <p:tavLst>
                                        <p:tav tm="0">
                                          <p:val>
                                            <p:fltVal val="0"/>
                                          </p:val>
                                        </p:tav>
                                        <p:tav tm="100000">
                                          <p:val>
                                            <p:strVal val="#ppt_w"/>
                                          </p:val>
                                        </p:tav>
                                      </p:tavLst>
                                    </p:anim>
                                    <p:anim calcmode="lin" valueType="num">
                                      <p:cBhvr>
                                        <p:cTn id="96" dur="500" fill="hold"/>
                                        <p:tgtEl>
                                          <p:spTgt spid="31">
                                            <p:txEl>
                                              <p:pRg st="3" end="3"/>
                                            </p:txEl>
                                          </p:spTgt>
                                        </p:tgtEl>
                                        <p:attrNameLst>
                                          <p:attrName>ppt_h</p:attrName>
                                        </p:attrNameLst>
                                      </p:cBhvr>
                                      <p:tavLst>
                                        <p:tav tm="0">
                                          <p:val>
                                            <p:fltVal val="0"/>
                                          </p:val>
                                        </p:tav>
                                        <p:tav tm="100000">
                                          <p:val>
                                            <p:strVal val="#ppt_h"/>
                                          </p:val>
                                        </p:tav>
                                      </p:tavLst>
                                    </p:anim>
                                    <p:anim calcmode="lin" valueType="num">
                                      <p:cBhvr>
                                        <p:cTn id="97" dur="500" fill="hold"/>
                                        <p:tgtEl>
                                          <p:spTgt spid="31">
                                            <p:txEl>
                                              <p:pRg st="3" end="3"/>
                                            </p:txEl>
                                          </p:spTgt>
                                        </p:tgtEl>
                                        <p:attrNameLst>
                                          <p:attrName>style.rotation</p:attrName>
                                        </p:attrNameLst>
                                      </p:cBhvr>
                                      <p:tavLst>
                                        <p:tav tm="0">
                                          <p:val>
                                            <p:fltVal val="90"/>
                                          </p:val>
                                        </p:tav>
                                        <p:tav tm="100000">
                                          <p:val>
                                            <p:fltVal val="0"/>
                                          </p:val>
                                        </p:tav>
                                      </p:tavLst>
                                    </p:anim>
                                    <p:animEffect transition="in" filter="fade">
                                      <p:cBhvr>
                                        <p:cTn id="98" dur="500"/>
                                        <p:tgtEl>
                                          <p:spTgt spid="31">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31">
                                            <p:txEl>
                                              <p:pRg st="5" end="5"/>
                                            </p:txEl>
                                          </p:spTgt>
                                        </p:tgtEl>
                                        <p:attrNameLst>
                                          <p:attrName>style.visibility</p:attrName>
                                        </p:attrNameLst>
                                      </p:cBhvr>
                                      <p:to>
                                        <p:strVal val="visible"/>
                                      </p:to>
                                    </p:set>
                                    <p:anim calcmode="lin" valueType="num">
                                      <p:cBhvr>
                                        <p:cTn id="103" dur="500" fill="hold"/>
                                        <p:tgtEl>
                                          <p:spTgt spid="31">
                                            <p:txEl>
                                              <p:pRg st="5" end="5"/>
                                            </p:txEl>
                                          </p:spTgt>
                                        </p:tgtEl>
                                        <p:attrNameLst>
                                          <p:attrName>ppt_w</p:attrName>
                                        </p:attrNameLst>
                                      </p:cBhvr>
                                      <p:tavLst>
                                        <p:tav tm="0">
                                          <p:val>
                                            <p:fltVal val="0"/>
                                          </p:val>
                                        </p:tav>
                                        <p:tav tm="100000">
                                          <p:val>
                                            <p:strVal val="#ppt_w"/>
                                          </p:val>
                                        </p:tav>
                                      </p:tavLst>
                                    </p:anim>
                                    <p:anim calcmode="lin" valueType="num">
                                      <p:cBhvr>
                                        <p:cTn id="104" dur="500" fill="hold"/>
                                        <p:tgtEl>
                                          <p:spTgt spid="31">
                                            <p:txEl>
                                              <p:pRg st="5" end="5"/>
                                            </p:txEl>
                                          </p:spTgt>
                                        </p:tgtEl>
                                        <p:attrNameLst>
                                          <p:attrName>ppt_h</p:attrName>
                                        </p:attrNameLst>
                                      </p:cBhvr>
                                      <p:tavLst>
                                        <p:tav tm="0">
                                          <p:val>
                                            <p:fltVal val="0"/>
                                          </p:val>
                                        </p:tav>
                                        <p:tav tm="100000">
                                          <p:val>
                                            <p:strVal val="#ppt_h"/>
                                          </p:val>
                                        </p:tav>
                                      </p:tavLst>
                                    </p:anim>
                                    <p:anim calcmode="lin" valueType="num">
                                      <p:cBhvr>
                                        <p:cTn id="105" dur="500" fill="hold"/>
                                        <p:tgtEl>
                                          <p:spTgt spid="31">
                                            <p:txEl>
                                              <p:pRg st="5" end="5"/>
                                            </p:txEl>
                                          </p:spTgt>
                                        </p:tgtEl>
                                        <p:attrNameLst>
                                          <p:attrName>style.rotation</p:attrName>
                                        </p:attrNameLst>
                                      </p:cBhvr>
                                      <p:tavLst>
                                        <p:tav tm="0">
                                          <p:val>
                                            <p:fltVal val="90"/>
                                          </p:val>
                                        </p:tav>
                                        <p:tav tm="100000">
                                          <p:val>
                                            <p:fltVal val="0"/>
                                          </p:val>
                                        </p:tav>
                                      </p:tavLst>
                                    </p:anim>
                                    <p:animEffect transition="in" filter="fade">
                                      <p:cBhvr>
                                        <p:cTn id="106" dur="500"/>
                                        <p:tgtEl>
                                          <p:spTgt spid="31">
                                            <p:txEl>
                                              <p:pRg st="5" end="5"/>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31">
                                            <p:txEl>
                                              <p:pRg st="7" end="7"/>
                                            </p:txEl>
                                          </p:spTgt>
                                        </p:tgtEl>
                                        <p:attrNameLst>
                                          <p:attrName>style.visibility</p:attrName>
                                        </p:attrNameLst>
                                      </p:cBhvr>
                                      <p:to>
                                        <p:strVal val="visible"/>
                                      </p:to>
                                    </p:set>
                                    <p:anim calcmode="lin" valueType="num">
                                      <p:cBhvr>
                                        <p:cTn id="111" dur="500" fill="hold"/>
                                        <p:tgtEl>
                                          <p:spTgt spid="31">
                                            <p:txEl>
                                              <p:pRg st="7" end="7"/>
                                            </p:txEl>
                                          </p:spTgt>
                                        </p:tgtEl>
                                        <p:attrNameLst>
                                          <p:attrName>ppt_w</p:attrName>
                                        </p:attrNameLst>
                                      </p:cBhvr>
                                      <p:tavLst>
                                        <p:tav tm="0">
                                          <p:val>
                                            <p:fltVal val="0"/>
                                          </p:val>
                                        </p:tav>
                                        <p:tav tm="100000">
                                          <p:val>
                                            <p:strVal val="#ppt_w"/>
                                          </p:val>
                                        </p:tav>
                                      </p:tavLst>
                                    </p:anim>
                                    <p:anim calcmode="lin" valueType="num">
                                      <p:cBhvr>
                                        <p:cTn id="112" dur="500" fill="hold"/>
                                        <p:tgtEl>
                                          <p:spTgt spid="31">
                                            <p:txEl>
                                              <p:pRg st="7" end="7"/>
                                            </p:txEl>
                                          </p:spTgt>
                                        </p:tgtEl>
                                        <p:attrNameLst>
                                          <p:attrName>ppt_h</p:attrName>
                                        </p:attrNameLst>
                                      </p:cBhvr>
                                      <p:tavLst>
                                        <p:tav tm="0">
                                          <p:val>
                                            <p:fltVal val="0"/>
                                          </p:val>
                                        </p:tav>
                                        <p:tav tm="100000">
                                          <p:val>
                                            <p:strVal val="#ppt_h"/>
                                          </p:val>
                                        </p:tav>
                                      </p:tavLst>
                                    </p:anim>
                                    <p:anim calcmode="lin" valueType="num">
                                      <p:cBhvr>
                                        <p:cTn id="113" dur="500" fill="hold"/>
                                        <p:tgtEl>
                                          <p:spTgt spid="31">
                                            <p:txEl>
                                              <p:pRg st="7" end="7"/>
                                            </p:txEl>
                                          </p:spTgt>
                                        </p:tgtEl>
                                        <p:attrNameLst>
                                          <p:attrName>style.rotation</p:attrName>
                                        </p:attrNameLst>
                                      </p:cBhvr>
                                      <p:tavLst>
                                        <p:tav tm="0">
                                          <p:val>
                                            <p:fltVal val="90"/>
                                          </p:val>
                                        </p:tav>
                                        <p:tav tm="100000">
                                          <p:val>
                                            <p:fltVal val="0"/>
                                          </p:val>
                                        </p:tav>
                                      </p:tavLst>
                                    </p:anim>
                                    <p:animEffect transition="in" filter="fade">
                                      <p:cBhvr>
                                        <p:cTn id="114" dur="500"/>
                                        <p:tgtEl>
                                          <p:spTgt spid="31">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31">
                                            <p:txEl>
                                              <p:pRg st="9" end="9"/>
                                            </p:txEl>
                                          </p:spTgt>
                                        </p:tgtEl>
                                        <p:attrNameLst>
                                          <p:attrName>style.visibility</p:attrName>
                                        </p:attrNameLst>
                                      </p:cBhvr>
                                      <p:to>
                                        <p:strVal val="visible"/>
                                      </p:to>
                                    </p:set>
                                    <p:anim calcmode="lin" valueType="num">
                                      <p:cBhvr>
                                        <p:cTn id="119" dur="500" fill="hold"/>
                                        <p:tgtEl>
                                          <p:spTgt spid="31">
                                            <p:txEl>
                                              <p:pRg st="9" end="9"/>
                                            </p:txEl>
                                          </p:spTgt>
                                        </p:tgtEl>
                                        <p:attrNameLst>
                                          <p:attrName>ppt_w</p:attrName>
                                        </p:attrNameLst>
                                      </p:cBhvr>
                                      <p:tavLst>
                                        <p:tav tm="0">
                                          <p:val>
                                            <p:fltVal val="0"/>
                                          </p:val>
                                        </p:tav>
                                        <p:tav tm="100000">
                                          <p:val>
                                            <p:strVal val="#ppt_w"/>
                                          </p:val>
                                        </p:tav>
                                      </p:tavLst>
                                    </p:anim>
                                    <p:anim calcmode="lin" valueType="num">
                                      <p:cBhvr>
                                        <p:cTn id="120" dur="500" fill="hold"/>
                                        <p:tgtEl>
                                          <p:spTgt spid="31">
                                            <p:txEl>
                                              <p:pRg st="9" end="9"/>
                                            </p:txEl>
                                          </p:spTgt>
                                        </p:tgtEl>
                                        <p:attrNameLst>
                                          <p:attrName>ppt_h</p:attrName>
                                        </p:attrNameLst>
                                      </p:cBhvr>
                                      <p:tavLst>
                                        <p:tav tm="0">
                                          <p:val>
                                            <p:fltVal val="0"/>
                                          </p:val>
                                        </p:tav>
                                        <p:tav tm="100000">
                                          <p:val>
                                            <p:strVal val="#ppt_h"/>
                                          </p:val>
                                        </p:tav>
                                      </p:tavLst>
                                    </p:anim>
                                    <p:anim calcmode="lin" valueType="num">
                                      <p:cBhvr>
                                        <p:cTn id="121" dur="500" fill="hold"/>
                                        <p:tgtEl>
                                          <p:spTgt spid="31">
                                            <p:txEl>
                                              <p:pRg st="9" end="9"/>
                                            </p:txEl>
                                          </p:spTgt>
                                        </p:tgtEl>
                                        <p:attrNameLst>
                                          <p:attrName>style.rotation</p:attrName>
                                        </p:attrNameLst>
                                      </p:cBhvr>
                                      <p:tavLst>
                                        <p:tav tm="0">
                                          <p:val>
                                            <p:fltVal val="90"/>
                                          </p:val>
                                        </p:tav>
                                        <p:tav tm="100000">
                                          <p:val>
                                            <p:fltVal val="0"/>
                                          </p:val>
                                        </p:tav>
                                      </p:tavLst>
                                    </p:anim>
                                    <p:animEffect transition="in" filter="fade">
                                      <p:cBhvr>
                                        <p:cTn id="122" dur="500"/>
                                        <p:tgtEl>
                                          <p:spTgt spid="3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755792" y="385003"/>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Read the passage and decide which statements are true (T) or false (F).</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D39184C6-70CB-45D3-97FA-930E500185D6}"/>
              </a:ext>
            </a:extLst>
          </p:cNvPr>
          <p:cNvSpPr txBox="1"/>
          <p:nvPr/>
        </p:nvSpPr>
        <p:spPr>
          <a:xfrm>
            <a:off x="1047688" y="908901"/>
            <a:ext cx="16249712" cy="8836971"/>
          </a:xfrm>
          <a:prstGeom prst="rect">
            <a:avLst/>
          </a:prstGeom>
          <a:noFill/>
        </p:spPr>
        <p:txBody>
          <a:bodyPr wrap="square">
            <a:spAutoFit/>
          </a:bodyPr>
          <a:lstStyle/>
          <a:p>
            <a:pPr algn="just">
              <a:lnSpc>
                <a:spcPct val="150000"/>
              </a:lnSpc>
              <a:spcAft>
                <a:spcPts val="60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I have a good friend. Her name is Nga. She’s in class 6A. This is her routine. Every morning, Nga gets up at half past six. She washes her face, brushes her teeth and eats a big breakfast. Then she goes to school at seven o’clock. She has lessons from half past seven to half past eleven. At twelve o'clock, she has lunch. In the afternoon, she does the housework. Then she plays volleyball with her friends. In the evening, she does homework. She goes to bed at ten o’clock.</a:t>
            </a:r>
            <a:endParaRPr lang="en-US" sz="54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18350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 calcmode="lin" valueType="num">
                                      <p:cBhvr>
                                        <p:cTn id="51" dur="500" fill="hold"/>
                                        <p:tgtEl>
                                          <p:spTgt spid="31"/>
                                        </p:tgtEl>
                                        <p:attrNameLst>
                                          <p:attrName>style.rotation</p:attrName>
                                        </p:attrNameLst>
                                      </p:cBhvr>
                                      <p:tavLst>
                                        <p:tav tm="0">
                                          <p:val>
                                            <p:fltVal val="90"/>
                                          </p:val>
                                        </p:tav>
                                        <p:tav tm="100000">
                                          <p:val>
                                            <p:fltVal val="0"/>
                                          </p:val>
                                        </p:tav>
                                      </p:tavLst>
                                    </p:anim>
                                    <p:animEffect transition="in" filter="fade">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755792" y="385003"/>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Read the passage and decide which statements are true (T) or false (F).</a:t>
            </a:r>
            <a:endParaRPr lang="en-US" sz="5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7" name="Table 6">
            <a:extLst>
              <a:ext uri="{FF2B5EF4-FFF2-40B4-BE49-F238E27FC236}">
                <a16:creationId xmlns:a16="http://schemas.microsoft.com/office/drawing/2014/main" id="{2E90E68B-CD5F-4E0B-98DA-39F8D2B9AD97}"/>
              </a:ext>
            </a:extLst>
          </p:cNvPr>
          <p:cNvGraphicFramePr>
            <a:graphicFrameLocks noGrp="1"/>
          </p:cNvGraphicFramePr>
          <p:nvPr>
            <p:extLst>
              <p:ext uri="{D42A27DB-BD31-4B8C-83A1-F6EECF244321}">
                <p14:modId xmlns:p14="http://schemas.microsoft.com/office/powerpoint/2010/main" val="2548083478"/>
              </p:ext>
            </p:extLst>
          </p:nvPr>
        </p:nvGraphicFramePr>
        <p:xfrm>
          <a:off x="1130738" y="1577899"/>
          <a:ext cx="15686627" cy="7088416"/>
        </p:xfrm>
        <a:graphic>
          <a:graphicData uri="http://schemas.openxmlformats.org/drawingml/2006/table">
            <a:tbl>
              <a:tblPr firstRow="1" firstCol="1" bandRow="1"/>
              <a:tblGrid>
                <a:gridCol w="13071574">
                  <a:extLst>
                    <a:ext uri="{9D8B030D-6E8A-4147-A177-3AD203B41FA5}">
                      <a16:colId xmlns:a16="http://schemas.microsoft.com/office/drawing/2014/main" val="2573984305"/>
                    </a:ext>
                  </a:extLst>
                </a:gridCol>
                <a:gridCol w="1308449">
                  <a:extLst>
                    <a:ext uri="{9D8B030D-6E8A-4147-A177-3AD203B41FA5}">
                      <a16:colId xmlns:a16="http://schemas.microsoft.com/office/drawing/2014/main" val="2869015716"/>
                    </a:ext>
                  </a:extLst>
                </a:gridCol>
                <a:gridCol w="1306604">
                  <a:extLst>
                    <a:ext uri="{9D8B030D-6E8A-4147-A177-3AD203B41FA5}">
                      <a16:colId xmlns:a16="http://schemas.microsoft.com/office/drawing/2014/main" val="3452584561"/>
                    </a:ext>
                  </a:extLst>
                </a:gridCol>
              </a:tblGrid>
              <a:tr h="886052">
                <a:tc>
                  <a:txBody>
                    <a:bodyPr/>
                    <a:lstStyle/>
                    <a:p>
                      <a:pPr algn="ctr">
                        <a:lnSpc>
                          <a:spcPct val="100000"/>
                        </a:lnSpc>
                        <a:spcAft>
                          <a:spcPts val="600"/>
                        </a:spcAft>
                      </a:pPr>
                      <a:r>
                        <a:rPr lang="en-US" sz="5400" b="1">
                          <a:solidFill>
                            <a:srgbClr val="000000"/>
                          </a:solidFill>
                          <a:effectLst/>
                          <a:latin typeface="Calibri" panose="020F0502020204030204" pitchFamily="34" charset="0"/>
                          <a:ea typeface="Cambria" panose="02040503050406030204" pitchFamily="18" charset="0"/>
                          <a:cs typeface="Cambria" panose="02040503050406030204" pitchFamily="18" charset="0"/>
                        </a:rPr>
                        <a:t>Statements</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00000"/>
                        </a:lnSpc>
                        <a:spcAft>
                          <a:spcPts val="600"/>
                        </a:spcAft>
                      </a:pPr>
                      <a:r>
                        <a:rPr lang="en-US" sz="5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00000"/>
                        </a:lnSpc>
                        <a:spcAft>
                          <a:spcPts val="600"/>
                        </a:spcAft>
                      </a:pPr>
                      <a:r>
                        <a:rPr lang="en-US" sz="5400" b="1">
                          <a:solidFill>
                            <a:srgbClr val="000000"/>
                          </a:solidFill>
                          <a:effectLst/>
                          <a:latin typeface="Calibri" panose="020F0502020204030204" pitchFamily="34" charset="0"/>
                          <a:ea typeface="Cambria" panose="02040503050406030204" pitchFamily="18" charset="0"/>
                          <a:cs typeface="Cambria" panose="02040503050406030204" pitchFamily="18" charset="0"/>
                        </a:rPr>
                        <a:t>F</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27194829"/>
                  </a:ext>
                </a:extLst>
              </a:tr>
              <a:tr h="886052">
                <a:tc>
                  <a:txBody>
                    <a:bodyPr/>
                    <a:lstStyle/>
                    <a:p>
                      <a:pPr algn="just">
                        <a:lnSpc>
                          <a:spcPct val="10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Every morning, Nga gets up at six thirty.</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8910402"/>
                  </a:ext>
                </a:extLst>
              </a:tr>
              <a:tr h="886052">
                <a:tc>
                  <a:txBody>
                    <a:bodyPr/>
                    <a:lstStyle/>
                    <a:p>
                      <a:pPr algn="just">
                        <a:lnSpc>
                          <a:spcPct val="10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She has a quick and small breakfast.</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2679967"/>
                  </a:ext>
                </a:extLst>
              </a:tr>
              <a:tr h="886052">
                <a:tc>
                  <a:txBody>
                    <a:bodyPr/>
                    <a:lstStyle/>
                    <a:p>
                      <a:pPr algn="just">
                        <a:lnSpc>
                          <a:spcPct val="10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She goes to school at half past seven.</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7424991"/>
                  </a:ext>
                </a:extLst>
              </a:tr>
              <a:tr h="1772104">
                <a:tc>
                  <a:txBody>
                    <a:bodyPr/>
                    <a:lstStyle/>
                    <a:p>
                      <a:pPr algn="just">
                        <a:lnSpc>
                          <a:spcPct val="10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She has lessons from half past seven to twelve o’clock.</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1478347"/>
                  </a:ext>
                </a:extLst>
              </a:tr>
              <a:tr h="1772104">
                <a:tc>
                  <a:txBody>
                    <a:bodyPr/>
                    <a:lstStyle/>
                    <a:p>
                      <a:pPr algn="just">
                        <a:lnSpc>
                          <a:spcPct val="10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In the evening, she does her homework and goes to bed at ten.</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5400">
                          <a:effectLst/>
                          <a:latin typeface="Calibri" panose="020F0502020204030204" pitchFamily="34" charset="0"/>
                          <a:ea typeface="Cambria" panose="02040503050406030204" pitchFamily="18" charset="0"/>
                          <a:cs typeface="Cambria" panose="02040503050406030204" pitchFamily="18" charset="0"/>
                        </a:rPr>
                        <a:t> </a:t>
                      </a:r>
                      <a:endParaRPr lang="en-US" sz="5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649050"/>
                  </a:ext>
                </a:extLst>
              </a:tr>
            </a:tbl>
          </a:graphicData>
        </a:graphic>
      </p:graphicFrame>
      <p:sp>
        <p:nvSpPr>
          <p:cNvPr id="17" name="TextBox 16">
            <a:extLst>
              <a:ext uri="{FF2B5EF4-FFF2-40B4-BE49-F238E27FC236}">
                <a16:creationId xmlns:a16="http://schemas.microsoft.com/office/drawing/2014/main" id="{8E63556B-897B-4CC6-A535-AFE2400129C6}"/>
              </a:ext>
            </a:extLst>
          </p:cNvPr>
          <p:cNvSpPr txBox="1"/>
          <p:nvPr/>
        </p:nvSpPr>
        <p:spPr>
          <a:xfrm>
            <a:off x="14478000" y="2400300"/>
            <a:ext cx="10352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T</a:t>
            </a:r>
            <a:endParaRPr lang="en-US" sz="6600" b="1">
              <a:solidFill>
                <a:srgbClr val="FF0000"/>
              </a:solidFill>
              <a:latin typeface="+mj-lt"/>
            </a:endParaRPr>
          </a:p>
        </p:txBody>
      </p:sp>
      <p:sp>
        <p:nvSpPr>
          <p:cNvPr id="18" name="TextBox 17">
            <a:extLst>
              <a:ext uri="{FF2B5EF4-FFF2-40B4-BE49-F238E27FC236}">
                <a16:creationId xmlns:a16="http://schemas.microsoft.com/office/drawing/2014/main" id="{31657144-120E-49A2-9836-A5922E6498A7}"/>
              </a:ext>
            </a:extLst>
          </p:cNvPr>
          <p:cNvSpPr txBox="1"/>
          <p:nvPr/>
        </p:nvSpPr>
        <p:spPr>
          <a:xfrm>
            <a:off x="15717356" y="3150298"/>
            <a:ext cx="10352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F</a:t>
            </a:r>
            <a:endParaRPr lang="en-US" sz="6600" b="1">
              <a:solidFill>
                <a:srgbClr val="FF0000"/>
              </a:solidFill>
              <a:latin typeface="+mj-lt"/>
            </a:endParaRPr>
          </a:p>
        </p:txBody>
      </p:sp>
      <p:sp>
        <p:nvSpPr>
          <p:cNvPr id="19" name="TextBox 18">
            <a:extLst>
              <a:ext uri="{FF2B5EF4-FFF2-40B4-BE49-F238E27FC236}">
                <a16:creationId xmlns:a16="http://schemas.microsoft.com/office/drawing/2014/main" id="{86FF3AAC-589F-4008-BF63-331AF53BEEED}"/>
              </a:ext>
            </a:extLst>
          </p:cNvPr>
          <p:cNvSpPr txBox="1"/>
          <p:nvPr/>
        </p:nvSpPr>
        <p:spPr>
          <a:xfrm>
            <a:off x="15782160" y="4078367"/>
            <a:ext cx="10352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F</a:t>
            </a:r>
            <a:endParaRPr lang="en-US" sz="6600" b="1">
              <a:solidFill>
                <a:srgbClr val="FF0000"/>
              </a:solidFill>
              <a:latin typeface="+mj-lt"/>
            </a:endParaRPr>
          </a:p>
        </p:txBody>
      </p:sp>
      <p:sp>
        <p:nvSpPr>
          <p:cNvPr id="20" name="TextBox 19">
            <a:extLst>
              <a:ext uri="{FF2B5EF4-FFF2-40B4-BE49-F238E27FC236}">
                <a16:creationId xmlns:a16="http://schemas.microsoft.com/office/drawing/2014/main" id="{40AF804B-F6F3-4E41-8266-705285744E8E}"/>
              </a:ext>
            </a:extLst>
          </p:cNvPr>
          <p:cNvSpPr txBox="1"/>
          <p:nvPr/>
        </p:nvSpPr>
        <p:spPr>
          <a:xfrm>
            <a:off x="15786239" y="5124525"/>
            <a:ext cx="10352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F</a:t>
            </a:r>
            <a:endParaRPr lang="en-US" sz="6600" b="1">
              <a:solidFill>
                <a:srgbClr val="FF0000"/>
              </a:solidFill>
              <a:latin typeface="+mj-lt"/>
            </a:endParaRPr>
          </a:p>
        </p:txBody>
      </p:sp>
      <p:sp>
        <p:nvSpPr>
          <p:cNvPr id="28" name="TextBox 27">
            <a:extLst>
              <a:ext uri="{FF2B5EF4-FFF2-40B4-BE49-F238E27FC236}">
                <a16:creationId xmlns:a16="http://schemas.microsoft.com/office/drawing/2014/main" id="{6CE0AD6D-DCE5-47CB-92F6-960FBE8D2811}"/>
              </a:ext>
            </a:extLst>
          </p:cNvPr>
          <p:cNvSpPr txBox="1"/>
          <p:nvPr/>
        </p:nvSpPr>
        <p:spPr>
          <a:xfrm>
            <a:off x="14477712" y="7022672"/>
            <a:ext cx="1035205"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T</a:t>
            </a:r>
            <a:endParaRPr lang="en-US" sz="6600" b="1">
              <a:solidFill>
                <a:srgbClr val="FF0000"/>
              </a:solidFill>
              <a:latin typeface="+mj-lt"/>
            </a:endParaRPr>
          </a:p>
        </p:txBody>
      </p:sp>
    </p:spTree>
    <p:extLst>
      <p:ext uri="{BB962C8B-B14F-4D97-AF65-F5344CB8AC3E}">
        <p14:creationId xmlns:p14="http://schemas.microsoft.com/office/powerpoint/2010/main" val="387958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90"/>
                                          </p:val>
                                        </p:tav>
                                        <p:tav tm="100000">
                                          <p:val>
                                            <p:fltVal val="0"/>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inVertical)">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barn(inVertical)">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7" grpId="0"/>
      <p:bldP spid="18" grpId="0"/>
      <p:bldP spid="19" grpId="0"/>
      <p:bldP spid="20" grpId="0"/>
      <p:bldP spid="28"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3657600" y="108235"/>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Read the text and answer the questions.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850725" y="1035222"/>
            <a:ext cx="16246653" cy="8108245"/>
          </a:xfrm>
          <a:prstGeom prst="rect">
            <a:avLst/>
          </a:prstGeom>
          <a:noFill/>
        </p:spPr>
        <p:txBody>
          <a:bodyPr wrap="square">
            <a:spAutoFit/>
          </a:bodyPr>
          <a:lstStyle/>
          <a:p>
            <a:pPr algn="just">
              <a:lnSpc>
                <a:spcPct val="150000"/>
              </a:lnSpc>
              <a:spcAft>
                <a:spcPts val="600"/>
              </a:spcAft>
            </a:pP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Mai Anh goes to Nha Trang with her family on holiday. She stays at a hotel on the side of the beach. In the early morning, she goes to the sea and swims for an hour. Then she has breakfast in a canteen on the beach to enjoy fresh air in the morning. In the afternoon, she takes some photos of the sights. She is staying in Nha Trang for four days and takes of a lot of nice photos. She is buying some postcards and souvenirs for her friends. It is an enjoyable holiday because she has a lot of fun.</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40255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7"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3657600" y="108235"/>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Read the text and answer the questions.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850725" y="1035222"/>
            <a:ext cx="16246653" cy="7863691"/>
          </a:xfrm>
          <a:prstGeom prst="rect">
            <a:avLst/>
          </a:prstGeom>
          <a:noFill/>
        </p:spPr>
        <p:txBody>
          <a:bodyPr wrap="square">
            <a:spAutoFit/>
          </a:bodyPr>
          <a:lstStyle/>
          <a:p>
            <a:pPr algn="just">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Where does Mai Anh go on holiday?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She goes to Nha Trang on holiday.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does she do in the early morning?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In the early morning, she goes to the sea and swims for an hour.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does she do in the afternoon?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In the afternoon, she takes some photos of the sights.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long is she staying in Nha Trang?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She is staying in Nha Trang for four days.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Why is her holiday enjoyable?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Because she has a lot of fun.</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3133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par>
                                <p:cTn id="53" presetID="31" presetClass="entr" presetSubtype="0" fill="hold" nodeType="with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p:cTn id="55"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57" dur="500" fill="hold"/>
                                        <p:tgtEl>
                                          <p:spTgt spid="17">
                                            <p:txEl>
                                              <p:pRg st="0" end="0"/>
                                            </p:txEl>
                                          </p:spTgt>
                                        </p:tgtEl>
                                        <p:attrNameLst>
                                          <p:attrName>style.rotation</p:attrName>
                                        </p:attrNameLst>
                                      </p:cBhvr>
                                      <p:tavLst>
                                        <p:tav tm="0">
                                          <p:val>
                                            <p:fltVal val="90"/>
                                          </p:val>
                                        </p:tav>
                                        <p:tav tm="100000">
                                          <p:val>
                                            <p:fltVal val="0"/>
                                          </p:val>
                                        </p:tav>
                                      </p:tavLst>
                                    </p:anim>
                                    <p:animEffect transition="in" filter="fade">
                                      <p:cBhvr>
                                        <p:cTn id="58" dur="500"/>
                                        <p:tgtEl>
                                          <p:spTgt spid="17">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17">
                                            <p:txEl>
                                              <p:pRg st="2" end="2"/>
                                            </p:txEl>
                                          </p:spTgt>
                                        </p:tgtEl>
                                        <p:attrNameLst>
                                          <p:attrName>style.visibility</p:attrName>
                                        </p:attrNameLst>
                                      </p:cBhvr>
                                      <p:to>
                                        <p:strVal val="visible"/>
                                      </p:to>
                                    </p:set>
                                    <p:anim calcmode="lin" valueType="num">
                                      <p:cBhvr>
                                        <p:cTn id="61"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62" dur="500" fill="hold"/>
                                        <p:tgtEl>
                                          <p:spTgt spid="17">
                                            <p:txEl>
                                              <p:pRg st="2" end="2"/>
                                            </p:txEl>
                                          </p:spTgt>
                                        </p:tgtEl>
                                        <p:attrNameLst>
                                          <p:attrName>ppt_h</p:attrName>
                                        </p:attrNameLst>
                                      </p:cBhvr>
                                      <p:tavLst>
                                        <p:tav tm="0">
                                          <p:val>
                                            <p:fltVal val="0"/>
                                          </p:val>
                                        </p:tav>
                                        <p:tav tm="100000">
                                          <p:val>
                                            <p:strVal val="#ppt_h"/>
                                          </p:val>
                                        </p:tav>
                                      </p:tavLst>
                                    </p:anim>
                                    <p:anim calcmode="lin" valueType="num">
                                      <p:cBhvr>
                                        <p:cTn id="63" dur="500" fill="hold"/>
                                        <p:tgtEl>
                                          <p:spTgt spid="17">
                                            <p:txEl>
                                              <p:pRg st="2" end="2"/>
                                            </p:txEl>
                                          </p:spTgt>
                                        </p:tgtEl>
                                        <p:attrNameLst>
                                          <p:attrName>style.rotation</p:attrName>
                                        </p:attrNameLst>
                                      </p:cBhvr>
                                      <p:tavLst>
                                        <p:tav tm="0">
                                          <p:val>
                                            <p:fltVal val="90"/>
                                          </p:val>
                                        </p:tav>
                                        <p:tav tm="100000">
                                          <p:val>
                                            <p:fltVal val="0"/>
                                          </p:val>
                                        </p:tav>
                                      </p:tavLst>
                                    </p:anim>
                                    <p:animEffect transition="in" filter="fade">
                                      <p:cBhvr>
                                        <p:cTn id="64" dur="500"/>
                                        <p:tgtEl>
                                          <p:spTgt spid="17">
                                            <p:txEl>
                                              <p:pRg st="2" end="2"/>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17">
                                            <p:txEl>
                                              <p:pRg st="4" end="4"/>
                                            </p:txEl>
                                          </p:spTgt>
                                        </p:tgtEl>
                                        <p:attrNameLst>
                                          <p:attrName>style.visibility</p:attrName>
                                        </p:attrNameLst>
                                      </p:cBhvr>
                                      <p:to>
                                        <p:strVal val="visible"/>
                                      </p:to>
                                    </p:set>
                                    <p:anim calcmode="lin" valueType="num">
                                      <p:cBhvr>
                                        <p:cTn id="67"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68" dur="500" fill="hold"/>
                                        <p:tgtEl>
                                          <p:spTgt spid="17">
                                            <p:txEl>
                                              <p:pRg st="4" end="4"/>
                                            </p:txEl>
                                          </p:spTgt>
                                        </p:tgtEl>
                                        <p:attrNameLst>
                                          <p:attrName>ppt_h</p:attrName>
                                        </p:attrNameLst>
                                      </p:cBhvr>
                                      <p:tavLst>
                                        <p:tav tm="0">
                                          <p:val>
                                            <p:fltVal val="0"/>
                                          </p:val>
                                        </p:tav>
                                        <p:tav tm="100000">
                                          <p:val>
                                            <p:strVal val="#ppt_h"/>
                                          </p:val>
                                        </p:tav>
                                      </p:tavLst>
                                    </p:anim>
                                    <p:anim calcmode="lin" valueType="num">
                                      <p:cBhvr>
                                        <p:cTn id="69" dur="500" fill="hold"/>
                                        <p:tgtEl>
                                          <p:spTgt spid="17">
                                            <p:txEl>
                                              <p:pRg st="4" end="4"/>
                                            </p:txEl>
                                          </p:spTgt>
                                        </p:tgtEl>
                                        <p:attrNameLst>
                                          <p:attrName>style.rotation</p:attrName>
                                        </p:attrNameLst>
                                      </p:cBhvr>
                                      <p:tavLst>
                                        <p:tav tm="0">
                                          <p:val>
                                            <p:fltVal val="90"/>
                                          </p:val>
                                        </p:tav>
                                        <p:tav tm="100000">
                                          <p:val>
                                            <p:fltVal val="0"/>
                                          </p:val>
                                        </p:tav>
                                      </p:tavLst>
                                    </p:anim>
                                    <p:animEffect transition="in" filter="fade">
                                      <p:cBhvr>
                                        <p:cTn id="70" dur="500"/>
                                        <p:tgtEl>
                                          <p:spTgt spid="17">
                                            <p:txEl>
                                              <p:pRg st="4" end="4"/>
                                            </p:txEl>
                                          </p:spTgt>
                                        </p:tgtEl>
                                      </p:cBhvr>
                                    </p:animEffect>
                                  </p:childTnLst>
                                </p:cTn>
                              </p:par>
                              <p:par>
                                <p:cTn id="71" presetID="31" presetClass="entr" presetSubtype="0" fill="hold" nodeType="withEffect">
                                  <p:stCondLst>
                                    <p:cond delay="0"/>
                                  </p:stCondLst>
                                  <p:childTnLst>
                                    <p:set>
                                      <p:cBhvr>
                                        <p:cTn id="72" dur="1" fill="hold">
                                          <p:stCondLst>
                                            <p:cond delay="0"/>
                                          </p:stCondLst>
                                        </p:cTn>
                                        <p:tgtEl>
                                          <p:spTgt spid="17">
                                            <p:txEl>
                                              <p:pRg st="6" end="6"/>
                                            </p:txEl>
                                          </p:spTgt>
                                        </p:tgtEl>
                                        <p:attrNameLst>
                                          <p:attrName>style.visibility</p:attrName>
                                        </p:attrNameLst>
                                      </p:cBhvr>
                                      <p:to>
                                        <p:strVal val="visible"/>
                                      </p:to>
                                    </p:set>
                                    <p:anim calcmode="lin" valueType="num">
                                      <p:cBhvr>
                                        <p:cTn id="73" dur="500" fill="hold"/>
                                        <p:tgtEl>
                                          <p:spTgt spid="17">
                                            <p:txEl>
                                              <p:pRg st="6" end="6"/>
                                            </p:txEl>
                                          </p:spTgt>
                                        </p:tgtEl>
                                        <p:attrNameLst>
                                          <p:attrName>ppt_w</p:attrName>
                                        </p:attrNameLst>
                                      </p:cBhvr>
                                      <p:tavLst>
                                        <p:tav tm="0">
                                          <p:val>
                                            <p:fltVal val="0"/>
                                          </p:val>
                                        </p:tav>
                                        <p:tav tm="100000">
                                          <p:val>
                                            <p:strVal val="#ppt_w"/>
                                          </p:val>
                                        </p:tav>
                                      </p:tavLst>
                                    </p:anim>
                                    <p:anim calcmode="lin" valueType="num">
                                      <p:cBhvr>
                                        <p:cTn id="74" dur="500" fill="hold"/>
                                        <p:tgtEl>
                                          <p:spTgt spid="17">
                                            <p:txEl>
                                              <p:pRg st="6" end="6"/>
                                            </p:txEl>
                                          </p:spTgt>
                                        </p:tgtEl>
                                        <p:attrNameLst>
                                          <p:attrName>ppt_h</p:attrName>
                                        </p:attrNameLst>
                                      </p:cBhvr>
                                      <p:tavLst>
                                        <p:tav tm="0">
                                          <p:val>
                                            <p:fltVal val="0"/>
                                          </p:val>
                                        </p:tav>
                                        <p:tav tm="100000">
                                          <p:val>
                                            <p:strVal val="#ppt_h"/>
                                          </p:val>
                                        </p:tav>
                                      </p:tavLst>
                                    </p:anim>
                                    <p:anim calcmode="lin" valueType="num">
                                      <p:cBhvr>
                                        <p:cTn id="75" dur="500" fill="hold"/>
                                        <p:tgtEl>
                                          <p:spTgt spid="17">
                                            <p:txEl>
                                              <p:pRg st="6" end="6"/>
                                            </p:txEl>
                                          </p:spTgt>
                                        </p:tgtEl>
                                        <p:attrNameLst>
                                          <p:attrName>style.rotation</p:attrName>
                                        </p:attrNameLst>
                                      </p:cBhvr>
                                      <p:tavLst>
                                        <p:tav tm="0">
                                          <p:val>
                                            <p:fltVal val="90"/>
                                          </p:val>
                                        </p:tav>
                                        <p:tav tm="100000">
                                          <p:val>
                                            <p:fltVal val="0"/>
                                          </p:val>
                                        </p:tav>
                                      </p:tavLst>
                                    </p:anim>
                                    <p:animEffect transition="in" filter="fade">
                                      <p:cBhvr>
                                        <p:cTn id="76" dur="500"/>
                                        <p:tgtEl>
                                          <p:spTgt spid="17">
                                            <p:txEl>
                                              <p:pRg st="6" end="6"/>
                                            </p:txEl>
                                          </p:spTgt>
                                        </p:tgtEl>
                                      </p:cBhvr>
                                    </p:animEffect>
                                  </p:childTnLst>
                                </p:cTn>
                              </p:par>
                              <p:par>
                                <p:cTn id="77" presetID="31" presetClass="entr" presetSubtype="0" fill="hold" nodeType="withEffect">
                                  <p:stCondLst>
                                    <p:cond delay="0"/>
                                  </p:stCondLst>
                                  <p:childTnLst>
                                    <p:set>
                                      <p:cBhvr>
                                        <p:cTn id="78" dur="1" fill="hold">
                                          <p:stCondLst>
                                            <p:cond delay="0"/>
                                          </p:stCondLst>
                                        </p:cTn>
                                        <p:tgtEl>
                                          <p:spTgt spid="17">
                                            <p:txEl>
                                              <p:pRg st="8" end="8"/>
                                            </p:txEl>
                                          </p:spTgt>
                                        </p:tgtEl>
                                        <p:attrNameLst>
                                          <p:attrName>style.visibility</p:attrName>
                                        </p:attrNameLst>
                                      </p:cBhvr>
                                      <p:to>
                                        <p:strVal val="visible"/>
                                      </p:to>
                                    </p:set>
                                    <p:anim calcmode="lin" valueType="num">
                                      <p:cBhvr>
                                        <p:cTn id="79" dur="500" fill="hold"/>
                                        <p:tgtEl>
                                          <p:spTgt spid="17">
                                            <p:txEl>
                                              <p:pRg st="8" end="8"/>
                                            </p:txEl>
                                          </p:spTgt>
                                        </p:tgtEl>
                                        <p:attrNameLst>
                                          <p:attrName>ppt_w</p:attrName>
                                        </p:attrNameLst>
                                      </p:cBhvr>
                                      <p:tavLst>
                                        <p:tav tm="0">
                                          <p:val>
                                            <p:fltVal val="0"/>
                                          </p:val>
                                        </p:tav>
                                        <p:tav tm="100000">
                                          <p:val>
                                            <p:strVal val="#ppt_w"/>
                                          </p:val>
                                        </p:tav>
                                      </p:tavLst>
                                    </p:anim>
                                    <p:anim calcmode="lin" valueType="num">
                                      <p:cBhvr>
                                        <p:cTn id="80" dur="500" fill="hold"/>
                                        <p:tgtEl>
                                          <p:spTgt spid="17">
                                            <p:txEl>
                                              <p:pRg st="8" end="8"/>
                                            </p:txEl>
                                          </p:spTgt>
                                        </p:tgtEl>
                                        <p:attrNameLst>
                                          <p:attrName>ppt_h</p:attrName>
                                        </p:attrNameLst>
                                      </p:cBhvr>
                                      <p:tavLst>
                                        <p:tav tm="0">
                                          <p:val>
                                            <p:fltVal val="0"/>
                                          </p:val>
                                        </p:tav>
                                        <p:tav tm="100000">
                                          <p:val>
                                            <p:strVal val="#ppt_h"/>
                                          </p:val>
                                        </p:tav>
                                      </p:tavLst>
                                    </p:anim>
                                    <p:anim calcmode="lin" valueType="num">
                                      <p:cBhvr>
                                        <p:cTn id="81" dur="500" fill="hold"/>
                                        <p:tgtEl>
                                          <p:spTgt spid="17">
                                            <p:txEl>
                                              <p:pRg st="8" end="8"/>
                                            </p:txEl>
                                          </p:spTgt>
                                        </p:tgtEl>
                                        <p:attrNameLst>
                                          <p:attrName>style.rotation</p:attrName>
                                        </p:attrNameLst>
                                      </p:cBhvr>
                                      <p:tavLst>
                                        <p:tav tm="0">
                                          <p:val>
                                            <p:fltVal val="90"/>
                                          </p:val>
                                        </p:tav>
                                        <p:tav tm="100000">
                                          <p:val>
                                            <p:fltVal val="0"/>
                                          </p:val>
                                        </p:tav>
                                      </p:tavLst>
                                    </p:anim>
                                    <p:animEffect transition="in" filter="fade">
                                      <p:cBhvr>
                                        <p:cTn id="82" dur="500"/>
                                        <p:tgtEl>
                                          <p:spTgt spid="17">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17">
                                            <p:txEl>
                                              <p:pRg st="1" end="1"/>
                                            </p:txEl>
                                          </p:spTgt>
                                        </p:tgtEl>
                                        <p:attrNameLst>
                                          <p:attrName>style.visibility</p:attrName>
                                        </p:attrNameLst>
                                      </p:cBhvr>
                                      <p:to>
                                        <p:strVal val="visible"/>
                                      </p:to>
                                    </p:set>
                                    <p:anim calcmode="lin" valueType="num">
                                      <p:cBhvr>
                                        <p:cTn id="87"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88" dur="500" fill="hold"/>
                                        <p:tgtEl>
                                          <p:spTgt spid="17">
                                            <p:txEl>
                                              <p:pRg st="1" end="1"/>
                                            </p:txEl>
                                          </p:spTgt>
                                        </p:tgtEl>
                                        <p:attrNameLst>
                                          <p:attrName>ppt_h</p:attrName>
                                        </p:attrNameLst>
                                      </p:cBhvr>
                                      <p:tavLst>
                                        <p:tav tm="0">
                                          <p:val>
                                            <p:fltVal val="0"/>
                                          </p:val>
                                        </p:tav>
                                        <p:tav tm="100000">
                                          <p:val>
                                            <p:strVal val="#ppt_h"/>
                                          </p:val>
                                        </p:tav>
                                      </p:tavLst>
                                    </p:anim>
                                    <p:anim calcmode="lin" valueType="num">
                                      <p:cBhvr>
                                        <p:cTn id="89" dur="500" fill="hold"/>
                                        <p:tgtEl>
                                          <p:spTgt spid="17">
                                            <p:txEl>
                                              <p:pRg st="1" end="1"/>
                                            </p:txEl>
                                          </p:spTgt>
                                        </p:tgtEl>
                                        <p:attrNameLst>
                                          <p:attrName>style.rotation</p:attrName>
                                        </p:attrNameLst>
                                      </p:cBhvr>
                                      <p:tavLst>
                                        <p:tav tm="0">
                                          <p:val>
                                            <p:fltVal val="90"/>
                                          </p:val>
                                        </p:tav>
                                        <p:tav tm="100000">
                                          <p:val>
                                            <p:fltVal val="0"/>
                                          </p:val>
                                        </p:tav>
                                      </p:tavLst>
                                    </p:anim>
                                    <p:animEffect transition="in" filter="fade">
                                      <p:cBhvr>
                                        <p:cTn id="90" dur="500"/>
                                        <p:tgtEl>
                                          <p:spTgt spid="17">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17">
                                            <p:txEl>
                                              <p:pRg st="3" end="3"/>
                                            </p:txEl>
                                          </p:spTgt>
                                        </p:tgtEl>
                                        <p:attrNameLst>
                                          <p:attrName>style.visibility</p:attrName>
                                        </p:attrNameLst>
                                      </p:cBhvr>
                                      <p:to>
                                        <p:strVal val="visible"/>
                                      </p:to>
                                    </p:set>
                                    <p:anim calcmode="lin" valueType="num">
                                      <p:cBhvr>
                                        <p:cTn id="95" dur="500" fill="hold"/>
                                        <p:tgtEl>
                                          <p:spTgt spid="17">
                                            <p:txEl>
                                              <p:pRg st="3" end="3"/>
                                            </p:txEl>
                                          </p:spTgt>
                                        </p:tgtEl>
                                        <p:attrNameLst>
                                          <p:attrName>ppt_w</p:attrName>
                                        </p:attrNameLst>
                                      </p:cBhvr>
                                      <p:tavLst>
                                        <p:tav tm="0">
                                          <p:val>
                                            <p:fltVal val="0"/>
                                          </p:val>
                                        </p:tav>
                                        <p:tav tm="100000">
                                          <p:val>
                                            <p:strVal val="#ppt_w"/>
                                          </p:val>
                                        </p:tav>
                                      </p:tavLst>
                                    </p:anim>
                                    <p:anim calcmode="lin" valueType="num">
                                      <p:cBhvr>
                                        <p:cTn id="96" dur="500" fill="hold"/>
                                        <p:tgtEl>
                                          <p:spTgt spid="17">
                                            <p:txEl>
                                              <p:pRg st="3" end="3"/>
                                            </p:txEl>
                                          </p:spTgt>
                                        </p:tgtEl>
                                        <p:attrNameLst>
                                          <p:attrName>ppt_h</p:attrName>
                                        </p:attrNameLst>
                                      </p:cBhvr>
                                      <p:tavLst>
                                        <p:tav tm="0">
                                          <p:val>
                                            <p:fltVal val="0"/>
                                          </p:val>
                                        </p:tav>
                                        <p:tav tm="100000">
                                          <p:val>
                                            <p:strVal val="#ppt_h"/>
                                          </p:val>
                                        </p:tav>
                                      </p:tavLst>
                                    </p:anim>
                                    <p:anim calcmode="lin" valueType="num">
                                      <p:cBhvr>
                                        <p:cTn id="97" dur="500" fill="hold"/>
                                        <p:tgtEl>
                                          <p:spTgt spid="17">
                                            <p:txEl>
                                              <p:pRg st="3" end="3"/>
                                            </p:txEl>
                                          </p:spTgt>
                                        </p:tgtEl>
                                        <p:attrNameLst>
                                          <p:attrName>style.rotation</p:attrName>
                                        </p:attrNameLst>
                                      </p:cBhvr>
                                      <p:tavLst>
                                        <p:tav tm="0">
                                          <p:val>
                                            <p:fltVal val="90"/>
                                          </p:val>
                                        </p:tav>
                                        <p:tav tm="100000">
                                          <p:val>
                                            <p:fltVal val="0"/>
                                          </p:val>
                                        </p:tav>
                                      </p:tavLst>
                                    </p:anim>
                                    <p:animEffect transition="in" filter="fade">
                                      <p:cBhvr>
                                        <p:cTn id="98" dur="500"/>
                                        <p:tgtEl>
                                          <p:spTgt spid="17">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17">
                                            <p:txEl>
                                              <p:pRg st="5" end="5"/>
                                            </p:txEl>
                                          </p:spTgt>
                                        </p:tgtEl>
                                        <p:attrNameLst>
                                          <p:attrName>style.visibility</p:attrName>
                                        </p:attrNameLst>
                                      </p:cBhvr>
                                      <p:to>
                                        <p:strVal val="visible"/>
                                      </p:to>
                                    </p:set>
                                    <p:anim calcmode="lin" valueType="num">
                                      <p:cBhvr>
                                        <p:cTn id="103" dur="500" fill="hold"/>
                                        <p:tgtEl>
                                          <p:spTgt spid="17">
                                            <p:txEl>
                                              <p:pRg st="5" end="5"/>
                                            </p:txEl>
                                          </p:spTgt>
                                        </p:tgtEl>
                                        <p:attrNameLst>
                                          <p:attrName>ppt_w</p:attrName>
                                        </p:attrNameLst>
                                      </p:cBhvr>
                                      <p:tavLst>
                                        <p:tav tm="0">
                                          <p:val>
                                            <p:fltVal val="0"/>
                                          </p:val>
                                        </p:tav>
                                        <p:tav tm="100000">
                                          <p:val>
                                            <p:strVal val="#ppt_w"/>
                                          </p:val>
                                        </p:tav>
                                      </p:tavLst>
                                    </p:anim>
                                    <p:anim calcmode="lin" valueType="num">
                                      <p:cBhvr>
                                        <p:cTn id="104" dur="500" fill="hold"/>
                                        <p:tgtEl>
                                          <p:spTgt spid="17">
                                            <p:txEl>
                                              <p:pRg st="5" end="5"/>
                                            </p:txEl>
                                          </p:spTgt>
                                        </p:tgtEl>
                                        <p:attrNameLst>
                                          <p:attrName>ppt_h</p:attrName>
                                        </p:attrNameLst>
                                      </p:cBhvr>
                                      <p:tavLst>
                                        <p:tav tm="0">
                                          <p:val>
                                            <p:fltVal val="0"/>
                                          </p:val>
                                        </p:tav>
                                        <p:tav tm="100000">
                                          <p:val>
                                            <p:strVal val="#ppt_h"/>
                                          </p:val>
                                        </p:tav>
                                      </p:tavLst>
                                    </p:anim>
                                    <p:anim calcmode="lin" valueType="num">
                                      <p:cBhvr>
                                        <p:cTn id="105" dur="500" fill="hold"/>
                                        <p:tgtEl>
                                          <p:spTgt spid="17">
                                            <p:txEl>
                                              <p:pRg st="5" end="5"/>
                                            </p:txEl>
                                          </p:spTgt>
                                        </p:tgtEl>
                                        <p:attrNameLst>
                                          <p:attrName>style.rotation</p:attrName>
                                        </p:attrNameLst>
                                      </p:cBhvr>
                                      <p:tavLst>
                                        <p:tav tm="0">
                                          <p:val>
                                            <p:fltVal val="90"/>
                                          </p:val>
                                        </p:tav>
                                        <p:tav tm="100000">
                                          <p:val>
                                            <p:fltVal val="0"/>
                                          </p:val>
                                        </p:tav>
                                      </p:tavLst>
                                    </p:anim>
                                    <p:animEffect transition="in" filter="fade">
                                      <p:cBhvr>
                                        <p:cTn id="106" dur="500"/>
                                        <p:tgtEl>
                                          <p:spTgt spid="17">
                                            <p:txEl>
                                              <p:pRg st="5" end="5"/>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7">
                                            <p:txEl>
                                              <p:pRg st="7" end="7"/>
                                            </p:txEl>
                                          </p:spTgt>
                                        </p:tgtEl>
                                        <p:attrNameLst>
                                          <p:attrName>style.visibility</p:attrName>
                                        </p:attrNameLst>
                                      </p:cBhvr>
                                      <p:to>
                                        <p:strVal val="visible"/>
                                      </p:to>
                                    </p:set>
                                    <p:anim calcmode="lin" valueType="num">
                                      <p:cBhvr>
                                        <p:cTn id="111" dur="500" fill="hold"/>
                                        <p:tgtEl>
                                          <p:spTgt spid="17">
                                            <p:txEl>
                                              <p:pRg st="7" end="7"/>
                                            </p:txEl>
                                          </p:spTgt>
                                        </p:tgtEl>
                                        <p:attrNameLst>
                                          <p:attrName>ppt_w</p:attrName>
                                        </p:attrNameLst>
                                      </p:cBhvr>
                                      <p:tavLst>
                                        <p:tav tm="0">
                                          <p:val>
                                            <p:fltVal val="0"/>
                                          </p:val>
                                        </p:tav>
                                        <p:tav tm="100000">
                                          <p:val>
                                            <p:strVal val="#ppt_w"/>
                                          </p:val>
                                        </p:tav>
                                      </p:tavLst>
                                    </p:anim>
                                    <p:anim calcmode="lin" valueType="num">
                                      <p:cBhvr>
                                        <p:cTn id="112" dur="500" fill="hold"/>
                                        <p:tgtEl>
                                          <p:spTgt spid="17">
                                            <p:txEl>
                                              <p:pRg st="7" end="7"/>
                                            </p:txEl>
                                          </p:spTgt>
                                        </p:tgtEl>
                                        <p:attrNameLst>
                                          <p:attrName>ppt_h</p:attrName>
                                        </p:attrNameLst>
                                      </p:cBhvr>
                                      <p:tavLst>
                                        <p:tav tm="0">
                                          <p:val>
                                            <p:fltVal val="0"/>
                                          </p:val>
                                        </p:tav>
                                        <p:tav tm="100000">
                                          <p:val>
                                            <p:strVal val="#ppt_h"/>
                                          </p:val>
                                        </p:tav>
                                      </p:tavLst>
                                    </p:anim>
                                    <p:anim calcmode="lin" valueType="num">
                                      <p:cBhvr>
                                        <p:cTn id="113" dur="500" fill="hold"/>
                                        <p:tgtEl>
                                          <p:spTgt spid="17">
                                            <p:txEl>
                                              <p:pRg st="7" end="7"/>
                                            </p:txEl>
                                          </p:spTgt>
                                        </p:tgtEl>
                                        <p:attrNameLst>
                                          <p:attrName>style.rotation</p:attrName>
                                        </p:attrNameLst>
                                      </p:cBhvr>
                                      <p:tavLst>
                                        <p:tav tm="0">
                                          <p:val>
                                            <p:fltVal val="90"/>
                                          </p:val>
                                        </p:tav>
                                        <p:tav tm="100000">
                                          <p:val>
                                            <p:fltVal val="0"/>
                                          </p:val>
                                        </p:tav>
                                      </p:tavLst>
                                    </p:anim>
                                    <p:animEffect transition="in" filter="fade">
                                      <p:cBhvr>
                                        <p:cTn id="114" dur="500"/>
                                        <p:tgtEl>
                                          <p:spTgt spid="17">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17">
                                            <p:txEl>
                                              <p:pRg st="9" end="9"/>
                                            </p:txEl>
                                          </p:spTgt>
                                        </p:tgtEl>
                                        <p:attrNameLst>
                                          <p:attrName>style.visibility</p:attrName>
                                        </p:attrNameLst>
                                      </p:cBhvr>
                                      <p:to>
                                        <p:strVal val="visible"/>
                                      </p:to>
                                    </p:set>
                                    <p:anim calcmode="lin" valueType="num">
                                      <p:cBhvr>
                                        <p:cTn id="119" dur="500" fill="hold"/>
                                        <p:tgtEl>
                                          <p:spTgt spid="17">
                                            <p:txEl>
                                              <p:pRg st="9" end="9"/>
                                            </p:txEl>
                                          </p:spTgt>
                                        </p:tgtEl>
                                        <p:attrNameLst>
                                          <p:attrName>ppt_w</p:attrName>
                                        </p:attrNameLst>
                                      </p:cBhvr>
                                      <p:tavLst>
                                        <p:tav tm="0">
                                          <p:val>
                                            <p:fltVal val="0"/>
                                          </p:val>
                                        </p:tav>
                                        <p:tav tm="100000">
                                          <p:val>
                                            <p:strVal val="#ppt_w"/>
                                          </p:val>
                                        </p:tav>
                                      </p:tavLst>
                                    </p:anim>
                                    <p:anim calcmode="lin" valueType="num">
                                      <p:cBhvr>
                                        <p:cTn id="120" dur="500" fill="hold"/>
                                        <p:tgtEl>
                                          <p:spTgt spid="17">
                                            <p:txEl>
                                              <p:pRg st="9" end="9"/>
                                            </p:txEl>
                                          </p:spTgt>
                                        </p:tgtEl>
                                        <p:attrNameLst>
                                          <p:attrName>ppt_h</p:attrName>
                                        </p:attrNameLst>
                                      </p:cBhvr>
                                      <p:tavLst>
                                        <p:tav tm="0">
                                          <p:val>
                                            <p:fltVal val="0"/>
                                          </p:val>
                                        </p:tav>
                                        <p:tav tm="100000">
                                          <p:val>
                                            <p:strVal val="#ppt_h"/>
                                          </p:val>
                                        </p:tav>
                                      </p:tavLst>
                                    </p:anim>
                                    <p:anim calcmode="lin" valueType="num">
                                      <p:cBhvr>
                                        <p:cTn id="121" dur="500" fill="hold"/>
                                        <p:tgtEl>
                                          <p:spTgt spid="17">
                                            <p:txEl>
                                              <p:pRg st="9" end="9"/>
                                            </p:txEl>
                                          </p:spTgt>
                                        </p:tgtEl>
                                        <p:attrNameLst>
                                          <p:attrName>style.rotation</p:attrName>
                                        </p:attrNameLst>
                                      </p:cBhvr>
                                      <p:tavLst>
                                        <p:tav tm="0">
                                          <p:val>
                                            <p:fltVal val="90"/>
                                          </p:val>
                                        </p:tav>
                                        <p:tav tm="100000">
                                          <p:val>
                                            <p:fltVal val="0"/>
                                          </p:val>
                                        </p:tav>
                                      </p:tavLst>
                                    </p:anim>
                                    <p:animEffect transition="in" filter="fade">
                                      <p:cBhvr>
                                        <p:cTn id="122" dur="500"/>
                                        <p:tgtEl>
                                          <p:spTgt spid="1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9508" flipV="1">
            <a:off x="-3120654" y="-1651020"/>
            <a:ext cx="6418490" cy="5359439"/>
          </a:xfrm>
          <a:custGeom>
            <a:avLst/>
            <a:gdLst/>
            <a:ahLst/>
            <a:cxnLst/>
            <a:rect l="l" t="t" r="r" b="b"/>
            <a:pathLst>
              <a:path w="6418490" h="5359439">
                <a:moveTo>
                  <a:pt x="0" y="5359440"/>
                </a:moveTo>
                <a:lnTo>
                  <a:pt x="6418490" y="5359440"/>
                </a:lnTo>
                <a:lnTo>
                  <a:pt x="6418490" y="0"/>
                </a:lnTo>
                <a:lnTo>
                  <a:pt x="0" y="0"/>
                </a:lnTo>
                <a:lnTo>
                  <a:pt x="0" y="535944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1956" y="2801339"/>
            <a:ext cx="18973800" cy="1615827"/>
          </a:xfrm>
          <a:prstGeom prst="rect">
            <a:avLst/>
          </a:prstGeom>
        </p:spPr>
        <p:txBody>
          <a:bodyPr wrap="square" lIns="0" tIns="0" rIns="0" bIns="0" rtlCol="0" anchor="t">
            <a:spAutoFit/>
          </a:bodyPr>
          <a:lstStyle/>
          <a:p>
            <a:pPr algn="ctr">
              <a:lnSpc>
                <a:spcPts val="12571"/>
              </a:lnSpc>
            </a:pPr>
            <a:r>
              <a:rPr lang="en-US" sz="11600">
                <a:solidFill>
                  <a:srgbClr val="84492D"/>
                </a:solidFill>
                <a:latin typeface="Marykate"/>
              </a:rPr>
              <a:t>PART 3. COMMUNICATION SKILLS</a:t>
            </a:r>
          </a:p>
        </p:txBody>
      </p:sp>
      <p:sp>
        <p:nvSpPr>
          <p:cNvPr id="4" name="Freeform 4"/>
          <p:cNvSpPr/>
          <p:nvPr/>
        </p:nvSpPr>
        <p:spPr>
          <a:xfrm>
            <a:off x="6781800" y="8020230"/>
            <a:ext cx="4282543" cy="2298111"/>
          </a:xfrm>
          <a:custGeom>
            <a:avLst/>
            <a:gdLst/>
            <a:ahLst/>
            <a:cxnLst/>
            <a:rect l="l" t="t" r="r" b="b"/>
            <a:pathLst>
              <a:path w="3231087" h="2298111">
                <a:moveTo>
                  <a:pt x="0" y="0"/>
                </a:moveTo>
                <a:lnTo>
                  <a:pt x="3231088" y="0"/>
                </a:lnTo>
                <a:lnTo>
                  <a:pt x="3231088" y="2298110"/>
                </a:lnTo>
                <a:lnTo>
                  <a:pt x="0" y="2298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6168711" y="-139973"/>
            <a:ext cx="2147583" cy="2337345"/>
          </a:xfrm>
          <a:custGeom>
            <a:avLst/>
            <a:gdLst/>
            <a:ahLst/>
            <a:cxnLst/>
            <a:rect l="l" t="t" r="r" b="b"/>
            <a:pathLst>
              <a:path w="1219757" h="1920877">
                <a:moveTo>
                  <a:pt x="0" y="0"/>
                </a:moveTo>
                <a:lnTo>
                  <a:pt x="1219756" y="0"/>
                </a:lnTo>
                <a:lnTo>
                  <a:pt x="1219756" y="1920877"/>
                </a:lnTo>
                <a:lnTo>
                  <a:pt x="0" y="19208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034226" y="7033356"/>
            <a:ext cx="6531945" cy="4449887"/>
          </a:xfrm>
          <a:custGeom>
            <a:avLst/>
            <a:gdLst/>
            <a:ahLst/>
            <a:cxnLst/>
            <a:rect l="l" t="t" r="r" b="b"/>
            <a:pathLst>
              <a:path w="6531945" h="4449887">
                <a:moveTo>
                  <a:pt x="0" y="0"/>
                </a:moveTo>
                <a:lnTo>
                  <a:pt x="6531945" y="0"/>
                </a:lnTo>
                <a:lnTo>
                  <a:pt x="6531945" y="4449888"/>
                </a:lnTo>
                <a:lnTo>
                  <a:pt x="0" y="4449888"/>
                </a:lnTo>
                <a:lnTo>
                  <a:pt x="0" y="0"/>
                </a:lnTo>
                <a:close/>
              </a:path>
            </a:pathLst>
          </a:custGeom>
          <a:blipFill>
            <a:blip r:embed="rId8">
              <a:duotone>
                <a:prstClr val="black"/>
                <a:schemeClr val="accent4">
                  <a:tint val="45000"/>
                  <a:satMod val="400000"/>
                </a:schemeClr>
              </a:duotone>
              <a:lum contrast="-20000"/>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0821" y="6998973"/>
            <a:ext cx="1327362" cy="1196285"/>
          </a:xfrm>
          <a:custGeom>
            <a:avLst/>
            <a:gdLst/>
            <a:ahLst/>
            <a:cxnLst/>
            <a:rect l="l" t="t" r="r" b="b"/>
            <a:pathLst>
              <a:path w="1327362" h="1196285">
                <a:moveTo>
                  <a:pt x="0" y="0"/>
                </a:moveTo>
                <a:lnTo>
                  <a:pt x="1327362" y="0"/>
                </a:lnTo>
                <a:lnTo>
                  <a:pt x="1327362" y="1196286"/>
                </a:lnTo>
                <a:lnTo>
                  <a:pt x="0" y="11962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2197387" y="727496"/>
            <a:ext cx="1688659" cy="1293935"/>
          </a:xfrm>
          <a:custGeom>
            <a:avLst/>
            <a:gdLst/>
            <a:ahLst/>
            <a:cxnLst/>
            <a:rect l="l" t="t" r="r" b="b"/>
            <a:pathLst>
              <a:path w="1688659" h="1293935">
                <a:moveTo>
                  <a:pt x="0" y="0"/>
                </a:moveTo>
                <a:lnTo>
                  <a:pt x="1688659" y="0"/>
                </a:lnTo>
                <a:lnTo>
                  <a:pt x="1688659" y="1293935"/>
                </a:lnTo>
                <a:lnTo>
                  <a:pt x="0" y="1293935"/>
                </a:lnTo>
                <a:lnTo>
                  <a:pt x="0" y="0"/>
                </a:lnTo>
                <a:close/>
              </a:path>
            </a:pathLst>
          </a:custGeom>
          <a:blipFill>
            <a:blip r:embed="rId12">
              <a:lum contrast="20000"/>
              <a:extLst>
                <a:ext uri="{96DAC541-7B7A-43D3-8B79-37D633B846F1}">
                  <asvg:svgBlip xmlns:asvg="http://schemas.microsoft.com/office/drawing/2016/SVG/main" r:embed="rId13"/>
                </a:ext>
              </a:extLst>
            </a:blip>
            <a:stretch>
              <a:fillRect/>
            </a:stretch>
          </a:blipFill>
        </p:spPr>
      </p:sp>
      <p:sp>
        <p:nvSpPr>
          <p:cNvPr id="9" name="Freeform 9"/>
          <p:cNvSpPr/>
          <p:nvPr/>
        </p:nvSpPr>
        <p:spPr>
          <a:xfrm flipH="1">
            <a:off x="0" y="8487724"/>
            <a:ext cx="1805645" cy="1854144"/>
          </a:xfrm>
          <a:custGeom>
            <a:avLst/>
            <a:gdLst/>
            <a:ahLst/>
            <a:cxnLst/>
            <a:rect l="l" t="t" r="r" b="b"/>
            <a:pathLst>
              <a:path w="1594769" h="1519017">
                <a:moveTo>
                  <a:pt x="1594769" y="0"/>
                </a:moveTo>
                <a:lnTo>
                  <a:pt x="0" y="0"/>
                </a:lnTo>
                <a:lnTo>
                  <a:pt x="0" y="1519018"/>
                </a:lnTo>
                <a:lnTo>
                  <a:pt x="1594769" y="1519018"/>
                </a:lnTo>
                <a:lnTo>
                  <a:pt x="1594769" y="0"/>
                </a:lnTo>
                <a:close/>
              </a:path>
            </a:pathLst>
          </a:custGeom>
          <a:blipFill>
            <a:blip r:embed="rId14">
              <a:duotone>
                <a:prstClr val="black"/>
                <a:schemeClr val="accent5">
                  <a:tint val="45000"/>
                  <a:satMod val="400000"/>
                </a:schemeClr>
              </a:duotone>
              <a:extLst>
                <a:ext uri="{96DAC541-7B7A-43D3-8B79-37D633B846F1}">
                  <asvg:svgBlip xmlns:asvg="http://schemas.microsoft.com/office/drawing/2016/SVG/main" r:embed="rId15"/>
                </a:ext>
              </a:extLst>
            </a:blip>
            <a:stretch>
              <a:fillRect/>
            </a:stretch>
          </a:blipFill>
        </p:spPr>
      </p:sp>
      <p:pic>
        <p:nvPicPr>
          <p:cNvPr id="13" name="Graphic 12" descr="Arrow Rotate right">
            <a:extLst>
              <a:ext uri="{FF2B5EF4-FFF2-40B4-BE49-F238E27FC236}">
                <a16:creationId xmlns:a16="http://schemas.microsoft.com/office/drawing/2014/main" id="{D4BD5135-50B2-4ACD-9483-F104A60D931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26976" y="3906318"/>
            <a:ext cx="2910016" cy="2298110"/>
          </a:xfrm>
          <a:prstGeom prst="rect">
            <a:avLst/>
          </a:prstGeom>
        </p:spPr>
      </p:pic>
      <p:sp>
        <p:nvSpPr>
          <p:cNvPr id="14" name="TextBox 3">
            <a:extLst>
              <a:ext uri="{FF2B5EF4-FFF2-40B4-BE49-F238E27FC236}">
                <a16:creationId xmlns:a16="http://schemas.microsoft.com/office/drawing/2014/main" id="{DCBA1192-F95A-4198-867D-08FDBC88C54E}"/>
              </a:ext>
            </a:extLst>
          </p:cNvPr>
          <p:cNvSpPr txBox="1"/>
          <p:nvPr/>
        </p:nvSpPr>
        <p:spPr>
          <a:xfrm>
            <a:off x="4572000" y="6191059"/>
            <a:ext cx="13143965" cy="1615827"/>
          </a:xfrm>
          <a:prstGeom prst="rect">
            <a:avLst/>
          </a:prstGeom>
        </p:spPr>
        <p:txBody>
          <a:bodyPr lIns="0" tIns="0" rIns="0" bIns="0" rtlCol="0" anchor="t">
            <a:spAutoFit/>
          </a:bodyPr>
          <a:lstStyle/>
          <a:p>
            <a:pPr algn="ctr">
              <a:lnSpc>
                <a:spcPts val="12571"/>
              </a:lnSpc>
            </a:pPr>
            <a:r>
              <a:rPr lang="en-US" sz="13968">
                <a:solidFill>
                  <a:srgbClr val="84492D"/>
                </a:solidFill>
                <a:latin typeface="Marykate"/>
              </a:rPr>
              <a:t>IV. WRITING</a:t>
            </a:r>
          </a:p>
        </p:txBody>
      </p:sp>
    </p:spTree>
    <p:extLst>
      <p:ext uri="{BB962C8B-B14F-4D97-AF65-F5344CB8AC3E}">
        <p14:creationId xmlns:p14="http://schemas.microsoft.com/office/powerpoint/2010/main" val="344997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2180788" y="87344"/>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 Reorder the words or phrases to make meaningful sentences.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392294" y="768067"/>
            <a:ext cx="16246653" cy="8995732"/>
          </a:xfrm>
          <a:prstGeom prst="rect">
            <a:avLst/>
          </a:prstGeom>
          <a:noFill/>
        </p:spPr>
        <p:txBody>
          <a:bodyPr wrap="square">
            <a:spAutoFit/>
          </a:bodyPr>
          <a:lstStyle/>
          <a:p>
            <a:pPr algn="just">
              <a:lnSpc>
                <a:spcPct val="150000"/>
              </a:lnSpc>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we/ first/ where/ go/ this morning/ shall?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Where shall we go first this morning?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140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cafeteria/ and/ a cold drink/ let’s/ get/ to/ go.</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Let's go to the cafeteria and get a cold drink.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like/ you/ the countryside/ do/ living/ in?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Do you like living in the countryside?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neighbourhood/ post office/ in/ there/ your/ a/ is?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Is there a post office in your neighborhood?</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96420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 calcmode="lin" valueType="num">
                                      <p:cBhvr>
                                        <p:cTn id="49"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51" dur="500" fill="hold"/>
                                        <p:tgtEl>
                                          <p:spTgt spid="17">
                                            <p:txEl>
                                              <p:pRg st="0" end="0"/>
                                            </p:txEl>
                                          </p:spTgt>
                                        </p:tgtEl>
                                        <p:attrNameLst>
                                          <p:attrName>style.rotation</p:attrName>
                                        </p:attrNameLst>
                                      </p:cBhvr>
                                      <p:tavLst>
                                        <p:tav tm="0">
                                          <p:val>
                                            <p:fltVal val="90"/>
                                          </p:val>
                                        </p:tav>
                                        <p:tav tm="100000">
                                          <p:val>
                                            <p:fltVal val="0"/>
                                          </p:val>
                                        </p:tav>
                                      </p:tavLst>
                                    </p:anim>
                                    <p:animEffect transition="in" filter="fade">
                                      <p:cBhvr>
                                        <p:cTn id="52" dur="500"/>
                                        <p:tgtEl>
                                          <p:spTgt spid="17">
                                            <p:txEl>
                                              <p:pRg st="0" end="0"/>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17">
                                            <p:txEl>
                                              <p:pRg st="2" end="2"/>
                                            </p:txEl>
                                          </p:spTgt>
                                        </p:tgtEl>
                                        <p:attrNameLst>
                                          <p:attrName>style.visibility</p:attrName>
                                        </p:attrNameLst>
                                      </p:cBhvr>
                                      <p:to>
                                        <p:strVal val="visible"/>
                                      </p:to>
                                    </p:set>
                                    <p:anim calcmode="lin" valueType="num">
                                      <p:cBhvr>
                                        <p:cTn id="55"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2" end="2"/>
                                            </p:txEl>
                                          </p:spTgt>
                                        </p:tgtEl>
                                        <p:attrNameLst>
                                          <p:attrName>ppt_h</p:attrName>
                                        </p:attrNameLst>
                                      </p:cBhvr>
                                      <p:tavLst>
                                        <p:tav tm="0">
                                          <p:val>
                                            <p:fltVal val="0"/>
                                          </p:val>
                                        </p:tav>
                                        <p:tav tm="100000">
                                          <p:val>
                                            <p:strVal val="#ppt_h"/>
                                          </p:val>
                                        </p:tav>
                                      </p:tavLst>
                                    </p:anim>
                                    <p:anim calcmode="lin" valueType="num">
                                      <p:cBhvr>
                                        <p:cTn id="57" dur="500" fill="hold"/>
                                        <p:tgtEl>
                                          <p:spTgt spid="17">
                                            <p:txEl>
                                              <p:pRg st="2" end="2"/>
                                            </p:txEl>
                                          </p:spTgt>
                                        </p:tgtEl>
                                        <p:attrNameLst>
                                          <p:attrName>style.rotation</p:attrName>
                                        </p:attrNameLst>
                                      </p:cBhvr>
                                      <p:tavLst>
                                        <p:tav tm="0">
                                          <p:val>
                                            <p:fltVal val="90"/>
                                          </p:val>
                                        </p:tav>
                                        <p:tav tm="100000">
                                          <p:val>
                                            <p:fltVal val="0"/>
                                          </p:val>
                                        </p:tav>
                                      </p:tavLst>
                                    </p:anim>
                                    <p:animEffect transition="in" filter="fade">
                                      <p:cBhvr>
                                        <p:cTn id="58" dur="500"/>
                                        <p:tgtEl>
                                          <p:spTgt spid="17">
                                            <p:txEl>
                                              <p:pRg st="2" end="2"/>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17">
                                            <p:txEl>
                                              <p:pRg st="4" end="4"/>
                                            </p:txEl>
                                          </p:spTgt>
                                        </p:tgtEl>
                                        <p:attrNameLst>
                                          <p:attrName>style.visibility</p:attrName>
                                        </p:attrNameLst>
                                      </p:cBhvr>
                                      <p:to>
                                        <p:strVal val="visible"/>
                                      </p:to>
                                    </p:set>
                                    <p:anim calcmode="lin" valueType="num">
                                      <p:cBhvr>
                                        <p:cTn id="61"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17">
                                            <p:txEl>
                                              <p:pRg st="4" end="4"/>
                                            </p:txEl>
                                          </p:spTgt>
                                        </p:tgtEl>
                                        <p:attrNameLst>
                                          <p:attrName>ppt_h</p:attrName>
                                        </p:attrNameLst>
                                      </p:cBhvr>
                                      <p:tavLst>
                                        <p:tav tm="0">
                                          <p:val>
                                            <p:fltVal val="0"/>
                                          </p:val>
                                        </p:tav>
                                        <p:tav tm="100000">
                                          <p:val>
                                            <p:strVal val="#ppt_h"/>
                                          </p:val>
                                        </p:tav>
                                      </p:tavLst>
                                    </p:anim>
                                    <p:anim calcmode="lin" valueType="num">
                                      <p:cBhvr>
                                        <p:cTn id="63" dur="500" fill="hold"/>
                                        <p:tgtEl>
                                          <p:spTgt spid="17">
                                            <p:txEl>
                                              <p:pRg st="4" end="4"/>
                                            </p:txEl>
                                          </p:spTgt>
                                        </p:tgtEl>
                                        <p:attrNameLst>
                                          <p:attrName>style.rotation</p:attrName>
                                        </p:attrNameLst>
                                      </p:cBhvr>
                                      <p:tavLst>
                                        <p:tav tm="0">
                                          <p:val>
                                            <p:fltVal val="90"/>
                                          </p:val>
                                        </p:tav>
                                        <p:tav tm="100000">
                                          <p:val>
                                            <p:fltVal val="0"/>
                                          </p:val>
                                        </p:tav>
                                      </p:tavLst>
                                    </p:anim>
                                    <p:animEffect transition="in" filter="fade">
                                      <p:cBhvr>
                                        <p:cTn id="64" dur="500"/>
                                        <p:tgtEl>
                                          <p:spTgt spid="17">
                                            <p:txEl>
                                              <p:pRg st="4" end="4"/>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17">
                                            <p:txEl>
                                              <p:pRg st="6" end="6"/>
                                            </p:txEl>
                                          </p:spTgt>
                                        </p:tgtEl>
                                        <p:attrNameLst>
                                          <p:attrName>style.visibility</p:attrName>
                                        </p:attrNameLst>
                                      </p:cBhvr>
                                      <p:to>
                                        <p:strVal val="visible"/>
                                      </p:to>
                                    </p:set>
                                    <p:anim calcmode="lin" valueType="num">
                                      <p:cBhvr>
                                        <p:cTn id="67" dur="500" fill="hold"/>
                                        <p:tgtEl>
                                          <p:spTgt spid="17">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17">
                                            <p:txEl>
                                              <p:pRg st="6" end="6"/>
                                            </p:txEl>
                                          </p:spTgt>
                                        </p:tgtEl>
                                        <p:attrNameLst>
                                          <p:attrName>ppt_h</p:attrName>
                                        </p:attrNameLst>
                                      </p:cBhvr>
                                      <p:tavLst>
                                        <p:tav tm="0">
                                          <p:val>
                                            <p:fltVal val="0"/>
                                          </p:val>
                                        </p:tav>
                                        <p:tav tm="100000">
                                          <p:val>
                                            <p:strVal val="#ppt_h"/>
                                          </p:val>
                                        </p:tav>
                                      </p:tavLst>
                                    </p:anim>
                                    <p:anim calcmode="lin" valueType="num">
                                      <p:cBhvr>
                                        <p:cTn id="69" dur="500" fill="hold"/>
                                        <p:tgtEl>
                                          <p:spTgt spid="17">
                                            <p:txEl>
                                              <p:pRg st="6" end="6"/>
                                            </p:txEl>
                                          </p:spTgt>
                                        </p:tgtEl>
                                        <p:attrNameLst>
                                          <p:attrName>style.rotation</p:attrName>
                                        </p:attrNameLst>
                                      </p:cBhvr>
                                      <p:tavLst>
                                        <p:tav tm="0">
                                          <p:val>
                                            <p:fltVal val="90"/>
                                          </p:val>
                                        </p:tav>
                                        <p:tav tm="100000">
                                          <p:val>
                                            <p:fltVal val="0"/>
                                          </p:val>
                                        </p:tav>
                                      </p:tavLst>
                                    </p:anim>
                                    <p:animEffect transition="in" filter="fade">
                                      <p:cBhvr>
                                        <p:cTn id="70" dur="500"/>
                                        <p:tgtEl>
                                          <p:spTgt spid="17">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nodeType="clickEffect">
                                  <p:stCondLst>
                                    <p:cond delay="0"/>
                                  </p:stCondLst>
                                  <p:childTnLst>
                                    <p:set>
                                      <p:cBhvr>
                                        <p:cTn id="74" dur="1" fill="hold">
                                          <p:stCondLst>
                                            <p:cond delay="0"/>
                                          </p:stCondLst>
                                        </p:cTn>
                                        <p:tgtEl>
                                          <p:spTgt spid="17">
                                            <p:txEl>
                                              <p:pRg st="1" end="1"/>
                                            </p:txEl>
                                          </p:spTgt>
                                        </p:tgtEl>
                                        <p:attrNameLst>
                                          <p:attrName>style.visibility</p:attrName>
                                        </p:attrNameLst>
                                      </p:cBhvr>
                                      <p:to>
                                        <p:strVal val="visible"/>
                                      </p:to>
                                    </p:set>
                                    <p:animEffect transition="in" filter="barn(inVertical)">
                                      <p:cBhvr>
                                        <p:cTn id="75" dur="500"/>
                                        <p:tgtEl>
                                          <p:spTgt spid="17">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nodeType="clickEffect">
                                  <p:stCondLst>
                                    <p:cond delay="0"/>
                                  </p:stCondLst>
                                  <p:childTnLst>
                                    <p:set>
                                      <p:cBhvr>
                                        <p:cTn id="79" dur="1" fill="hold">
                                          <p:stCondLst>
                                            <p:cond delay="0"/>
                                          </p:stCondLst>
                                        </p:cTn>
                                        <p:tgtEl>
                                          <p:spTgt spid="17">
                                            <p:txEl>
                                              <p:pRg st="3" end="3"/>
                                            </p:txEl>
                                          </p:spTgt>
                                        </p:tgtEl>
                                        <p:attrNameLst>
                                          <p:attrName>style.visibility</p:attrName>
                                        </p:attrNameLst>
                                      </p:cBhvr>
                                      <p:to>
                                        <p:strVal val="visible"/>
                                      </p:to>
                                    </p:set>
                                    <p:animEffect transition="in" filter="barn(inVertical)">
                                      <p:cBhvr>
                                        <p:cTn id="80" dur="500"/>
                                        <p:tgtEl>
                                          <p:spTgt spid="17">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nodeType="clickEffect">
                                  <p:stCondLst>
                                    <p:cond delay="0"/>
                                  </p:stCondLst>
                                  <p:childTnLst>
                                    <p:set>
                                      <p:cBhvr>
                                        <p:cTn id="84" dur="1" fill="hold">
                                          <p:stCondLst>
                                            <p:cond delay="0"/>
                                          </p:stCondLst>
                                        </p:cTn>
                                        <p:tgtEl>
                                          <p:spTgt spid="17">
                                            <p:txEl>
                                              <p:pRg st="5" end="5"/>
                                            </p:txEl>
                                          </p:spTgt>
                                        </p:tgtEl>
                                        <p:attrNameLst>
                                          <p:attrName>style.visibility</p:attrName>
                                        </p:attrNameLst>
                                      </p:cBhvr>
                                      <p:to>
                                        <p:strVal val="visible"/>
                                      </p:to>
                                    </p:set>
                                    <p:animEffect transition="in" filter="barn(inVertical)">
                                      <p:cBhvr>
                                        <p:cTn id="85" dur="500"/>
                                        <p:tgtEl>
                                          <p:spTgt spid="17">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nodeType="clickEffect">
                                  <p:stCondLst>
                                    <p:cond delay="0"/>
                                  </p:stCondLst>
                                  <p:childTnLst>
                                    <p:set>
                                      <p:cBhvr>
                                        <p:cTn id="89" dur="1" fill="hold">
                                          <p:stCondLst>
                                            <p:cond delay="0"/>
                                          </p:stCondLst>
                                        </p:cTn>
                                        <p:tgtEl>
                                          <p:spTgt spid="17">
                                            <p:txEl>
                                              <p:pRg st="7" end="7"/>
                                            </p:txEl>
                                          </p:spTgt>
                                        </p:tgtEl>
                                        <p:attrNameLst>
                                          <p:attrName>style.visibility</p:attrName>
                                        </p:attrNameLst>
                                      </p:cBhvr>
                                      <p:to>
                                        <p:strVal val="visible"/>
                                      </p:to>
                                    </p:set>
                                    <p:animEffect transition="in" filter="barn(inVertical)">
                                      <p:cBhvr>
                                        <p:cTn id="90"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2180788" y="87344"/>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 Reorder the words or phrases to make meaningful sentences.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392294" y="1125162"/>
            <a:ext cx="15316312" cy="8308300"/>
          </a:xfrm>
          <a:prstGeom prst="rect">
            <a:avLst/>
          </a:prstGeom>
          <a:noFill/>
        </p:spPr>
        <p:txBody>
          <a:bodyPr wrap="square">
            <a:spAutoFit/>
          </a:bodyPr>
          <a:lstStyle/>
          <a:p>
            <a:pPr algn="just">
              <a:lnSpc>
                <a:spcPct val="11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me/ you/ the way/ could/ the Japanese Bridge/ to/ tell/ please?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Could you tell me the way to the Japanese Bridge, please?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houses/ are/ there/ historic/ Hoi An/ many/ ancient town/ in.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There are many historic houses in Hoi An ancient town.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polluted/ smoke/ the air/ is/ with/ factories/ from.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The air is polluted with smoke from factories.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much/ than/ living in a big city/ expensive/ is/ living in the countryside/ more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6140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Living in a big city is much more expensive than living in the countryside.</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2725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 calcmode="lin" valueType="num">
                                      <p:cBhvr>
                                        <p:cTn id="49"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51" dur="500" fill="hold"/>
                                        <p:tgtEl>
                                          <p:spTgt spid="17">
                                            <p:txEl>
                                              <p:pRg st="0" end="0"/>
                                            </p:txEl>
                                          </p:spTgt>
                                        </p:tgtEl>
                                        <p:attrNameLst>
                                          <p:attrName>style.rotation</p:attrName>
                                        </p:attrNameLst>
                                      </p:cBhvr>
                                      <p:tavLst>
                                        <p:tav tm="0">
                                          <p:val>
                                            <p:fltVal val="90"/>
                                          </p:val>
                                        </p:tav>
                                        <p:tav tm="100000">
                                          <p:val>
                                            <p:fltVal val="0"/>
                                          </p:val>
                                        </p:tav>
                                      </p:tavLst>
                                    </p:anim>
                                    <p:animEffect transition="in" filter="fade">
                                      <p:cBhvr>
                                        <p:cTn id="52" dur="500"/>
                                        <p:tgtEl>
                                          <p:spTgt spid="17">
                                            <p:txEl>
                                              <p:pRg st="0" end="0"/>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17">
                                            <p:txEl>
                                              <p:pRg st="2" end="2"/>
                                            </p:txEl>
                                          </p:spTgt>
                                        </p:tgtEl>
                                        <p:attrNameLst>
                                          <p:attrName>style.visibility</p:attrName>
                                        </p:attrNameLst>
                                      </p:cBhvr>
                                      <p:to>
                                        <p:strVal val="visible"/>
                                      </p:to>
                                    </p:set>
                                    <p:anim calcmode="lin" valueType="num">
                                      <p:cBhvr>
                                        <p:cTn id="55"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2" end="2"/>
                                            </p:txEl>
                                          </p:spTgt>
                                        </p:tgtEl>
                                        <p:attrNameLst>
                                          <p:attrName>ppt_h</p:attrName>
                                        </p:attrNameLst>
                                      </p:cBhvr>
                                      <p:tavLst>
                                        <p:tav tm="0">
                                          <p:val>
                                            <p:fltVal val="0"/>
                                          </p:val>
                                        </p:tav>
                                        <p:tav tm="100000">
                                          <p:val>
                                            <p:strVal val="#ppt_h"/>
                                          </p:val>
                                        </p:tav>
                                      </p:tavLst>
                                    </p:anim>
                                    <p:anim calcmode="lin" valueType="num">
                                      <p:cBhvr>
                                        <p:cTn id="57" dur="500" fill="hold"/>
                                        <p:tgtEl>
                                          <p:spTgt spid="17">
                                            <p:txEl>
                                              <p:pRg st="2" end="2"/>
                                            </p:txEl>
                                          </p:spTgt>
                                        </p:tgtEl>
                                        <p:attrNameLst>
                                          <p:attrName>style.rotation</p:attrName>
                                        </p:attrNameLst>
                                      </p:cBhvr>
                                      <p:tavLst>
                                        <p:tav tm="0">
                                          <p:val>
                                            <p:fltVal val="90"/>
                                          </p:val>
                                        </p:tav>
                                        <p:tav tm="100000">
                                          <p:val>
                                            <p:fltVal val="0"/>
                                          </p:val>
                                        </p:tav>
                                      </p:tavLst>
                                    </p:anim>
                                    <p:animEffect transition="in" filter="fade">
                                      <p:cBhvr>
                                        <p:cTn id="58" dur="500"/>
                                        <p:tgtEl>
                                          <p:spTgt spid="17">
                                            <p:txEl>
                                              <p:pRg st="2" end="2"/>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17">
                                            <p:txEl>
                                              <p:pRg st="4" end="4"/>
                                            </p:txEl>
                                          </p:spTgt>
                                        </p:tgtEl>
                                        <p:attrNameLst>
                                          <p:attrName>style.visibility</p:attrName>
                                        </p:attrNameLst>
                                      </p:cBhvr>
                                      <p:to>
                                        <p:strVal val="visible"/>
                                      </p:to>
                                    </p:set>
                                    <p:anim calcmode="lin" valueType="num">
                                      <p:cBhvr>
                                        <p:cTn id="61"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17">
                                            <p:txEl>
                                              <p:pRg st="4" end="4"/>
                                            </p:txEl>
                                          </p:spTgt>
                                        </p:tgtEl>
                                        <p:attrNameLst>
                                          <p:attrName>ppt_h</p:attrName>
                                        </p:attrNameLst>
                                      </p:cBhvr>
                                      <p:tavLst>
                                        <p:tav tm="0">
                                          <p:val>
                                            <p:fltVal val="0"/>
                                          </p:val>
                                        </p:tav>
                                        <p:tav tm="100000">
                                          <p:val>
                                            <p:strVal val="#ppt_h"/>
                                          </p:val>
                                        </p:tav>
                                      </p:tavLst>
                                    </p:anim>
                                    <p:anim calcmode="lin" valueType="num">
                                      <p:cBhvr>
                                        <p:cTn id="63" dur="500" fill="hold"/>
                                        <p:tgtEl>
                                          <p:spTgt spid="17">
                                            <p:txEl>
                                              <p:pRg st="4" end="4"/>
                                            </p:txEl>
                                          </p:spTgt>
                                        </p:tgtEl>
                                        <p:attrNameLst>
                                          <p:attrName>style.rotation</p:attrName>
                                        </p:attrNameLst>
                                      </p:cBhvr>
                                      <p:tavLst>
                                        <p:tav tm="0">
                                          <p:val>
                                            <p:fltVal val="90"/>
                                          </p:val>
                                        </p:tav>
                                        <p:tav tm="100000">
                                          <p:val>
                                            <p:fltVal val="0"/>
                                          </p:val>
                                        </p:tav>
                                      </p:tavLst>
                                    </p:anim>
                                    <p:animEffect transition="in" filter="fade">
                                      <p:cBhvr>
                                        <p:cTn id="64" dur="500"/>
                                        <p:tgtEl>
                                          <p:spTgt spid="17">
                                            <p:txEl>
                                              <p:pRg st="4" end="4"/>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17">
                                            <p:txEl>
                                              <p:pRg st="6" end="6"/>
                                            </p:txEl>
                                          </p:spTgt>
                                        </p:tgtEl>
                                        <p:attrNameLst>
                                          <p:attrName>style.visibility</p:attrName>
                                        </p:attrNameLst>
                                      </p:cBhvr>
                                      <p:to>
                                        <p:strVal val="visible"/>
                                      </p:to>
                                    </p:set>
                                    <p:anim calcmode="lin" valueType="num">
                                      <p:cBhvr>
                                        <p:cTn id="67" dur="500" fill="hold"/>
                                        <p:tgtEl>
                                          <p:spTgt spid="17">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17">
                                            <p:txEl>
                                              <p:pRg st="6" end="6"/>
                                            </p:txEl>
                                          </p:spTgt>
                                        </p:tgtEl>
                                        <p:attrNameLst>
                                          <p:attrName>ppt_h</p:attrName>
                                        </p:attrNameLst>
                                      </p:cBhvr>
                                      <p:tavLst>
                                        <p:tav tm="0">
                                          <p:val>
                                            <p:fltVal val="0"/>
                                          </p:val>
                                        </p:tav>
                                        <p:tav tm="100000">
                                          <p:val>
                                            <p:strVal val="#ppt_h"/>
                                          </p:val>
                                        </p:tav>
                                      </p:tavLst>
                                    </p:anim>
                                    <p:anim calcmode="lin" valueType="num">
                                      <p:cBhvr>
                                        <p:cTn id="69" dur="500" fill="hold"/>
                                        <p:tgtEl>
                                          <p:spTgt spid="17">
                                            <p:txEl>
                                              <p:pRg st="6" end="6"/>
                                            </p:txEl>
                                          </p:spTgt>
                                        </p:tgtEl>
                                        <p:attrNameLst>
                                          <p:attrName>style.rotation</p:attrName>
                                        </p:attrNameLst>
                                      </p:cBhvr>
                                      <p:tavLst>
                                        <p:tav tm="0">
                                          <p:val>
                                            <p:fltVal val="90"/>
                                          </p:val>
                                        </p:tav>
                                        <p:tav tm="100000">
                                          <p:val>
                                            <p:fltVal val="0"/>
                                          </p:val>
                                        </p:tav>
                                      </p:tavLst>
                                    </p:anim>
                                    <p:animEffect transition="in" filter="fade">
                                      <p:cBhvr>
                                        <p:cTn id="70" dur="500"/>
                                        <p:tgtEl>
                                          <p:spTgt spid="17">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7">
                                            <p:txEl>
                                              <p:pRg st="1" end="1"/>
                                            </p:txEl>
                                          </p:spTgt>
                                        </p:tgtEl>
                                        <p:attrNameLst>
                                          <p:attrName>style.visibility</p:attrName>
                                        </p:attrNameLst>
                                      </p:cBhvr>
                                      <p:to>
                                        <p:strVal val="visible"/>
                                      </p:to>
                                    </p:set>
                                    <p:anim calcmode="lin" valueType="num">
                                      <p:cBhvr>
                                        <p:cTn id="75"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76" dur="500" fill="hold"/>
                                        <p:tgtEl>
                                          <p:spTgt spid="17">
                                            <p:txEl>
                                              <p:pRg st="1" end="1"/>
                                            </p:txEl>
                                          </p:spTgt>
                                        </p:tgtEl>
                                        <p:attrNameLst>
                                          <p:attrName>ppt_h</p:attrName>
                                        </p:attrNameLst>
                                      </p:cBhvr>
                                      <p:tavLst>
                                        <p:tav tm="0">
                                          <p:val>
                                            <p:fltVal val="0"/>
                                          </p:val>
                                        </p:tav>
                                        <p:tav tm="100000">
                                          <p:val>
                                            <p:strVal val="#ppt_h"/>
                                          </p:val>
                                        </p:tav>
                                      </p:tavLst>
                                    </p:anim>
                                    <p:anim calcmode="lin" valueType="num">
                                      <p:cBhvr>
                                        <p:cTn id="77" dur="500" fill="hold"/>
                                        <p:tgtEl>
                                          <p:spTgt spid="17">
                                            <p:txEl>
                                              <p:pRg st="1" end="1"/>
                                            </p:txEl>
                                          </p:spTgt>
                                        </p:tgtEl>
                                        <p:attrNameLst>
                                          <p:attrName>style.rotation</p:attrName>
                                        </p:attrNameLst>
                                      </p:cBhvr>
                                      <p:tavLst>
                                        <p:tav tm="0">
                                          <p:val>
                                            <p:fltVal val="90"/>
                                          </p:val>
                                        </p:tav>
                                        <p:tav tm="100000">
                                          <p:val>
                                            <p:fltVal val="0"/>
                                          </p:val>
                                        </p:tav>
                                      </p:tavLst>
                                    </p:anim>
                                    <p:animEffect transition="in" filter="fade">
                                      <p:cBhvr>
                                        <p:cTn id="78" dur="500"/>
                                        <p:tgtEl>
                                          <p:spTgt spid="17">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childTnLst>
                                    <p:set>
                                      <p:cBhvr>
                                        <p:cTn id="82" dur="1" fill="hold">
                                          <p:stCondLst>
                                            <p:cond delay="0"/>
                                          </p:stCondLst>
                                        </p:cTn>
                                        <p:tgtEl>
                                          <p:spTgt spid="17">
                                            <p:txEl>
                                              <p:pRg st="3" end="3"/>
                                            </p:txEl>
                                          </p:spTgt>
                                        </p:tgtEl>
                                        <p:attrNameLst>
                                          <p:attrName>style.visibility</p:attrName>
                                        </p:attrNameLst>
                                      </p:cBhvr>
                                      <p:to>
                                        <p:strVal val="visible"/>
                                      </p:to>
                                    </p:set>
                                    <p:anim calcmode="lin" valueType="num">
                                      <p:cBhvr>
                                        <p:cTn id="83" dur="500" fill="hold"/>
                                        <p:tgtEl>
                                          <p:spTgt spid="17">
                                            <p:txEl>
                                              <p:pRg st="3" end="3"/>
                                            </p:txEl>
                                          </p:spTgt>
                                        </p:tgtEl>
                                        <p:attrNameLst>
                                          <p:attrName>ppt_w</p:attrName>
                                        </p:attrNameLst>
                                      </p:cBhvr>
                                      <p:tavLst>
                                        <p:tav tm="0">
                                          <p:val>
                                            <p:fltVal val="0"/>
                                          </p:val>
                                        </p:tav>
                                        <p:tav tm="100000">
                                          <p:val>
                                            <p:strVal val="#ppt_w"/>
                                          </p:val>
                                        </p:tav>
                                      </p:tavLst>
                                    </p:anim>
                                    <p:anim calcmode="lin" valueType="num">
                                      <p:cBhvr>
                                        <p:cTn id="84" dur="500" fill="hold"/>
                                        <p:tgtEl>
                                          <p:spTgt spid="17">
                                            <p:txEl>
                                              <p:pRg st="3" end="3"/>
                                            </p:txEl>
                                          </p:spTgt>
                                        </p:tgtEl>
                                        <p:attrNameLst>
                                          <p:attrName>ppt_h</p:attrName>
                                        </p:attrNameLst>
                                      </p:cBhvr>
                                      <p:tavLst>
                                        <p:tav tm="0">
                                          <p:val>
                                            <p:fltVal val="0"/>
                                          </p:val>
                                        </p:tav>
                                        <p:tav tm="100000">
                                          <p:val>
                                            <p:strVal val="#ppt_h"/>
                                          </p:val>
                                        </p:tav>
                                      </p:tavLst>
                                    </p:anim>
                                    <p:anim calcmode="lin" valueType="num">
                                      <p:cBhvr>
                                        <p:cTn id="85" dur="500" fill="hold"/>
                                        <p:tgtEl>
                                          <p:spTgt spid="17">
                                            <p:txEl>
                                              <p:pRg st="3" end="3"/>
                                            </p:txEl>
                                          </p:spTgt>
                                        </p:tgtEl>
                                        <p:attrNameLst>
                                          <p:attrName>style.rotation</p:attrName>
                                        </p:attrNameLst>
                                      </p:cBhvr>
                                      <p:tavLst>
                                        <p:tav tm="0">
                                          <p:val>
                                            <p:fltVal val="90"/>
                                          </p:val>
                                        </p:tav>
                                        <p:tav tm="100000">
                                          <p:val>
                                            <p:fltVal val="0"/>
                                          </p:val>
                                        </p:tav>
                                      </p:tavLst>
                                    </p:anim>
                                    <p:animEffect transition="in" filter="fade">
                                      <p:cBhvr>
                                        <p:cTn id="86" dur="500"/>
                                        <p:tgtEl>
                                          <p:spTgt spid="17">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7">
                                            <p:txEl>
                                              <p:pRg st="5" end="5"/>
                                            </p:txEl>
                                          </p:spTgt>
                                        </p:tgtEl>
                                        <p:attrNameLst>
                                          <p:attrName>style.visibility</p:attrName>
                                        </p:attrNameLst>
                                      </p:cBhvr>
                                      <p:to>
                                        <p:strVal val="visible"/>
                                      </p:to>
                                    </p:set>
                                    <p:anim calcmode="lin" valueType="num">
                                      <p:cBhvr>
                                        <p:cTn id="91" dur="500" fill="hold"/>
                                        <p:tgtEl>
                                          <p:spTgt spid="17">
                                            <p:txEl>
                                              <p:pRg st="5" end="5"/>
                                            </p:txEl>
                                          </p:spTgt>
                                        </p:tgtEl>
                                        <p:attrNameLst>
                                          <p:attrName>ppt_w</p:attrName>
                                        </p:attrNameLst>
                                      </p:cBhvr>
                                      <p:tavLst>
                                        <p:tav tm="0">
                                          <p:val>
                                            <p:fltVal val="0"/>
                                          </p:val>
                                        </p:tav>
                                        <p:tav tm="100000">
                                          <p:val>
                                            <p:strVal val="#ppt_w"/>
                                          </p:val>
                                        </p:tav>
                                      </p:tavLst>
                                    </p:anim>
                                    <p:anim calcmode="lin" valueType="num">
                                      <p:cBhvr>
                                        <p:cTn id="92" dur="500" fill="hold"/>
                                        <p:tgtEl>
                                          <p:spTgt spid="17">
                                            <p:txEl>
                                              <p:pRg st="5" end="5"/>
                                            </p:txEl>
                                          </p:spTgt>
                                        </p:tgtEl>
                                        <p:attrNameLst>
                                          <p:attrName>ppt_h</p:attrName>
                                        </p:attrNameLst>
                                      </p:cBhvr>
                                      <p:tavLst>
                                        <p:tav tm="0">
                                          <p:val>
                                            <p:fltVal val="0"/>
                                          </p:val>
                                        </p:tav>
                                        <p:tav tm="100000">
                                          <p:val>
                                            <p:strVal val="#ppt_h"/>
                                          </p:val>
                                        </p:tav>
                                      </p:tavLst>
                                    </p:anim>
                                    <p:anim calcmode="lin" valueType="num">
                                      <p:cBhvr>
                                        <p:cTn id="93" dur="500" fill="hold"/>
                                        <p:tgtEl>
                                          <p:spTgt spid="17">
                                            <p:txEl>
                                              <p:pRg st="5" end="5"/>
                                            </p:txEl>
                                          </p:spTgt>
                                        </p:tgtEl>
                                        <p:attrNameLst>
                                          <p:attrName>style.rotation</p:attrName>
                                        </p:attrNameLst>
                                      </p:cBhvr>
                                      <p:tavLst>
                                        <p:tav tm="0">
                                          <p:val>
                                            <p:fltVal val="90"/>
                                          </p:val>
                                        </p:tav>
                                        <p:tav tm="100000">
                                          <p:val>
                                            <p:fltVal val="0"/>
                                          </p:val>
                                        </p:tav>
                                      </p:tavLst>
                                    </p:anim>
                                    <p:animEffect transition="in" filter="fade">
                                      <p:cBhvr>
                                        <p:cTn id="94" dur="500"/>
                                        <p:tgtEl>
                                          <p:spTgt spid="17">
                                            <p:txEl>
                                              <p:pRg st="5" end="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nodeType="clickEffect">
                                  <p:stCondLst>
                                    <p:cond delay="0"/>
                                  </p:stCondLst>
                                  <p:childTnLst>
                                    <p:set>
                                      <p:cBhvr>
                                        <p:cTn id="98" dur="1" fill="hold">
                                          <p:stCondLst>
                                            <p:cond delay="0"/>
                                          </p:stCondLst>
                                        </p:cTn>
                                        <p:tgtEl>
                                          <p:spTgt spid="17">
                                            <p:txEl>
                                              <p:pRg st="7" end="7"/>
                                            </p:txEl>
                                          </p:spTgt>
                                        </p:tgtEl>
                                        <p:attrNameLst>
                                          <p:attrName>style.visibility</p:attrName>
                                        </p:attrNameLst>
                                      </p:cBhvr>
                                      <p:to>
                                        <p:strVal val="visible"/>
                                      </p:to>
                                    </p:set>
                                    <p:anim calcmode="lin" valueType="num">
                                      <p:cBhvr>
                                        <p:cTn id="99" dur="500" fill="hold"/>
                                        <p:tgtEl>
                                          <p:spTgt spid="17">
                                            <p:txEl>
                                              <p:pRg st="7" end="7"/>
                                            </p:txEl>
                                          </p:spTgt>
                                        </p:tgtEl>
                                        <p:attrNameLst>
                                          <p:attrName>ppt_w</p:attrName>
                                        </p:attrNameLst>
                                      </p:cBhvr>
                                      <p:tavLst>
                                        <p:tav tm="0">
                                          <p:val>
                                            <p:fltVal val="0"/>
                                          </p:val>
                                        </p:tav>
                                        <p:tav tm="100000">
                                          <p:val>
                                            <p:strVal val="#ppt_w"/>
                                          </p:val>
                                        </p:tav>
                                      </p:tavLst>
                                    </p:anim>
                                    <p:anim calcmode="lin" valueType="num">
                                      <p:cBhvr>
                                        <p:cTn id="100" dur="500" fill="hold"/>
                                        <p:tgtEl>
                                          <p:spTgt spid="17">
                                            <p:txEl>
                                              <p:pRg st="7" end="7"/>
                                            </p:txEl>
                                          </p:spTgt>
                                        </p:tgtEl>
                                        <p:attrNameLst>
                                          <p:attrName>ppt_h</p:attrName>
                                        </p:attrNameLst>
                                      </p:cBhvr>
                                      <p:tavLst>
                                        <p:tav tm="0">
                                          <p:val>
                                            <p:fltVal val="0"/>
                                          </p:val>
                                        </p:tav>
                                        <p:tav tm="100000">
                                          <p:val>
                                            <p:strVal val="#ppt_h"/>
                                          </p:val>
                                        </p:tav>
                                      </p:tavLst>
                                    </p:anim>
                                    <p:anim calcmode="lin" valueType="num">
                                      <p:cBhvr>
                                        <p:cTn id="101" dur="500" fill="hold"/>
                                        <p:tgtEl>
                                          <p:spTgt spid="17">
                                            <p:txEl>
                                              <p:pRg st="7" end="7"/>
                                            </p:txEl>
                                          </p:spTgt>
                                        </p:tgtEl>
                                        <p:attrNameLst>
                                          <p:attrName>style.rotation</p:attrName>
                                        </p:attrNameLst>
                                      </p:cBhvr>
                                      <p:tavLst>
                                        <p:tav tm="0">
                                          <p:val>
                                            <p:fltVal val="90"/>
                                          </p:val>
                                        </p:tav>
                                        <p:tav tm="100000">
                                          <p:val>
                                            <p:fltVal val="0"/>
                                          </p:val>
                                        </p:tav>
                                      </p:tavLst>
                                    </p:anim>
                                    <p:animEffect transition="in" filter="fade">
                                      <p:cBhvr>
                                        <p:cTn id="102"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261971" y="62163"/>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Complete the second sentence so that it means the same meaning.</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259995" y="744749"/>
            <a:ext cx="15718006" cy="9048631"/>
          </a:xfrm>
          <a:prstGeom prst="rect">
            <a:avLst/>
          </a:prstGeom>
          <a:noFill/>
        </p:spPr>
        <p:txBody>
          <a:bodyPr wrap="square">
            <a:spAutoFit/>
          </a:bodyPr>
          <a:lstStyle/>
          <a:p>
            <a:pPr algn="just">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Shall we go to the Japanese Covered Bridge first?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Let's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Helen’s brother is shorter than her.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Helen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Travelling abroad for a holiday is much more expensive than travelling in your country.</a:t>
            </a:r>
            <a:endParaRPr lang="en-US" sz="4800">
              <a:latin typeface="Cambria" panose="02040503050406030204" pitchFamily="18" charset="0"/>
              <a:ea typeface="Cambria" panose="02040503050406030204" pitchFamily="18" charset="0"/>
              <a:cs typeface="Cambria" panose="02040503050406030204" pitchFamily="18" charset="0"/>
            </a:endParaRPr>
          </a:p>
          <a:p>
            <a:pPr marL="571500" indent="-571500" algn="just">
              <a:spcAft>
                <a:spcPts val="600"/>
              </a:spcAft>
              <a:buFont typeface="Wingdings" panose="05000000000000000000" pitchFamily="2" charset="2"/>
              <a:buChar char="à"/>
              <a:tabLst>
                <a:tab pos="5561330" algn="l"/>
              </a:tabLs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Travelling in your country</a:t>
            </a:r>
          </a:p>
          <a:p>
            <a:pPr algn="just">
              <a:spcAft>
                <a:spcPts val="600"/>
              </a:spcAft>
              <a:tabLst>
                <a:tab pos="5561330" algn="l"/>
              </a:tabLst>
            </a:pP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Country life isn’t as interesting as city life.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City life is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Would you mind telling me the way to the National Museum?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Can</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19" name="TextBox 18">
            <a:extLst>
              <a:ext uri="{FF2B5EF4-FFF2-40B4-BE49-F238E27FC236}">
                <a16:creationId xmlns:a16="http://schemas.microsoft.com/office/drawing/2014/main" id="{B83DECD5-164E-4BDA-87CC-F5DFABDA73F0}"/>
              </a:ext>
            </a:extLst>
          </p:cNvPr>
          <p:cNvSpPr txBox="1"/>
          <p:nvPr/>
        </p:nvSpPr>
        <p:spPr>
          <a:xfrm>
            <a:off x="3151413" y="1487222"/>
            <a:ext cx="10279969"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go to the Japanese Covered Bridge first . </a:t>
            </a:r>
            <a:endParaRPr lang="en-US" sz="4400" b="1">
              <a:solidFill>
                <a:srgbClr val="FF0000"/>
              </a:solidFill>
              <a:latin typeface="+mj-lt"/>
            </a:endParaRPr>
          </a:p>
        </p:txBody>
      </p:sp>
      <p:sp>
        <p:nvSpPr>
          <p:cNvPr id="20" name="TextBox 19">
            <a:extLst>
              <a:ext uri="{FF2B5EF4-FFF2-40B4-BE49-F238E27FC236}">
                <a16:creationId xmlns:a16="http://schemas.microsoft.com/office/drawing/2014/main" id="{2A06395C-DCC5-4A4D-97BE-E671180D25C4}"/>
              </a:ext>
            </a:extLst>
          </p:cNvPr>
          <p:cNvSpPr txBox="1"/>
          <p:nvPr/>
        </p:nvSpPr>
        <p:spPr>
          <a:xfrm>
            <a:off x="3352800" y="2999254"/>
            <a:ext cx="6983186"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is taller than her brother. </a:t>
            </a:r>
            <a:endParaRPr lang="en-US" sz="4400" b="1">
              <a:solidFill>
                <a:srgbClr val="FF0000"/>
              </a:solidFill>
              <a:latin typeface="+mj-lt"/>
            </a:endParaRPr>
          </a:p>
        </p:txBody>
      </p:sp>
      <p:sp>
        <p:nvSpPr>
          <p:cNvPr id="28" name="TextBox 27">
            <a:extLst>
              <a:ext uri="{FF2B5EF4-FFF2-40B4-BE49-F238E27FC236}">
                <a16:creationId xmlns:a16="http://schemas.microsoft.com/office/drawing/2014/main" id="{28FB08E1-7F50-41C5-BC93-367390CEEF88}"/>
              </a:ext>
            </a:extLst>
          </p:cNvPr>
          <p:cNvSpPr txBox="1"/>
          <p:nvPr/>
        </p:nvSpPr>
        <p:spPr>
          <a:xfrm>
            <a:off x="7765608" y="5205817"/>
            <a:ext cx="10821497" cy="1446550"/>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for a holiday is much/ a lot cheaper than travelling abroad. </a:t>
            </a:r>
            <a:endParaRPr lang="en-US" sz="4400" b="1">
              <a:solidFill>
                <a:srgbClr val="FF0000"/>
              </a:solidFill>
              <a:latin typeface="+mj-lt"/>
            </a:endParaRPr>
          </a:p>
        </p:txBody>
      </p:sp>
      <p:sp>
        <p:nvSpPr>
          <p:cNvPr id="30" name="TextBox 29">
            <a:extLst>
              <a:ext uri="{FF2B5EF4-FFF2-40B4-BE49-F238E27FC236}">
                <a16:creationId xmlns:a16="http://schemas.microsoft.com/office/drawing/2014/main" id="{59237331-C06E-4473-9128-9C60EA94DE87}"/>
              </a:ext>
            </a:extLst>
          </p:cNvPr>
          <p:cNvSpPr txBox="1"/>
          <p:nvPr/>
        </p:nvSpPr>
        <p:spPr>
          <a:xfrm>
            <a:off x="4130561" y="7442656"/>
            <a:ext cx="11727827"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more interesting than country life. </a:t>
            </a:r>
            <a:endParaRPr lang="en-US" sz="4400" b="1">
              <a:solidFill>
                <a:srgbClr val="FF0000"/>
              </a:solidFill>
              <a:latin typeface="+mj-lt"/>
            </a:endParaRPr>
          </a:p>
        </p:txBody>
      </p:sp>
      <p:sp>
        <p:nvSpPr>
          <p:cNvPr id="31" name="TextBox 30">
            <a:extLst>
              <a:ext uri="{FF2B5EF4-FFF2-40B4-BE49-F238E27FC236}">
                <a16:creationId xmlns:a16="http://schemas.microsoft.com/office/drawing/2014/main" id="{1C2114D6-8B4C-4AA8-AEEE-AA75C69EF091}"/>
              </a:ext>
            </a:extLst>
          </p:cNvPr>
          <p:cNvSpPr txBox="1"/>
          <p:nvPr/>
        </p:nvSpPr>
        <p:spPr>
          <a:xfrm>
            <a:off x="2915447" y="8954688"/>
            <a:ext cx="14158056"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you tell me the way to the National Museum, please?</a:t>
            </a:r>
            <a:endParaRPr lang="en-US" sz="4400" b="1">
              <a:solidFill>
                <a:srgbClr val="FF0000"/>
              </a:solidFill>
              <a:latin typeface="+mj-lt"/>
            </a:endParaRPr>
          </a:p>
        </p:txBody>
      </p:sp>
    </p:spTree>
    <p:extLst>
      <p:ext uri="{BB962C8B-B14F-4D97-AF65-F5344CB8AC3E}">
        <p14:creationId xmlns:p14="http://schemas.microsoft.com/office/powerpoint/2010/main" val="290562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barn(inVertical)">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barn(inVertical)">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arn(inVertical)">
                                      <p:cBhvr>
                                        <p:cTn id="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7" grpId="0"/>
      <p:bldP spid="19" grpId="0"/>
      <p:bldP spid="20" grpId="0"/>
      <p:bldP spid="28" grpId="0"/>
      <p:bldP spid="30" grpId="0"/>
      <p:bldP spid="31"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1222824" y="108235"/>
            <a:ext cx="19119577" cy="833883"/>
          </a:xfrm>
          <a:prstGeom prst="rect">
            <a:avLst/>
          </a:prstGeom>
          <a:noFill/>
        </p:spPr>
        <p:txBody>
          <a:bodyPr wrap="square">
            <a:spAutoFit/>
          </a:bodyPr>
          <a:lstStyle/>
          <a:p>
            <a:pPr indent="457200" algn="just">
              <a:lnSpc>
                <a:spcPct val="150000"/>
              </a:lnSpc>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Complete the second sentence so that it means the same meaning.</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454943" y="849566"/>
            <a:ext cx="15718006" cy="8851526"/>
          </a:xfrm>
          <a:prstGeom prst="rect">
            <a:avLst/>
          </a:prstGeom>
          <a:noFill/>
        </p:spPr>
        <p:txBody>
          <a:bodyPr wrap="square">
            <a:spAutoFit/>
          </a:bodyPr>
          <a:lstStyle/>
          <a:p>
            <a:pPr algn="just">
              <a:lnSpc>
                <a:spcPct val="12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bus stop is in front of the hotel.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hotel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778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Turn left at the first traffic lights.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89661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Take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431925" algn="l"/>
                <a:tab pos="67843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weather yesterday was worse than it is today.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431925" algn="l"/>
                <a:tab pos="678434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weather today is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431925" algn="l"/>
                <a:tab pos="67843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There are three supermarkets in my town.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431925" algn="l"/>
                <a:tab pos="678434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My town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502410" algn="l"/>
                <a:tab pos="67843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shopping mall is near the Italian restaurant.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1502410" algn="l"/>
                <a:tab pos="6784340" algn="l"/>
              </a:tabLst>
            </a:pPr>
            <a:r>
              <a:rPr lang="en-US" sz="44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Italian restaurant isn’t</a:t>
            </a:r>
            <a:endParaRPr lang="en-US" sz="48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F3A91F85-9E04-44CC-8AB6-409A45C74350}"/>
              </a:ext>
            </a:extLst>
          </p:cNvPr>
          <p:cNvSpPr txBox="1"/>
          <p:nvPr/>
        </p:nvSpPr>
        <p:spPr>
          <a:xfrm>
            <a:off x="8345480" y="8802285"/>
            <a:ext cx="6983186" cy="769441"/>
          </a:xfrm>
          <a:prstGeom prst="rect">
            <a:avLst/>
          </a:prstGeom>
          <a:noFill/>
        </p:spPr>
        <p:txBody>
          <a:bodyPr wrap="square">
            <a:spAutoFit/>
          </a:bodyPr>
          <a:lstStyle/>
          <a:p>
            <a:r>
              <a:rPr lang="en-US" sz="4400" b="1">
                <a:solidFill>
                  <a:srgbClr val="FF0000"/>
                </a:solidFill>
                <a:effectLst/>
                <a:latin typeface="+mj-lt"/>
                <a:ea typeface="Calibri" panose="020F0502020204030204" pitchFamily="34" charset="0"/>
              </a:rPr>
              <a:t>far from the shopping mall. </a:t>
            </a:r>
            <a:endParaRPr lang="en-US" sz="4400" b="1">
              <a:solidFill>
                <a:srgbClr val="FF0000"/>
              </a:solidFill>
              <a:latin typeface="+mj-lt"/>
            </a:endParaRPr>
          </a:p>
        </p:txBody>
      </p:sp>
      <p:sp>
        <p:nvSpPr>
          <p:cNvPr id="19" name="TextBox 18">
            <a:extLst>
              <a:ext uri="{FF2B5EF4-FFF2-40B4-BE49-F238E27FC236}">
                <a16:creationId xmlns:a16="http://schemas.microsoft.com/office/drawing/2014/main" id="{F2A4F205-5FF5-4769-8209-C5AF2ADCE1D1}"/>
              </a:ext>
            </a:extLst>
          </p:cNvPr>
          <p:cNvSpPr txBox="1"/>
          <p:nvPr/>
        </p:nvSpPr>
        <p:spPr>
          <a:xfrm>
            <a:off x="4343400" y="7117259"/>
            <a:ext cx="6983186"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has three supermarkets. </a:t>
            </a:r>
            <a:endParaRPr lang="en-US" sz="4400" b="1">
              <a:solidFill>
                <a:srgbClr val="FF0000"/>
              </a:solidFill>
              <a:latin typeface="+mj-lt"/>
            </a:endParaRPr>
          </a:p>
        </p:txBody>
      </p:sp>
      <p:sp>
        <p:nvSpPr>
          <p:cNvPr id="20" name="TextBox 19">
            <a:extLst>
              <a:ext uri="{FF2B5EF4-FFF2-40B4-BE49-F238E27FC236}">
                <a16:creationId xmlns:a16="http://schemas.microsoft.com/office/drawing/2014/main" id="{EE704162-B83F-4E36-9C0F-4866542A16F1}"/>
              </a:ext>
            </a:extLst>
          </p:cNvPr>
          <p:cNvSpPr txBox="1"/>
          <p:nvPr/>
        </p:nvSpPr>
        <p:spPr>
          <a:xfrm>
            <a:off x="7058632" y="5369315"/>
            <a:ext cx="6983186"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better than it was yesterday. </a:t>
            </a:r>
            <a:endParaRPr lang="en-US" sz="4400" b="1">
              <a:solidFill>
                <a:srgbClr val="FF0000"/>
              </a:solidFill>
              <a:latin typeface="+mj-lt"/>
            </a:endParaRPr>
          </a:p>
        </p:txBody>
      </p:sp>
      <p:sp>
        <p:nvSpPr>
          <p:cNvPr id="28" name="TextBox 27">
            <a:extLst>
              <a:ext uri="{FF2B5EF4-FFF2-40B4-BE49-F238E27FC236}">
                <a16:creationId xmlns:a16="http://schemas.microsoft.com/office/drawing/2014/main" id="{4B2A3CA2-E8CA-42E4-8BA4-41D7DD73ADEA}"/>
              </a:ext>
            </a:extLst>
          </p:cNvPr>
          <p:cNvSpPr txBox="1"/>
          <p:nvPr/>
        </p:nvSpPr>
        <p:spPr>
          <a:xfrm>
            <a:off x="3352799" y="3605647"/>
            <a:ext cx="9738689"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the left turning at the first traffic lights. </a:t>
            </a:r>
            <a:endParaRPr lang="en-US" sz="4400" b="1">
              <a:solidFill>
                <a:srgbClr val="FF0000"/>
              </a:solidFill>
              <a:latin typeface="+mj-lt"/>
            </a:endParaRPr>
          </a:p>
        </p:txBody>
      </p:sp>
      <p:sp>
        <p:nvSpPr>
          <p:cNvPr id="30" name="TextBox 29">
            <a:extLst>
              <a:ext uri="{FF2B5EF4-FFF2-40B4-BE49-F238E27FC236}">
                <a16:creationId xmlns:a16="http://schemas.microsoft.com/office/drawing/2014/main" id="{EA856E8A-3B0D-42D0-9170-56571EC0F984}"/>
              </a:ext>
            </a:extLst>
          </p:cNvPr>
          <p:cNvSpPr txBox="1"/>
          <p:nvPr/>
        </p:nvSpPr>
        <p:spPr>
          <a:xfrm>
            <a:off x="4553415" y="1797133"/>
            <a:ext cx="6983186"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is behind the bus stop. </a:t>
            </a:r>
            <a:endParaRPr lang="en-US" sz="4400" b="1">
              <a:solidFill>
                <a:srgbClr val="FF0000"/>
              </a:solidFill>
              <a:latin typeface="+mj-lt"/>
            </a:endParaRPr>
          </a:p>
        </p:txBody>
      </p:sp>
    </p:spTree>
    <p:extLst>
      <p:ext uri="{BB962C8B-B14F-4D97-AF65-F5344CB8AC3E}">
        <p14:creationId xmlns:p14="http://schemas.microsoft.com/office/powerpoint/2010/main" val="173676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arn(inVertic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arn(inVertical)">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inVertical)">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7" grpId="0"/>
      <p:bldP spid="18" grpId="0"/>
      <p:bldP spid="19" grpId="0"/>
      <p:bldP spid="20" grpId="0"/>
      <p:bldP spid="28" grpId="0"/>
      <p:bldP spid="30"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404805" y="169652"/>
            <a:ext cx="16303801" cy="1328569"/>
          </a:xfrm>
          <a:prstGeom prst="rect">
            <a:avLst/>
          </a:prstGeom>
          <a:noFill/>
        </p:spPr>
        <p:txBody>
          <a:bodyPr wrap="square">
            <a:spAutoFit/>
          </a:bodyPr>
          <a:lstStyle/>
          <a:p>
            <a:pPr indent="457200" algn="ctr">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Use the words in brackets to rewrite the sentences without </a:t>
            </a:r>
          </a:p>
          <a:p>
            <a:pPr indent="457200" algn="ctr">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changing the meaning of the original sentences.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634825" y="1516694"/>
            <a:ext cx="15513791" cy="7648248"/>
          </a:xfrm>
          <a:prstGeom prst="rect">
            <a:avLst/>
          </a:prstGeom>
          <a:noFill/>
        </p:spPr>
        <p:txBody>
          <a:bodyPr wrap="square">
            <a:spAutoFit/>
          </a:bodyPr>
          <a:lstStyle/>
          <a:p>
            <a:pPr algn="just">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about playing volleyball for a change? (SHALL)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Shall we play volleyball for a change?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Do you want to go for lunch now? (WOULD)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Would you like to go for lunch now?</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Can you tell me the way to the nearest post office? (HOW)</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How do I get to the nearest post office?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first question in the test was easier than the second one. (DIFFICULT)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The second question in the test was more difficult than the first one.</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96538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 calcmode="lin" valueType="num">
                                      <p:cBhvr>
                                        <p:cTn id="49"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51" dur="500" fill="hold"/>
                                        <p:tgtEl>
                                          <p:spTgt spid="17">
                                            <p:txEl>
                                              <p:pRg st="0" end="0"/>
                                            </p:txEl>
                                          </p:spTgt>
                                        </p:tgtEl>
                                        <p:attrNameLst>
                                          <p:attrName>style.rotation</p:attrName>
                                        </p:attrNameLst>
                                      </p:cBhvr>
                                      <p:tavLst>
                                        <p:tav tm="0">
                                          <p:val>
                                            <p:fltVal val="90"/>
                                          </p:val>
                                        </p:tav>
                                        <p:tav tm="100000">
                                          <p:val>
                                            <p:fltVal val="0"/>
                                          </p:val>
                                        </p:tav>
                                      </p:tavLst>
                                    </p:anim>
                                    <p:animEffect transition="in" filter="fade">
                                      <p:cBhvr>
                                        <p:cTn id="52" dur="500"/>
                                        <p:tgtEl>
                                          <p:spTgt spid="17">
                                            <p:txEl>
                                              <p:pRg st="0" end="0"/>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17">
                                            <p:txEl>
                                              <p:pRg st="2" end="2"/>
                                            </p:txEl>
                                          </p:spTgt>
                                        </p:tgtEl>
                                        <p:attrNameLst>
                                          <p:attrName>style.visibility</p:attrName>
                                        </p:attrNameLst>
                                      </p:cBhvr>
                                      <p:to>
                                        <p:strVal val="visible"/>
                                      </p:to>
                                    </p:set>
                                    <p:anim calcmode="lin" valueType="num">
                                      <p:cBhvr>
                                        <p:cTn id="55"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2" end="2"/>
                                            </p:txEl>
                                          </p:spTgt>
                                        </p:tgtEl>
                                        <p:attrNameLst>
                                          <p:attrName>ppt_h</p:attrName>
                                        </p:attrNameLst>
                                      </p:cBhvr>
                                      <p:tavLst>
                                        <p:tav tm="0">
                                          <p:val>
                                            <p:fltVal val="0"/>
                                          </p:val>
                                        </p:tav>
                                        <p:tav tm="100000">
                                          <p:val>
                                            <p:strVal val="#ppt_h"/>
                                          </p:val>
                                        </p:tav>
                                      </p:tavLst>
                                    </p:anim>
                                    <p:anim calcmode="lin" valueType="num">
                                      <p:cBhvr>
                                        <p:cTn id="57" dur="500" fill="hold"/>
                                        <p:tgtEl>
                                          <p:spTgt spid="17">
                                            <p:txEl>
                                              <p:pRg st="2" end="2"/>
                                            </p:txEl>
                                          </p:spTgt>
                                        </p:tgtEl>
                                        <p:attrNameLst>
                                          <p:attrName>style.rotation</p:attrName>
                                        </p:attrNameLst>
                                      </p:cBhvr>
                                      <p:tavLst>
                                        <p:tav tm="0">
                                          <p:val>
                                            <p:fltVal val="90"/>
                                          </p:val>
                                        </p:tav>
                                        <p:tav tm="100000">
                                          <p:val>
                                            <p:fltVal val="0"/>
                                          </p:val>
                                        </p:tav>
                                      </p:tavLst>
                                    </p:anim>
                                    <p:animEffect transition="in" filter="fade">
                                      <p:cBhvr>
                                        <p:cTn id="58" dur="500"/>
                                        <p:tgtEl>
                                          <p:spTgt spid="17">
                                            <p:txEl>
                                              <p:pRg st="2" end="2"/>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17">
                                            <p:txEl>
                                              <p:pRg st="4" end="4"/>
                                            </p:txEl>
                                          </p:spTgt>
                                        </p:tgtEl>
                                        <p:attrNameLst>
                                          <p:attrName>style.visibility</p:attrName>
                                        </p:attrNameLst>
                                      </p:cBhvr>
                                      <p:to>
                                        <p:strVal val="visible"/>
                                      </p:to>
                                    </p:set>
                                    <p:anim calcmode="lin" valueType="num">
                                      <p:cBhvr>
                                        <p:cTn id="61"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17">
                                            <p:txEl>
                                              <p:pRg st="4" end="4"/>
                                            </p:txEl>
                                          </p:spTgt>
                                        </p:tgtEl>
                                        <p:attrNameLst>
                                          <p:attrName>ppt_h</p:attrName>
                                        </p:attrNameLst>
                                      </p:cBhvr>
                                      <p:tavLst>
                                        <p:tav tm="0">
                                          <p:val>
                                            <p:fltVal val="0"/>
                                          </p:val>
                                        </p:tav>
                                        <p:tav tm="100000">
                                          <p:val>
                                            <p:strVal val="#ppt_h"/>
                                          </p:val>
                                        </p:tav>
                                      </p:tavLst>
                                    </p:anim>
                                    <p:anim calcmode="lin" valueType="num">
                                      <p:cBhvr>
                                        <p:cTn id="63" dur="500" fill="hold"/>
                                        <p:tgtEl>
                                          <p:spTgt spid="17">
                                            <p:txEl>
                                              <p:pRg st="4" end="4"/>
                                            </p:txEl>
                                          </p:spTgt>
                                        </p:tgtEl>
                                        <p:attrNameLst>
                                          <p:attrName>style.rotation</p:attrName>
                                        </p:attrNameLst>
                                      </p:cBhvr>
                                      <p:tavLst>
                                        <p:tav tm="0">
                                          <p:val>
                                            <p:fltVal val="90"/>
                                          </p:val>
                                        </p:tav>
                                        <p:tav tm="100000">
                                          <p:val>
                                            <p:fltVal val="0"/>
                                          </p:val>
                                        </p:tav>
                                      </p:tavLst>
                                    </p:anim>
                                    <p:animEffect transition="in" filter="fade">
                                      <p:cBhvr>
                                        <p:cTn id="64" dur="500"/>
                                        <p:tgtEl>
                                          <p:spTgt spid="17">
                                            <p:txEl>
                                              <p:pRg st="4" end="4"/>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17">
                                            <p:txEl>
                                              <p:pRg st="6" end="6"/>
                                            </p:txEl>
                                          </p:spTgt>
                                        </p:tgtEl>
                                        <p:attrNameLst>
                                          <p:attrName>style.visibility</p:attrName>
                                        </p:attrNameLst>
                                      </p:cBhvr>
                                      <p:to>
                                        <p:strVal val="visible"/>
                                      </p:to>
                                    </p:set>
                                    <p:anim calcmode="lin" valueType="num">
                                      <p:cBhvr>
                                        <p:cTn id="67" dur="500" fill="hold"/>
                                        <p:tgtEl>
                                          <p:spTgt spid="17">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17">
                                            <p:txEl>
                                              <p:pRg st="6" end="6"/>
                                            </p:txEl>
                                          </p:spTgt>
                                        </p:tgtEl>
                                        <p:attrNameLst>
                                          <p:attrName>ppt_h</p:attrName>
                                        </p:attrNameLst>
                                      </p:cBhvr>
                                      <p:tavLst>
                                        <p:tav tm="0">
                                          <p:val>
                                            <p:fltVal val="0"/>
                                          </p:val>
                                        </p:tav>
                                        <p:tav tm="100000">
                                          <p:val>
                                            <p:strVal val="#ppt_h"/>
                                          </p:val>
                                        </p:tav>
                                      </p:tavLst>
                                    </p:anim>
                                    <p:anim calcmode="lin" valueType="num">
                                      <p:cBhvr>
                                        <p:cTn id="69" dur="500" fill="hold"/>
                                        <p:tgtEl>
                                          <p:spTgt spid="17">
                                            <p:txEl>
                                              <p:pRg st="6" end="6"/>
                                            </p:txEl>
                                          </p:spTgt>
                                        </p:tgtEl>
                                        <p:attrNameLst>
                                          <p:attrName>style.rotation</p:attrName>
                                        </p:attrNameLst>
                                      </p:cBhvr>
                                      <p:tavLst>
                                        <p:tav tm="0">
                                          <p:val>
                                            <p:fltVal val="90"/>
                                          </p:val>
                                        </p:tav>
                                        <p:tav tm="100000">
                                          <p:val>
                                            <p:fltVal val="0"/>
                                          </p:val>
                                        </p:tav>
                                      </p:tavLst>
                                    </p:anim>
                                    <p:animEffect transition="in" filter="fade">
                                      <p:cBhvr>
                                        <p:cTn id="70" dur="500"/>
                                        <p:tgtEl>
                                          <p:spTgt spid="17">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7">
                                            <p:txEl>
                                              <p:pRg st="1" end="1"/>
                                            </p:txEl>
                                          </p:spTgt>
                                        </p:tgtEl>
                                        <p:attrNameLst>
                                          <p:attrName>style.visibility</p:attrName>
                                        </p:attrNameLst>
                                      </p:cBhvr>
                                      <p:to>
                                        <p:strVal val="visible"/>
                                      </p:to>
                                    </p:set>
                                    <p:anim calcmode="lin" valueType="num">
                                      <p:cBhvr>
                                        <p:cTn id="75"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76" dur="500" fill="hold"/>
                                        <p:tgtEl>
                                          <p:spTgt spid="17">
                                            <p:txEl>
                                              <p:pRg st="1" end="1"/>
                                            </p:txEl>
                                          </p:spTgt>
                                        </p:tgtEl>
                                        <p:attrNameLst>
                                          <p:attrName>ppt_h</p:attrName>
                                        </p:attrNameLst>
                                      </p:cBhvr>
                                      <p:tavLst>
                                        <p:tav tm="0">
                                          <p:val>
                                            <p:fltVal val="0"/>
                                          </p:val>
                                        </p:tav>
                                        <p:tav tm="100000">
                                          <p:val>
                                            <p:strVal val="#ppt_h"/>
                                          </p:val>
                                        </p:tav>
                                      </p:tavLst>
                                    </p:anim>
                                    <p:anim calcmode="lin" valueType="num">
                                      <p:cBhvr>
                                        <p:cTn id="77" dur="500" fill="hold"/>
                                        <p:tgtEl>
                                          <p:spTgt spid="17">
                                            <p:txEl>
                                              <p:pRg st="1" end="1"/>
                                            </p:txEl>
                                          </p:spTgt>
                                        </p:tgtEl>
                                        <p:attrNameLst>
                                          <p:attrName>style.rotation</p:attrName>
                                        </p:attrNameLst>
                                      </p:cBhvr>
                                      <p:tavLst>
                                        <p:tav tm="0">
                                          <p:val>
                                            <p:fltVal val="90"/>
                                          </p:val>
                                        </p:tav>
                                        <p:tav tm="100000">
                                          <p:val>
                                            <p:fltVal val="0"/>
                                          </p:val>
                                        </p:tav>
                                      </p:tavLst>
                                    </p:anim>
                                    <p:animEffect transition="in" filter="fade">
                                      <p:cBhvr>
                                        <p:cTn id="78" dur="500"/>
                                        <p:tgtEl>
                                          <p:spTgt spid="17">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childTnLst>
                                    <p:set>
                                      <p:cBhvr>
                                        <p:cTn id="82" dur="1" fill="hold">
                                          <p:stCondLst>
                                            <p:cond delay="0"/>
                                          </p:stCondLst>
                                        </p:cTn>
                                        <p:tgtEl>
                                          <p:spTgt spid="17">
                                            <p:txEl>
                                              <p:pRg st="3" end="3"/>
                                            </p:txEl>
                                          </p:spTgt>
                                        </p:tgtEl>
                                        <p:attrNameLst>
                                          <p:attrName>style.visibility</p:attrName>
                                        </p:attrNameLst>
                                      </p:cBhvr>
                                      <p:to>
                                        <p:strVal val="visible"/>
                                      </p:to>
                                    </p:set>
                                    <p:anim calcmode="lin" valueType="num">
                                      <p:cBhvr>
                                        <p:cTn id="83" dur="500" fill="hold"/>
                                        <p:tgtEl>
                                          <p:spTgt spid="17">
                                            <p:txEl>
                                              <p:pRg st="3" end="3"/>
                                            </p:txEl>
                                          </p:spTgt>
                                        </p:tgtEl>
                                        <p:attrNameLst>
                                          <p:attrName>ppt_w</p:attrName>
                                        </p:attrNameLst>
                                      </p:cBhvr>
                                      <p:tavLst>
                                        <p:tav tm="0">
                                          <p:val>
                                            <p:fltVal val="0"/>
                                          </p:val>
                                        </p:tav>
                                        <p:tav tm="100000">
                                          <p:val>
                                            <p:strVal val="#ppt_w"/>
                                          </p:val>
                                        </p:tav>
                                      </p:tavLst>
                                    </p:anim>
                                    <p:anim calcmode="lin" valueType="num">
                                      <p:cBhvr>
                                        <p:cTn id="84" dur="500" fill="hold"/>
                                        <p:tgtEl>
                                          <p:spTgt spid="17">
                                            <p:txEl>
                                              <p:pRg st="3" end="3"/>
                                            </p:txEl>
                                          </p:spTgt>
                                        </p:tgtEl>
                                        <p:attrNameLst>
                                          <p:attrName>ppt_h</p:attrName>
                                        </p:attrNameLst>
                                      </p:cBhvr>
                                      <p:tavLst>
                                        <p:tav tm="0">
                                          <p:val>
                                            <p:fltVal val="0"/>
                                          </p:val>
                                        </p:tav>
                                        <p:tav tm="100000">
                                          <p:val>
                                            <p:strVal val="#ppt_h"/>
                                          </p:val>
                                        </p:tav>
                                      </p:tavLst>
                                    </p:anim>
                                    <p:anim calcmode="lin" valueType="num">
                                      <p:cBhvr>
                                        <p:cTn id="85" dur="500" fill="hold"/>
                                        <p:tgtEl>
                                          <p:spTgt spid="17">
                                            <p:txEl>
                                              <p:pRg st="3" end="3"/>
                                            </p:txEl>
                                          </p:spTgt>
                                        </p:tgtEl>
                                        <p:attrNameLst>
                                          <p:attrName>style.rotation</p:attrName>
                                        </p:attrNameLst>
                                      </p:cBhvr>
                                      <p:tavLst>
                                        <p:tav tm="0">
                                          <p:val>
                                            <p:fltVal val="90"/>
                                          </p:val>
                                        </p:tav>
                                        <p:tav tm="100000">
                                          <p:val>
                                            <p:fltVal val="0"/>
                                          </p:val>
                                        </p:tav>
                                      </p:tavLst>
                                    </p:anim>
                                    <p:animEffect transition="in" filter="fade">
                                      <p:cBhvr>
                                        <p:cTn id="86" dur="500"/>
                                        <p:tgtEl>
                                          <p:spTgt spid="17">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7">
                                            <p:txEl>
                                              <p:pRg st="5" end="5"/>
                                            </p:txEl>
                                          </p:spTgt>
                                        </p:tgtEl>
                                        <p:attrNameLst>
                                          <p:attrName>style.visibility</p:attrName>
                                        </p:attrNameLst>
                                      </p:cBhvr>
                                      <p:to>
                                        <p:strVal val="visible"/>
                                      </p:to>
                                    </p:set>
                                    <p:anim calcmode="lin" valueType="num">
                                      <p:cBhvr>
                                        <p:cTn id="91" dur="500" fill="hold"/>
                                        <p:tgtEl>
                                          <p:spTgt spid="17">
                                            <p:txEl>
                                              <p:pRg st="5" end="5"/>
                                            </p:txEl>
                                          </p:spTgt>
                                        </p:tgtEl>
                                        <p:attrNameLst>
                                          <p:attrName>ppt_w</p:attrName>
                                        </p:attrNameLst>
                                      </p:cBhvr>
                                      <p:tavLst>
                                        <p:tav tm="0">
                                          <p:val>
                                            <p:fltVal val="0"/>
                                          </p:val>
                                        </p:tav>
                                        <p:tav tm="100000">
                                          <p:val>
                                            <p:strVal val="#ppt_w"/>
                                          </p:val>
                                        </p:tav>
                                      </p:tavLst>
                                    </p:anim>
                                    <p:anim calcmode="lin" valueType="num">
                                      <p:cBhvr>
                                        <p:cTn id="92" dur="500" fill="hold"/>
                                        <p:tgtEl>
                                          <p:spTgt spid="17">
                                            <p:txEl>
                                              <p:pRg st="5" end="5"/>
                                            </p:txEl>
                                          </p:spTgt>
                                        </p:tgtEl>
                                        <p:attrNameLst>
                                          <p:attrName>ppt_h</p:attrName>
                                        </p:attrNameLst>
                                      </p:cBhvr>
                                      <p:tavLst>
                                        <p:tav tm="0">
                                          <p:val>
                                            <p:fltVal val="0"/>
                                          </p:val>
                                        </p:tav>
                                        <p:tav tm="100000">
                                          <p:val>
                                            <p:strVal val="#ppt_h"/>
                                          </p:val>
                                        </p:tav>
                                      </p:tavLst>
                                    </p:anim>
                                    <p:anim calcmode="lin" valueType="num">
                                      <p:cBhvr>
                                        <p:cTn id="93" dur="500" fill="hold"/>
                                        <p:tgtEl>
                                          <p:spTgt spid="17">
                                            <p:txEl>
                                              <p:pRg st="5" end="5"/>
                                            </p:txEl>
                                          </p:spTgt>
                                        </p:tgtEl>
                                        <p:attrNameLst>
                                          <p:attrName>style.rotation</p:attrName>
                                        </p:attrNameLst>
                                      </p:cBhvr>
                                      <p:tavLst>
                                        <p:tav tm="0">
                                          <p:val>
                                            <p:fltVal val="90"/>
                                          </p:val>
                                        </p:tav>
                                        <p:tav tm="100000">
                                          <p:val>
                                            <p:fltVal val="0"/>
                                          </p:val>
                                        </p:tav>
                                      </p:tavLst>
                                    </p:anim>
                                    <p:animEffect transition="in" filter="fade">
                                      <p:cBhvr>
                                        <p:cTn id="94" dur="500"/>
                                        <p:tgtEl>
                                          <p:spTgt spid="17">
                                            <p:txEl>
                                              <p:pRg st="5" end="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nodeType="clickEffect">
                                  <p:stCondLst>
                                    <p:cond delay="0"/>
                                  </p:stCondLst>
                                  <p:childTnLst>
                                    <p:set>
                                      <p:cBhvr>
                                        <p:cTn id="98" dur="1" fill="hold">
                                          <p:stCondLst>
                                            <p:cond delay="0"/>
                                          </p:stCondLst>
                                        </p:cTn>
                                        <p:tgtEl>
                                          <p:spTgt spid="17">
                                            <p:txEl>
                                              <p:pRg st="7" end="7"/>
                                            </p:txEl>
                                          </p:spTgt>
                                        </p:tgtEl>
                                        <p:attrNameLst>
                                          <p:attrName>style.visibility</p:attrName>
                                        </p:attrNameLst>
                                      </p:cBhvr>
                                      <p:to>
                                        <p:strVal val="visible"/>
                                      </p:to>
                                    </p:set>
                                    <p:anim calcmode="lin" valueType="num">
                                      <p:cBhvr>
                                        <p:cTn id="99" dur="500" fill="hold"/>
                                        <p:tgtEl>
                                          <p:spTgt spid="17">
                                            <p:txEl>
                                              <p:pRg st="7" end="7"/>
                                            </p:txEl>
                                          </p:spTgt>
                                        </p:tgtEl>
                                        <p:attrNameLst>
                                          <p:attrName>ppt_w</p:attrName>
                                        </p:attrNameLst>
                                      </p:cBhvr>
                                      <p:tavLst>
                                        <p:tav tm="0">
                                          <p:val>
                                            <p:fltVal val="0"/>
                                          </p:val>
                                        </p:tav>
                                        <p:tav tm="100000">
                                          <p:val>
                                            <p:strVal val="#ppt_w"/>
                                          </p:val>
                                        </p:tav>
                                      </p:tavLst>
                                    </p:anim>
                                    <p:anim calcmode="lin" valueType="num">
                                      <p:cBhvr>
                                        <p:cTn id="100" dur="500" fill="hold"/>
                                        <p:tgtEl>
                                          <p:spTgt spid="17">
                                            <p:txEl>
                                              <p:pRg st="7" end="7"/>
                                            </p:txEl>
                                          </p:spTgt>
                                        </p:tgtEl>
                                        <p:attrNameLst>
                                          <p:attrName>ppt_h</p:attrName>
                                        </p:attrNameLst>
                                      </p:cBhvr>
                                      <p:tavLst>
                                        <p:tav tm="0">
                                          <p:val>
                                            <p:fltVal val="0"/>
                                          </p:val>
                                        </p:tav>
                                        <p:tav tm="100000">
                                          <p:val>
                                            <p:strVal val="#ppt_h"/>
                                          </p:val>
                                        </p:tav>
                                      </p:tavLst>
                                    </p:anim>
                                    <p:anim calcmode="lin" valueType="num">
                                      <p:cBhvr>
                                        <p:cTn id="101" dur="500" fill="hold"/>
                                        <p:tgtEl>
                                          <p:spTgt spid="17">
                                            <p:txEl>
                                              <p:pRg st="7" end="7"/>
                                            </p:txEl>
                                          </p:spTgt>
                                        </p:tgtEl>
                                        <p:attrNameLst>
                                          <p:attrName>style.rotation</p:attrName>
                                        </p:attrNameLst>
                                      </p:cBhvr>
                                      <p:tavLst>
                                        <p:tav tm="0">
                                          <p:val>
                                            <p:fltVal val="90"/>
                                          </p:val>
                                        </p:tav>
                                        <p:tav tm="100000">
                                          <p:val>
                                            <p:fltVal val="0"/>
                                          </p:val>
                                        </p:tav>
                                      </p:tavLst>
                                    </p:anim>
                                    <p:animEffect transition="in" filter="fade">
                                      <p:cBhvr>
                                        <p:cTn id="102"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9000"/>
          </a:schemeClr>
        </a:solidFill>
        <a:effectLst/>
      </p:bgPr>
    </p:bg>
    <p:spTree>
      <p:nvGrpSpPr>
        <p:cNvPr id="1" name=""/>
        <p:cNvGrpSpPr/>
        <p:nvPr/>
      </p:nvGrpSpPr>
      <p:grpSpPr>
        <a:xfrm>
          <a:off x="0" y="0"/>
          <a:ext cx="0" cy="0"/>
          <a:chOff x="0" y="0"/>
          <a:chExt cx="0" cy="0"/>
        </a:xfrm>
      </p:grpSpPr>
      <p:grpSp>
        <p:nvGrpSpPr>
          <p:cNvPr id="21" name="Group 2">
            <a:extLst>
              <a:ext uri="{FF2B5EF4-FFF2-40B4-BE49-F238E27FC236}">
                <a16:creationId xmlns:a16="http://schemas.microsoft.com/office/drawing/2014/main" id="{36557937-C4C8-4D1C-AD89-ACB150F6D5B8}"/>
              </a:ext>
            </a:extLst>
          </p:cNvPr>
          <p:cNvGrpSpPr/>
          <p:nvPr/>
        </p:nvGrpSpPr>
        <p:grpSpPr>
          <a:xfrm>
            <a:off x="415898" y="291279"/>
            <a:ext cx="17456203" cy="9785053"/>
            <a:chOff x="0" y="0"/>
            <a:chExt cx="20659758" cy="8098678"/>
          </a:xfrm>
        </p:grpSpPr>
        <p:grpSp>
          <p:nvGrpSpPr>
            <p:cNvPr id="22" name="Group 3">
              <a:extLst>
                <a:ext uri="{FF2B5EF4-FFF2-40B4-BE49-F238E27FC236}">
                  <a16:creationId xmlns:a16="http://schemas.microsoft.com/office/drawing/2014/main" id="{F03F88A5-E1A1-4E27-AD84-C7B219ACAF7E}"/>
                </a:ext>
              </a:extLst>
            </p:cNvPr>
            <p:cNvGrpSpPr/>
            <p:nvPr/>
          </p:nvGrpSpPr>
          <p:grpSpPr>
            <a:xfrm>
              <a:off x="402271" y="387174"/>
              <a:ext cx="20257487" cy="7711505"/>
              <a:chOff x="0" y="0"/>
              <a:chExt cx="3132855" cy="1192597"/>
            </a:xfrm>
          </p:grpSpPr>
          <p:sp>
            <p:nvSpPr>
              <p:cNvPr id="26" name="Freeform 4">
                <a:extLst>
                  <a:ext uri="{FF2B5EF4-FFF2-40B4-BE49-F238E27FC236}">
                    <a16:creationId xmlns:a16="http://schemas.microsoft.com/office/drawing/2014/main" id="{F3C2F0FA-CD17-466B-BCC1-ED4A89E4968D}"/>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rgbClr val="BEBEBE"/>
              </a:solidFill>
            </p:spPr>
          </p:sp>
          <p:sp>
            <p:nvSpPr>
              <p:cNvPr id="27" name="TextBox 5">
                <a:extLst>
                  <a:ext uri="{FF2B5EF4-FFF2-40B4-BE49-F238E27FC236}">
                    <a16:creationId xmlns:a16="http://schemas.microsoft.com/office/drawing/2014/main" id="{67A59F50-E0D1-4995-B5CF-3F35EE53E8A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6">
              <a:extLst>
                <a:ext uri="{FF2B5EF4-FFF2-40B4-BE49-F238E27FC236}">
                  <a16:creationId xmlns:a16="http://schemas.microsoft.com/office/drawing/2014/main" id="{6FFA6958-5830-4CB4-A092-B6A6511A32DE}"/>
                </a:ext>
              </a:extLst>
            </p:cNvPr>
            <p:cNvGrpSpPr/>
            <p:nvPr/>
          </p:nvGrpSpPr>
          <p:grpSpPr>
            <a:xfrm>
              <a:off x="0" y="0"/>
              <a:ext cx="20257487" cy="7711505"/>
              <a:chOff x="0" y="0"/>
              <a:chExt cx="3132855" cy="1192597"/>
            </a:xfrm>
          </p:grpSpPr>
          <p:sp>
            <p:nvSpPr>
              <p:cNvPr id="24" name="Freeform 7">
                <a:extLst>
                  <a:ext uri="{FF2B5EF4-FFF2-40B4-BE49-F238E27FC236}">
                    <a16:creationId xmlns:a16="http://schemas.microsoft.com/office/drawing/2014/main" id="{18B9B651-4FDE-40A2-96DE-44797E9E5D49}"/>
                  </a:ext>
                </a:extLst>
              </p:cNvPr>
              <p:cNvSpPr/>
              <p:nvPr/>
            </p:nvSpPr>
            <p:spPr>
              <a:xfrm>
                <a:off x="0" y="0"/>
                <a:ext cx="3132855" cy="1192597"/>
              </a:xfrm>
              <a:custGeom>
                <a:avLst/>
                <a:gdLst/>
                <a:ahLst/>
                <a:cxnLst/>
                <a:rect l="l" t="t" r="r" b="b"/>
                <a:pathLst>
                  <a:path w="3132855" h="1192597">
                    <a:moveTo>
                      <a:pt x="33193" y="0"/>
                    </a:moveTo>
                    <a:lnTo>
                      <a:pt x="3099661" y="0"/>
                    </a:lnTo>
                    <a:cubicBezTo>
                      <a:pt x="3108465" y="0"/>
                      <a:pt x="3116908" y="3497"/>
                      <a:pt x="3123133" y="9722"/>
                    </a:cubicBezTo>
                    <a:cubicBezTo>
                      <a:pt x="3129358" y="15947"/>
                      <a:pt x="3132855" y="24390"/>
                      <a:pt x="3132855" y="33193"/>
                    </a:cubicBezTo>
                    <a:lnTo>
                      <a:pt x="3132855" y="1159404"/>
                    </a:lnTo>
                    <a:cubicBezTo>
                      <a:pt x="3132855" y="1168207"/>
                      <a:pt x="3129358" y="1176650"/>
                      <a:pt x="3123133" y="1182875"/>
                    </a:cubicBezTo>
                    <a:cubicBezTo>
                      <a:pt x="3116908" y="1189100"/>
                      <a:pt x="3108465" y="1192597"/>
                      <a:pt x="3099661" y="1192597"/>
                    </a:cubicBezTo>
                    <a:lnTo>
                      <a:pt x="33193" y="1192597"/>
                    </a:lnTo>
                    <a:cubicBezTo>
                      <a:pt x="24390" y="1192597"/>
                      <a:pt x="15947" y="1189100"/>
                      <a:pt x="9722" y="1182875"/>
                    </a:cubicBezTo>
                    <a:cubicBezTo>
                      <a:pt x="3497" y="1176650"/>
                      <a:pt x="0" y="1168207"/>
                      <a:pt x="0" y="1159404"/>
                    </a:cubicBezTo>
                    <a:lnTo>
                      <a:pt x="0" y="33193"/>
                    </a:lnTo>
                    <a:cubicBezTo>
                      <a:pt x="0" y="24390"/>
                      <a:pt x="3497" y="15947"/>
                      <a:pt x="9722" y="9722"/>
                    </a:cubicBezTo>
                    <a:cubicBezTo>
                      <a:pt x="15947" y="3497"/>
                      <a:pt x="24390" y="0"/>
                      <a:pt x="33193" y="0"/>
                    </a:cubicBezTo>
                    <a:close/>
                  </a:path>
                </a:pathLst>
              </a:custGeom>
              <a:solidFill>
                <a:schemeClr val="bg1"/>
              </a:solidFill>
            </p:spPr>
          </p:sp>
          <p:sp>
            <p:nvSpPr>
              <p:cNvPr id="25" name="TextBox 8">
                <a:extLst>
                  <a:ext uri="{FF2B5EF4-FFF2-40B4-BE49-F238E27FC236}">
                    <a16:creationId xmlns:a16="http://schemas.microsoft.com/office/drawing/2014/main" id="{6DBDCB37-0046-418D-B0FB-C4C6B50D94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sp>
        <p:nvSpPr>
          <p:cNvPr id="2" name="Freeform 2"/>
          <p:cNvSpPr/>
          <p:nvPr/>
        </p:nvSpPr>
        <p:spPr>
          <a:xfrm rot="20983896" flipH="1">
            <a:off x="14647555" y="8348073"/>
            <a:ext cx="5002125" cy="4176775"/>
          </a:xfrm>
          <a:custGeom>
            <a:avLst/>
            <a:gdLst/>
            <a:ahLst/>
            <a:cxnLst/>
            <a:rect l="l" t="t" r="r" b="b"/>
            <a:pathLst>
              <a:path w="5002125" h="4176775">
                <a:moveTo>
                  <a:pt x="5002125" y="0"/>
                </a:moveTo>
                <a:lnTo>
                  <a:pt x="0" y="0"/>
                </a:lnTo>
                <a:lnTo>
                  <a:pt x="0" y="4176775"/>
                </a:lnTo>
                <a:lnTo>
                  <a:pt x="5002125" y="4176775"/>
                </a:lnTo>
                <a:lnTo>
                  <a:pt x="5002125" y="0"/>
                </a:lnTo>
                <a:close/>
              </a:path>
            </a:pathLst>
          </a:custGeom>
          <a:blipFill>
            <a:blip r:embed="rId2">
              <a:duotone>
                <a:prstClr val="black"/>
                <a:schemeClr val="accent3">
                  <a:tint val="45000"/>
                  <a:satMod val="400000"/>
                </a:schemeClr>
              </a:duotone>
              <a:lum bright="-20000" contras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2675746" y="-2258687"/>
            <a:ext cx="4856534" cy="3812379"/>
          </a:xfrm>
          <a:custGeom>
            <a:avLst/>
            <a:gdLst/>
            <a:ahLst/>
            <a:cxnLst/>
            <a:rect l="l" t="t" r="r" b="b"/>
            <a:pathLst>
              <a:path w="4856534" h="3812379">
                <a:moveTo>
                  <a:pt x="0" y="0"/>
                </a:moveTo>
                <a:lnTo>
                  <a:pt x="4856533" y="0"/>
                </a:lnTo>
                <a:lnTo>
                  <a:pt x="4856533" y="3812378"/>
                </a:lnTo>
                <a:lnTo>
                  <a:pt x="0" y="3812378"/>
                </a:lnTo>
                <a:lnTo>
                  <a:pt x="0" y="0"/>
                </a:lnTo>
                <a:close/>
              </a:path>
            </a:pathLst>
          </a:custGeom>
          <a:blipFill>
            <a:blip r:embed="rId4">
              <a:lum bright="30000"/>
              <a:extLst>
                <a:ext uri="{96DAC541-7B7A-43D3-8B79-37D633B846F1}">
                  <asvg:svgBlip xmlns:asvg="http://schemas.microsoft.com/office/drawing/2016/SVG/main" r:embed="rId5"/>
                </a:ext>
              </a:extLst>
            </a:blip>
            <a:stretch>
              <a:fillRect/>
            </a:stretch>
          </a:blipFill>
        </p:spPr>
      </p:sp>
      <p:sp>
        <p:nvSpPr>
          <p:cNvPr id="4" name="Freeform 4"/>
          <p:cNvSpPr/>
          <p:nvPr/>
        </p:nvSpPr>
        <p:spPr>
          <a:xfrm>
            <a:off x="-394740" y="8940556"/>
            <a:ext cx="2029566" cy="1646486"/>
          </a:xfrm>
          <a:custGeom>
            <a:avLst/>
            <a:gdLst/>
            <a:ahLst/>
            <a:cxnLst/>
            <a:rect l="l" t="t" r="r" b="b"/>
            <a:pathLst>
              <a:path w="2029566" h="1646486">
                <a:moveTo>
                  <a:pt x="0" y="0"/>
                </a:moveTo>
                <a:lnTo>
                  <a:pt x="2029567" y="0"/>
                </a:lnTo>
                <a:lnTo>
                  <a:pt x="2029567" y="1646485"/>
                </a:lnTo>
                <a:lnTo>
                  <a:pt x="0" y="1646485"/>
                </a:lnTo>
                <a:lnTo>
                  <a:pt x="0" y="0"/>
                </a:lnTo>
                <a:close/>
              </a:path>
            </a:pathLst>
          </a:custGeom>
          <a:blipFill>
            <a:blip r:embed="rId6">
              <a:duotone>
                <a:prstClr val="black"/>
                <a:schemeClr val="accent5">
                  <a:tint val="45000"/>
                  <a:satMod val="400000"/>
                </a:schemeClr>
              </a:duotone>
              <a:lum contrast="20000"/>
              <a:extLst>
                <a:ext uri="{96DAC541-7B7A-43D3-8B79-37D633B846F1}">
                  <asvg:svgBlip xmlns:asvg="http://schemas.microsoft.com/office/drawing/2016/SVG/main" r:embed="rId7"/>
                </a:ext>
              </a:extLst>
            </a:blip>
            <a:stretch>
              <a:fillRect/>
            </a:stretch>
          </a:blipFill>
        </p:spPr>
      </p:sp>
      <p:sp>
        <p:nvSpPr>
          <p:cNvPr id="5" name="Freeform 5"/>
          <p:cNvSpPr/>
          <p:nvPr/>
        </p:nvSpPr>
        <p:spPr>
          <a:xfrm>
            <a:off x="16557106" y="9040386"/>
            <a:ext cx="1528476" cy="1410019"/>
          </a:xfrm>
          <a:custGeom>
            <a:avLst/>
            <a:gdLst/>
            <a:ahLst/>
            <a:cxnLst/>
            <a:rect l="l" t="t" r="r" b="b"/>
            <a:pathLst>
              <a:path w="1528476" h="1410019">
                <a:moveTo>
                  <a:pt x="0" y="0"/>
                </a:moveTo>
                <a:lnTo>
                  <a:pt x="1528476" y="0"/>
                </a:lnTo>
                <a:lnTo>
                  <a:pt x="1528476" y="1410019"/>
                </a:lnTo>
                <a:lnTo>
                  <a:pt x="0" y="1410019"/>
                </a:lnTo>
                <a:lnTo>
                  <a:pt x="0" y="0"/>
                </a:lnTo>
                <a:close/>
              </a:path>
            </a:pathLst>
          </a:custGeom>
          <a:blipFill>
            <a:blip r:embed="rId8">
              <a:duotone>
                <a:prstClr val="black"/>
                <a:schemeClr val="accent6">
                  <a:tint val="45000"/>
                  <a:satMod val="400000"/>
                </a:schemeClr>
              </a:duotone>
              <a:lum contrast="40000"/>
              <a:extLst>
                <a:ext uri="{96DAC541-7B7A-43D3-8B79-37D633B846F1}">
                  <asvg:svgBlip xmlns:asvg="http://schemas.microsoft.com/office/drawing/2016/SVG/main" r:embed="rId9"/>
                </a:ext>
              </a:extLst>
            </a:blip>
            <a:stretch>
              <a:fillRect/>
            </a:stretch>
          </a:blipFill>
        </p:spPr>
      </p:sp>
      <p:sp>
        <p:nvSpPr>
          <p:cNvPr id="6" name="Freeform 6"/>
          <p:cNvSpPr/>
          <p:nvPr/>
        </p:nvSpPr>
        <p:spPr>
          <a:xfrm rot="5948025" flipH="1">
            <a:off x="16844023" y="-126050"/>
            <a:ext cx="1406323" cy="1472589"/>
          </a:xfrm>
          <a:custGeom>
            <a:avLst/>
            <a:gdLst/>
            <a:ahLst/>
            <a:cxnLst/>
            <a:rect l="l" t="t" r="r" b="b"/>
            <a:pathLst>
              <a:path w="1406323" h="1472589">
                <a:moveTo>
                  <a:pt x="1406323" y="0"/>
                </a:moveTo>
                <a:lnTo>
                  <a:pt x="0" y="0"/>
                </a:lnTo>
                <a:lnTo>
                  <a:pt x="0" y="1472589"/>
                </a:lnTo>
                <a:lnTo>
                  <a:pt x="1406323" y="1472589"/>
                </a:lnTo>
                <a:lnTo>
                  <a:pt x="1406323" y="0"/>
                </a:lnTo>
                <a:close/>
              </a:path>
            </a:pathLst>
          </a:custGeom>
          <a:blipFill>
            <a:blip r:embed="rId10">
              <a:duotone>
                <a:prstClr val="black"/>
                <a:srgbClr val="D9C3A5">
                  <a:tint val="50000"/>
                  <a:satMod val="180000"/>
                </a:srgbClr>
              </a:duotone>
              <a:lum bright="20000"/>
              <a:extLst>
                <a:ext uri="{96DAC541-7B7A-43D3-8B79-37D633B846F1}">
                  <asvg:svgBlip xmlns:asvg="http://schemas.microsoft.com/office/drawing/2016/SVG/main" r:embed="rId11"/>
                </a:ext>
              </a:extLst>
            </a:blip>
            <a:stretch>
              <a:fillRect/>
            </a:stretch>
          </a:blipFill>
        </p:spPr>
      </p:sp>
      <p:sp>
        <p:nvSpPr>
          <p:cNvPr id="29" name="TextBox 28">
            <a:extLst>
              <a:ext uri="{FF2B5EF4-FFF2-40B4-BE49-F238E27FC236}">
                <a16:creationId xmlns:a16="http://schemas.microsoft.com/office/drawing/2014/main" id="{B687727F-8738-4306-AE75-3973FDCCAEF7}"/>
              </a:ext>
            </a:extLst>
          </p:cNvPr>
          <p:cNvSpPr txBox="1"/>
          <p:nvPr/>
        </p:nvSpPr>
        <p:spPr>
          <a:xfrm>
            <a:off x="404805" y="169652"/>
            <a:ext cx="16303801" cy="1328569"/>
          </a:xfrm>
          <a:prstGeom prst="rect">
            <a:avLst/>
          </a:prstGeom>
          <a:noFill/>
        </p:spPr>
        <p:txBody>
          <a:bodyPr wrap="square">
            <a:spAutoFit/>
          </a:bodyPr>
          <a:lstStyle/>
          <a:p>
            <a:pPr indent="457200" algn="ctr">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Use the words in brackets to rewrite the sentences without </a:t>
            </a:r>
          </a:p>
          <a:p>
            <a:pPr indent="457200" algn="ctr">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changing the meaning of the original sentences.</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17" name="TextBox 16">
            <a:extLst>
              <a:ext uri="{FF2B5EF4-FFF2-40B4-BE49-F238E27FC236}">
                <a16:creationId xmlns:a16="http://schemas.microsoft.com/office/drawing/2014/main" id="{1B69E306-08AF-4EEB-9E16-5768AA37BF6C}"/>
              </a:ext>
            </a:extLst>
          </p:cNvPr>
          <p:cNvSpPr txBox="1"/>
          <p:nvPr/>
        </p:nvSpPr>
        <p:spPr>
          <a:xfrm>
            <a:off x="1634825" y="1516694"/>
            <a:ext cx="15513791" cy="7900048"/>
          </a:xfrm>
          <a:prstGeom prst="rect">
            <a:avLst/>
          </a:prstGeom>
          <a:noFill/>
        </p:spPr>
        <p:txBody>
          <a:bodyPr wrap="square">
            <a:spAutoFit/>
          </a:bodyPr>
          <a:lstStyle/>
          <a:p>
            <a:pPr algn="just">
              <a:lnSpc>
                <a:spcPct val="130000"/>
              </a:lnSpc>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I expected my exam results to be better. (THAN)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My exam results are worse than I expected.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The bookstore is at the side of the grocery store. (NEXT)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The bookstore is next to the grocery store.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Dave doesn’t earn as much money as his wife. (MORE)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Dave's wife earns more money than him.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Could you close that window, please? (MIND)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143192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Would you mind closing that window?</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5747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90"/>
                                          </p:val>
                                        </p:tav>
                                        <p:tav tm="100000">
                                          <p:val>
                                            <p:fltVal val="0"/>
                                          </p:val>
                                        </p:tav>
                                      </p:tavLst>
                                    </p:anim>
                                    <p:animEffect transition="in" filter="fade">
                                      <p:cBhvr>
                                        <p:cTn id="10" dur="5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90"/>
                                          </p:val>
                                        </p:tav>
                                        <p:tav tm="100000">
                                          <p:val>
                                            <p:fltVal val="0"/>
                                          </p:val>
                                        </p:tav>
                                      </p:tavLst>
                                    </p:anim>
                                    <p:animEffect transition="in" filter="fade">
                                      <p:cBhvr>
                                        <p:cTn id="16" dur="5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90"/>
                                          </p:val>
                                        </p:tav>
                                        <p:tav tm="100000">
                                          <p:val>
                                            <p:fltVal val="0"/>
                                          </p:val>
                                        </p:tav>
                                      </p:tavLst>
                                    </p:anim>
                                    <p:animEffect transition="in" filter="fade">
                                      <p:cBhvr>
                                        <p:cTn id="22" dur="5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90"/>
                                          </p:val>
                                        </p:tav>
                                        <p:tav tm="100000">
                                          <p:val>
                                            <p:fltVal val="0"/>
                                          </p:val>
                                        </p:tav>
                                      </p:tavLst>
                                    </p:anim>
                                    <p:animEffect transition="in" filter="fade">
                                      <p:cBhvr>
                                        <p:cTn id="46" dur="500"/>
                                        <p:tgtEl>
                                          <p:spTgt spid="29"/>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xEl>
                                              <p:pRg st="0" end="0"/>
                                            </p:txEl>
                                          </p:spTgt>
                                        </p:tgtEl>
                                        <p:attrNameLst>
                                          <p:attrName>style.visibility</p:attrName>
                                        </p:attrNameLst>
                                      </p:cBhvr>
                                      <p:to>
                                        <p:strVal val="visible"/>
                                      </p:to>
                                    </p:set>
                                    <p:anim calcmode="lin" valueType="num">
                                      <p:cBhvr>
                                        <p:cTn id="49"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7">
                                            <p:txEl>
                                              <p:pRg st="0" end="0"/>
                                            </p:txEl>
                                          </p:spTgt>
                                        </p:tgtEl>
                                        <p:attrNameLst>
                                          <p:attrName>ppt_h</p:attrName>
                                        </p:attrNameLst>
                                      </p:cBhvr>
                                      <p:tavLst>
                                        <p:tav tm="0">
                                          <p:val>
                                            <p:fltVal val="0"/>
                                          </p:val>
                                        </p:tav>
                                        <p:tav tm="100000">
                                          <p:val>
                                            <p:strVal val="#ppt_h"/>
                                          </p:val>
                                        </p:tav>
                                      </p:tavLst>
                                    </p:anim>
                                    <p:anim calcmode="lin" valueType="num">
                                      <p:cBhvr>
                                        <p:cTn id="51" dur="500" fill="hold"/>
                                        <p:tgtEl>
                                          <p:spTgt spid="17">
                                            <p:txEl>
                                              <p:pRg st="0" end="0"/>
                                            </p:txEl>
                                          </p:spTgt>
                                        </p:tgtEl>
                                        <p:attrNameLst>
                                          <p:attrName>style.rotation</p:attrName>
                                        </p:attrNameLst>
                                      </p:cBhvr>
                                      <p:tavLst>
                                        <p:tav tm="0">
                                          <p:val>
                                            <p:fltVal val="90"/>
                                          </p:val>
                                        </p:tav>
                                        <p:tav tm="100000">
                                          <p:val>
                                            <p:fltVal val="0"/>
                                          </p:val>
                                        </p:tav>
                                      </p:tavLst>
                                    </p:anim>
                                    <p:animEffect transition="in" filter="fade">
                                      <p:cBhvr>
                                        <p:cTn id="52" dur="500"/>
                                        <p:tgtEl>
                                          <p:spTgt spid="17">
                                            <p:txEl>
                                              <p:pRg st="0" end="0"/>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17">
                                            <p:txEl>
                                              <p:pRg st="2" end="2"/>
                                            </p:txEl>
                                          </p:spTgt>
                                        </p:tgtEl>
                                        <p:attrNameLst>
                                          <p:attrName>style.visibility</p:attrName>
                                        </p:attrNameLst>
                                      </p:cBhvr>
                                      <p:to>
                                        <p:strVal val="visible"/>
                                      </p:to>
                                    </p:set>
                                    <p:anim calcmode="lin" valueType="num">
                                      <p:cBhvr>
                                        <p:cTn id="55"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2" end="2"/>
                                            </p:txEl>
                                          </p:spTgt>
                                        </p:tgtEl>
                                        <p:attrNameLst>
                                          <p:attrName>ppt_h</p:attrName>
                                        </p:attrNameLst>
                                      </p:cBhvr>
                                      <p:tavLst>
                                        <p:tav tm="0">
                                          <p:val>
                                            <p:fltVal val="0"/>
                                          </p:val>
                                        </p:tav>
                                        <p:tav tm="100000">
                                          <p:val>
                                            <p:strVal val="#ppt_h"/>
                                          </p:val>
                                        </p:tav>
                                      </p:tavLst>
                                    </p:anim>
                                    <p:anim calcmode="lin" valueType="num">
                                      <p:cBhvr>
                                        <p:cTn id="57" dur="500" fill="hold"/>
                                        <p:tgtEl>
                                          <p:spTgt spid="17">
                                            <p:txEl>
                                              <p:pRg st="2" end="2"/>
                                            </p:txEl>
                                          </p:spTgt>
                                        </p:tgtEl>
                                        <p:attrNameLst>
                                          <p:attrName>style.rotation</p:attrName>
                                        </p:attrNameLst>
                                      </p:cBhvr>
                                      <p:tavLst>
                                        <p:tav tm="0">
                                          <p:val>
                                            <p:fltVal val="90"/>
                                          </p:val>
                                        </p:tav>
                                        <p:tav tm="100000">
                                          <p:val>
                                            <p:fltVal val="0"/>
                                          </p:val>
                                        </p:tav>
                                      </p:tavLst>
                                    </p:anim>
                                    <p:animEffect transition="in" filter="fade">
                                      <p:cBhvr>
                                        <p:cTn id="58" dur="500"/>
                                        <p:tgtEl>
                                          <p:spTgt spid="17">
                                            <p:txEl>
                                              <p:pRg st="2" end="2"/>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17">
                                            <p:txEl>
                                              <p:pRg st="4" end="4"/>
                                            </p:txEl>
                                          </p:spTgt>
                                        </p:tgtEl>
                                        <p:attrNameLst>
                                          <p:attrName>style.visibility</p:attrName>
                                        </p:attrNameLst>
                                      </p:cBhvr>
                                      <p:to>
                                        <p:strVal val="visible"/>
                                      </p:to>
                                    </p:set>
                                    <p:anim calcmode="lin" valueType="num">
                                      <p:cBhvr>
                                        <p:cTn id="61"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62" dur="500" fill="hold"/>
                                        <p:tgtEl>
                                          <p:spTgt spid="17">
                                            <p:txEl>
                                              <p:pRg st="4" end="4"/>
                                            </p:txEl>
                                          </p:spTgt>
                                        </p:tgtEl>
                                        <p:attrNameLst>
                                          <p:attrName>ppt_h</p:attrName>
                                        </p:attrNameLst>
                                      </p:cBhvr>
                                      <p:tavLst>
                                        <p:tav tm="0">
                                          <p:val>
                                            <p:fltVal val="0"/>
                                          </p:val>
                                        </p:tav>
                                        <p:tav tm="100000">
                                          <p:val>
                                            <p:strVal val="#ppt_h"/>
                                          </p:val>
                                        </p:tav>
                                      </p:tavLst>
                                    </p:anim>
                                    <p:anim calcmode="lin" valueType="num">
                                      <p:cBhvr>
                                        <p:cTn id="63" dur="500" fill="hold"/>
                                        <p:tgtEl>
                                          <p:spTgt spid="17">
                                            <p:txEl>
                                              <p:pRg st="4" end="4"/>
                                            </p:txEl>
                                          </p:spTgt>
                                        </p:tgtEl>
                                        <p:attrNameLst>
                                          <p:attrName>style.rotation</p:attrName>
                                        </p:attrNameLst>
                                      </p:cBhvr>
                                      <p:tavLst>
                                        <p:tav tm="0">
                                          <p:val>
                                            <p:fltVal val="90"/>
                                          </p:val>
                                        </p:tav>
                                        <p:tav tm="100000">
                                          <p:val>
                                            <p:fltVal val="0"/>
                                          </p:val>
                                        </p:tav>
                                      </p:tavLst>
                                    </p:anim>
                                    <p:animEffect transition="in" filter="fade">
                                      <p:cBhvr>
                                        <p:cTn id="64" dur="500"/>
                                        <p:tgtEl>
                                          <p:spTgt spid="17">
                                            <p:txEl>
                                              <p:pRg st="4" end="4"/>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17">
                                            <p:txEl>
                                              <p:pRg st="6" end="6"/>
                                            </p:txEl>
                                          </p:spTgt>
                                        </p:tgtEl>
                                        <p:attrNameLst>
                                          <p:attrName>style.visibility</p:attrName>
                                        </p:attrNameLst>
                                      </p:cBhvr>
                                      <p:to>
                                        <p:strVal val="visible"/>
                                      </p:to>
                                    </p:set>
                                    <p:anim calcmode="lin" valueType="num">
                                      <p:cBhvr>
                                        <p:cTn id="67" dur="500" fill="hold"/>
                                        <p:tgtEl>
                                          <p:spTgt spid="17">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17">
                                            <p:txEl>
                                              <p:pRg st="6" end="6"/>
                                            </p:txEl>
                                          </p:spTgt>
                                        </p:tgtEl>
                                        <p:attrNameLst>
                                          <p:attrName>ppt_h</p:attrName>
                                        </p:attrNameLst>
                                      </p:cBhvr>
                                      <p:tavLst>
                                        <p:tav tm="0">
                                          <p:val>
                                            <p:fltVal val="0"/>
                                          </p:val>
                                        </p:tav>
                                        <p:tav tm="100000">
                                          <p:val>
                                            <p:strVal val="#ppt_h"/>
                                          </p:val>
                                        </p:tav>
                                      </p:tavLst>
                                    </p:anim>
                                    <p:anim calcmode="lin" valueType="num">
                                      <p:cBhvr>
                                        <p:cTn id="69" dur="500" fill="hold"/>
                                        <p:tgtEl>
                                          <p:spTgt spid="17">
                                            <p:txEl>
                                              <p:pRg st="6" end="6"/>
                                            </p:txEl>
                                          </p:spTgt>
                                        </p:tgtEl>
                                        <p:attrNameLst>
                                          <p:attrName>style.rotation</p:attrName>
                                        </p:attrNameLst>
                                      </p:cBhvr>
                                      <p:tavLst>
                                        <p:tav tm="0">
                                          <p:val>
                                            <p:fltVal val="90"/>
                                          </p:val>
                                        </p:tav>
                                        <p:tav tm="100000">
                                          <p:val>
                                            <p:fltVal val="0"/>
                                          </p:val>
                                        </p:tav>
                                      </p:tavLst>
                                    </p:anim>
                                    <p:animEffect transition="in" filter="fade">
                                      <p:cBhvr>
                                        <p:cTn id="70" dur="500"/>
                                        <p:tgtEl>
                                          <p:spTgt spid="17">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7">
                                            <p:txEl>
                                              <p:pRg st="1" end="1"/>
                                            </p:txEl>
                                          </p:spTgt>
                                        </p:tgtEl>
                                        <p:attrNameLst>
                                          <p:attrName>style.visibility</p:attrName>
                                        </p:attrNameLst>
                                      </p:cBhvr>
                                      <p:to>
                                        <p:strVal val="visible"/>
                                      </p:to>
                                    </p:set>
                                    <p:anim calcmode="lin" valueType="num">
                                      <p:cBhvr>
                                        <p:cTn id="75"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76" dur="500" fill="hold"/>
                                        <p:tgtEl>
                                          <p:spTgt spid="17">
                                            <p:txEl>
                                              <p:pRg st="1" end="1"/>
                                            </p:txEl>
                                          </p:spTgt>
                                        </p:tgtEl>
                                        <p:attrNameLst>
                                          <p:attrName>ppt_h</p:attrName>
                                        </p:attrNameLst>
                                      </p:cBhvr>
                                      <p:tavLst>
                                        <p:tav tm="0">
                                          <p:val>
                                            <p:fltVal val="0"/>
                                          </p:val>
                                        </p:tav>
                                        <p:tav tm="100000">
                                          <p:val>
                                            <p:strVal val="#ppt_h"/>
                                          </p:val>
                                        </p:tav>
                                      </p:tavLst>
                                    </p:anim>
                                    <p:anim calcmode="lin" valueType="num">
                                      <p:cBhvr>
                                        <p:cTn id="77" dur="500" fill="hold"/>
                                        <p:tgtEl>
                                          <p:spTgt spid="17">
                                            <p:txEl>
                                              <p:pRg st="1" end="1"/>
                                            </p:txEl>
                                          </p:spTgt>
                                        </p:tgtEl>
                                        <p:attrNameLst>
                                          <p:attrName>style.rotation</p:attrName>
                                        </p:attrNameLst>
                                      </p:cBhvr>
                                      <p:tavLst>
                                        <p:tav tm="0">
                                          <p:val>
                                            <p:fltVal val="90"/>
                                          </p:val>
                                        </p:tav>
                                        <p:tav tm="100000">
                                          <p:val>
                                            <p:fltVal val="0"/>
                                          </p:val>
                                        </p:tav>
                                      </p:tavLst>
                                    </p:anim>
                                    <p:animEffect transition="in" filter="fade">
                                      <p:cBhvr>
                                        <p:cTn id="78" dur="500"/>
                                        <p:tgtEl>
                                          <p:spTgt spid="17">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childTnLst>
                                    <p:set>
                                      <p:cBhvr>
                                        <p:cTn id="82" dur="1" fill="hold">
                                          <p:stCondLst>
                                            <p:cond delay="0"/>
                                          </p:stCondLst>
                                        </p:cTn>
                                        <p:tgtEl>
                                          <p:spTgt spid="17">
                                            <p:txEl>
                                              <p:pRg st="3" end="3"/>
                                            </p:txEl>
                                          </p:spTgt>
                                        </p:tgtEl>
                                        <p:attrNameLst>
                                          <p:attrName>style.visibility</p:attrName>
                                        </p:attrNameLst>
                                      </p:cBhvr>
                                      <p:to>
                                        <p:strVal val="visible"/>
                                      </p:to>
                                    </p:set>
                                    <p:anim calcmode="lin" valueType="num">
                                      <p:cBhvr>
                                        <p:cTn id="83" dur="500" fill="hold"/>
                                        <p:tgtEl>
                                          <p:spTgt spid="17">
                                            <p:txEl>
                                              <p:pRg st="3" end="3"/>
                                            </p:txEl>
                                          </p:spTgt>
                                        </p:tgtEl>
                                        <p:attrNameLst>
                                          <p:attrName>ppt_w</p:attrName>
                                        </p:attrNameLst>
                                      </p:cBhvr>
                                      <p:tavLst>
                                        <p:tav tm="0">
                                          <p:val>
                                            <p:fltVal val="0"/>
                                          </p:val>
                                        </p:tav>
                                        <p:tav tm="100000">
                                          <p:val>
                                            <p:strVal val="#ppt_w"/>
                                          </p:val>
                                        </p:tav>
                                      </p:tavLst>
                                    </p:anim>
                                    <p:anim calcmode="lin" valueType="num">
                                      <p:cBhvr>
                                        <p:cTn id="84" dur="500" fill="hold"/>
                                        <p:tgtEl>
                                          <p:spTgt spid="17">
                                            <p:txEl>
                                              <p:pRg st="3" end="3"/>
                                            </p:txEl>
                                          </p:spTgt>
                                        </p:tgtEl>
                                        <p:attrNameLst>
                                          <p:attrName>ppt_h</p:attrName>
                                        </p:attrNameLst>
                                      </p:cBhvr>
                                      <p:tavLst>
                                        <p:tav tm="0">
                                          <p:val>
                                            <p:fltVal val="0"/>
                                          </p:val>
                                        </p:tav>
                                        <p:tav tm="100000">
                                          <p:val>
                                            <p:strVal val="#ppt_h"/>
                                          </p:val>
                                        </p:tav>
                                      </p:tavLst>
                                    </p:anim>
                                    <p:anim calcmode="lin" valueType="num">
                                      <p:cBhvr>
                                        <p:cTn id="85" dur="500" fill="hold"/>
                                        <p:tgtEl>
                                          <p:spTgt spid="17">
                                            <p:txEl>
                                              <p:pRg st="3" end="3"/>
                                            </p:txEl>
                                          </p:spTgt>
                                        </p:tgtEl>
                                        <p:attrNameLst>
                                          <p:attrName>style.rotation</p:attrName>
                                        </p:attrNameLst>
                                      </p:cBhvr>
                                      <p:tavLst>
                                        <p:tav tm="0">
                                          <p:val>
                                            <p:fltVal val="90"/>
                                          </p:val>
                                        </p:tav>
                                        <p:tav tm="100000">
                                          <p:val>
                                            <p:fltVal val="0"/>
                                          </p:val>
                                        </p:tav>
                                      </p:tavLst>
                                    </p:anim>
                                    <p:animEffect transition="in" filter="fade">
                                      <p:cBhvr>
                                        <p:cTn id="86" dur="500"/>
                                        <p:tgtEl>
                                          <p:spTgt spid="17">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7">
                                            <p:txEl>
                                              <p:pRg st="5" end="5"/>
                                            </p:txEl>
                                          </p:spTgt>
                                        </p:tgtEl>
                                        <p:attrNameLst>
                                          <p:attrName>style.visibility</p:attrName>
                                        </p:attrNameLst>
                                      </p:cBhvr>
                                      <p:to>
                                        <p:strVal val="visible"/>
                                      </p:to>
                                    </p:set>
                                    <p:anim calcmode="lin" valueType="num">
                                      <p:cBhvr>
                                        <p:cTn id="91" dur="500" fill="hold"/>
                                        <p:tgtEl>
                                          <p:spTgt spid="17">
                                            <p:txEl>
                                              <p:pRg st="5" end="5"/>
                                            </p:txEl>
                                          </p:spTgt>
                                        </p:tgtEl>
                                        <p:attrNameLst>
                                          <p:attrName>ppt_w</p:attrName>
                                        </p:attrNameLst>
                                      </p:cBhvr>
                                      <p:tavLst>
                                        <p:tav tm="0">
                                          <p:val>
                                            <p:fltVal val="0"/>
                                          </p:val>
                                        </p:tav>
                                        <p:tav tm="100000">
                                          <p:val>
                                            <p:strVal val="#ppt_w"/>
                                          </p:val>
                                        </p:tav>
                                      </p:tavLst>
                                    </p:anim>
                                    <p:anim calcmode="lin" valueType="num">
                                      <p:cBhvr>
                                        <p:cTn id="92" dur="500" fill="hold"/>
                                        <p:tgtEl>
                                          <p:spTgt spid="17">
                                            <p:txEl>
                                              <p:pRg st="5" end="5"/>
                                            </p:txEl>
                                          </p:spTgt>
                                        </p:tgtEl>
                                        <p:attrNameLst>
                                          <p:attrName>ppt_h</p:attrName>
                                        </p:attrNameLst>
                                      </p:cBhvr>
                                      <p:tavLst>
                                        <p:tav tm="0">
                                          <p:val>
                                            <p:fltVal val="0"/>
                                          </p:val>
                                        </p:tav>
                                        <p:tav tm="100000">
                                          <p:val>
                                            <p:strVal val="#ppt_h"/>
                                          </p:val>
                                        </p:tav>
                                      </p:tavLst>
                                    </p:anim>
                                    <p:anim calcmode="lin" valueType="num">
                                      <p:cBhvr>
                                        <p:cTn id="93" dur="500" fill="hold"/>
                                        <p:tgtEl>
                                          <p:spTgt spid="17">
                                            <p:txEl>
                                              <p:pRg st="5" end="5"/>
                                            </p:txEl>
                                          </p:spTgt>
                                        </p:tgtEl>
                                        <p:attrNameLst>
                                          <p:attrName>style.rotation</p:attrName>
                                        </p:attrNameLst>
                                      </p:cBhvr>
                                      <p:tavLst>
                                        <p:tav tm="0">
                                          <p:val>
                                            <p:fltVal val="90"/>
                                          </p:val>
                                        </p:tav>
                                        <p:tav tm="100000">
                                          <p:val>
                                            <p:fltVal val="0"/>
                                          </p:val>
                                        </p:tav>
                                      </p:tavLst>
                                    </p:anim>
                                    <p:animEffect transition="in" filter="fade">
                                      <p:cBhvr>
                                        <p:cTn id="94" dur="500"/>
                                        <p:tgtEl>
                                          <p:spTgt spid="17">
                                            <p:txEl>
                                              <p:pRg st="5" end="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31" presetClass="entr" presetSubtype="0" fill="hold" nodeType="clickEffect">
                                  <p:stCondLst>
                                    <p:cond delay="0"/>
                                  </p:stCondLst>
                                  <p:childTnLst>
                                    <p:set>
                                      <p:cBhvr>
                                        <p:cTn id="98" dur="1" fill="hold">
                                          <p:stCondLst>
                                            <p:cond delay="0"/>
                                          </p:stCondLst>
                                        </p:cTn>
                                        <p:tgtEl>
                                          <p:spTgt spid="17">
                                            <p:txEl>
                                              <p:pRg st="7" end="7"/>
                                            </p:txEl>
                                          </p:spTgt>
                                        </p:tgtEl>
                                        <p:attrNameLst>
                                          <p:attrName>style.visibility</p:attrName>
                                        </p:attrNameLst>
                                      </p:cBhvr>
                                      <p:to>
                                        <p:strVal val="visible"/>
                                      </p:to>
                                    </p:set>
                                    <p:anim calcmode="lin" valueType="num">
                                      <p:cBhvr>
                                        <p:cTn id="99" dur="500" fill="hold"/>
                                        <p:tgtEl>
                                          <p:spTgt spid="17">
                                            <p:txEl>
                                              <p:pRg st="7" end="7"/>
                                            </p:txEl>
                                          </p:spTgt>
                                        </p:tgtEl>
                                        <p:attrNameLst>
                                          <p:attrName>ppt_w</p:attrName>
                                        </p:attrNameLst>
                                      </p:cBhvr>
                                      <p:tavLst>
                                        <p:tav tm="0">
                                          <p:val>
                                            <p:fltVal val="0"/>
                                          </p:val>
                                        </p:tav>
                                        <p:tav tm="100000">
                                          <p:val>
                                            <p:strVal val="#ppt_w"/>
                                          </p:val>
                                        </p:tav>
                                      </p:tavLst>
                                    </p:anim>
                                    <p:anim calcmode="lin" valueType="num">
                                      <p:cBhvr>
                                        <p:cTn id="100" dur="500" fill="hold"/>
                                        <p:tgtEl>
                                          <p:spTgt spid="17">
                                            <p:txEl>
                                              <p:pRg st="7" end="7"/>
                                            </p:txEl>
                                          </p:spTgt>
                                        </p:tgtEl>
                                        <p:attrNameLst>
                                          <p:attrName>ppt_h</p:attrName>
                                        </p:attrNameLst>
                                      </p:cBhvr>
                                      <p:tavLst>
                                        <p:tav tm="0">
                                          <p:val>
                                            <p:fltVal val="0"/>
                                          </p:val>
                                        </p:tav>
                                        <p:tav tm="100000">
                                          <p:val>
                                            <p:strVal val="#ppt_h"/>
                                          </p:val>
                                        </p:tav>
                                      </p:tavLst>
                                    </p:anim>
                                    <p:anim calcmode="lin" valueType="num">
                                      <p:cBhvr>
                                        <p:cTn id="101" dur="500" fill="hold"/>
                                        <p:tgtEl>
                                          <p:spTgt spid="17">
                                            <p:txEl>
                                              <p:pRg st="7" end="7"/>
                                            </p:txEl>
                                          </p:spTgt>
                                        </p:tgtEl>
                                        <p:attrNameLst>
                                          <p:attrName>style.rotation</p:attrName>
                                        </p:attrNameLst>
                                      </p:cBhvr>
                                      <p:tavLst>
                                        <p:tav tm="0">
                                          <p:val>
                                            <p:fltVal val="90"/>
                                          </p:val>
                                        </p:tav>
                                        <p:tav tm="100000">
                                          <p:val>
                                            <p:fltVal val="0"/>
                                          </p:val>
                                        </p:tav>
                                      </p:tavLst>
                                    </p:anim>
                                    <p:animEffect transition="in" filter="fade">
                                      <p:cBhvr>
                                        <p:cTn id="102"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DBC96"/>
        </a:solidFill>
        <a:effectLst/>
      </p:bgPr>
    </p:bg>
    <p:spTree>
      <p:nvGrpSpPr>
        <p:cNvPr id="1" name=""/>
        <p:cNvGrpSpPr/>
        <p:nvPr/>
      </p:nvGrpSpPr>
      <p:grpSpPr>
        <a:xfrm>
          <a:off x="0" y="0"/>
          <a:ext cx="0" cy="0"/>
          <a:chOff x="0" y="0"/>
          <a:chExt cx="0" cy="0"/>
        </a:xfrm>
      </p:grpSpPr>
      <p:sp>
        <p:nvSpPr>
          <p:cNvPr id="2" name="Freeform 2"/>
          <p:cNvSpPr/>
          <p:nvPr/>
        </p:nvSpPr>
        <p:spPr>
          <a:xfrm>
            <a:off x="-679440" y="0"/>
            <a:ext cx="3454807" cy="2884763"/>
          </a:xfrm>
          <a:custGeom>
            <a:avLst/>
            <a:gdLst/>
            <a:ahLst/>
            <a:cxnLst/>
            <a:rect l="l" t="t" r="r" b="b"/>
            <a:pathLst>
              <a:path w="3454807" h="2884763">
                <a:moveTo>
                  <a:pt x="0" y="0"/>
                </a:moveTo>
                <a:lnTo>
                  <a:pt x="3454807" y="0"/>
                </a:lnTo>
                <a:lnTo>
                  <a:pt x="3454807" y="2884763"/>
                </a:lnTo>
                <a:lnTo>
                  <a:pt x="0" y="28847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5013143" y="7976186"/>
            <a:ext cx="3464601" cy="2914595"/>
          </a:xfrm>
          <a:custGeom>
            <a:avLst/>
            <a:gdLst/>
            <a:ahLst/>
            <a:cxnLst/>
            <a:rect l="l" t="t" r="r" b="b"/>
            <a:pathLst>
              <a:path w="3464601" h="2914595">
                <a:moveTo>
                  <a:pt x="3464601" y="2914595"/>
                </a:moveTo>
                <a:lnTo>
                  <a:pt x="0" y="2914595"/>
                </a:lnTo>
                <a:lnTo>
                  <a:pt x="0" y="0"/>
                </a:lnTo>
                <a:lnTo>
                  <a:pt x="3464601" y="0"/>
                </a:lnTo>
                <a:lnTo>
                  <a:pt x="3464601" y="2914595"/>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050636" y="4225618"/>
            <a:ext cx="724731" cy="1305822"/>
          </a:xfrm>
          <a:custGeom>
            <a:avLst/>
            <a:gdLst/>
            <a:ahLst/>
            <a:cxnLst/>
            <a:rect l="l" t="t" r="r" b="b"/>
            <a:pathLst>
              <a:path w="724731" h="1305822">
                <a:moveTo>
                  <a:pt x="0" y="0"/>
                </a:moveTo>
                <a:lnTo>
                  <a:pt x="724731" y="0"/>
                </a:lnTo>
                <a:lnTo>
                  <a:pt x="724731" y="1305822"/>
                </a:lnTo>
                <a:lnTo>
                  <a:pt x="0" y="13058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flipV="1">
            <a:off x="15566787" y="5026666"/>
            <a:ext cx="820851" cy="1479010"/>
          </a:xfrm>
          <a:custGeom>
            <a:avLst/>
            <a:gdLst/>
            <a:ahLst/>
            <a:cxnLst/>
            <a:rect l="l" t="t" r="r" b="b"/>
            <a:pathLst>
              <a:path w="820851" h="1479010">
                <a:moveTo>
                  <a:pt x="820850" y="1479010"/>
                </a:moveTo>
                <a:lnTo>
                  <a:pt x="0" y="1479010"/>
                </a:lnTo>
                <a:lnTo>
                  <a:pt x="0" y="0"/>
                </a:lnTo>
                <a:lnTo>
                  <a:pt x="820850" y="0"/>
                </a:lnTo>
                <a:lnTo>
                  <a:pt x="820850" y="147901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335966">
            <a:off x="3085907" y="6426028"/>
            <a:ext cx="5069284" cy="3856881"/>
          </a:xfrm>
          <a:custGeom>
            <a:avLst/>
            <a:gdLst/>
            <a:ahLst/>
            <a:cxnLst/>
            <a:rect l="l" t="t" r="r" b="b"/>
            <a:pathLst>
              <a:path w="5069284" h="3856881">
                <a:moveTo>
                  <a:pt x="0" y="0"/>
                </a:moveTo>
                <a:lnTo>
                  <a:pt x="5069285" y="0"/>
                </a:lnTo>
                <a:lnTo>
                  <a:pt x="5069285" y="3856880"/>
                </a:lnTo>
                <a:lnTo>
                  <a:pt x="0" y="38568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4081602">
            <a:off x="14808121" y="7710320"/>
            <a:ext cx="1429455" cy="1288296"/>
          </a:xfrm>
          <a:custGeom>
            <a:avLst/>
            <a:gdLst/>
            <a:ahLst/>
            <a:cxnLst/>
            <a:rect l="l" t="t" r="r" b="b"/>
            <a:pathLst>
              <a:path w="1429455" h="1288296">
                <a:moveTo>
                  <a:pt x="0" y="0"/>
                </a:moveTo>
                <a:lnTo>
                  <a:pt x="1429455" y="0"/>
                </a:lnTo>
                <a:lnTo>
                  <a:pt x="1429455" y="1288296"/>
                </a:lnTo>
                <a:lnTo>
                  <a:pt x="0" y="128829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rot="441330">
            <a:off x="14963625" y="849085"/>
            <a:ext cx="2027174" cy="1929523"/>
          </a:xfrm>
          <a:custGeom>
            <a:avLst/>
            <a:gdLst/>
            <a:ahLst/>
            <a:cxnLst/>
            <a:rect l="l" t="t" r="r" b="b"/>
            <a:pathLst>
              <a:path w="2027174" h="1929523">
                <a:moveTo>
                  <a:pt x="0" y="0"/>
                </a:moveTo>
                <a:lnTo>
                  <a:pt x="2027174" y="0"/>
                </a:lnTo>
                <a:lnTo>
                  <a:pt x="2027174" y="1929523"/>
                </a:lnTo>
                <a:lnTo>
                  <a:pt x="0" y="1929523"/>
                </a:lnTo>
                <a:lnTo>
                  <a:pt x="0" y="0"/>
                </a:lnTo>
                <a:close/>
              </a:path>
            </a:pathLst>
          </a:custGeom>
          <a:blipFill>
            <a:blip r:embed="rId12">
              <a:extLst>
                <a:ext uri="{96DAC541-7B7A-43D3-8B79-37D633B846F1}">
                  <asvg:svgBlip xmlns:asvg="http://schemas.microsoft.com/office/drawing/2016/SVG/main" r:embed="rId13"/>
                </a:ext>
              </a:extLst>
            </a:blip>
            <a:stretch>
              <a:fillRect r="-23441" b="-28553"/>
            </a:stretch>
          </a:blipFill>
        </p:spPr>
      </p:sp>
      <p:sp>
        <p:nvSpPr>
          <p:cNvPr id="9" name="TextBox 9"/>
          <p:cNvSpPr txBox="1"/>
          <p:nvPr/>
        </p:nvSpPr>
        <p:spPr>
          <a:xfrm>
            <a:off x="3755478" y="3783535"/>
            <a:ext cx="11092973" cy="2409825"/>
          </a:xfrm>
          <a:prstGeom prst="rect">
            <a:avLst/>
          </a:prstGeom>
        </p:spPr>
        <p:txBody>
          <a:bodyPr lIns="0" tIns="0" rIns="0" bIns="0" rtlCol="0" anchor="t">
            <a:spAutoFit/>
          </a:bodyPr>
          <a:lstStyle/>
          <a:p>
            <a:pPr algn="ctr">
              <a:lnSpc>
                <a:spcPts val="16800"/>
              </a:lnSpc>
            </a:pPr>
            <a:r>
              <a:rPr lang="en-US" sz="21000">
                <a:solidFill>
                  <a:srgbClr val="FFF3ED"/>
                </a:solidFill>
                <a:latin typeface="Marykate"/>
              </a:rPr>
              <a:t>Thank You</a:t>
            </a:r>
          </a:p>
        </p:txBody>
      </p:sp>
      <p:sp>
        <p:nvSpPr>
          <p:cNvPr id="11" name="Freeform 11"/>
          <p:cNvSpPr/>
          <p:nvPr/>
        </p:nvSpPr>
        <p:spPr>
          <a:xfrm rot="-667723">
            <a:off x="955548" y="1641717"/>
            <a:ext cx="1581626" cy="2057400"/>
          </a:xfrm>
          <a:custGeom>
            <a:avLst/>
            <a:gdLst/>
            <a:ahLst/>
            <a:cxnLst/>
            <a:rect l="l" t="t" r="r" b="b"/>
            <a:pathLst>
              <a:path w="1581626" h="2057400">
                <a:moveTo>
                  <a:pt x="0" y="0"/>
                </a:moveTo>
                <a:lnTo>
                  <a:pt x="1581626" y="0"/>
                </a:lnTo>
                <a:lnTo>
                  <a:pt x="1581626"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5827</Words>
  <Application>Microsoft Office PowerPoint</Application>
  <PresentationFormat>Custom</PresentationFormat>
  <Paragraphs>937</Paragraphs>
  <Slides>81</Slides>
  <Notes>2</Notes>
  <HiddenSlides>0</HiddenSlides>
  <MMClips>59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81</vt:i4>
      </vt:variant>
    </vt:vector>
  </HeadingPairs>
  <TitlesOfParts>
    <vt:vector size="89" baseType="lpstr">
      <vt:lpstr>Arial</vt:lpstr>
      <vt:lpstr>Maiandra GD</vt:lpstr>
      <vt:lpstr>Marykate</vt:lpstr>
      <vt:lpstr>Calibri</vt:lpstr>
      <vt:lpstr>Comic Sans MS</vt:lpstr>
      <vt:lpstr>Cambria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Playful Group Project Education Presentation</dc:title>
  <cp:lastModifiedBy>Hưng PQ</cp:lastModifiedBy>
  <cp:revision>19</cp:revision>
  <dcterms:created xsi:type="dcterms:W3CDTF">2006-08-16T00:00:00Z</dcterms:created>
  <dcterms:modified xsi:type="dcterms:W3CDTF">2023-07-27T06:51:19Z</dcterms:modified>
  <dc:identifier>DAFpb015lMs</dc:identifier>
</cp:coreProperties>
</file>