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29"/>
  </p:notesMasterIdLst>
  <p:sldIdLst>
    <p:sldId id="333" r:id="rId3"/>
    <p:sldId id="356" r:id="rId4"/>
    <p:sldId id="386" r:id="rId5"/>
    <p:sldId id="388" r:id="rId6"/>
    <p:sldId id="390" r:id="rId7"/>
    <p:sldId id="393" r:id="rId8"/>
    <p:sldId id="397" r:id="rId9"/>
    <p:sldId id="394" r:id="rId10"/>
    <p:sldId id="398" r:id="rId11"/>
    <p:sldId id="336" r:id="rId12"/>
    <p:sldId id="354" r:id="rId13"/>
    <p:sldId id="401" r:id="rId14"/>
    <p:sldId id="400" r:id="rId15"/>
    <p:sldId id="403" r:id="rId16"/>
    <p:sldId id="408" r:id="rId17"/>
    <p:sldId id="402" r:id="rId18"/>
    <p:sldId id="404" r:id="rId19"/>
    <p:sldId id="372" r:id="rId20"/>
    <p:sldId id="409" r:id="rId21"/>
    <p:sldId id="410" r:id="rId22"/>
    <p:sldId id="407" r:id="rId23"/>
    <p:sldId id="411" r:id="rId24"/>
    <p:sldId id="412"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4660" autoAdjust="0"/>
  </p:normalViewPr>
  <p:slideViewPr>
    <p:cSldViewPr snapToGrid="0">
      <p:cViewPr varScale="1">
        <p:scale>
          <a:sx n="73" d="100"/>
          <a:sy n="73" d="100"/>
        </p:scale>
        <p:origin x="52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7/12/2022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pic>
        <p:nvPicPr>
          <p:cNvPr id="9" name="Picture 2" descr="C:\Users\DELL\Downloads\E09738D7-6460-4301-8A02-5F61EFBF31BD.jpg"/>
          <p:cNvPicPr>
            <a:picLocks noChangeAspect="1" noChangeArrowheads="1"/>
          </p:cNvPicPr>
          <p:nvPr/>
        </p:nvPicPr>
        <p:blipFill>
          <a:blip r:embed="rId8" cstate="print"/>
          <a:srcRect/>
          <a:stretch>
            <a:fillRect/>
          </a:stretch>
        </p:blipFill>
        <p:spPr bwMode="auto">
          <a:xfrm>
            <a:off x="0" y="0"/>
            <a:ext cx="1706373" cy="1748586"/>
          </a:xfrm>
          <a:prstGeom prst="rect">
            <a:avLst/>
          </a:prstGeom>
          <a:noFill/>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pic>
        <p:nvPicPr>
          <p:cNvPr id="18" name="Picture 2" descr="C:\Users\DELL\Downloads\E09738D7-6460-4301-8A02-5F61EFBF31BD.jpg"/>
          <p:cNvPicPr>
            <a:picLocks noChangeAspect="1" noChangeArrowheads="1"/>
          </p:cNvPicPr>
          <p:nvPr/>
        </p:nvPicPr>
        <p:blipFill>
          <a:blip r:embed="rId5"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pic>
        <p:nvPicPr>
          <p:cNvPr id="11" name="Picture 2" descr="C:\Users\DELL\Downloads\E09738D7-6460-4301-8A02-5F61EFBF31BD.jpg"/>
          <p:cNvPicPr>
            <a:picLocks noChangeAspect="1" noChangeArrowheads="1"/>
          </p:cNvPicPr>
          <p:nvPr/>
        </p:nvPicPr>
        <p:blipFill>
          <a:blip r:embed="rId7" cstate="print"/>
          <a:srcRect/>
          <a:stretch>
            <a:fillRect/>
          </a:stretch>
        </p:blipFill>
        <p:spPr bwMode="auto">
          <a:xfrm>
            <a:off x="2" y="4"/>
            <a:ext cx="1612444" cy="1652333"/>
          </a:xfrm>
          <a:prstGeom prst="rect">
            <a:avLst/>
          </a:prstGeom>
          <a:noFill/>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pic>
        <p:nvPicPr>
          <p:cNvPr id="11"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pic>
        <p:nvPicPr>
          <p:cNvPr id="6" name="Picture 2" descr="C:\Users\DELL\Downloads\E09738D7-6460-4301-8A02-5F61EFBF31BD.jpg"/>
          <p:cNvPicPr>
            <a:picLocks noChangeAspect="1" noChangeArrowheads="1"/>
          </p:cNvPicPr>
          <p:nvPr/>
        </p:nvPicPr>
        <p:blipFill>
          <a:blip r:embed="rId4"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a:t>
            </a:r>
            <a:r>
              <a:rPr lang="vi-VN" sz="2000" dirty="0" smtClean="0">
                <a:latin typeface="Arial" pitchFamily="34" charset="0"/>
                <a:cs typeface="Arial" pitchFamily="34" charset="0"/>
              </a:rPr>
              <a: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Đ</a:t>
            </a:r>
            <a:r>
              <a:rPr lang="en-US" sz="2000" dirty="0" smtClean="0">
                <a:latin typeface="Arial" pitchFamily="34" charset="0"/>
                <a:cs typeface="Arial" pitchFamily="34" charset="0"/>
              </a:rPr>
              <a:t>ạ</a:t>
            </a:r>
            <a:r>
              <a:rPr lang="vi-VN" sz="2000" dirty="0" smtClean="0">
                <a:latin typeface="Arial" pitchFamily="34" charset="0"/>
                <a:cs typeface="Arial" pitchFamily="34" charset="0"/>
              </a:rPr>
              <a:t>i </a:t>
            </a:r>
            <a:r>
              <a:rPr lang="vi-VN" sz="2000" dirty="0">
                <a:latin typeface="Arial" pitchFamily="34" charset="0"/>
                <a:cs typeface="Arial" pitchFamily="34" charset="0"/>
              </a:rPr>
              <a:t>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7882</TotalTime>
  <Words>1860</Words>
  <PresentationFormat>Widescreen</PresentationFormat>
  <Paragraphs>152</Paragraphs>
  <Slides>26</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Microsoft YaHei</vt:lpstr>
      <vt:lpstr>.VnTime</vt:lpstr>
      <vt:lpstr>Andalus</vt:lpstr>
      <vt:lpstr>Arial</vt:lpstr>
      <vt:lpstr>Calibri</vt:lpstr>
      <vt:lpstr>Calibri Light</vt:lpstr>
      <vt:lpstr>Cambria</vt:lpstr>
      <vt:lpstr>Courier New</vt:lpstr>
      <vt:lpstr>Helvetica Neue</vt:lpstr>
      <vt:lpstr>Tahoma</vt:lpstr>
      <vt:lpstr>Times New Roman</vt:lpstr>
      <vt:lpstr>Verdana</vt:lpstr>
      <vt:lpstr>华康海报体W12</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2021-06-28T15:32:15Z</dcterms:created>
  <dcterms:modified xsi:type="dcterms:W3CDTF">2022-12-07T04:24:46Z</dcterms:modified>
</cp:coreProperties>
</file>