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wanaka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046"/>
  <ax:ocxPr ax:name="_cy" ax:value="11430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8D4AC-CB7B-4358-87B6-17A1B29F2B88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374ED-72E2-487F-921E-B141B80B2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6208A-047F-4241-9280-360C28D8F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1EC86-60EE-4453-BF6F-F98B0DF18B97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9A17-C3D3-466C-8505-454A0E37F8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ng%20day\giao%20an%202016%202017\av%208%20th&#237;%20&#273;i&#7875;m\unit%208%20skill%202\12%20Track%2012.wav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ng%20day\giao%20an%202016%202017\av%208%20th&#237;%20&#273;i&#7875;m\unit%208%20skill%202\13%20Track%2013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63000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524000" y="1524000"/>
            <a:ext cx="67056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TO OUR CLASS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2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92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9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9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3733800" y="685800"/>
            <a:ext cx="205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Unit 8 : </a:t>
            </a: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52400" y="1905000"/>
            <a:ext cx="8686800" cy="1176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ENGLISH SPEAKING COUNTRIES 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52578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100" b="1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LESSON 6</a:t>
            </a:r>
            <a:r>
              <a:rPr lang="en-US" sz="4100" dirty="0">
                <a:latin typeface="+mj-lt"/>
                <a:cs typeface="Times New Roman" pitchFamily="18" charset="0"/>
              </a:rPr>
              <a:t>: </a:t>
            </a:r>
            <a:r>
              <a:rPr lang="en-US" sz="4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SKILL 2</a:t>
            </a:r>
          </a:p>
          <a:p>
            <a:pPr>
              <a:spcBef>
                <a:spcPct val="50000"/>
              </a:spcBef>
              <a:defRPr/>
            </a:pPr>
            <a:endParaRPr lang="en-US" sz="4100" b="1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00800" y="3048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85800"/>
            <a:ext cx="9144000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Today, we will take a tour to Wanaka</a:t>
            </a:r>
          </a:p>
        </p:txBody>
      </p:sp>
      <p:pic>
        <p:nvPicPr>
          <p:cNvPr id="4" name="Picture 2" descr="C:\Users\Administrator\Downloads\wanaka 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4622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Administrator\Downloads\puzzling wor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dministrator\Downloads\learning tow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Administrator\Downloads\SetRatioSize960960-Tilted-House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6300" y="38100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429000" y="-538163"/>
            <a:ext cx="1828800" cy="990601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/>
          <a:p>
            <a:pPr algn="ctr">
              <a:defRPr/>
            </a:pPr>
            <a:r>
              <a:rPr lang="en-US" sz="3000" b="1" u="sng" cap="all" spc="-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I. Listen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0"/>
            <a:ext cx="9677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781800" y="2238375"/>
            <a:ext cx="152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>
                <a:solidFill>
                  <a:srgbClr val="170DE3"/>
                </a:solidFill>
              </a:rPr>
              <a:t>9:30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00600" y="4648200"/>
            <a:ext cx="152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>
                <a:solidFill>
                  <a:srgbClr val="170DE3"/>
                </a:solidFill>
              </a:rPr>
              <a:t>4:15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15138" y="3852863"/>
            <a:ext cx="152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>
                <a:solidFill>
                  <a:srgbClr val="170DE3"/>
                </a:solidFill>
              </a:rPr>
              <a:t>4:00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29400" y="3076575"/>
            <a:ext cx="152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400">
                <a:solidFill>
                  <a:srgbClr val="170DE3"/>
                </a:solidFill>
              </a:rPr>
              <a:t>12:30</a:t>
            </a:r>
          </a:p>
        </p:txBody>
      </p:sp>
      <p:pic>
        <p:nvPicPr>
          <p:cNvPr id="7" name="12 Track 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638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9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1113"/>
            <a:ext cx="9144000" cy="914400"/>
            <a:chOff x="0" y="228600"/>
            <a:chExt cx="7535187" cy="62366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28600"/>
              <a:ext cx="60198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5462" y="518886"/>
              <a:ext cx="1609725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990600"/>
            <a:ext cx="61737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048000"/>
            <a:ext cx="5343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 l="4471"/>
          <a:stretch>
            <a:fillRect/>
          </a:stretch>
        </p:blipFill>
        <p:spPr bwMode="auto">
          <a:xfrm>
            <a:off x="0" y="4724400"/>
            <a:ext cx="58150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9525" y="1527175"/>
            <a:ext cx="4229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53025" y="3152775"/>
            <a:ext cx="42100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457200" y="4267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" y="6248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2286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0" y="3581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" y="2133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" name="13 Track 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7150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935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0" y="198120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3200400"/>
            <a:ext cx="7239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</a:rPr>
              <a:t>What would you like to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C:\Users\Administrator\Downloads\C &amp; o can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057400"/>
            <a:ext cx="792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0" y="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Administrator\Downloads\hop on hop o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33600"/>
            <a:ext cx="85344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0" y="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:\Users\Administrator\Downloads\white h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70866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0" y="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211263"/>
            <a:ext cx="83010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Administrator\Downloads\nationalchildrensmuseum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0863"/>
            <a:ext cx="82296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0" y="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Administrator\Downloads\bike-tr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85344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nen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733800" y="685800"/>
            <a:ext cx="2057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Unit 8 :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52400" y="1358900"/>
            <a:ext cx="8991600" cy="172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ENGLISH SPEAKING COUNTRIES 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5257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100" b="1" dirty="0">
                <a:solidFill>
                  <a:srgbClr val="660066"/>
                </a:solidFill>
                <a:latin typeface="+mj-lt"/>
                <a:cs typeface="Times New Roman" pitchFamily="18" charset="0"/>
              </a:rPr>
              <a:t>LESSON 6</a:t>
            </a:r>
            <a:r>
              <a:rPr lang="en-US" sz="4100" dirty="0">
                <a:latin typeface="+mj-lt"/>
                <a:cs typeface="Times New Roman" pitchFamily="18" charset="0"/>
              </a:rPr>
              <a:t>: </a:t>
            </a:r>
            <a:r>
              <a:rPr lang="en-US" sz="41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SKILL 2</a:t>
            </a:r>
            <a:endParaRPr lang="en-US" sz="4100" b="1" dirty="0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0"/>
            <a:ext cx="9296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</a:rPr>
              <a:t>IMAGE THAT you have a chance to visit Washington DC, the capital of the USA</a:t>
            </a:r>
          </a:p>
        </p:txBody>
      </p:sp>
      <p:pic>
        <p:nvPicPr>
          <p:cNvPr id="23555" name="Picture 7" descr="C:\Users\Administrator\Downloads\tidal basi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47850"/>
            <a:ext cx="71628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90625"/>
            <a:ext cx="7162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76600" y="2743200"/>
            <a:ext cx="487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  <a:cs typeface="Calibri" pitchFamily="34" charset="0"/>
              </a:rPr>
              <a:t>.Then, we…</a:t>
            </a:r>
          </a:p>
          <a:p>
            <a:r>
              <a:rPr lang="en-US" sz="2800" i="1">
                <a:latin typeface="Calibri" pitchFamily="34" charset="0"/>
                <a:cs typeface="Calibri" pitchFamily="34" charset="0"/>
              </a:rPr>
              <a:t>.On the second day, we…</a:t>
            </a:r>
          </a:p>
          <a:p>
            <a:r>
              <a:rPr lang="en-US" sz="2800" i="1">
                <a:latin typeface="Calibri" pitchFamily="34" charset="0"/>
                <a:cs typeface="Calibri" pitchFamily="34" charset="0"/>
              </a:rPr>
              <a:t>.In the afternoon, we …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ackground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200150"/>
            <a:ext cx="7239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148013" y="2209800"/>
            <a:ext cx="2743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Homework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30238" y="4040188"/>
            <a:ext cx="7848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1. Write your trip to Washington DC by your own.</a:t>
            </a:r>
          </a:p>
          <a:p>
            <a:r>
              <a:rPr lang="en-US" altLang="en-US" sz="2400">
                <a:solidFill>
                  <a:srgbClr val="0066FF"/>
                </a:solidFill>
              </a:rPr>
              <a:t>2. Prepare next lesson.</a:t>
            </a:r>
          </a:p>
          <a:p>
            <a:r>
              <a:rPr lang="en-US" altLang="en-US" sz="2000">
                <a:solidFill>
                  <a:srgbClr val="0066FF"/>
                </a:solidFill>
              </a:rPr>
              <a:t>    </a:t>
            </a:r>
            <a:endParaRPr lang="en-US" altLang="en-US" sz="2000" b="1">
              <a:solidFill>
                <a:srgbClr val="0066FF"/>
              </a:solidFill>
              <a:latin typeface=".VnTime"/>
            </a:endParaRPr>
          </a:p>
          <a:p>
            <a:endParaRPr lang="en-US" altLang="en-US" sz="2000">
              <a:solidFill>
                <a:srgbClr val="0066FF"/>
              </a:solidFill>
              <a:latin typeface=".VnTime"/>
            </a:endParaRPr>
          </a:p>
        </p:txBody>
      </p:sp>
      <p:pic>
        <p:nvPicPr>
          <p:cNvPr id="27653" name="Picture 5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34075" y="4105275"/>
            <a:ext cx="857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56CEE190D2834983BE9B1882D8651F7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8286750" y="2971800"/>
            <a:ext cx="857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8675" name="Picture 4" descr="FLOW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48475"/>
          </a:xfrm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642938" y="2895600"/>
            <a:ext cx="8001000" cy="1981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 for your attendance!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105D44F-94AC-42CF-8E93-CAED5EEA756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u="sng" dirty="0">
                <a:solidFill>
                  <a:srgbClr val="FF0000"/>
                </a:solidFill>
                <a:cs typeface="Times New Roman" pitchFamily="18" charset="0"/>
              </a:rPr>
              <a:t>GUESSING GAME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7620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Where is this place?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It </a:t>
            </a:r>
            <a:r>
              <a:rPr lang="en-US" sz="3000" b="1" dirty="0" smtClean="0">
                <a:solidFill>
                  <a:srgbClr val="002060"/>
                </a:solidFill>
              </a:rPr>
              <a:t>is a city in an English speaking country.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dministrator\Downloads\1614306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945" y="1371600"/>
            <a:ext cx="763385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0105D44F-94AC-42CF-8E93-CAED5EEA756B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u="sng" dirty="0">
                <a:solidFill>
                  <a:srgbClr val="FF0000"/>
                </a:solidFill>
                <a:cs typeface="Times New Roman" pitchFamily="18" charset="0"/>
              </a:rPr>
              <a:t>GUESSING GAME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7620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Where is this place?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60198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It has the learning tower</a:t>
            </a:r>
          </a:p>
        </p:txBody>
      </p:sp>
      <p:pic>
        <p:nvPicPr>
          <p:cNvPr id="9" name="Picture 3" descr="C:\Users\Administrator\Downloads\02 Leaning Tower Of Wanaka Puzzling World New Zealand Cycling D4-336-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5976938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136C87F-198A-4873-BF06-92A0B6013DA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u="sng" dirty="0">
                <a:solidFill>
                  <a:srgbClr val="FF0000"/>
                </a:solidFill>
                <a:cs typeface="Times New Roman" pitchFamily="18" charset="0"/>
              </a:rPr>
              <a:t>GUESSING GAME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6858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Where is this place?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3400" y="57912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It has the illusion room</a:t>
            </a:r>
          </a:p>
        </p:txBody>
      </p:sp>
      <p:pic>
        <p:nvPicPr>
          <p:cNvPr id="9" name="Picture 2" descr="C:\Users\Administrator\Downloads\illusion-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5562600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dministrator\Downloads\SetRatioSize960960-Tilted-Hous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A6104A8-D994-490B-B2B9-A8021F9A773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u="sng" dirty="0">
                <a:solidFill>
                  <a:srgbClr val="FF0000"/>
                </a:solidFill>
                <a:cs typeface="Times New Roman" pitchFamily="18" charset="0"/>
              </a:rPr>
              <a:t>GUESSING GAME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457200" y="609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Where is this place?</a:t>
            </a:r>
          </a:p>
        </p:txBody>
      </p:sp>
      <p:pic>
        <p:nvPicPr>
          <p:cNvPr id="7" name="Picture 10" descr="C:\Users\Administrator\Downloads\puzzling wor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5715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3400" y="59436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It has the puzzling world</a:t>
            </a:r>
          </a:p>
        </p:txBody>
      </p:sp>
      <p:pic>
        <p:nvPicPr>
          <p:cNvPr id="9" name="Picture 2" descr="C:\Users\Administrator\Downloads\puzzling world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0687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6B799E4-BD0F-465E-BE75-04B8FB4401D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u="sng" dirty="0">
                <a:solidFill>
                  <a:srgbClr val="FF0000"/>
                </a:solidFill>
                <a:cs typeface="Times New Roman" pitchFamily="18" charset="0"/>
              </a:rPr>
              <a:t>GUESSING GAME</a:t>
            </a:r>
          </a:p>
        </p:txBody>
      </p:sp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457200" y="7620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Where is this place?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3400" y="57912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It is in New Zealand</a:t>
            </a:r>
          </a:p>
        </p:txBody>
      </p:sp>
      <p:pic>
        <p:nvPicPr>
          <p:cNvPr id="9" name="Picture 2" descr="C:\Users\Administrator\Downloads\nz-region-map-h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447800"/>
            <a:ext cx="39052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dministrator\Downloads\images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C508CC1D-18CD-46CA-BD1A-70032F328221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302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500" b="1" u="sng" dirty="0">
                <a:solidFill>
                  <a:srgbClr val="FF0000"/>
                </a:solidFill>
                <a:cs typeface="Times New Roman" pitchFamily="18" charset="0"/>
              </a:rPr>
              <a:t>GUESSING GAME</a:t>
            </a:r>
          </a:p>
        </p:txBody>
      </p:sp>
      <p:sp>
        <p:nvSpPr>
          <p:cNvPr id="5" name="TextBox 24"/>
          <p:cNvSpPr txBox="1">
            <a:spLocks noChangeArrowheads="1"/>
          </p:cNvSpPr>
          <p:nvPr/>
        </p:nvSpPr>
        <p:spPr bwMode="auto">
          <a:xfrm>
            <a:off x="457200" y="7620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</a:rPr>
              <a:t>Where is this place?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33400" y="6019800"/>
            <a:ext cx="7848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It has Wanaka lake</a:t>
            </a:r>
          </a:p>
        </p:txBody>
      </p:sp>
      <p:pic>
        <p:nvPicPr>
          <p:cNvPr id="7" name="Picture 2" descr="C:\Users\Administrator\Downloads\wanaka l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6248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Administrator\Downloads\wanaka lak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00400"/>
            <a:ext cx="51054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400800" y="2286000"/>
            <a:ext cx="1600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7B8D7E17-28E1-464E-9FD6-783B5092484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04800"/>
            <a:ext cx="784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It is WANAKA in New Zealand</a:t>
            </a: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53400" y="6324600"/>
            <a:ext cx="990600" cy="533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next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04800" y="57150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If you have a chance to visit Wanaka, what will you do?</a:t>
            </a:r>
          </a:p>
        </p:txBody>
      </p:sp>
    </p:spTree>
    <p:controls>
      <p:control spid="2050" name="WindowsMediaPlayer1" r:id="rId2" imgW="6857143" imgH="4114286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311</Words>
  <Application>Microsoft Office PowerPoint</Application>
  <PresentationFormat>On-screen Show (4:3)</PresentationFormat>
  <Paragraphs>57</Paragraphs>
  <Slides>26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</cp:lastModifiedBy>
  <cp:revision>11</cp:revision>
  <dcterms:created xsi:type="dcterms:W3CDTF">2017-02-22T12:49:24Z</dcterms:created>
  <dcterms:modified xsi:type="dcterms:W3CDTF">2020-02-03T13:46:03Z</dcterms:modified>
</cp:coreProperties>
</file>