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12"/>
  </p:notesMasterIdLst>
  <p:sldIdLst>
    <p:sldId id="934" r:id="rId3"/>
    <p:sldId id="889" r:id="rId4"/>
    <p:sldId id="936" r:id="rId5"/>
    <p:sldId id="913" r:id="rId6"/>
    <p:sldId id="942" r:id="rId7"/>
    <p:sldId id="943" r:id="rId8"/>
    <p:sldId id="941" r:id="rId9"/>
    <p:sldId id="937" r:id="rId10"/>
    <p:sldId id="940" r:id="rId11"/>
  </p:sldIdLst>
  <p:sldSz cx="12192000" cy="685800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9B8"/>
    <a:srgbClr val="5DB62D"/>
    <a:srgbClr val="FF462B"/>
    <a:srgbClr val="FFA100"/>
    <a:srgbClr val="009ADC"/>
    <a:srgbClr val="87BD0F"/>
    <a:srgbClr val="794026"/>
    <a:srgbClr val="009AA0"/>
    <a:srgbClr val="1EC8C9"/>
    <a:srgbClr val="CE61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1462" autoAdjust="0"/>
  </p:normalViewPr>
  <p:slideViewPr>
    <p:cSldViewPr>
      <p:cViewPr varScale="1">
        <p:scale>
          <a:sx n="75" d="100"/>
          <a:sy n="75" d="100"/>
        </p:scale>
        <p:origin x="317" y="67"/>
      </p:cViewPr>
      <p:guideLst>
        <p:guide orient="horz" pos="2160"/>
        <p:guide pos="3840"/>
      </p:guideLst>
    </p:cSldViewPr>
  </p:slideViewPr>
  <p:notesTextViewPr>
    <p:cViewPr>
      <p:scale>
        <a:sx n="125" d="100"/>
        <a:sy n="125"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2023/8/14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xmlns:p14="http://schemas.microsoft.com/office/powerpoint/2010/main" val="3735825216"/>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6600"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1</a:t>
            </a:fld>
            <a:endParaRPr lang="zh-CN" altLang="en-US"/>
          </a:p>
        </p:txBody>
      </p:sp>
    </p:spTree>
    <p:extLst>
      <p:ext uri="{BB962C8B-B14F-4D97-AF65-F5344CB8AC3E}">
        <p14:creationId xmlns:p14="http://schemas.microsoft.com/office/powerpoint/2010/main" val="38906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2</a:t>
            </a:fld>
            <a:endParaRPr lang="zh-CN" altLang="en-US"/>
          </a:p>
        </p:txBody>
      </p:sp>
    </p:spTree>
    <p:extLst>
      <p:ext uri="{BB962C8B-B14F-4D97-AF65-F5344CB8AC3E}">
        <p14:creationId xmlns:p14="http://schemas.microsoft.com/office/powerpoint/2010/main" val="320239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3</a:t>
            </a:fld>
            <a:endParaRPr lang="zh-CN" altLang="en-US"/>
          </a:p>
        </p:txBody>
      </p:sp>
    </p:spTree>
    <p:extLst>
      <p:ext uri="{BB962C8B-B14F-4D97-AF65-F5344CB8AC3E}">
        <p14:creationId xmlns:p14="http://schemas.microsoft.com/office/powerpoint/2010/main" val="379512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4</a:t>
            </a:fld>
            <a:endParaRPr lang="zh-CN" altLang="en-US">
              <a:solidFill>
                <a:prstClr val="black"/>
              </a:solidFill>
            </a:endParaRPr>
          </a:p>
        </p:txBody>
      </p:sp>
    </p:spTree>
    <p:extLst>
      <p:ext uri="{BB962C8B-B14F-4D97-AF65-F5344CB8AC3E}">
        <p14:creationId xmlns:p14="http://schemas.microsoft.com/office/powerpoint/2010/main" val="350519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5</a:t>
            </a:fld>
            <a:endParaRPr lang="zh-CN" altLang="en-US">
              <a:solidFill>
                <a:prstClr val="black"/>
              </a:solidFill>
            </a:endParaRPr>
          </a:p>
        </p:txBody>
      </p:sp>
    </p:spTree>
    <p:extLst>
      <p:ext uri="{BB962C8B-B14F-4D97-AF65-F5344CB8AC3E}">
        <p14:creationId xmlns:p14="http://schemas.microsoft.com/office/powerpoint/2010/main" val="2015266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6</a:t>
            </a:fld>
            <a:endParaRPr lang="zh-CN" altLang="en-US">
              <a:solidFill>
                <a:prstClr val="black"/>
              </a:solidFill>
            </a:endParaRPr>
          </a:p>
        </p:txBody>
      </p:sp>
    </p:spTree>
    <p:extLst>
      <p:ext uri="{BB962C8B-B14F-4D97-AF65-F5344CB8AC3E}">
        <p14:creationId xmlns:p14="http://schemas.microsoft.com/office/powerpoint/2010/main" val="89765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7</a:t>
            </a:fld>
            <a:endParaRPr lang="zh-CN" altLang="en-US">
              <a:solidFill>
                <a:prstClr val="black"/>
              </a:solidFill>
            </a:endParaRPr>
          </a:p>
        </p:txBody>
      </p:sp>
    </p:spTree>
    <p:extLst>
      <p:ext uri="{BB962C8B-B14F-4D97-AF65-F5344CB8AC3E}">
        <p14:creationId xmlns:p14="http://schemas.microsoft.com/office/powerpoint/2010/main" val="364294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B2A0F9D-3357-4A94-85C8-3B842B870DC6}" type="slidenum">
              <a:rPr lang="zh-CN" altLang="en-US" smtClean="0"/>
              <a:t>8</a:t>
            </a:fld>
            <a:endParaRPr lang="zh-CN" altLang="en-US"/>
          </a:p>
        </p:txBody>
      </p:sp>
    </p:spTree>
    <p:extLst>
      <p:ext uri="{BB962C8B-B14F-4D97-AF65-F5344CB8AC3E}">
        <p14:creationId xmlns:p14="http://schemas.microsoft.com/office/powerpoint/2010/main" val="409682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9</a:t>
            </a:fld>
            <a:endParaRPr lang="zh-CN" altLang="en-US"/>
          </a:p>
        </p:txBody>
      </p:sp>
    </p:spTree>
    <p:extLst>
      <p:ext uri="{BB962C8B-B14F-4D97-AF65-F5344CB8AC3E}">
        <p14:creationId xmlns:p14="http://schemas.microsoft.com/office/powerpoint/2010/main" val="2004175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z="1800" smtClean="0">
                <a:solidFill>
                  <a:prstClr val="black"/>
                </a:solidFill>
              </a:rPr>
              <a:pPr defTabSz="914400"/>
              <a:t>2023/8/14</a:t>
            </a:fld>
            <a:endParaRPr lang="zh-CN" altLang="en-US" sz="18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2669249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z="1800" smtClean="0">
                <a:solidFill>
                  <a:prstClr val="black"/>
                </a:solidFill>
              </a:rPr>
              <a:pPr defTabSz="914400"/>
              <a:t>2023/8/14</a:t>
            </a:fld>
            <a:endParaRPr lang="zh-CN" altLang="en-US" sz="1800">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sz="1800">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z="1800" smtClean="0">
                <a:solidFill>
                  <a:prstClr val="black"/>
                </a:solidFill>
              </a:rPr>
              <a:pPr defTabSz="914400"/>
              <a:t>‹#›</a:t>
            </a:fld>
            <a:endParaRPr lang="zh-CN" altLang="en-US" sz="1800">
              <a:solidFill>
                <a:prstClr val="black"/>
              </a:solidFill>
            </a:endParaRPr>
          </a:p>
        </p:txBody>
      </p:sp>
    </p:spTree>
    <p:extLst>
      <p:ext uri="{BB962C8B-B14F-4D97-AF65-F5344CB8AC3E}">
        <p14:creationId xmlns:p14="http://schemas.microsoft.com/office/powerpoint/2010/main" val="3983009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78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0"/>
            <a:ext cx="12192000" cy="6858000"/>
          </a:xfrm>
          <a:prstGeom prst="rect">
            <a:avLst/>
          </a:prstGeom>
        </p:spPr>
      </p:pic>
      <p:pic>
        <p:nvPicPr>
          <p:cNvPr id="3" name="图片 2"/>
          <p:cNvPicPr>
            <a:picLocks noChangeAspect="1"/>
          </p:cNvPicPr>
          <p:nvPr userDrawn="1"/>
        </p:nvPicPr>
        <p:blipFill>
          <a:blip r:embed="rId3" cstate="screen"/>
          <a:stretch>
            <a:fillRect/>
          </a:stretch>
        </p:blipFill>
        <p:spPr>
          <a:xfrm>
            <a:off x="989889" y="1412776"/>
            <a:ext cx="4034423" cy="3740142"/>
          </a:xfrm>
          <a:prstGeom prst="rect">
            <a:avLst/>
          </a:prstGeom>
        </p:spPr>
      </p:pic>
      <p:pic>
        <p:nvPicPr>
          <p:cNvPr id="4" name="图片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037212" y="3413682"/>
            <a:ext cx="970187" cy="867433"/>
          </a:xfrm>
          <a:prstGeom prst="rect">
            <a:avLst/>
          </a:prstGeom>
        </p:spPr>
      </p:pic>
      <p:pic>
        <p:nvPicPr>
          <p:cNvPr id="5" name="图片 4"/>
          <p:cNvPicPr>
            <a:picLocks noChangeAspect="1"/>
          </p:cNvPicPr>
          <p:nvPr userDrawn="1"/>
        </p:nvPicPr>
        <p:blipFill>
          <a:blip r:embed="rId5" cstate="screen"/>
          <a:stretch>
            <a:fillRect/>
          </a:stretch>
        </p:blipFill>
        <p:spPr>
          <a:xfrm>
            <a:off x="1178344" y="4247809"/>
            <a:ext cx="2191059" cy="2549656"/>
          </a:xfrm>
          <a:prstGeom prst="rect">
            <a:avLst/>
          </a:prstGeom>
        </p:spPr>
      </p:pic>
      <p:pic>
        <p:nvPicPr>
          <p:cNvPr id="6" name="图片 5"/>
          <p:cNvPicPr>
            <a:picLocks noChangeAspect="1"/>
          </p:cNvPicPr>
          <p:nvPr userDrawn="1"/>
        </p:nvPicPr>
        <p:blipFill rotWithShape="1">
          <a:blip r:embed="rId6" cstate="screen">
            <a:extLst>
              <a:ext uri="{28A0092B-C50C-407E-A947-70E740481C1C}">
                <a14:useLocalDpi xmlns:a14="http://schemas.microsoft.com/office/drawing/2010/main"/>
              </a:ext>
            </a:extLst>
          </a:blip>
          <a:srcRect t="-1220"/>
          <a:stretch>
            <a:fillRect/>
          </a:stretch>
        </p:blipFill>
        <p:spPr>
          <a:xfrm>
            <a:off x="4547746" y="-25779"/>
            <a:ext cx="6023992" cy="688377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email"/>
          <a:stretch>
            <a:fillRect/>
          </a:stretch>
        </p:blipFill>
        <p:spPr>
          <a:xfrm>
            <a:off x="0" y="0"/>
            <a:ext cx="12192000" cy="6858000"/>
          </a:xfrm>
          <a:prstGeom prst="rect">
            <a:avLst/>
          </a:prstGeom>
        </p:spPr>
      </p:pic>
      <p:pic>
        <p:nvPicPr>
          <p:cNvPr id="4" name="图片 3"/>
          <p:cNvPicPr>
            <a:picLocks noChangeAspect="1"/>
          </p:cNvPicPr>
          <p:nvPr userDrawn="1"/>
        </p:nvPicPr>
        <p:blipFill rotWithShape="1">
          <a:blip r:embed="rId3" cstate="screen">
            <a:extLst>
              <a:ext uri="{28A0092B-C50C-407E-A947-70E740481C1C}">
                <a14:useLocalDpi xmlns:a14="http://schemas.microsoft.com/office/drawing/2010/main"/>
              </a:ext>
            </a:extLst>
          </a:blip>
          <a:srcRect t="-1220"/>
          <a:stretch>
            <a:fillRect/>
          </a:stretch>
        </p:blipFill>
        <p:spPr>
          <a:xfrm>
            <a:off x="6258899" y="3717032"/>
            <a:ext cx="2748660" cy="3140968"/>
          </a:xfrm>
          <a:prstGeom prst="rect">
            <a:avLst/>
          </a:prstGeom>
        </p:spPr>
      </p:pic>
      <p:pic>
        <p:nvPicPr>
          <p:cNvPr id="5" name="图片 4"/>
          <p:cNvPicPr>
            <a:picLocks noChangeAspect="1"/>
          </p:cNvPicPr>
          <p:nvPr userDrawn="1"/>
        </p:nvPicPr>
        <p:blipFill>
          <a:blip r:embed="rId4" cstate="screen"/>
          <a:stretch>
            <a:fillRect/>
          </a:stretch>
        </p:blipFill>
        <p:spPr>
          <a:xfrm>
            <a:off x="4727848" y="1818576"/>
            <a:ext cx="2280851" cy="2114480"/>
          </a:xfrm>
          <a:prstGeom prst="rect">
            <a:avLst/>
          </a:prstGeom>
        </p:spPr>
      </p:pic>
      <p:pic>
        <p:nvPicPr>
          <p:cNvPr id="6" name="图片 5"/>
          <p:cNvPicPr>
            <a:picLocks noChangeAspect="1"/>
          </p:cNvPicPr>
          <p:nvPr userDrawn="1"/>
        </p:nvPicPr>
        <p:blipFill rotWithShape="1">
          <a:blip r:embed="rId5" cstate="screen"/>
          <a:srcRect/>
          <a:stretch>
            <a:fillRect/>
          </a:stretch>
        </p:blipFill>
        <p:spPr>
          <a:xfrm>
            <a:off x="2889249" y="2996952"/>
            <a:ext cx="1683746" cy="3861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14" presetClass="entr" presetSubtype="1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5503" y="5261"/>
            <a:ext cx="1028634" cy="1348783"/>
          </a:xfrm>
          <a:prstGeom prst="rect">
            <a:avLst/>
          </a:prstGeom>
        </p:spPr>
      </p:pic>
      <p:pic>
        <p:nvPicPr>
          <p:cNvPr id="3" name="图片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4278" y="327545"/>
            <a:ext cx="856284" cy="99642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
        <p:nvSpPr>
          <p:cNvPr id="11" name="TextBox 10"/>
          <p:cNvSpPr txBox="1"/>
          <p:nvPr userDrawn="1"/>
        </p:nvSpPr>
        <p:spPr>
          <a:xfrm>
            <a:off x="2423592" y="6858000"/>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行业</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en-US" altLang="zh-CN" sz="100" dirty="0">
                <a:solidFill>
                  <a:prstClr val="black"/>
                </a:solidFill>
                <a:ea typeface="微软雅黑" panose="020B0503020204020204" pitchFamily="34" charset="-122"/>
              </a:rPr>
              <a:t>http://www.1ppt.com/hangye/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2023/8/14</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a:fillRect/>
          </a:stretch>
        </p:blipFill>
        <p:spPr>
          <a:xfrm>
            <a:off x="0" y="3045"/>
            <a:ext cx="12184782" cy="685190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0489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7.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t="-1220"/>
          <a:stretch>
            <a:fillRect/>
          </a:stretch>
        </p:blipFill>
        <p:spPr>
          <a:xfrm>
            <a:off x="4943872" y="-25416"/>
            <a:ext cx="6023992" cy="6883779"/>
          </a:xfrm>
          <a:prstGeom prst="rect">
            <a:avLst/>
          </a:prstGeom>
        </p:spPr>
      </p:pic>
      <p:pic>
        <p:nvPicPr>
          <p:cNvPr id="4" name="图片 3"/>
          <p:cNvPicPr>
            <a:picLocks noChangeAspect="1"/>
          </p:cNvPicPr>
          <p:nvPr/>
        </p:nvPicPr>
        <p:blipFill>
          <a:blip r:embed="rId4" cstate="screen"/>
          <a:stretch>
            <a:fillRect/>
          </a:stretch>
        </p:blipFill>
        <p:spPr>
          <a:xfrm>
            <a:off x="2027674" y="382403"/>
            <a:ext cx="4272054" cy="3960440"/>
          </a:xfrm>
          <a:prstGeom prst="rect">
            <a:avLst/>
          </a:prstGeom>
        </p:spPr>
      </p:pic>
      <p:pic>
        <p:nvPicPr>
          <p:cNvPr id="3" name="图片 2"/>
          <p:cNvPicPr>
            <a:picLocks noChangeAspect="1"/>
          </p:cNvPicPr>
          <p:nvPr/>
        </p:nvPicPr>
        <p:blipFill rotWithShape="1">
          <a:blip r:embed="rId5" cstate="screen"/>
          <a:srcRect/>
          <a:stretch>
            <a:fillRect/>
          </a:stretch>
        </p:blipFill>
        <p:spPr>
          <a:xfrm>
            <a:off x="407368" y="1093186"/>
            <a:ext cx="2509654" cy="5754960"/>
          </a:xfrm>
          <a:prstGeom prst="rect">
            <a:avLst/>
          </a:prstGeom>
        </p:spPr>
      </p:pic>
      <p:sp>
        <p:nvSpPr>
          <p:cNvPr id="6" name="文本框 5"/>
          <p:cNvSpPr txBox="1"/>
          <p:nvPr/>
        </p:nvSpPr>
        <p:spPr>
          <a:xfrm>
            <a:off x="5818438" y="1833432"/>
            <a:ext cx="6149360" cy="954107"/>
          </a:xfrm>
          <a:prstGeom prst="rect">
            <a:avLst/>
          </a:prstGeom>
          <a:noFill/>
        </p:spPr>
        <p:txBody>
          <a:bodyPr wrap="square" rtlCol="0">
            <a:spAutoFit/>
          </a:bodyPr>
          <a:lstStyle/>
          <a:p>
            <a:pPr algn="ctr"/>
            <a:r>
              <a:rPr lang="en-US" altLang="zh-CN" sz="2800" b="1">
                <a:blipFill>
                  <a:blip r:embed="rId6"/>
                  <a:stretch>
                    <a:fillRect/>
                  </a:stretch>
                </a:blipFill>
                <a:latin typeface="Arial" panose="020B0604020202020204" pitchFamily="34" charset="0"/>
                <a:cs typeface="Arial" panose="020B0604020202020204" pitchFamily="34" charset="0"/>
                <a:sym typeface="+mn-lt"/>
              </a:rPr>
              <a:t>CHỦ ĐỀ 2: THỦ CÔNG KỸ THUẬT</a:t>
            </a:r>
          </a:p>
          <a:p>
            <a:pPr algn="ctr"/>
            <a:r>
              <a:rPr lang="en-US" altLang="zh-CN" sz="2800" b="1">
                <a:blipFill>
                  <a:blip r:embed="rId6"/>
                  <a:stretch>
                    <a:fillRect/>
                  </a:stretch>
                </a:blipFill>
                <a:latin typeface="Arial" panose="020B0604020202020204" pitchFamily="34" charset="0"/>
                <a:cs typeface="Arial" panose="020B0604020202020204" pitchFamily="34" charset="0"/>
                <a:sym typeface="+mn-lt"/>
              </a:rPr>
              <a:t>BÀI: LÀM ĐÈN LỒNG (TIẾT 4)</a:t>
            </a:r>
          </a:p>
        </p:txBody>
      </p:sp>
      <p:sp>
        <p:nvSpPr>
          <p:cNvPr id="7" name="文本框 6"/>
          <p:cNvSpPr txBox="1"/>
          <p:nvPr/>
        </p:nvSpPr>
        <p:spPr>
          <a:xfrm>
            <a:off x="5930320" y="100423"/>
            <a:ext cx="5472608" cy="954107"/>
          </a:xfrm>
          <a:prstGeom prst="rect">
            <a:avLst/>
          </a:prstGeom>
          <a:noFill/>
        </p:spPr>
        <p:txBody>
          <a:bodyPr wrap="square" rtlCol="0">
            <a:spAutoFit/>
          </a:bodyPr>
          <a:lstStyle/>
          <a:p>
            <a:pPr algn="ctr"/>
            <a:r>
              <a:rPr lang="en-US" altLang="zh-CN" sz="2800" b="1">
                <a:blipFill>
                  <a:blip r:embed="rId7"/>
                  <a:stretch>
                    <a:fillRect/>
                  </a:stretch>
                </a:blipFill>
                <a:latin typeface="Arial" panose="020B0604020202020204" pitchFamily="34" charset="0"/>
                <a:cs typeface="Arial" panose="020B0604020202020204" pitchFamily="34" charset="0"/>
                <a:sym typeface="+mn-lt"/>
              </a:rPr>
              <a:t>ỦY BAN NHÂN DÂN QUẬN…</a:t>
            </a:r>
          </a:p>
          <a:p>
            <a:pPr algn="ctr"/>
            <a:r>
              <a:rPr lang="en-US" altLang="zh-CN" sz="2800" b="1">
                <a:blipFill>
                  <a:blip r:embed="rId7"/>
                  <a:stretch>
                    <a:fillRect/>
                  </a:stretch>
                </a:blipFill>
                <a:latin typeface="Arial" panose="020B0604020202020204" pitchFamily="34" charset="0"/>
                <a:cs typeface="Arial" panose="020B0604020202020204" pitchFamily="34" charset="0"/>
                <a:sym typeface="+mn-lt"/>
              </a:rPr>
              <a:t>TRƯỜNG TIỂU HỌC…</a:t>
            </a:r>
            <a:endParaRPr lang="zh-CN" altLang="en-US" sz="2800" b="1" dirty="0">
              <a:blipFill>
                <a:blip r:embed="rId7"/>
                <a:stretch>
                  <a:fillRect/>
                </a:stretch>
              </a:blipFill>
              <a:latin typeface="Arial" panose="020B0604020202020204" pitchFamily="34" charset="0"/>
              <a:cs typeface="Arial" panose="020B0604020202020204" pitchFamily="34" charset="0"/>
              <a:sym typeface="+mn-lt"/>
            </a:endParaRPr>
          </a:p>
        </p:txBody>
      </p:sp>
      <p:sp>
        <p:nvSpPr>
          <p:cNvPr id="8" name="文本框 7"/>
          <p:cNvSpPr txBox="1"/>
          <p:nvPr/>
        </p:nvSpPr>
        <p:spPr>
          <a:xfrm>
            <a:off x="6099656" y="3385891"/>
            <a:ext cx="4099541" cy="584775"/>
          </a:xfrm>
          <a:prstGeom prst="rect">
            <a:avLst/>
          </a:prstGeom>
          <a:noFill/>
        </p:spPr>
        <p:txBody>
          <a:bodyPr wrap="square" rtlCol="0">
            <a:spAutoFit/>
          </a:bodyPr>
          <a:lstStyle/>
          <a:p>
            <a:pPr algn="ctr"/>
            <a:r>
              <a:rPr lang="en-US" altLang="zh-CN" sz="3200">
                <a:solidFill>
                  <a:srgbClr val="FFA100"/>
                </a:solidFill>
                <a:latin typeface="Arial" panose="020B0604020202020204" pitchFamily="34" charset="0"/>
                <a:cs typeface="Arial" panose="020B0604020202020204" pitchFamily="34" charset="0"/>
                <a:sym typeface="+mn-lt"/>
              </a:rPr>
              <a:t>GIÁO VIÊN:…</a:t>
            </a:r>
            <a:endParaRPr lang="zh-CN" altLang="en-US" sz="3200" dirty="0">
              <a:solidFill>
                <a:srgbClr val="FFA100"/>
              </a:solidFill>
              <a:latin typeface="Arial" panose="020B0604020202020204" pitchFamily="34" charset="0"/>
              <a:cs typeface="Arial" panose="020B0604020202020204" pitchFamily="34"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250"/>
                                        <p:tgtEl>
                                          <p:spTgt spid="4"/>
                                        </p:tgtEl>
                                      </p:cBhvr>
                                    </p:animEffect>
                                  </p:childTnLst>
                                </p:cTn>
                              </p:par>
                            </p:childTnLst>
                          </p:cTn>
                        </p:par>
                        <p:par>
                          <p:cTn id="13" fill="hold">
                            <p:stCondLst>
                              <p:cond delay="1250"/>
                            </p:stCondLst>
                            <p:childTnLst>
                              <p:par>
                                <p:cTn id="14" presetID="56" presetClass="entr" presetSubtype="0" fill="hold" grpId="1"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5250"/>
                            </p:stCondLst>
                            <p:childTnLst>
                              <p:par>
                                <p:cTn id="21" presetID="10" presetClass="entr" presetSubtype="0" fill="hold" grpId="1" nodeType="afterEffect">
                                  <p:stCondLst>
                                    <p:cond delay="0"/>
                                  </p:stCondLst>
                                  <p:iterate type="lt">
                                    <p:tmPct val="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5750"/>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250" fill="hold"/>
                                        <p:tgtEl>
                                          <p:spTgt spid="6"/>
                                        </p:tgtEl>
                                        <p:attrNameLst>
                                          <p:attrName>ppt_x</p:attrName>
                                        </p:attrNameLst>
                                      </p:cBhvr>
                                      <p:tavLst>
                                        <p:tav tm="0">
                                          <p:val>
                                            <p:strVal val="1+#ppt_w/2"/>
                                          </p:val>
                                        </p:tav>
                                        <p:tav tm="100000">
                                          <p:val>
                                            <p:strVal val="#ppt_x"/>
                                          </p:val>
                                        </p:tav>
                                      </p:tavLst>
                                    </p:anim>
                                    <p:anim calcmode="lin" valueType="num">
                                      <p:cBhvr additive="base">
                                        <p:cTn id="28" dur="1250" fill="hold"/>
                                        <p:tgtEl>
                                          <p:spTgt spid="6"/>
                                        </p:tgtEl>
                                        <p:attrNameLst>
                                          <p:attrName>ppt_y</p:attrName>
                                        </p:attrNameLst>
                                      </p:cBhvr>
                                      <p:tavLst>
                                        <p:tav tm="0">
                                          <p:val>
                                            <p:strVal val="#ppt_y"/>
                                          </p:val>
                                        </p:tav>
                                        <p:tav tm="100000">
                                          <p:val>
                                            <p:strVal val="#ppt_y"/>
                                          </p:val>
                                        </p:tav>
                                      </p:tavLst>
                                    </p:anim>
                                  </p:childTnLst>
                                </p:cTn>
                              </p:par>
                              <p:par>
                                <p:cTn id="29" presetID="56" presetClass="entr" presetSubtype="0" fill="hold" grpId="1" nodeType="withEffect">
                                  <p:stCondLst>
                                    <p:cond delay="0"/>
                                  </p:stCondLst>
                                  <p:iterate type="lt">
                                    <p:tmPct val="10000"/>
                                  </p:iterate>
                                  <p:childTnLst>
                                    <p:set>
                                      <p:cBhvr>
                                        <p:cTn id="30" dur="1" fill="hold">
                                          <p:stCondLst>
                                            <p:cond delay="0"/>
                                          </p:stCondLst>
                                        </p:cTn>
                                        <p:tgtEl>
                                          <p:spTgt spid="8"/>
                                        </p:tgtEl>
                                        <p:attrNameLst>
                                          <p:attrName>style.visibility</p:attrName>
                                        </p:attrNameLst>
                                      </p:cBhvr>
                                      <p:to>
                                        <p:strVal val="visible"/>
                                      </p:to>
                                    </p:set>
                                    <p:anim by="(-#ppt_w*2)" calcmode="lin" valueType="num">
                                      <p:cBhvr rctx="PPT">
                                        <p:cTn id="31" dur="500" autoRev="1" fill="hold">
                                          <p:stCondLst>
                                            <p:cond delay="0"/>
                                          </p:stCondLst>
                                        </p:cTn>
                                        <p:tgtEl>
                                          <p:spTgt spid="8"/>
                                        </p:tgtEl>
                                        <p:attrNameLst>
                                          <p:attrName>ppt_w</p:attrName>
                                        </p:attrNameLst>
                                      </p:cBhvr>
                                    </p:anim>
                                    <p:anim by="(#ppt_w*0.50)" calcmode="lin" valueType="num">
                                      <p:cBhvr>
                                        <p:cTn id="32" dur="500" decel="50000" autoRev="1" fill="hold">
                                          <p:stCondLst>
                                            <p:cond delay="0"/>
                                          </p:stCondLst>
                                        </p:cTn>
                                        <p:tgtEl>
                                          <p:spTgt spid="8"/>
                                        </p:tgtEl>
                                        <p:attrNameLst>
                                          <p:attrName>ppt_x</p:attrName>
                                        </p:attrNameLst>
                                      </p:cBhvr>
                                    </p:anim>
                                    <p:anim from="(-#ppt_h/2)" to="(#ppt_y)" calcmode="lin" valueType="num">
                                      <p:cBhvr>
                                        <p:cTn id="33" dur="1000" fill="hold">
                                          <p:stCondLst>
                                            <p:cond delay="0"/>
                                          </p:stCondLst>
                                        </p:cTn>
                                        <p:tgtEl>
                                          <p:spTgt spid="8"/>
                                        </p:tgtEl>
                                        <p:attrNameLst>
                                          <p:attrName>ppt_y</p:attrName>
                                        </p:attrNameLst>
                                      </p:cBhvr>
                                    </p:anim>
                                    <p:animRot by="21600000">
                                      <p:cBhvr>
                                        <p:cTn id="34" dur="1000" fill="hold">
                                          <p:stCondLst>
                                            <p:cond delay="0"/>
                                          </p:stCondLst>
                                        </p:cTn>
                                        <p:tgtEl>
                                          <p:spTgt spid="8"/>
                                        </p:tgtEl>
                                        <p:attrNameLst>
                                          <p:attrName>r</p:attrName>
                                        </p:attrNameLst>
                                      </p:cBhvr>
                                    </p:animRot>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750"/>
                                        <p:tgtEl>
                                          <p:spTgt spid="5"/>
                                        </p:tgtEl>
                                      </p:cBhvr>
                                    </p:animEffect>
                                    <p:anim calcmode="lin" valueType="num">
                                      <p:cBhvr>
                                        <p:cTn id="38" dur="1750" fill="hold"/>
                                        <p:tgtEl>
                                          <p:spTgt spid="5"/>
                                        </p:tgtEl>
                                        <p:attrNameLst>
                                          <p:attrName>ppt_x</p:attrName>
                                        </p:attrNameLst>
                                      </p:cBhvr>
                                      <p:tavLst>
                                        <p:tav tm="0">
                                          <p:val>
                                            <p:strVal val="#ppt_x"/>
                                          </p:val>
                                        </p:tav>
                                        <p:tav tm="100000">
                                          <p:val>
                                            <p:strVal val="#ppt_x"/>
                                          </p:val>
                                        </p:tav>
                                      </p:tavLst>
                                    </p:anim>
                                    <p:anim calcmode="lin" valueType="num">
                                      <p:cBhvr>
                                        <p:cTn id="39" dur="175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12125"/>
                            </p:stCondLst>
                            <p:childTnLst>
                              <p:par>
                                <p:cTn id="41" presetID="2" presetClass="entr" presetSubtype="2" fill="hold" grpId="0" nodeType="afterEffect">
                                  <p:stCondLst>
                                    <p:cond delay="0"/>
                                  </p:stCondLst>
                                  <p:iterate type="lt">
                                    <p:tmPct val="10000"/>
                                  </p:iterate>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1"/>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flipH="1">
            <a:off x="4549590" y="4363943"/>
            <a:ext cx="3668401" cy="707886"/>
          </a:xfrm>
          <a:prstGeom prst="rect">
            <a:avLst/>
          </a:prstGeom>
          <a:noFill/>
        </p:spPr>
        <p:txBody>
          <a:bodyPr wrap="square" rtlCol="0">
            <a:spAutoFit/>
          </a:bodyPr>
          <a:lstStyle/>
          <a:p>
            <a:pPr algn="ctr"/>
            <a:r>
              <a:rPr lang="en-US" altLang="zh-CN" sz="4000" b="1">
                <a:solidFill>
                  <a:srgbClr val="FFA100"/>
                </a:solidFill>
                <a:latin typeface="Arial" panose="020B0604020202020204" pitchFamily="34" charset="0"/>
                <a:cs typeface="Arial" panose="020B0604020202020204" pitchFamily="34" charset="0"/>
                <a:sym typeface="+mn-lt"/>
              </a:rPr>
              <a:t>KHỞI ĐỘNG</a:t>
            </a:r>
            <a:endParaRPr lang="zh-CN" altLang="en-US" sz="4000" b="1" dirty="0">
              <a:solidFill>
                <a:srgbClr val="FFA100"/>
              </a:solidFill>
              <a:latin typeface="Arial" panose="020B0604020202020204" pitchFamily="34" charset="0"/>
              <a:cs typeface="Arial" panose="020B0604020202020204" pitchFamily="34" charset="0"/>
              <a:sym typeface="+mn-lt"/>
            </a:endParaRPr>
          </a:p>
        </p:txBody>
      </p:sp>
      <p:sp>
        <p:nvSpPr>
          <p:cNvPr id="10" name="文本框 9"/>
          <p:cNvSpPr txBox="1"/>
          <p:nvPr/>
        </p:nvSpPr>
        <p:spPr>
          <a:xfrm flipH="1">
            <a:off x="5663952" y="2053297"/>
            <a:ext cx="1189894" cy="1015663"/>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6000" dirty="0">
                <a:solidFill>
                  <a:srgbClr val="FFA100"/>
                </a:solidFill>
                <a:latin typeface="+mn-lt"/>
                <a:ea typeface="+mn-ea"/>
                <a:cs typeface="+mn-ea"/>
                <a:sym typeface="+mn-lt"/>
              </a:rPr>
              <a:t>01</a:t>
            </a:r>
            <a:endParaRPr lang="zh-CN" altLang="en-US" sz="6000" dirty="0">
              <a:solidFill>
                <a:srgbClr val="FFA100"/>
              </a:solidFill>
              <a:latin typeface="+mn-lt"/>
              <a:ea typeface="+mn-ea"/>
              <a:cs typeface="+mn-ea"/>
              <a:sym typeface="+mn-lt"/>
            </a:endParaRPr>
          </a:p>
        </p:txBody>
      </p:sp>
      <p:pic>
        <p:nvPicPr>
          <p:cNvPr id="2" name="ruoc den thang 8">
            <a:hlinkClick r:id="" action="ppaction://media"/>
            <a:extLst>
              <a:ext uri="{FF2B5EF4-FFF2-40B4-BE49-F238E27FC236}">
                <a16:creationId xmlns:a16="http://schemas.microsoft.com/office/drawing/2014/main" id="{A4A0FE4D-E3E4-0799-C418-04B9C25CDF4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35360" y="4120261"/>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 presetClass="mediacall" presetSubtype="0" fill="hold" nodeType="withEffect">
                                  <p:stCondLst>
                                    <p:cond delay="0"/>
                                  </p:stCondLst>
                                  <p:childTnLst>
                                    <p:cmd type="call" cmd="playFrom(0.0)">
                                      <p:cBhvr>
                                        <p:cTn id="15" dur="1207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flipH="1">
            <a:off x="4549590" y="4363943"/>
            <a:ext cx="3668401" cy="707886"/>
          </a:xfrm>
          <a:prstGeom prst="rect">
            <a:avLst/>
          </a:prstGeom>
          <a:noFill/>
        </p:spPr>
        <p:txBody>
          <a:bodyPr wrap="square" rtlCol="0">
            <a:spAutoFit/>
          </a:bodyPr>
          <a:lstStyle/>
          <a:p>
            <a:pPr algn="ctr"/>
            <a:r>
              <a:rPr lang="en-US" altLang="zh-CN" sz="4000" b="1">
                <a:solidFill>
                  <a:srgbClr val="FF462B"/>
                </a:solidFill>
                <a:latin typeface="Arial" panose="020B0604020202020204" pitchFamily="34" charset="0"/>
                <a:cs typeface="Arial" panose="020B0604020202020204" pitchFamily="34" charset="0"/>
                <a:sym typeface="+mn-lt"/>
              </a:rPr>
              <a:t>LUYỆN TẬP</a:t>
            </a:r>
            <a:endParaRPr lang="zh-CN" altLang="en-US" sz="4000" b="1" dirty="0">
              <a:solidFill>
                <a:srgbClr val="FF462B"/>
              </a:solidFill>
              <a:latin typeface="Arial" panose="020B0604020202020204" pitchFamily="34" charset="0"/>
              <a:cs typeface="Arial" panose="020B0604020202020204" pitchFamily="34" charset="0"/>
              <a:sym typeface="+mn-lt"/>
            </a:endParaRPr>
          </a:p>
        </p:txBody>
      </p:sp>
      <p:sp>
        <p:nvSpPr>
          <p:cNvPr id="10" name="文本框 9"/>
          <p:cNvSpPr txBox="1"/>
          <p:nvPr/>
        </p:nvSpPr>
        <p:spPr>
          <a:xfrm flipH="1">
            <a:off x="5663952" y="2053297"/>
            <a:ext cx="1189894" cy="1015663"/>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6000" b="0" dirty="0">
                <a:solidFill>
                  <a:srgbClr val="FF462B"/>
                </a:solidFill>
                <a:latin typeface="+mn-lt"/>
                <a:ea typeface="+mn-ea"/>
                <a:cs typeface="+mn-ea"/>
                <a:sym typeface="+mn-lt"/>
              </a:rPr>
              <a:t>02</a:t>
            </a:r>
            <a:endParaRPr lang="zh-CN" altLang="en-US" sz="6000" b="0" dirty="0">
              <a:solidFill>
                <a:srgbClr val="FF462B"/>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任意多边形 123"/>
          <p:cNvSpPr/>
          <p:nvPr/>
        </p:nvSpPr>
        <p:spPr>
          <a:xfrm>
            <a:off x="1811259" y="1484784"/>
            <a:ext cx="3809603"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5" name="文本框 124"/>
          <p:cNvSpPr txBox="1"/>
          <p:nvPr/>
        </p:nvSpPr>
        <p:spPr>
          <a:xfrm>
            <a:off x="1703512" y="1294155"/>
            <a:ext cx="808038"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01</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28" name="任意多边形 127"/>
          <p:cNvSpPr/>
          <p:nvPr/>
        </p:nvSpPr>
        <p:spPr>
          <a:xfrm>
            <a:off x="6531344" y="1484784"/>
            <a:ext cx="3811761"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9" name="文本框 128"/>
          <p:cNvSpPr txBox="1"/>
          <p:nvPr/>
        </p:nvSpPr>
        <p:spPr>
          <a:xfrm>
            <a:off x="6416642" y="1294155"/>
            <a:ext cx="808037"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02</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7" name="矩形 42"/>
          <p:cNvSpPr>
            <a:spLocks noChangeArrowheads="1"/>
          </p:cNvSpPr>
          <p:nvPr/>
        </p:nvSpPr>
        <p:spPr bwMode="auto">
          <a:xfrm>
            <a:off x="1977077" y="4235821"/>
            <a:ext cx="33599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pt-BR" kern="0">
                <a:effectLst/>
                <a:latin typeface="Times New Roman" panose="02020603050405020304" pitchFamily="18" charset="0"/>
                <a:ea typeface="Calibri" panose="020F0502020204030204" pitchFamily="34" charset="0"/>
              </a:rPr>
              <a:t>Chọn giấy bìa màu, vẽ và cắt hình chữ nhật có kích thước 1 cm x 28 cm.</a:t>
            </a:r>
            <a:endParaRPr lang="zh-CN" altLang="en-US" sz="3200" b="1" dirty="0">
              <a:solidFill>
                <a:srgbClr val="595959"/>
              </a:solidFill>
              <a:cs typeface="+mn-ea"/>
              <a:sym typeface="+mn-lt"/>
            </a:endParaRPr>
          </a:p>
        </p:txBody>
      </p:sp>
      <p:sp>
        <p:nvSpPr>
          <p:cNvPr id="139" name="TextBox 19"/>
          <p:cNvSpPr>
            <a:spLocks noChangeArrowheads="1"/>
          </p:cNvSpPr>
          <p:nvPr/>
        </p:nvSpPr>
        <p:spPr bwMode="auto">
          <a:xfrm>
            <a:off x="6820659" y="4235821"/>
            <a:ext cx="3522445" cy="1569660"/>
          </a:xfrm>
          <a:prstGeom prst="rect">
            <a:avLst/>
          </a:prstGeom>
          <a:noFill/>
          <a:ln w="9525">
            <a:noFill/>
            <a:miter lim="800000"/>
          </a:ln>
        </p:spPr>
        <p:txBody>
          <a:bodyPr wrap="square">
            <a:spAutoFit/>
          </a:bodyPr>
          <a:lstStyle/>
          <a:p>
            <a:pPr lvl="0"/>
            <a:r>
              <a:rPr lang="pt-BR" kern="0">
                <a:effectLst/>
                <a:latin typeface="Times New Roman" panose="02020603050405020304" pitchFamily="18" charset="0"/>
                <a:ea typeface="Calibri" panose="020F0502020204030204" pitchFamily="34" charset="0"/>
              </a:rPr>
              <a:t>Bôi keo sữa vào mép hai cạnh ngắn và dán vào phía trong trụ thân đèn lồng làm tay cầm.</a:t>
            </a:r>
            <a:endParaRPr lang="zh-CN" altLang="en-US" dirty="0">
              <a:solidFill>
                <a:srgbClr val="595959"/>
              </a:solidFill>
              <a:cs typeface="+mn-ea"/>
              <a:sym typeface="+mn-lt"/>
            </a:endParaRPr>
          </a:p>
        </p:txBody>
      </p:sp>
      <p:sp>
        <p:nvSpPr>
          <p:cNvPr id="26" name="文本框 25"/>
          <p:cNvSpPr txBox="1"/>
          <p:nvPr/>
        </p:nvSpPr>
        <p:spPr>
          <a:xfrm>
            <a:off x="1265861" y="383857"/>
            <a:ext cx="8214515"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en-US" altLang="zh-CN">
                <a:latin typeface="Arial" panose="020B0604020202020204" pitchFamily="34" charset="0"/>
                <a:ea typeface="+mn-ea"/>
                <a:cs typeface="Arial" panose="020B0604020202020204" pitchFamily="34" charset="0"/>
                <a:sym typeface="+mn-lt"/>
              </a:rPr>
              <a:t>BƯỚC 2: LÀM TAY CẦM ĐÈN LỒNG</a:t>
            </a:r>
            <a:endParaRPr lang="zh-CN" altLang="en-US" dirty="0">
              <a:latin typeface="Arial" panose="020B0604020202020204" pitchFamily="34" charset="0"/>
              <a:ea typeface="+mn-ea"/>
              <a:cs typeface="Arial" panose="020B0604020202020204" pitchFamily="34" charset="0"/>
              <a:sym typeface="+mn-lt"/>
            </a:endParaRPr>
          </a:p>
        </p:txBody>
      </p:sp>
      <p:pic>
        <p:nvPicPr>
          <p:cNvPr id="8" name="Picture 7">
            <a:extLst>
              <a:ext uri="{FF2B5EF4-FFF2-40B4-BE49-F238E27FC236}">
                <a16:creationId xmlns:a16="http://schemas.microsoft.com/office/drawing/2014/main" id="{B9D7B2CE-75F6-A071-3E63-59FC12EF2B8A}"/>
              </a:ext>
            </a:extLst>
          </p:cNvPr>
          <p:cNvPicPr>
            <a:picLocks noChangeAspect="1"/>
          </p:cNvPicPr>
          <p:nvPr/>
        </p:nvPicPr>
        <p:blipFill rotWithShape="1">
          <a:blip r:embed="rId3"/>
          <a:srcRect l="54233" t="35455" r="38528" b="28721"/>
          <a:stretch/>
        </p:blipFill>
        <p:spPr bwMode="auto">
          <a:xfrm rot="5400000">
            <a:off x="3074479" y="1281775"/>
            <a:ext cx="1084482" cy="3018379"/>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F436517-594F-81A8-9EA1-9059F1983134}"/>
              </a:ext>
            </a:extLst>
          </p:cNvPr>
          <p:cNvPicPr>
            <a:picLocks noChangeAspect="1"/>
          </p:cNvPicPr>
          <p:nvPr/>
        </p:nvPicPr>
        <p:blipFill rotWithShape="1">
          <a:blip r:embed="rId3"/>
          <a:srcRect l="62022" t="39272" r="21342" b="28721"/>
          <a:stretch/>
        </p:blipFill>
        <p:spPr bwMode="auto">
          <a:xfrm>
            <a:off x="7401244" y="1902441"/>
            <a:ext cx="1876273" cy="2030062"/>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任意多边形 123"/>
          <p:cNvSpPr/>
          <p:nvPr/>
        </p:nvSpPr>
        <p:spPr>
          <a:xfrm>
            <a:off x="1811259" y="1484784"/>
            <a:ext cx="3809603"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5" name="文本框 124"/>
          <p:cNvSpPr txBox="1"/>
          <p:nvPr/>
        </p:nvSpPr>
        <p:spPr>
          <a:xfrm>
            <a:off x="1703512" y="1294155"/>
            <a:ext cx="808038"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01</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28" name="任意多边形 127"/>
          <p:cNvSpPr/>
          <p:nvPr/>
        </p:nvSpPr>
        <p:spPr>
          <a:xfrm>
            <a:off x="6531344" y="1484784"/>
            <a:ext cx="3811761"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9" name="文本框 128"/>
          <p:cNvSpPr txBox="1"/>
          <p:nvPr/>
        </p:nvSpPr>
        <p:spPr>
          <a:xfrm>
            <a:off x="6416642" y="1294155"/>
            <a:ext cx="808037"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02</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7" name="矩形 42"/>
          <p:cNvSpPr>
            <a:spLocks noChangeArrowheads="1"/>
          </p:cNvSpPr>
          <p:nvPr/>
        </p:nvSpPr>
        <p:spPr bwMode="auto">
          <a:xfrm>
            <a:off x="1977077" y="4235821"/>
            <a:ext cx="33599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pt-BR" kern="0">
                <a:latin typeface="Times New Roman" panose="02020603050405020304" pitchFamily="18" charset="0"/>
                <a:ea typeface="Calibri" panose="020F0502020204030204" pitchFamily="34" charset="0"/>
              </a:rPr>
              <a:t>Vẽ và cắt hình chữ nhật bằng giấy thủ công màu có kích thước 5 cm x 12 cm. Dùng kéo cắt thành các dải liên tiếp có độ rộng 5 mm (hình a).</a:t>
            </a:r>
            <a:endParaRPr lang="zh-CN" altLang="en-US" kern="0" dirty="0">
              <a:latin typeface="Times New Roman" panose="02020603050405020304" pitchFamily="18" charset="0"/>
              <a:ea typeface="Calibri" panose="020F0502020204030204" pitchFamily="34" charset="0"/>
              <a:sym typeface="+mn-lt"/>
            </a:endParaRPr>
          </a:p>
        </p:txBody>
      </p:sp>
      <p:sp>
        <p:nvSpPr>
          <p:cNvPr id="139" name="TextBox 19"/>
          <p:cNvSpPr>
            <a:spLocks noChangeArrowheads="1"/>
          </p:cNvSpPr>
          <p:nvPr/>
        </p:nvSpPr>
        <p:spPr bwMode="auto">
          <a:xfrm>
            <a:off x="6820659" y="4235821"/>
            <a:ext cx="3522445" cy="2677656"/>
          </a:xfrm>
          <a:prstGeom prst="rect">
            <a:avLst/>
          </a:prstGeom>
          <a:noFill/>
          <a:ln w="9525">
            <a:noFill/>
            <a:miter lim="800000"/>
          </a:ln>
        </p:spPr>
        <p:txBody>
          <a:bodyPr wrap="square">
            <a:spAutoFit/>
          </a:bodyPr>
          <a:lstStyle/>
          <a:p>
            <a:r>
              <a:rPr lang="pt-BR" kern="0">
                <a:latin typeface="Times New Roman" panose="02020603050405020304" pitchFamily="18" charset="0"/>
                <a:ea typeface="Calibri" panose="020F0502020204030204" pitchFamily="34" charset="0"/>
              </a:rPr>
              <a:t>Cắt sợi len dài khoảng 20 cm, dán một đầu vào mép vải giấy, cuốn dải giấy quanh sợi len (hình b). Bôi keo sữa vào cuối dải giấy để dán cố định tạo đuôi đèn lồng (hình c).</a:t>
            </a:r>
            <a:endParaRPr lang="en-US" kern="0">
              <a:latin typeface="Times New Roman" panose="02020603050405020304" pitchFamily="18" charset="0"/>
              <a:ea typeface="Calibri" panose="020F0502020204030204" pitchFamily="34" charset="0"/>
            </a:endParaRPr>
          </a:p>
        </p:txBody>
      </p:sp>
      <p:sp>
        <p:nvSpPr>
          <p:cNvPr id="26" name="文本框 25"/>
          <p:cNvSpPr txBox="1"/>
          <p:nvPr/>
        </p:nvSpPr>
        <p:spPr>
          <a:xfrm>
            <a:off x="1265861" y="383857"/>
            <a:ext cx="8214515"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en-US" altLang="zh-CN">
                <a:latin typeface="Arial" panose="020B0604020202020204" pitchFamily="34" charset="0"/>
                <a:ea typeface="+mn-ea"/>
                <a:cs typeface="Arial" panose="020B0604020202020204" pitchFamily="34" charset="0"/>
                <a:sym typeface="+mn-lt"/>
              </a:rPr>
              <a:t>BƯỚC 3: LÀM ĐUÔI ĐÈN LỒNG</a:t>
            </a:r>
            <a:endParaRPr lang="zh-CN" altLang="en-US" dirty="0">
              <a:latin typeface="Arial" panose="020B0604020202020204" pitchFamily="34" charset="0"/>
              <a:ea typeface="+mn-ea"/>
              <a:cs typeface="Arial" panose="020B0604020202020204" pitchFamily="34" charset="0"/>
              <a:sym typeface="+mn-lt"/>
            </a:endParaRPr>
          </a:p>
        </p:txBody>
      </p:sp>
      <p:pic>
        <p:nvPicPr>
          <p:cNvPr id="2" name="Picture 1">
            <a:extLst>
              <a:ext uri="{FF2B5EF4-FFF2-40B4-BE49-F238E27FC236}">
                <a16:creationId xmlns:a16="http://schemas.microsoft.com/office/drawing/2014/main" id="{1F6AA7BA-82F5-02F1-274A-20929BF79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9576" y="1925942"/>
            <a:ext cx="3172862" cy="1757730"/>
          </a:xfrm>
          <a:prstGeom prst="rect">
            <a:avLst/>
          </a:prstGeom>
        </p:spPr>
      </p:pic>
      <p:pic>
        <p:nvPicPr>
          <p:cNvPr id="3" name="Picture 2">
            <a:extLst>
              <a:ext uri="{FF2B5EF4-FFF2-40B4-BE49-F238E27FC236}">
                <a16:creationId xmlns:a16="http://schemas.microsoft.com/office/drawing/2014/main" id="{BC1EBFC6-2F1B-9A44-323B-B08B96DF37B9}"/>
              </a:ext>
            </a:extLst>
          </p:cNvPr>
          <p:cNvPicPr>
            <a:picLocks noChangeAspect="1"/>
          </p:cNvPicPr>
          <p:nvPr/>
        </p:nvPicPr>
        <p:blipFill rotWithShape="1">
          <a:blip r:embed="rId4"/>
          <a:srcRect l="51196" t="41792" r="21949" b="39579"/>
          <a:stretch/>
        </p:blipFill>
        <p:spPr bwMode="auto">
          <a:xfrm>
            <a:off x="6716291" y="2161266"/>
            <a:ext cx="3441866" cy="13431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97523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任意多边形 123"/>
          <p:cNvSpPr/>
          <p:nvPr/>
        </p:nvSpPr>
        <p:spPr>
          <a:xfrm>
            <a:off x="1811259" y="1484784"/>
            <a:ext cx="3809603"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5" name="文本框 124"/>
          <p:cNvSpPr txBox="1"/>
          <p:nvPr/>
        </p:nvSpPr>
        <p:spPr>
          <a:xfrm>
            <a:off x="1703512" y="1294155"/>
            <a:ext cx="808038"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03</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28" name="任意多边形 127"/>
          <p:cNvSpPr/>
          <p:nvPr/>
        </p:nvSpPr>
        <p:spPr>
          <a:xfrm>
            <a:off x="6531344" y="1484784"/>
            <a:ext cx="3811761" cy="2612360"/>
          </a:xfrm>
          <a:custGeom>
            <a:avLst/>
            <a:gdLst>
              <a:gd name="connsiteX0" fmla="*/ 135734 w 5735830"/>
              <a:gd name="connsiteY0" fmla="*/ 360201 h 4633519"/>
              <a:gd name="connsiteX1" fmla="*/ 250034 w 5735830"/>
              <a:gd name="connsiteY1" fmla="*/ 1666487 h 4633519"/>
              <a:gd name="connsiteX2" fmla="*/ 201049 w 5735830"/>
              <a:gd name="connsiteY2" fmla="*/ 4262730 h 4633519"/>
              <a:gd name="connsiteX3" fmla="*/ 1376706 w 5735830"/>
              <a:gd name="connsiteY3" fmla="*/ 4475001 h 4633519"/>
              <a:gd name="connsiteX4" fmla="*/ 5344549 w 5735830"/>
              <a:gd name="connsiteY4" fmla="*/ 4491330 h 4633519"/>
              <a:gd name="connsiteX5" fmla="*/ 5360877 w 5735830"/>
              <a:gd name="connsiteY5" fmla="*/ 2613544 h 4633519"/>
              <a:gd name="connsiteX6" fmla="*/ 5507834 w 5735830"/>
              <a:gd name="connsiteY6" fmla="*/ 278558 h 4633519"/>
              <a:gd name="connsiteX7" fmla="*/ 1899220 w 5735830"/>
              <a:gd name="connsiteY7" fmla="*/ 294887 h 4633519"/>
              <a:gd name="connsiteX8" fmla="*/ 152063 w 5735830"/>
              <a:gd name="connsiteY8" fmla="*/ 972 h 4633519"/>
              <a:gd name="connsiteX9" fmla="*/ 86749 w 5735830"/>
              <a:gd name="connsiteY9" fmla="*/ 409187 h 4633519"/>
              <a:gd name="connsiteX10" fmla="*/ 135734 w 5735830"/>
              <a:gd name="connsiteY10" fmla="*/ 360201 h 4633519"/>
              <a:gd name="connsiteX0-1" fmla="*/ 92877 w 5741958"/>
              <a:gd name="connsiteY0-2" fmla="*/ 409187 h 4633519"/>
              <a:gd name="connsiteX1-3" fmla="*/ 256162 w 5741958"/>
              <a:gd name="connsiteY1-4" fmla="*/ 1666487 h 4633519"/>
              <a:gd name="connsiteX2-5" fmla="*/ 207177 w 5741958"/>
              <a:gd name="connsiteY2-6" fmla="*/ 4262730 h 4633519"/>
              <a:gd name="connsiteX3-7" fmla="*/ 1382834 w 5741958"/>
              <a:gd name="connsiteY3-8" fmla="*/ 4475001 h 4633519"/>
              <a:gd name="connsiteX4-9" fmla="*/ 5350677 w 5741958"/>
              <a:gd name="connsiteY4-10" fmla="*/ 4491330 h 4633519"/>
              <a:gd name="connsiteX5-11" fmla="*/ 5367005 w 5741958"/>
              <a:gd name="connsiteY5-12" fmla="*/ 2613544 h 4633519"/>
              <a:gd name="connsiteX6-13" fmla="*/ 5513962 w 5741958"/>
              <a:gd name="connsiteY6-14" fmla="*/ 278558 h 4633519"/>
              <a:gd name="connsiteX7-15" fmla="*/ 1905348 w 5741958"/>
              <a:gd name="connsiteY7-16" fmla="*/ 294887 h 4633519"/>
              <a:gd name="connsiteX8-17" fmla="*/ 158191 w 5741958"/>
              <a:gd name="connsiteY8-18" fmla="*/ 972 h 4633519"/>
              <a:gd name="connsiteX9-19" fmla="*/ 92877 w 5741958"/>
              <a:gd name="connsiteY9-20" fmla="*/ 409187 h 4633519"/>
              <a:gd name="connsiteX0-21" fmla="*/ 92877 w 5741958"/>
              <a:gd name="connsiteY0-22" fmla="*/ 768415 h 4633519"/>
              <a:gd name="connsiteX1-23" fmla="*/ 256162 w 5741958"/>
              <a:gd name="connsiteY1-24" fmla="*/ 1666487 h 4633519"/>
              <a:gd name="connsiteX2-25" fmla="*/ 207177 w 5741958"/>
              <a:gd name="connsiteY2-26" fmla="*/ 4262730 h 4633519"/>
              <a:gd name="connsiteX3-27" fmla="*/ 1382834 w 5741958"/>
              <a:gd name="connsiteY3-28" fmla="*/ 4475001 h 4633519"/>
              <a:gd name="connsiteX4-29" fmla="*/ 5350677 w 5741958"/>
              <a:gd name="connsiteY4-30" fmla="*/ 4491330 h 4633519"/>
              <a:gd name="connsiteX5-31" fmla="*/ 5367005 w 5741958"/>
              <a:gd name="connsiteY5-32" fmla="*/ 2613544 h 4633519"/>
              <a:gd name="connsiteX6-33" fmla="*/ 5513962 w 5741958"/>
              <a:gd name="connsiteY6-34" fmla="*/ 278558 h 4633519"/>
              <a:gd name="connsiteX7-35" fmla="*/ 1905348 w 5741958"/>
              <a:gd name="connsiteY7-36" fmla="*/ 294887 h 4633519"/>
              <a:gd name="connsiteX8-37" fmla="*/ 158191 w 5741958"/>
              <a:gd name="connsiteY8-38" fmla="*/ 972 h 4633519"/>
              <a:gd name="connsiteX9-39" fmla="*/ 92877 w 5741958"/>
              <a:gd name="connsiteY9-40" fmla="*/ 768415 h 4633519"/>
              <a:gd name="connsiteX0-41" fmla="*/ 3451 w 5652532"/>
              <a:gd name="connsiteY0-42" fmla="*/ 654617 h 4519721"/>
              <a:gd name="connsiteX1-43" fmla="*/ 166736 w 5652532"/>
              <a:gd name="connsiteY1-44" fmla="*/ 1552689 h 4519721"/>
              <a:gd name="connsiteX2-45" fmla="*/ 117751 w 5652532"/>
              <a:gd name="connsiteY2-46" fmla="*/ 4148932 h 4519721"/>
              <a:gd name="connsiteX3-47" fmla="*/ 1293408 w 5652532"/>
              <a:gd name="connsiteY3-48" fmla="*/ 4361203 h 4519721"/>
              <a:gd name="connsiteX4-49" fmla="*/ 5261251 w 5652532"/>
              <a:gd name="connsiteY4-50" fmla="*/ 4377532 h 4519721"/>
              <a:gd name="connsiteX5-51" fmla="*/ 5277579 w 5652532"/>
              <a:gd name="connsiteY5-52" fmla="*/ 2499746 h 4519721"/>
              <a:gd name="connsiteX6-53" fmla="*/ 5424536 w 5652532"/>
              <a:gd name="connsiteY6-54" fmla="*/ 164760 h 4519721"/>
              <a:gd name="connsiteX7-55" fmla="*/ 1815922 w 5652532"/>
              <a:gd name="connsiteY7-56" fmla="*/ 181089 h 4519721"/>
              <a:gd name="connsiteX8-57" fmla="*/ 346351 w 5652532"/>
              <a:gd name="connsiteY8-58" fmla="*/ 1474 h 4519721"/>
              <a:gd name="connsiteX9-59" fmla="*/ 3451 w 5652532"/>
              <a:gd name="connsiteY9-60" fmla="*/ 654617 h 4519721"/>
              <a:gd name="connsiteX0-61" fmla="*/ 3451 w 5613197"/>
              <a:gd name="connsiteY0-62" fmla="*/ 698621 h 4563725"/>
              <a:gd name="connsiteX1-63" fmla="*/ 166736 w 5613197"/>
              <a:gd name="connsiteY1-64" fmla="*/ 1596693 h 4563725"/>
              <a:gd name="connsiteX2-65" fmla="*/ 117751 w 5613197"/>
              <a:gd name="connsiteY2-66" fmla="*/ 4192936 h 4563725"/>
              <a:gd name="connsiteX3-67" fmla="*/ 1293408 w 5613197"/>
              <a:gd name="connsiteY3-68" fmla="*/ 4405207 h 4563725"/>
              <a:gd name="connsiteX4-69" fmla="*/ 5261251 w 5613197"/>
              <a:gd name="connsiteY4-70" fmla="*/ 4421536 h 4563725"/>
              <a:gd name="connsiteX5-71" fmla="*/ 5277579 w 5613197"/>
              <a:gd name="connsiteY5-72" fmla="*/ 2543750 h 4563725"/>
              <a:gd name="connsiteX6-73" fmla="*/ 5424536 w 5613197"/>
              <a:gd name="connsiteY6-74" fmla="*/ 208764 h 4563725"/>
              <a:gd name="connsiteX7-75" fmla="*/ 2354765 w 5613197"/>
              <a:gd name="connsiteY7-76" fmla="*/ 94464 h 4563725"/>
              <a:gd name="connsiteX8-77" fmla="*/ 346351 w 5613197"/>
              <a:gd name="connsiteY8-78" fmla="*/ 45478 h 4563725"/>
              <a:gd name="connsiteX9-79" fmla="*/ 3451 w 5613197"/>
              <a:gd name="connsiteY9-80" fmla="*/ 698621 h 4563725"/>
              <a:gd name="connsiteX0-81" fmla="*/ 3451 w 5554564"/>
              <a:gd name="connsiteY0-82" fmla="*/ 677467 h 4542571"/>
              <a:gd name="connsiteX1-83" fmla="*/ 166736 w 5554564"/>
              <a:gd name="connsiteY1-84" fmla="*/ 1575539 h 4542571"/>
              <a:gd name="connsiteX2-85" fmla="*/ 117751 w 5554564"/>
              <a:gd name="connsiteY2-86" fmla="*/ 4171782 h 4542571"/>
              <a:gd name="connsiteX3-87" fmla="*/ 1293408 w 5554564"/>
              <a:gd name="connsiteY3-88" fmla="*/ 4384053 h 4542571"/>
              <a:gd name="connsiteX4-89" fmla="*/ 5261251 w 5554564"/>
              <a:gd name="connsiteY4-90" fmla="*/ 4400382 h 4542571"/>
              <a:gd name="connsiteX5-91" fmla="*/ 5277579 w 5554564"/>
              <a:gd name="connsiteY5-92" fmla="*/ 2522596 h 4542571"/>
              <a:gd name="connsiteX6-93" fmla="*/ 5424536 w 5554564"/>
              <a:gd name="connsiteY6-94" fmla="*/ 187610 h 4542571"/>
              <a:gd name="connsiteX7-95" fmla="*/ 2354765 w 5554564"/>
              <a:gd name="connsiteY7-96" fmla="*/ 73310 h 4542571"/>
              <a:gd name="connsiteX8-97" fmla="*/ 346351 w 5554564"/>
              <a:gd name="connsiteY8-98" fmla="*/ 24324 h 4542571"/>
              <a:gd name="connsiteX9-99" fmla="*/ 3451 w 5554564"/>
              <a:gd name="connsiteY9-100" fmla="*/ 677467 h 4542571"/>
              <a:gd name="connsiteX0-101" fmla="*/ 3451 w 5682000"/>
              <a:gd name="connsiteY0-102" fmla="*/ 700982 h 4563669"/>
              <a:gd name="connsiteX1-103" fmla="*/ 166736 w 5682000"/>
              <a:gd name="connsiteY1-104" fmla="*/ 1599054 h 4563669"/>
              <a:gd name="connsiteX2-105" fmla="*/ 117751 w 5682000"/>
              <a:gd name="connsiteY2-106" fmla="*/ 4195297 h 4563669"/>
              <a:gd name="connsiteX3-107" fmla="*/ 1293408 w 5682000"/>
              <a:gd name="connsiteY3-108" fmla="*/ 4407568 h 4563669"/>
              <a:gd name="connsiteX4-109" fmla="*/ 5261251 w 5682000"/>
              <a:gd name="connsiteY4-110" fmla="*/ 4423897 h 4563669"/>
              <a:gd name="connsiteX5-111" fmla="*/ 5489850 w 5682000"/>
              <a:gd name="connsiteY5-112" fmla="*/ 2578768 h 4563669"/>
              <a:gd name="connsiteX6-113" fmla="*/ 5424536 w 5682000"/>
              <a:gd name="connsiteY6-114" fmla="*/ 211125 h 4563669"/>
              <a:gd name="connsiteX7-115" fmla="*/ 2354765 w 5682000"/>
              <a:gd name="connsiteY7-116" fmla="*/ 96825 h 4563669"/>
              <a:gd name="connsiteX8-117" fmla="*/ 346351 w 5682000"/>
              <a:gd name="connsiteY8-118" fmla="*/ 47839 h 4563669"/>
              <a:gd name="connsiteX9-119" fmla="*/ 3451 w 5682000"/>
              <a:gd name="connsiteY9-120" fmla="*/ 700982 h 4563669"/>
              <a:gd name="connsiteX0-121" fmla="*/ 3451 w 5687062"/>
              <a:gd name="connsiteY0-122" fmla="*/ 700982 h 4602114"/>
              <a:gd name="connsiteX1-123" fmla="*/ 166736 w 5687062"/>
              <a:gd name="connsiteY1-124" fmla="*/ 1599054 h 4602114"/>
              <a:gd name="connsiteX2-125" fmla="*/ 117751 w 5687062"/>
              <a:gd name="connsiteY2-126" fmla="*/ 4195297 h 4602114"/>
              <a:gd name="connsiteX3-127" fmla="*/ 1293408 w 5687062"/>
              <a:gd name="connsiteY3-128" fmla="*/ 4407568 h 4602114"/>
              <a:gd name="connsiteX4-129" fmla="*/ 5146951 w 5687062"/>
              <a:gd name="connsiteY4-130" fmla="*/ 4472883 h 4602114"/>
              <a:gd name="connsiteX5-131" fmla="*/ 5489850 w 5687062"/>
              <a:gd name="connsiteY5-132" fmla="*/ 2578768 h 4602114"/>
              <a:gd name="connsiteX6-133" fmla="*/ 5424536 w 5687062"/>
              <a:gd name="connsiteY6-134" fmla="*/ 211125 h 4602114"/>
              <a:gd name="connsiteX7-135" fmla="*/ 2354765 w 5687062"/>
              <a:gd name="connsiteY7-136" fmla="*/ 96825 h 4602114"/>
              <a:gd name="connsiteX8-137" fmla="*/ 346351 w 5687062"/>
              <a:gd name="connsiteY8-138" fmla="*/ 47839 h 4602114"/>
              <a:gd name="connsiteX9-139" fmla="*/ 3451 w 5687062"/>
              <a:gd name="connsiteY9-140" fmla="*/ 700982 h 4602114"/>
              <a:gd name="connsiteX0-141" fmla="*/ 3451 w 5687062"/>
              <a:gd name="connsiteY0-142" fmla="*/ 700982 h 4630183"/>
              <a:gd name="connsiteX1-143" fmla="*/ 166736 w 5687062"/>
              <a:gd name="connsiteY1-144" fmla="*/ 1599054 h 4630183"/>
              <a:gd name="connsiteX2-145" fmla="*/ 117751 w 5687062"/>
              <a:gd name="connsiteY2-146" fmla="*/ 4195297 h 4630183"/>
              <a:gd name="connsiteX3-147" fmla="*/ 1750608 w 5687062"/>
              <a:gd name="connsiteY3-148" fmla="*/ 4489211 h 4630183"/>
              <a:gd name="connsiteX4-149" fmla="*/ 5146951 w 5687062"/>
              <a:gd name="connsiteY4-150" fmla="*/ 4472883 h 4630183"/>
              <a:gd name="connsiteX5-151" fmla="*/ 5489850 w 5687062"/>
              <a:gd name="connsiteY5-152" fmla="*/ 2578768 h 4630183"/>
              <a:gd name="connsiteX6-153" fmla="*/ 5424536 w 5687062"/>
              <a:gd name="connsiteY6-154" fmla="*/ 211125 h 4630183"/>
              <a:gd name="connsiteX7-155" fmla="*/ 2354765 w 5687062"/>
              <a:gd name="connsiteY7-156" fmla="*/ 96825 h 4630183"/>
              <a:gd name="connsiteX8-157" fmla="*/ 346351 w 5687062"/>
              <a:gd name="connsiteY8-158" fmla="*/ 47839 h 4630183"/>
              <a:gd name="connsiteX9-159" fmla="*/ 3451 w 5687062"/>
              <a:gd name="connsiteY9-160" fmla="*/ 700982 h 4630183"/>
              <a:gd name="connsiteX0-161" fmla="*/ 39466 w 5723077"/>
              <a:gd name="connsiteY0-162" fmla="*/ 700982 h 4630183"/>
              <a:gd name="connsiteX1-163" fmla="*/ 55794 w 5723077"/>
              <a:gd name="connsiteY1-164" fmla="*/ 1958282 h 4630183"/>
              <a:gd name="connsiteX2-165" fmla="*/ 153766 w 5723077"/>
              <a:gd name="connsiteY2-166" fmla="*/ 4195297 h 4630183"/>
              <a:gd name="connsiteX3-167" fmla="*/ 1786623 w 5723077"/>
              <a:gd name="connsiteY3-168" fmla="*/ 4489211 h 4630183"/>
              <a:gd name="connsiteX4-169" fmla="*/ 5182966 w 5723077"/>
              <a:gd name="connsiteY4-170" fmla="*/ 4472883 h 4630183"/>
              <a:gd name="connsiteX5-171" fmla="*/ 5525865 w 5723077"/>
              <a:gd name="connsiteY5-172" fmla="*/ 2578768 h 4630183"/>
              <a:gd name="connsiteX6-173" fmla="*/ 5460551 w 5723077"/>
              <a:gd name="connsiteY6-174" fmla="*/ 211125 h 4630183"/>
              <a:gd name="connsiteX7-175" fmla="*/ 2390780 w 5723077"/>
              <a:gd name="connsiteY7-176" fmla="*/ 96825 h 4630183"/>
              <a:gd name="connsiteX8-177" fmla="*/ 382366 w 5723077"/>
              <a:gd name="connsiteY8-178" fmla="*/ 47839 h 4630183"/>
              <a:gd name="connsiteX9-179" fmla="*/ 39466 w 5723077"/>
              <a:gd name="connsiteY9-180" fmla="*/ 700982 h 4630183"/>
              <a:gd name="connsiteX0-181" fmla="*/ 39466 w 5723077"/>
              <a:gd name="connsiteY0-182" fmla="*/ 700982 h 4598647"/>
              <a:gd name="connsiteX1-183" fmla="*/ 55794 w 5723077"/>
              <a:gd name="connsiteY1-184" fmla="*/ 1958282 h 4598647"/>
              <a:gd name="connsiteX2-185" fmla="*/ 153766 w 5723077"/>
              <a:gd name="connsiteY2-186" fmla="*/ 4195297 h 4598647"/>
              <a:gd name="connsiteX3-187" fmla="*/ 1786623 w 5723077"/>
              <a:gd name="connsiteY3-188" fmla="*/ 4489211 h 4598647"/>
              <a:gd name="connsiteX4-189" fmla="*/ 5182966 w 5723077"/>
              <a:gd name="connsiteY4-190" fmla="*/ 4472883 h 4598647"/>
              <a:gd name="connsiteX5-191" fmla="*/ 5525865 w 5723077"/>
              <a:gd name="connsiteY5-192" fmla="*/ 2578768 h 4598647"/>
              <a:gd name="connsiteX6-193" fmla="*/ 5460551 w 5723077"/>
              <a:gd name="connsiteY6-194" fmla="*/ 211125 h 4598647"/>
              <a:gd name="connsiteX7-195" fmla="*/ 2390780 w 5723077"/>
              <a:gd name="connsiteY7-196" fmla="*/ 96825 h 4598647"/>
              <a:gd name="connsiteX8-197" fmla="*/ 382366 w 5723077"/>
              <a:gd name="connsiteY8-198" fmla="*/ 47839 h 4598647"/>
              <a:gd name="connsiteX9-199" fmla="*/ 39466 w 5723077"/>
              <a:gd name="connsiteY9-200" fmla="*/ 700982 h 4598647"/>
              <a:gd name="connsiteX0-201" fmla="*/ 39466 w 5716643"/>
              <a:gd name="connsiteY0-202" fmla="*/ 700982 h 4625148"/>
              <a:gd name="connsiteX1-203" fmla="*/ 55794 w 5716643"/>
              <a:gd name="connsiteY1-204" fmla="*/ 1958282 h 4625148"/>
              <a:gd name="connsiteX2-205" fmla="*/ 153766 w 5716643"/>
              <a:gd name="connsiteY2-206" fmla="*/ 4195297 h 4625148"/>
              <a:gd name="connsiteX3-207" fmla="*/ 1786623 w 5716643"/>
              <a:gd name="connsiteY3-208" fmla="*/ 4489211 h 4625148"/>
              <a:gd name="connsiteX4-209" fmla="*/ 5328776 w 5716643"/>
              <a:gd name="connsiteY4-210" fmla="*/ 4508802 h 4625148"/>
              <a:gd name="connsiteX5-211" fmla="*/ 5525865 w 5716643"/>
              <a:gd name="connsiteY5-212" fmla="*/ 2578768 h 4625148"/>
              <a:gd name="connsiteX6-213" fmla="*/ 5460551 w 5716643"/>
              <a:gd name="connsiteY6-214" fmla="*/ 211125 h 4625148"/>
              <a:gd name="connsiteX7-215" fmla="*/ 2390780 w 5716643"/>
              <a:gd name="connsiteY7-216" fmla="*/ 96825 h 4625148"/>
              <a:gd name="connsiteX8-217" fmla="*/ 382366 w 5716643"/>
              <a:gd name="connsiteY8-218" fmla="*/ 47839 h 4625148"/>
              <a:gd name="connsiteX9-219" fmla="*/ 39466 w 5716643"/>
              <a:gd name="connsiteY9-220" fmla="*/ 700982 h 4625148"/>
              <a:gd name="connsiteX0-221" fmla="*/ 39466 w 5715854"/>
              <a:gd name="connsiteY0-222" fmla="*/ 700982 h 4573748"/>
              <a:gd name="connsiteX1-223" fmla="*/ 55794 w 5715854"/>
              <a:gd name="connsiteY1-224" fmla="*/ 1958282 h 4573748"/>
              <a:gd name="connsiteX2-225" fmla="*/ 153766 w 5715854"/>
              <a:gd name="connsiteY2-226" fmla="*/ 4195297 h 4573748"/>
              <a:gd name="connsiteX3-227" fmla="*/ 1786623 w 5715854"/>
              <a:gd name="connsiteY3-228" fmla="*/ 4489211 h 4573748"/>
              <a:gd name="connsiteX4-229" fmla="*/ 5347003 w 5715854"/>
              <a:gd name="connsiteY4-230" fmla="*/ 4436964 h 4573748"/>
              <a:gd name="connsiteX5-231" fmla="*/ 5525865 w 5715854"/>
              <a:gd name="connsiteY5-232" fmla="*/ 2578768 h 4573748"/>
              <a:gd name="connsiteX6-233" fmla="*/ 5460551 w 5715854"/>
              <a:gd name="connsiteY6-234" fmla="*/ 211125 h 4573748"/>
              <a:gd name="connsiteX7-235" fmla="*/ 2390780 w 5715854"/>
              <a:gd name="connsiteY7-236" fmla="*/ 96825 h 4573748"/>
              <a:gd name="connsiteX8-237" fmla="*/ 382366 w 5715854"/>
              <a:gd name="connsiteY8-238" fmla="*/ 47839 h 4573748"/>
              <a:gd name="connsiteX9-239" fmla="*/ 39466 w 5715854"/>
              <a:gd name="connsiteY9-240" fmla="*/ 700982 h 4573748"/>
              <a:gd name="connsiteX0-241" fmla="*/ 39466 w 5628110"/>
              <a:gd name="connsiteY0-242" fmla="*/ 658040 h 4530806"/>
              <a:gd name="connsiteX1-243" fmla="*/ 55794 w 5628110"/>
              <a:gd name="connsiteY1-244" fmla="*/ 1915340 h 4530806"/>
              <a:gd name="connsiteX2-245" fmla="*/ 153766 w 5628110"/>
              <a:gd name="connsiteY2-246" fmla="*/ 4152355 h 4530806"/>
              <a:gd name="connsiteX3-247" fmla="*/ 1786623 w 5628110"/>
              <a:gd name="connsiteY3-248" fmla="*/ 4446269 h 4530806"/>
              <a:gd name="connsiteX4-249" fmla="*/ 5347003 w 5628110"/>
              <a:gd name="connsiteY4-250" fmla="*/ 4394022 h 4530806"/>
              <a:gd name="connsiteX5-251" fmla="*/ 5525865 w 5628110"/>
              <a:gd name="connsiteY5-252" fmla="*/ 2535826 h 4530806"/>
              <a:gd name="connsiteX6-253" fmla="*/ 5460551 w 5628110"/>
              <a:gd name="connsiteY6-254" fmla="*/ 168183 h 4530806"/>
              <a:gd name="connsiteX7-255" fmla="*/ 2390780 w 5628110"/>
              <a:gd name="connsiteY7-256" fmla="*/ 53883 h 4530806"/>
              <a:gd name="connsiteX8-257" fmla="*/ 382366 w 5628110"/>
              <a:gd name="connsiteY8-258" fmla="*/ 4897 h 4530806"/>
              <a:gd name="connsiteX9-259" fmla="*/ 39466 w 5628110"/>
              <a:gd name="connsiteY9-260" fmla="*/ 658040 h 4530806"/>
              <a:gd name="connsiteX0-261" fmla="*/ 39466 w 5628110"/>
              <a:gd name="connsiteY0-262" fmla="*/ 658040 h 4530806"/>
              <a:gd name="connsiteX1-263" fmla="*/ 55794 w 5628110"/>
              <a:gd name="connsiteY1-264" fmla="*/ 1915340 h 4530806"/>
              <a:gd name="connsiteX2-265" fmla="*/ 153766 w 5628110"/>
              <a:gd name="connsiteY2-266" fmla="*/ 4152355 h 4530806"/>
              <a:gd name="connsiteX3-267" fmla="*/ 1786623 w 5628110"/>
              <a:gd name="connsiteY3-268" fmla="*/ 4446269 h 4530806"/>
              <a:gd name="connsiteX4-269" fmla="*/ 5347003 w 5628110"/>
              <a:gd name="connsiteY4-270" fmla="*/ 4394022 h 4530806"/>
              <a:gd name="connsiteX5-271" fmla="*/ 5525865 w 5628110"/>
              <a:gd name="connsiteY5-272" fmla="*/ 2535826 h 4530806"/>
              <a:gd name="connsiteX6-273" fmla="*/ 5460551 w 5628110"/>
              <a:gd name="connsiteY6-274" fmla="*/ 168183 h 4530806"/>
              <a:gd name="connsiteX7-275" fmla="*/ 2390780 w 5628110"/>
              <a:gd name="connsiteY7-276" fmla="*/ 53883 h 4530806"/>
              <a:gd name="connsiteX8-277" fmla="*/ 473498 w 5628110"/>
              <a:gd name="connsiteY8-278" fmla="*/ 4897 h 4530806"/>
              <a:gd name="connsiteX9-279" fmla="*/ 39466 w 5628110"/>
              <a:gd name="connsiteY9-280" fmla="*/ 658040 h 4530806"/>
              <a:gd name="connsiteX0-281" fmla="*/ 39466 w 5628110"/>
              <a:gd name="connsiteY0-282" fmla="*/ 658040 h 4530806"/>
              <a:gd name="connsiteX1-283" fmla="*/ 55794 w 5628110"/>
              <a:gd name="connsiteY1-284" fmla="*/ 1915340 h 4530806"/>
              <a:gd name="connsiteX2-285" fmla="*/ 153766 w 5628110"/>
              <a:gd name="connsiteY2-286" fmla="*/ 4152355 h 4530806"/>
              <a:gd name="connsiteX3-287" fmla="*/ 1786623 w 5628110"/>
              <a:gd name="connsiteY3-288" fmla="*/ 4446269 h 4530806"/>
              <a:gd name="connsiteX4-289" fmla="*/ 5347003 w 5628110"/>
              <a:gd name="connsiteY4-290" fmla="*/ 4394022 h 4530806"/>
              <a:gd name="connsiteX5-291" fmla="*/ 5525865 w 5628110"/>
              <a:gd name="connsiteY5-292" fmla="*/ 2535826 h 4530806"/>
              <a:gd name="connsiteX6-293" fmla="*/ 5460551 w 5628110"/>
              <a:gd name="connsiteY6-294" fmla="*/ 168183 h 4530806"/>
              <a:gd name="connsiteX7-295" fmla="*/ 2390780 w 5628110"/>
              <a:gd name="connsiteY7-296" fmla="*/ 53883 h 4530806"/>
              <a:gd name="connsiteX8-297" fmla="*/ 473498 w 5628110"/>
              <a:gd name="connsiteY8-298" fmla="*/ 4897 h 4530806"/>
              <a:gd name="connsiteX9-299" fmla="*/ 277859 w 5628110"/>
              <a:gd name="connsiteY9-300" fmla="*/ 887092 h 4530806"/>
              <a:gd name="connsiteX0-301" fmla="*/ 39466 w 5628110"/>
              <a:gd name="connsiteY0-302" fmla="*/ 658040 h 4530806"/>
              <a:gd name="connsiteX1-303" fmla="*/ 55794 w 5628110"/>
              <a:gd name="connsiteY1-304" fmla="*/ 1915340 h 4530806"/>
              <a:gd name="connsiteX2-305" fmla="*/ 153766 w 5628110"/>
              <a:gd name="connsiteY2-306" fmla="*/ 4152355 h 4530806"/>
              <a:gd name="connsiteX3-307" fmla="*/ 1786623 w 5628110"/>
              <a:gd name="connsiteY3-308" fmla="*/ 4446269 h 4530806"/>
              <a:gd name="connsiteX4-309" fmla="*/ 5347003 w 5628110"/>
              <a:gd name="connsiteY4-310" fmla="*/ 4394022 h 4530806"/>
              <a:gd name="connsiteX5-311" fmla="*/ 5525865 w 5628110"/>
              <a:gd name="connsiteY5-312" fmla="*/ 2535826 h 4530806"/>
              <a:gd name="connsiteX6-313" fmla="*/ 5460551 w 5628110"/>
              <a:gd name="connsiteY6-314" fmla="*/ 168183 h 4530806"/>
              <a:gd name="connsiteX7-315" fmla="*/ 2390780 w 5628110"/>
              <a:gd name="connsiteY7-316" fmla="*/ 53883 h 4530806"/>
              <a:gd name="connsiteX8-317" fmla="*/ 473498 w 5628110"/>
              <a:gd name="connsiteY8-318" fmla="*/ 4897 h 4530806"/>
              <a:gd name="connsiteX0-319" fmla="*/ 39466 w 5628110"/>
              <a:gd name="connsiteY0-320" fmla="*/ 896635 h 4530806"/>
              <a:gd name="connsiteX1-321" fmla="*/ 55794 w 5628110"/>
              <a:gd name="connsiteY1-322" fmla="*/ 1915340 h 4530806"/>
              <a:gd name="connsiteX2-323" fmla="*/ 153766 w 5628110"/>
              <a:gd name="connsiteY2-324" fmla="*/ 4152355 h 4530806"/>
              <a:gd name="connsiteX3-325" fmla="*/ 1786623 w 5628110"/>
              <a:gd name="connsiteY3-326" fmla="*/ 4446269 h 4530806"/>
              <a:gd name="connsiteX4-327" fmla="*/ 5347003 w 5628110"/>
              <a:gd name="connsiteY4-328" fmla="*/ 4394022 h 4530806"/>
              <a:gd name="connsiteX5-329" fmla="*/ 5525865 w 5628110"/>
              <a:gd name="connsiteY5-330" fmla="*/ 2535826 h 4530806"/>
              <a:gd name="connsiteX6-331" fmla="*/ 5460551 w 5628110"/>
              <a:gd name="connsiteY6-332" fmla="*/ 168183 h 4530806"/>
              <a:gd name="connsiteX7-333" fmla="*/ 2390780 w 5628110"/>
              <a:gd name="connsiteY7-334" fmla="*/ 53883 h 4530806"/>
              <a:gd name="connsiteX8-335" fmla="*/ 473498 w 5628110"/>
              <a:gd name="connsiteY8-336" fmla="*/ 4897 h 4530806"/>
              <a:gd name="connsiteX0-337" fmla="*/ 39466 w 5628110"/>
              <a:gd name="connsiteY0-338" fmla="*/ 896635 h 4530806"/>
              <a:gd name="connsiteX1-339" fmla="*/ 55794 w 5628110"/>
              <a:gd name="connsiteY1-340" fmla="*/ 1915340 h 4530806"/>
              <a:gd name="connsiteX2-341" fmla="*/ 153766 w 5628110"/>
              <a:gd name="connsiteY2-342" fmla="*/ 4152355 h 4530806"/>
              <a:gd name="connsiteX3-343" fmla="*/ 1786623 w 5628110"/>
              <a:gd name="connsiteY3-344" fmla="*/ 4446269 h 4530806"/>
              <a:gd name="connsiteX4-345" fmla="*/ 5347003 w 5628110"/>
              <a:gd name="connsiteY4-346" fmla="*/ 4394022 h 4530806"/>
              <a:gd name="connsiteX5-347" fmla="*/ 5525865 w 5628110"/>
              <a:gd name="connsiteY5-348" fmla="*/ 2535826 h 4530806"/>
              <a:gd name="connsiteX6-349" fmla="*/ 5460551 w 5628110"/>
              <a:gd name="connsiteY6-350" fmla="*/ 168183 h 4530806"/>
              <a:gd name="connsiteX7-351" fmla="*/ 2390780 w 5628110"/>
              <a:gd name="connsiteY7-352" fmla="*/ 53883 h 4530806"/>
              <a:gd name="connsiteX8-353" fmla="*/ 845987 w 5628110"/>
              <a:gd name="connsiteY8-354" fmla="*/ 4897 h 4530806"/>
            </a:gdLst>
            <a:ahLst/>
            <a:cxnLst>
              <a:cxn ang="0">
                <a:pos x="connsiteX0-337" y="connsiteY0-338"/>
              </a:cxn>
              <a:cxn ang="0">
                <a:pos x="connsiteX1-339" y="connsiteY1-340"/>
              </a:cxn>
              <a:cxn ang="0">
                <a:pos x="connsiteX2-341" y="connsiteY2-342"/>
              </a:cxn>
              <a:cxn ang="0">
                <a:pos x="connsiteX3-343" y="connsiteY3-344"/>
              </a:cxn>
              <a:cxn ang="0">
                <a:pos x="connsiteX4-345" y="connsiteY4-346"/>
              </a:cxn>
              <a:cxn ang="0">
                <a:pos x="connsiteX5-347" y="connsiteY5-348"/>
              </a:cxn>
              <a:cxn ang="0">
                <a:pos x="connsiteX6-349" y="connsiteY6-350"/>
              </a:cxn>
              <a:cxn ang="0">
                <a:pos x="connsiteX7-351" y="connsiteY7-352"/>
              </a:cxn>
              <a:cxn ang="0">
                <a:pos x="connsiteX8-353" y="connsiteY8-354"/>
              </a:cxn>
            </a:cxnLst>
            <a:rect l="l" t="t" r="r" b="b"/>
            <a:pathLst>
              <a:path w="5628110" h="4530806">
                <a:moveTo>
                  <a:pt x="39466" y="896635"/>
                </a:moveTo>
                <a:cubicBezTo>
                  <a:pt x="-30151" y="1215042"/>
                  <a:pt x="36744" y="1372720"/>
                  <a:pt x="55794" y="1915340"/>
                </a:cubicBezTo>
                <a:cubicBezTo>
                  <a:pt x="74844" y="2457960"/>
                  <a:pt x="-134706" y="3730534"/>
                  <a:pt x="153766" y="4152355"/>
                </a:cubicBezTo>
                <a:cubicBezTo>
                  <a:pt x="442238" y="4574177"/>
                  <a:pt x="921084" y="4405991"/>
                  <a:pt x="1786623" y="4446269"/>
                </a:cubicBezTo>
                <a:cubicBezTo>
                  <a:pt x="2652162" y="4486547"/>
                  <a:pt x="4942512" y="4640591"/>
                  <a:pt x="5347003" y="4394022"/>
                </a:cubicBezTo>
                <a:cubicBezTo>
                  <a:pt x="5751494" y="4147453"/>
                  <a:pt x="5506940" y="3240133"/>
                  <a:pt x="5525865" y="2535826"/>
                </a:cubicBezTo>
                <a:cubicBezTo>
                  <a:pt x="5544790" y="1831520"/>
                  <a:pt x="5782574" y="438161"/>
                  <a:pt x="5460551" y="168183"/>
                </a:cubicBezTo>
                <a:cubicBezTo>
                  <a:pt x="5138528" y="-101795"/>
                  <a:pt x="3221955" y="81097"/>
                  <a:pt x="2390780" y="53883"/>
                </a:cubicBezTo>
                <a:cubicBezTo>
                  <a:pt x="1559605" y="26669"/>
                  <a:pt x="1148065" y="-14153"/>
                  <a:pt x="845987" y="4897"/>
                </a:cubicBezTo>
              </a:path>
            </a:pathLst>
          </a:custGeom>
          <a:noFill/>
          <a:ln w="25400" cap="rnd" cmpd="sng" algn="ctr">
            <a:solidFill>
              <a:sysClr val="windowText" lastClr="000000">
                <a:lumMod val="65000"/>
                <a:lumOff val="35000"/>
              </a:sysClr>
            </a:solidFill>
            <a:prstDash val="solid"/>
            <a:round/>
          </a:ln>
          <a:effectLst/>
        </p:spPr>
        <p:txBody>
          <a:bodyPr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1">
              <a:ln>
                <a:noFill/>
              </a:ln>
              <a:solidFill>
                <a:prstClr val="black">
                  <a:lumMod val="65000"/>
                  <a:lumOff val="35000"/>
                </a:prstClr>
              </a:solidFill>
              <a:effectLst/>
              <a:uLnTx/>
              <a:uFillTx/>
              <a:cs typeface="+mn-ea"/>
              <a:sym typeface="+mn-lt"/>
            </a:endParaRPr>
          </a:p>
        </p:txBody>
      </p:sp>
      <p:sp>
        <p:nvSpPr>
          <p:cNvPr id="129" name="文本框 128"/>
          <p:cNvSpPr txBox="1"/>
          <p:nvPr/>
        </p:nvSpPr>
        <p:spPr>
          <a:xfrm>
            <a:off x="6416642" y="1294155"/>
            <a:ext cx="808037" cy="647700"/>
          </a:xfrm>
          <a:prstGeom prst="rect">
            <a:avLst/>
          </a:prstGeom>
          <a:noFill/>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a:ln>
                  <a:noFill/>
                </a:ln>
                <a:solidFill>
                  <a:srgbClr val="595959"/>
                </a:solidFill>
                <a:effectLst/>
                <a:uLnTx/>
                <a:uFillTx/>
                <a:cs typeface="+mn-ea"/>
                <a:sym typeface="+mn-lt"/>
              </a:rPr>
              <a:t>04</a:t>
            </a:r>
            <a:endParaRPr kumimoji="0" lang="zh-CN" altLang="en-US" sz="3600" b="1" i="0" u="none" strike="noStrike" kern="0" cap="none" spc="0" normalizeH="0" baseline="0" noProof="0">
              <a:ln>
                <a:noFill/>
              </a:ln>
              <a:solidFill>
                <a:srgbClr val="595959"/>
              </a:solidFill>
              <a:effectLst/>
              <a:uLnTx/>
              <a:uFillTx/>
              <a:cs typeface="+mn-ea"/>
              <a:sym typeface="+mn-lt"/>
            </a:endParaRPr>
          </a:p>
        </p:txBody>
      </p:sp>
      <p:sp>
        <p:nvSpPr>
          <p:cNvPr id="137" name="矩形 42"/>
          <p:cNvSpPr>
            <a:spLocks noChangeArrowheads="1"/>
          </p:cNvSpPr>
          <p:nvPr/>
        </p:nvSpPr>
        <p:spPr bwMode="auto">
          <a:xfrm>
            <a:off x="1977077" y="4235821"/>
            <a:ext cx="335998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pt-BR" kern="0">
                <a:latin typeface="Times New Roman" panose="02020603050405020304" pitchFamily="18" charset="0"/>
                <a:ea typeface="Calibri" panose="020F0502020204030204" pitchFamily="34" charset="0"/>
              </a:rPr>
              <a:t>Cắt đoạn ống hút giấy dài bằng đường kính trụ thân đèn lồng. Bôi keo sữa vào hai đầu ống hút và dán vào bên trong, phía dưới đèn lồng tạo trục giữa.</a:t>
            </a:r>
            <a:endParaRPr lang="zh-CN" altLang="en-US" kern="0" dirty="0">
              <a:latin typeface="Times New Roman" panose="02020603050405020304" pitchFamily="18" charset="0"/>
              <a:ea typeface="Calibri" panose="020F0502020204030204" pitchFamily="34" charset="0"/>
              <a:sym typeface="+mn-lt"/>
            </a:endParaRPr>
          </a:p>
        </p:txBody>
      </p:sp>
      <p:sp>
        <p:nvSpPr>
          <p:cNvPr id="139" name="TextBox 19"/>
          <p:cNvSpPr>
            <a:spLocks noChangeArrowheads="1"/>
          </p:cNvSpPr>
          <p:nvPr/>
        </p:nvSpPr>
        <p:spPr bwMode="auto">
          <a:xfrm>
            <a:off x="6820659" y="4235821"/>
            <a:ext cx="3522445" cy="830997"/>
          </a:xfrm>
          <a:prstGeom prst="rect">
            <a:avLst/>
          </a:prstGeom>
          <a:noFill/>
          <a:ln w="9525">
            <a:noFill/>
            <a:miter lim="800000"/>
          </a:ln>
        </p:spPr>
        <p:txBody>
          <a:bodyPr wrap="square">
            <a:spAutoFit/>
          </a:bodyPr>
          <a:lstStyle/>
          <a:p>
            <a:r>
              <a:rPr lang="pt-BR" kern="0">
                <a:latin typeface="Times New Roman" panose="02020603050405020304" pitchFamily="18" charset="0"/>
                <a:ea typeface="Calibri" panose="020F0502020204030204" pitchFamily="34" charset="0"/>
              </a:rPr>
              <a:t>Buộc đầu còn lại của sợi len vào trục giữa đèn lồng.</a:t>
            </a:r>
            <a:endParaRPr lang="en-US" kern="0">
              <a:latin typeface="Times New Roman" panose="02020603050405020304" pitchFamily="18" charset="0"/>
              <a:ea typeface="Calibri" panose="020F0502020204030204" pitchFamily="34" charset="0"/>
            </a:endParaRPr>
          </a:p>
        </p:txBody>
      </p:sp>
      <p:sp>
        <p:nvSpPr>
          <p:cNvPr id="26" name="文本框 25"/>
          <p:cNvSpPr txBox="1"/>
          <p:nvPr/>
        </p:nvSpPr>
        <p:spPr>
          <a:xfrm>
            <a:off x="1265861" y="383857"/>
            <a:ext cx="8214515"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en-US" altLang="zh-CN">
                <a:latin typeface="Arial" panose="020B0604020202020204" pitchFamily="34" charset="0"/>
                <a:ea typeface="+mn-ea"/>
                <a:cs typeface="Arial" panose="020B0604020202020204" pitchFamily="34" charset="0"/>
                <a:sym typeface="+mn-lt"/>
              </a:rPr>
              <a:t>BƯỚC 3: LÀM ĐUÔI ĐÈN LỒNG</a:t>
            </a:r>
            <a:endParaRPr lang="zh-CN" altLang="en-US" dirty="0">
              <a:latin typeface="Arial" panose="020B0604020202020204" pitchFamily="34" charset="0"/>
              <a:ea typeface="+mn-ea"/>
              <a:cs typeface="Arial" panose="020B0604020202020204" pitchFamily="34" charset="0"/>
              <a:sym typeface="+mn-lt"/>
            </a:endParaRPr>
          </a:p>
        </p:txBody>
      </p:sp>
      <p:pic>
        <p:nvPicPr>
          <p:cNvPr id="4" name="Picture 3">
            <a:extLst>
              <a:ext uri="{FF2B5EF4-FFF2-40B4-BE49-F238E27FC236}">
                <a16:creationId xmlns:a16="http://schemas.microsoft.com/office/drawing/2014/main" id="{11268D24-08C2-64CA-ECDE-2589DD34E6F2}"/>
              </a:ext>
            </a:extLst>
          </p:cNvPr>
          <p:cNvPicPr>
            <a:picLocks noChangeAspect="1"/>
          </p:cNvPicPr>
          <p:nvPr/>
        </p:nvPicPr>
        <p:blipFill rotWithShape="1">
          <a:blip r:embed="rId3"/>
          <a:srcRect l="27633" t="30420" r="55729" b="45037"/>
          <a:stretch/>
        </p:blipFill>
        <p:spPr bwMode="auto">
          <a:xfrm>
            <a:off x="2423592" y="1700808"/>
            <a:ext cx="2641894" cy="2193093"/>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1ECEB5F6-9777-7492-5E2F-71407C201218}"/>
              </a:ext>
            </a:extLst>
          </p:cNvPr>
          <p:cNvPicPr>
            <a:picLocks noChangeAspect="1"/>
          </p:cNvPicPr>
          <p:nvPr/>
        </p:nvPicPr>
        <p:blipFill rotWithShape="1">
          <a:blip r:embed="rId3"/>
          <a:srcRect l="59178" t="27478" r="27472" b="44484"/>
          <a:stretch/>
        </p:blipFill>
        <p:spPr bwMode="auto">
          <a:xfrm>
            <a:off x="7674701" y="1706563"/>
            <a:ext cx="1852263" cy="218733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109070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矩形 42"/>
          <p:cNvSpPr>
            <a:spLocks noChangeArrowheads="1"/>
          </p:cNvSpPr>
          <p:nvPr/>
        </p:nvSpPr>
        <p:spPr bwMode="auto">
          <a:xfrm>
            <a:off x="3215680" y="1988840"/>
            <a:ext cx="60595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pPr>
            <a:r>
              <a:rPr lang="pt-BR" kern="0">
                <a:latin typeface="Times New Roman" panose="02020603050405020304" pitchFamily="18" charset="0"/>
                <a:ea typeface="Calibri" panose="020F0502020204030204" pitchFamily="34" charset="0"/>
              </a:rPr>
              <a:t>Dùng bút màu trang trí hoặc có thể cắt thêm một số chi tiết rồi dán vào đèn lồng tùy thích.</a:t>
            </a:r>
            <a:endParaRPr lang="zh-CN" altLang="en-US" kern="0" dirty="0">
              <a:latin typeface="Times New Roman" panose="02020603050405020304" pitchFamily="18" charset="0"/>
              <a:ea typeface="Calibri" panose="020F0502020204030204" pitchFamily="34" charset="0"/>
              <a:sym typeface="+mn-lt"/>
            </a:endParaRPr>
          </a:p>
        </p:txBody>
      </p:sp>
      <p:sp>
        <p:nvSpPr>
          <p:cNvPr id="26" name="文本框 25"/>
          <p:cNvSpPr txBox="1"/>
          <p:nvPr/>
        </p:nvSpPr>
        <p:spPr>
          <a:xfrm>
            <a:off x="1265861" y="383857"/>
            <a:ext cx="7669987" cy="64633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r>
              <a:rPr lang="en-US" altLang="zh-CN">
                <a:latin typeface="Arial" panose="020B0604020202020204" pitchFamily="34" charset="0"/>
                <a:ea typeface="+mn-ea"/>
                <a:cs typeface="Arial" panose="020B0604020202020204" pitchFamily="34" charset="0"/>
                <a:sym typeface="+mn-lt"/>
              </a:rPr>
              <a:t>BƯỚC 4: TRANG TRÍ ĐÈN LỒNG</a:t>
            </a:r>
            <a:endParaRPr lang="zh-CN" altLang="en-US" dirty="0">
              <a:latin typeface="Arial" panose="020B0604020202020204" pitchFamily="34" charset="0"/>
              <a:ea typeface="+mn-ea"/>
              <a:cs typeface="Arial" panose="020B0604020202020204" pitchFamily="34" charset="0"/>
              <a:sym typeface="+mn-lt"/>
            </a:endParaRPr>
          </a:p>
        </p:txBody>
      </p:sp>
    </p:spTree>
    <p:extLst>
      <p:ext uri="{BB962C8B-B14F-4D97-AF65-F5344CB8AC3E}">
        <p14:creationId xmlns:p14="http://schemas.microsoft.com/office/powerpoint/2010/main" val="1065314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flipH="1">
            <a:off x="4549590" y="4363943"/>
            <a:ext cx="3668401" cy="830997"/>
          </a:xfrm>
          <a:prstGeom prst="rect">
            <a:avLst/>
          </a:prstGeom>
          <a:noFill/>
        </p:spPr>
        <p:txBody>
          <a:bodyPr wrap="square" rtlCol="0">
            <a:spAutoFit/>
          </a:bodyPr>
          <a:lstStyle/>
          <a:p>
            <a:pPr algn="ctr"/>
            <a:r>
              <a:rPr lang="en-US" altLang="zh-CN" sz="4800" b="1">
                <a:solidFill>
                  <a:srgbClr val="5DB62D"/>
                </a:solidFill>
                <a:latin typeface="Arial" panose="020B0604020202020204" pitchFamily="34" charset="0"/>
                <a:cs typeface="Arial" panose="020B0604020202020204" pitchFamily="34" charset="0"/>
                <a:sym typeface="+mn-lt"/>
              </a:rPr>
              <a:t>VẬN DỤNG</a:t>
            </a:r>
            <a:endParaRPr lang="zh-CN" altLang="en-US" sz="4800" b="1" dirty="0">
              <a:solidFill>
                <a:srgbClr val="5DB62D"/>
              </a:solidFill>
              <a:latin typeface="Arial" panose="020B0604020202020204" pitchFamily="34" charset="0"/>
              <a:cs typeface="Arial" panose="020B0604020202020204" pitchFamily="34" charset="0"/>
              <a:sym typeface="+mn-lt"/>
            </a:endParaRPr>
          </a:p>
        </p:txBody>
      </p:sp>
      <p:sp>
        <p:nvSpPr>
          <p:cNvPr id="10" name="文本框 9"/>
          <p:cNvSpPr txBox="1"/>
          <p:nvPr/>
        </p:nvSpPr>
        <p:spPr>
          <a:xfrm flipH="1">
            <a:off x="5663952" y="2053297"/>
            <a:ext cx="1189894" cy="1015663"/>
          </a:xfrm>
          <a:prstGeom prst="rect">
            <a:avLst/>
          </a:prstGeom>
          <a:noFill/>
        </p:spPr>
        <p:txBody>
          <a:bodyPr wrap="square" rtlCol="0">
            <a:spAutoFit/>
          </a:bodyPr>
          <a:lstStyle>
            <a:defPPr>
              <a:defRPr lang="zh-CN"/>
            </a:defPPr>
            <a:lvl1pPr algn="ctr">
              <a:defRPr sz="4000" b="1">
                <a:latin typeface="方正静蕾简体" panose="02000000000000000000" pitchFamily="2" charset="-122"/>
                <a:ea typeface="方正静蕾简体" panose="02000000000000000000" pitchFamily="2" charset="-122"/>
              </a:defRPr>
            </a:lvl1pPr>
          </a:lstStyle>
          <a:p>
            <a:r>
              <a:rPr lang="en-US" altLang="zh-CN" sz="6000" dirty="0">
                <a:solidFill>
                  <a:srgbClr val="5DB62D"/>
                </a:solidFill>
                <a:latin typeface="+mn-lt"/>
                <a:ea typeface="+mn-ea"/>
                <a:cs typeface="+mn-ea"/>
                <a:sym typeface="+mn-lt"/>
              </a:rPr>
              <a:t>03</a:t>
            </a:r>
            <a:endParaRPr lang="zh-CN" altLang="en-US" sz="6000" dirty="0">
              <a:solidFill>
                <a:srgbClr val="5DB62D"/>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1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screen">
            <a:extLst>
              <a:ext uri="{28A0092B-C50C-407E-A947-70E740481C1C}">
                <a14:useLocalDpi xmlns:a14="http://schemas.microsoft.com/office/drawing/2010/main"/>
              </a:ext>
            </a:extLst>
          </a:blip>
          <a:srcRect t="-1220"/>
          <a:stretch>
            <a:fillRect/>
          </a:stretch>
        </p:blipFill>
        <p:spPr>
          <a:xfrm>
            <a:off x="4943872" y="-25416"/>
            <a:ext cx="6023992" cy="6883779"/>
          </a:xfrm>
          <a:prstGeom prst="rect">
            <a:avLst/>
          </a:prstGeom>
        </p:spPr>
      </p:pic>
      <p:pic>
        <p:nvPicPr>
          <p:cNvPr id="4" name="图片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67608" y="382403"/>
            <a:ext cx="4272054" cy="3960440"/>
          </a:xfrm>
          <a:prstGeom prst="rect">
            <a:avLst/>
          </a:prstGeom>
        </p:spPr>
      </p:pic>
      <p:pic>
        <p:nvPicPr>
          <p:cNvPr id="3" name="图片 2"/>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911424" y="1093186"/>
            <a:ext cx="2509654" cy="5754960"/>
          </a:xfrm>
          <a:prstGeom prst="rect">
            <a:avLst/>
          </a:prstGeom>
        </p:spPr>
      </p:pic>
      <p:sp>
        <p:nvSpPr>
          <p:cNvPr id="6" name="文本框 5"/>
          <p:cNvSpPr txBox="1"/>
          <p:nvPr/>
        </p:nvSpPr>
        <p:spPr>
          <a:xfrm>
            <a:off x="5863179" y="2405951"/>
            <a:ext cx="6149360" cy="923330"/>
          </a:xfrm>
          <a:prstGeom prst="rect">
            <a:avLst/>
          </a:prstGeom>
          <a:noFill/>
        </p:spPr>
        <p:txBody>
          <a:bodyPr wrap="square" rtlCol="0">
            <a:spAutoFit/>
          </a:bodyPr>
          <a:lstStyle/>
          <a:p>
            <a:pPr algn="ctr"/>
            <a:r>
              <a:rPr lang="en-US" altLang="zh-CN" sz="5400" b="1">
                <a:blipFill>
                  <a:blip r:embed="rId6"/>
                  <a:stretch>
                    <a:fillRect/>
                  </a:stretch>
                </a:blipFill>
                <a:latin typeface="Arial" panose="020B0604020202020204" pitchFamily="34" charset="0"/>
                <a:cs typeface="Arial" panose="020B0604020202020204" pitchFamily="34" charset="0"/>
                <a:sym typeface="+mn-lt"/>
              </a:rPr>
              <a:t>HỌC TỐT</a:t>
            </a:r>
            <a:endParaRPr lang="zh-CN" altLang="en-US" sz="5400" b="1" dirty="0">
              <a:blipFill>
                <a:blip r:embed="rId6"/>
                <a:stretch>
                  <a:fillRect/>
                </a:stretch>
              </a:blipFill>
              <a:latin typeface="Arial" panose="020B0604020202020204" pitchFamily="34" charset="0"/>
              <a:cs typeface="Arial" panose="020B0604020202020204" pitchFamily="34" charset="0"/>
              <a:sym typeface="+mn-lt"/>
            </a:endParaRPr>
          </a:p>
        </p:txBody>
      </p:sp>
      <p:sp>
        <p:nvSpPr>
          <p:cNvPr id="7" name="文本框 6"/>
          <p:cNvSpPr txBox="1"/>
          <p:nvPr/>
        </p:nvSpPr>
        <p:spPr>
          <a:xfrm>
            <a:off x="6235101" y="1628800"/>
            <a:ext cx="5405516" cy="830997"/>
          </a:xfrm>
          <a:prstGeom prst="rect">
            <a:avLst/>
          </a:prstGeom>
          <a:noFill/>
        </p:spPr>
        <p:txBody>
          <a:bodyPr wrap="square" rtlCol="0">
            <a:spAutoFit/>
          </a:bodyPr>
          <a:lstStyle/>
          <a:p>
            <a:pPr algn="ctr"/>
            <a:r>
              <a:rPr lang="en-US" altLang="zh-CN" sz="4800" b="1">
                <a:blipFill>
                  <a:blip r:embed="rId7"/>
                  <a:stretch>
                    <a:fillRect/>
                  </a:stretch>
                </a:blipFill>
                <a:cs typeface="+mn-ea"/>
                <a:sym typeface="+mn-lt"/>
              </a:rPr>
              <a:t>CHÚC CÁC EM </a:t>
            </a:r>
            <a:endParaRPr lang="zh-CN" altLang="en-US" sz="4800" b="1" dirty="0">
              <a:blipFill>
                <a:blip r:embed="rId7"/>
                <a:stretch>
                  <a:fillRect/>
                </a:stretch>
              </a:blip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1250"/>
                                        <p:tgtEl>
                                          <p:spTgt spid="4"/>
                                        </p:tgtEl>
                                      </p:cBhvr>
                                    </p:animEffect>
                                  </p:childTnLst>
                                </p:cTn>
                              </p:par>
                            </p:childTnLst>
                          </p:cTn>
                        </p:par>
                        <p:par>
                          <p:cTn id="13" fill="hold">
                            <p:stCondLst>
                              <p:cond delay="125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3050"/>
                            </p:stCondLst>
                            <p:childTnLst>
                              <p:par>
                                <p:cTn id="21" presetID="10" presetClass="entr" presetSubtype="0" fill="hold" grpId="1" nodeType="afterEffect">
                                  <p:stCondLst>
                                    <p:cond delay="0"/>
                                  </p:stCondLst>
                                  <p:iterate type="lt">
                                    <p:tmPct val="0"/>
                                  </p:iterate>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3550"/>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250" fill="hold"/>
                                        <p:tgtEl>
                                          <p:spTgt spid="6"/>
                                        </p:tgtEl>
                                        <p:attrNameLst>
                                          <p:attrName>ppt_x</p:attrName>
                                        </p:attrNameLst>
                                      </p:cBhvr>
                                      <p:tavLst>
                                        <p:tav tm="0">
                                          <p:val>
                                            <p:strVal val="1+#ppt_w/2"/>
                                          </p:val>
                                        </p:tav>
                                        <p:tav tm="100000">
                                          <p:val>
                                            <p:strVal val="#ppt_x"/>
                                          </p:val>
                                        </p:tav>
                                      </p:tavLst>
                                    </p:anim>
                                    <p:anim calcmode="lin" valueType="num">
                                      <p:cBhvr additive="base">
                                        <p:cTn id="28" dur="1250" fill="hold"/>
                                        <p:tgtEl>
                                          <p:spTgt spid="6"/>
                                        </p:tgtEl>
                                        <p:attrNameLst>
                                          <p:attrName>ppt_y</p:attrName>
                                        </p:attrNameLst>
                                      </p:cBhvr>
                                      <p:tavLst>
                                        <p:tav tm="0">
                                          <p:val>
                                            <p:strVal val="#ppt_y"/>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750"/>
                                        <p:tgtEl>
                                          <p:spTgt spid="5"/>
                                        </p:tgtEl>
                                      </p:cBhvr>
                                    </p:animEffect>
                                    <p:anim calcmode="lin" valueType="num">
                                      <p:cBhvr>
                                        <p:cTn id="32" dur="1750" fill="hold"/>
                                        <p:tgtEl>
                                          <p:spTgt spid="5"/>
                                        </p:tgtEl>
                                        <p:attrNameLst>
                                          <p:attrName>ppt_x</p:attrName>
                                        </p:attrNameLst>
                                      </p:cBhvr>
                                      <p:tavLst>
                                        <p:tav tm="0">
                                          <p:val>
                                            <p:strVal val="#ppt_x"/>
                                          </p:val>
                                        </p:tav>
                                        <p:tav tm="100000">
                                          <p:val>
                                            <p:strVal val="#ppt_x"/>
                                          </p:val>
                                        </p:tav>
                                      </p:tavLst>
                                    </p:anim>
                                    <p:anim calcmode="lin" valueType="num">
                                      <p:cBhvr>
                                        <p:cTn id="33" dur="1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theme/theme1.xml><?xml version="1.0" encoding="utf-8"?>
<a:theme xmlns:a="http://schemas.openxmlformats.org/drawingml/2006/main" name="第一PPT，www.1ppt.com">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ls0hpgx5">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TotalTime>
  <Words>282</Words>
  <PresentationFormat>Widescreen</PresentationFormat>
  <Paragraphs>39</Paragraphs>
  <Slides>9</Slides>
  <Notes>9</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Microsoft YaHei</vt:lpstr>
      <vt:lpstr>Arial</vt:lpstr>
      <vt:lpstr>Calibri</vt:lpstr>
      <vt:lpstr>Times New Roman</vt:lpstr>
      <vt:lpstr>第一PPT，www.1ppt.com</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2014-06-06T07:22:00Z</dcterms:created>
  <dcterms:modified xsi:type="dcterms:W3CDTF">2023-08-14T09:33:19Z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