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6858000" cy="9906000" type="A4"/>
  <p:notesSz cx="6858000" cy="9906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6" d="100"/>
          <a:sy n="56" d="100"/>
        </p:scale>
        <p:origin x="-1960" y="2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91058" y="372618"/>
            <a:ext cx="4332605" cy="1654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rgbClr val="DE35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28700" y="5547360"/>
            <a:ext cx="4800600" cy="2476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DE35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DE35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4290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531870" y="2278380"/>
            <a:ext cx="298323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7847" y="213360"/>
            <a:ext cx="4931664" cy="2081783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321051" y="4796027"/>
            <a:ext cx="2080260" cy="493166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1" i="0">
                <a:solidFill>
                  <a:srgbClr val="DE35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07847" y="213360"/>
            <a:ext cx="4931664" cy="208178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56919" y="619125"/>
            <a:ext cx="3931285" cy="37255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1" i="0">
                <a:solidFill>
                  <a:srgbClr val="DE35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2900" y="2278380"/>
            <a:ext cx="6172200" cy="6537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331720" y="9212580"/>
            <a:ext cx="219456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4290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937760" y="9212580"/>
            <a:ext cx="1577340" cy="495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580668" y="304800"/>
            <a:ext cx="4332605" cy="1342033"/>
          </a:xfrm>
          <a:prstGeom prst="rect">
            <a:avLst/>
          </a:prstGeom>
        </p:spPr>
        <p:txBody>
          <a:bodyPr vert="horz" wrap="square" lIns="0" tIns="323214" rIns="0" bIns="0" rtlCol="0">
            <a:spAutoFit/>
          </a:bodyPr>
          <a:lstStyle/>
          <a:p>
            <a:pPr marL="33655">
              <a:lnSpc>
                <a:spcPct val="100000"/>
              </a:lnSpc>
              <a:spcBef>
                <a:spcPts val="100"/>
              </a:spcBef>
            </a:pPr>
            <a:r>
              <a:rPr lang="vi-VN" sz="6600" dirty="0" smtClean="0"/>
              <a:t>   Phúc An</a:t>
            </a:r>
            <a:endParaRPr sz="6600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21051" y="4796027"/>
            <a:ext cx="2080260" cy="493166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690562" y="5485396"/>
            <a:ext cx="1044773" cy="372554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8830"/>
              </a:lnSpc>
            </a:pPr>
            <a:r>
              <a:rPr lang="vi-VN" sz="6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Minh Anh</a:t>
            </a:r>
            <a:endParaRPr sz="66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86655" y="4796027"/>
            <a:ext cx="2080260" cy="493166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891286" y="4648200"/>
            <a:ext cx="1128514" cy="4546091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8830"/>
              </a:lnSpc>
            </a:pPr>
            <a:r>
              <a:rPr lang="vi-VN" sz="6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Hùng Anh</a:t>
            </a:r>
            <a:endParaRPr sz="66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447" y="4796027"/>
            <a:ext cx="2080260" cy="4931664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17922" y="4343400"/>
            <a:ext cx="1044773" cy="5058157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8830"/>
              </a:lnSpc>
            </a:pPr>
            <a:r>
              <a:rPr lang="vi-VN" sz="6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Quang Anh</a:t>
            </a:r>
            <a:endParaRPr sz="66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7847" y="2462783"/>
            <a:ext cx="4931664" cy="2080260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660654" y="2982925"/>
            <a:ext cx="4147185" cy="940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vi-VN" sz="6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Vy An</a:t>
            </a:r>
            <a:endParaRPr sz="60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50046" y="4564155"/>
            <a:ext cx="936154" cy="480844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7305"/>
              </a:lnSpc>
            </a:pPr>
            <a:r>
              <a:rPr lang="vi-VN" sz="6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Phúc Thịnh</a:t>
            </a:r>
            <a:endParaRPr sz="66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86655" y="4796027"/>
            <a:ext cx="2080260" cy="493166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063877" y="5218270"/>
            <a:ext cx="936154" cy="408876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7300"/>
              </a:lnSpc>
            </a:pPr>
            <a:r>
              <a:rPr lang="vi-VN" sz="6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Ngọc Thảo</a:t>
            </a:r>
            <a:endParaRPr sz="66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447" y="4796027"/>
            <a:ext cx="2080260" cy="493166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83579" y="5635415"/>
            <a:ext cx="936154" cy="328041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7305"/>
              </a:lnSpc>
            </a:pPr>
            <a:r>
              <a:rPr lang="vi-VN" sz="6600" b="1" spc="-270" dirty="0" smtClean="0">
                <a:solidFill>
                  <a:srgbClr val="DE3500"/>
                </a:solidFill>
                <a:latin typeface="Times New Roman"/>
                <a:cs typeface="Times New Roman"/>
              </a:rPr>
              <a:t>Quốc</a:t>
            </a:r>
            <a:r>
              <a:rPr sz="6600" b="1" spc="-270" dirty="0" smtClean="0">
                <a:solidFill>
                  <a:srgbClr val="DE3500"/>
                </a:solidFill>
                <a:latin typeface="Times New Roman"/>
                <a:cs typeface="Times New Roman"/>
              </a:rPr>
              <a:t> </a:t>
            </a:r>
            <a:r>
              <a:rPr sz="6600" b="1" spc="-100" dirty="0">
                <a:solidFill>
                  <a:srgbClr val="DE3500"/>
                </a:solidFill>
                <a:latin typeface="Times New Roman"/>
                <a:cs typeface="Times New Roman"/>
              </a:rPr>
              <a:t>Trí</a:t>
            </a:r>
            <a:endParaRPr sz="6600" dirty="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7847" y="2462783"/>
            <a:ext cx="4931664" cy="2080260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46108" y="886710"/>
            <a:ext cx="4255141" cy="3152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645"/>
              </a:spcBef>
            </a:pPr>
            <a:r>
              <a:rPr lang="vi-VN" dirty="0" smtClean="0"/>
              <a:t>Hoàng Quân</a:t>
            </a:r>
            <a:endParaRPr dirty="0"/>
          </a:p>
          <a:p>
            <a:pPr marL="1905" algn="ctr">
              <a:lnSpc>
                <a:spcPct val="100000"/>
              </a:lnSpc>
              <a:tabLst>
                <a:tab pos="1348740" algn="l"/>
              </a:tabLst>
            </a:pPr>
            <a:r>
              <a:rPr lang="vi-VN" sz="7200" spc="-25" dirty="0" smtClean="0"/>
              <a:t/>
            </a:r>
            <a:br>
              <a:rPr lang="vi-VN" sz="7200" spc="-25" dirty="0" smtClean="0"/>
            </a:br>
            <a:r>
              <a:rPr sz="7200" spc="-25" dirty="0" err="1" smtClean="0"/>
              <a:t>Tú</a:t>
            </a:r>
            <a:r>
              <a:rPr sz="7200" dirty="0"/>
              <a:t>	</a:t>
            </a:r>
            <a:r>
              <a:rPr sz="7200" spc="-20" dirty="0"/>
              <a:t>Uyên</a:t>
            </a:r>
            <a:endParaRPr sz="7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21051" y="4796027"/>
            <a:ext cx="2080260" cy="493166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2852908" y="5280399"/>
            <a:ext cx="1025922" cy="400431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7959"/>
              </a:lnSpc>
            </a:pPr>
            <a:r>
              <a:rPr lang="vi-VN" sz="6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Thanh Trúc</a:t>
            </a:r>
            <a:endParaRPr sz="60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86655" y="4796027"/>
            <a:ext cx="2080260" cy="4931664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5063877" y="4953000"/>
            <a:ext cx="936154" cy="387096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7300"/>
              </a:lnSpc>
              <a:tabLst>
                <a:tab pos="2178685" algn="l"/>
              </a:tabLst>
            </a:pPr>
            <a:r>
              <a:rPr lang="vi-VN" sz="8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Tú Vy</a:t>
            </a:r>
            <a:endParaRPr sz="80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447" y="4796027"/>
            <a:ext cx="2080260" cy="4931664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627868" y="5410200"/>
            <a:ext cx="1025922" cy="33984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7959"/>
              </a:lnSpc>
            </a:pPr>
            <a:r>
              <a:rPr lang="vi-VN" sz="6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Anh Thư</a:t>
            </a:r>
            <a:endParaRPr sz="66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7847" y="2462783"/>
            <a:ext cx="4931664" cy="2080260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04800" y="1143000"/>
            <a:ext cx="4343400" cy="2861040"/>
          </a:xfrm>
          <a:prstGeom prst="rect">
            <a:avLst/>
          </a:prstGeom>
        </p:spPr>
        <p:txBody>
          <a:bodyPr vert="horz" wrap="square" lIns="0" tIns="1931670" rIns="0" bIns="0" rtlCol="0">
            <a:spAutoFit/>
          </a:bodyPr>
          <a:lstStyle/>
          <a:p>
            <a:pPr marL="272415" marR="5080" indent="656590">
              <a:lnSpc>
                <a:spcPts val="7059"/>
              </a:lnSpc>
              <a:spcBef>
                <a:spcPts val="335"/>
              </a:spcBef>
            </a:pPr>
            <a:r>
              <a:rPr lang="vi-VN" sz="7200" spc="-20" dirty="0" smtClean="0"/>
              <a:t>Lan Thi</a:t>
            </a:r>
            <a:endParaRPr sz="7200" spc="-2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21051" y="4796027"/>
            <a:ext cx="2080260" cy="4931664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2852908" y="5280399"/>
            <a:ext cx="949812" cy="400431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7959"/>
              </a:lnSpc>
            </a:pPr>
            <a:endParaRPr sz="60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86655" y="4796027"/>
            <a:ext cx="2080260" cy="4931664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5063877" y="4953000"/>
            <a:ext cx="942566" cy="387096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7300"/>
              </a:lnSpc>
              <a:tabLst>
                <a:tab pos="2178685" algn="l"/>
              </a:tabLst>
            </a:pPr>
            <a:endParaRPr sz="80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447" y="4796027"/>
            <a:ext cx="2080260" cy="4931664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627868" y="5410200"/>
            <a:ext cx="967829" cy="33984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7959"/>
              </a:lnSpc>
            </a:pPr>
            <a:endParaRPr sz="66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7847" y="2462783"/>
            <a:ext cx="4931664" cy="2080260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228600" y="1143000"/>
            <a:ext cx="4759077" cy="2861040"/>
          </a:xfrm>
          <a:prstGeom prst="rect">
            <a:avLst/>
          </a:prstGeom>
        </p:spPr>
        <p:txBody>
          <a:bodyPr vert="horz" wrap="square" lIns="0" tIns="1931670" rIns="0" bIns="0" rtlCol="0">
            <a:spAutoFit/>
          </a:bodyPr>
          <a:lstStyle/>
          <a:p>
            <a:pPr marL="272415" marR="5080" indent="656590">
              <a:lnSpc>
                <a:spcPts val="7059"/>
              </a:lnSpc>
              <a:spcBef>
                <a:spcPts val="335"/>
              </a:spcBef>
            </a:pPr>
            <a:r>
              <a:rPr lang="vi-VN" sz="6600" spc="-20" dirty="0" smtClean="0"/>
              <a:t>Bảo Châu</a:t>
            </a:r>
            <a:endParaRPr sz="6600" spc="-20" dirty="0"/>
          </a:p>
        </p:txBody>
      </p:sp>
    </p:spTree>
    <p:extLst>
      <p:ext uri="{BB962C8B-B14F-4D97-AF65-F5344CB8AC3E}">
        <p14:creationId xmlns:p14="http://schemas.microsoft.com/office/powerpoint/2010/main" val="3419862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591058" y="372618"/>
            <a:ext cx="4332605" cy="1444498"/>
          </a:xfrm>
          <a:prstGeom prst="rect">
            <a:avLst/>
          </a:prstGeom>
        </p:spPr>
        <p:txBody>
          <a:bodyPr vert="horz" wrap="square" lIns="0" tIns="424688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5400" spc="-20" dirty="0" smtClean="0"/>
              <a:t> </a:t>
            </a:r>
            <a:r>
              <a:rPr sz="6600" dirty="0"/>
              <a:t>Khánh</a:t>
            </a:r>
            <a:r>
              <a:rPr sz="6600" spc="-15" dirty="0"/>
              <a:t> </a:t>
            </a:r>
            <a:r>
              <a:rPr sz="6600" spc="-25" dirty="0"/>
              <a:t>Chi</a:t>
            </a:r>
            <a:endParaRPr sz="6600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21051" y="4796027"/>
            <a:ext cx="2080260" cy="493166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690562" y="5114727"/>
            <a:ext cx="1128514" cy="4181673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8830"/>
              </a:lnSpc>
            </a:pPr>
            <a:r>
              <a:rPr lang="vi-VN" sz="54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NG.Lê.Q.Chi</a:t>
            </a:r>
            <a:endParaRPr sz="54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86655" y="4796027"/>
            <a:ext cx="2080260" cy="493166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941865" y="4796027"/>
            <a:ext cx="996683" cy="4657346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8830"/>
              </a:lnSpc>
            </a:pPr>
            <a:r>
              <a:rPr lang="vi-VN" sz="5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NG.Nhật.Q.Chi</a:t>
            </a:r>
            <a:endParaRPr sz="50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447" y="4796027"/>
            <a:ext cx="2080260" cy="4931664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727500" y="5029200"/>
            <a:ext cx="936154" cy="4297644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 algn="ctr">
              <a:lnSpc>
                <a:spcPts val="7305"/>
              </a:lnSpc>
            </a:pPr>
            <a:r>
              <a:rPr lang="vi-VN" sz="6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Mai Chi</a:t>
            </a:r>
            <a:endParaRPr sz="66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7847" y="2462783"/>
            <a:ext cx="4931664" cy="2080260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771525" y="2881325"/>
            <a:ext cx="391414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vi-VN" sz="7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Huy Bình</a:t>
            </a:r>
            <a:endParaRPr sz="72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228600" y="372618"/>
            <a:ext cx="4742942" cy="1438162"/>
          </a:xfrm>
          <a:prstGeom prst="rect">
            <a:avLst/>
          </a:prstGeom>
        </p:spPr>
        <p:txBody>
          <a:bodyPr vert="horz" wrap="square" lIns="0" tIns="205053" rIns="0" bIns="0" rtlCol="0">
            <a:spAutoFit/>
          </a:bodyPr>
          <a:lstStyle/>
          <a:p>
            <a:pPr marL="478155">
              <a:lnSpc>
                <a:spcPct val="100000"/>
              </a:lnSpc>
              <a:spcBef>
                <a:spcPts val="105"/>
              </a:spcBef>
            </a:pPr>
            <a:r>
              <a:rPr lang="vi-VN" sz="8000" smtClean="0"/>
              <a:t>Ánh Diệp</a:t>
            </a:r>
            <a:endParaRPr sz="8000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21051" y="4796027"/>
            <a:ext cx="2080260" cy="493166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757686" y="5231211"/>
            <a:ext cx="1128514" cy="406518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8830"/>
              </a:lnSpc>
            </a:pPr>
            <a:r>
              <a:rPr lang="vi-VN" sz="7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Thành Đô</a:t>
            </a:r>
            <a:endParaRPr sz="72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86655" y="4831393"/>
            <a:ext cx="2080260" cy="493166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936843" y="5105400"/>
            <a:ext cx="1025922" cy="400304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7955"/>
              </a:lnSpc>
            </a:pPr>
            <a:r>
              <a:rPr lang="vi-VN" sz="7200" b="1" spc="-20" dirty="0" smtClean="0">
                <a:solidFill>
                  <a:srgbClr val="DE3500"/>
                </a:solidFill>
                <a:latin typeface="Times New Roman"/>
                <a:cs typeface="Times New Roman"/>
              </a:rPr>
              <a:t>Anh</a:t>
            </a:r>
            <a:r>
              <a:rPr sz="7200" b="1" spc="-20" dirty="0" smtClean="0">
                <a:solidFill>
                  <a:srgbClr val="DE3500"/>
                </a:solidFill>
                <a:latin typeface="Times New Roman"/>
                <a:cs typeface="Times New Roman"/>
              </a:rPr>
              <a:t> </a:t>
            </a:r>
            <a:r>
              <a:rPr sz="7200" b="1" spc="-25" dirty="0">
                <a:solidFill>
                  <a:srgbClr val="DE3500"/>
                </a:solidFill>
                <a:latin typeface="Times New Roman"/>
                <a:cs typeface="Times New Roman"/>
              </a:rPr>
              <a:t>Đức</a:t>
            </a:r>
            <a:endParaRPr sz="7200" dirty="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447" y="4796027"/>
            <a:ext cx="2080260" cy="4931664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843583" y="5145651"/>
            <a:ext cx="756617" cy="430314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algn="ctr">
              <a:lnSpc>
                <a:spcPts val="5925"/>
              </a:lnSpc>
              <a:tabLst>
                <a:tab pos="1466850" algn="l"/>
              </a:tabLst>
            </a:pPr>
            <a:r>
              <a:rPr lang="vi-VN" sz="6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Khánh Đăng</a:t>
            </a:r>
            <a:endParaRPr sz="60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7847" y="2462783"/>
            <a:ext cx="4931664" cy="2080260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771525" y="2979546"/>
            <a:ext cx="3942715" cy="10284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50745" algn="l"/>
              </a:tabLst>
            </a:pPr>
            <a:r>
              <a:rPr lang="vi-VN" sz="6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Ngọc Diệp</a:t>
            </a:r>
            <a:endParaRPr sz="66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848995" y="372618"/>
            <a:ext cx="4332605" cy="1416541"/>
          </a:xfrm>
          <a:prstGeom prst="rect">
            <a:avLst/>
          </a:prstGeom>
        </p:spPr>
        <p:txBody>
          <a:bodyPr vert="horz" wrap="square" lIns="0" tIns="397001" rIns="0" bIns="0" rtlCol="0">
            <a:spAutoFit/>
          </a:bodyPr>
          <a:lstStyle/>
          <a:p>
            <a:pPr marL="143510">
              <a:lnSpc>
                <a:spcPct val="100000"/>
              </a:lnSpc>
              <a:spcBef>
                <a:spcPts val="100"/>
              </a:spcBef>
            </a:pPr>
            <a:r>
              <a:rPr lang="vi-VN" sz="6600" spc="-10" dirty="0" smtClean="0"/>
              <a:t>Gia Hưng</a:t>
            </a:r>
            <a:endParaRPr sz="6600" spc="-10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21051" y="4796027"/>
            <a:ext cx="2080260" cy="493166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690562" y="5372816"/>
            <a:ext cx="1151255" cy="383794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8830"/>
              </a:lnSpc>
            </a:pPr>
            <a:r>
              <a:rPr sz="8000" b="1" dirty="0">
                <a:solidFill>
                  <a:srgbClr val="DE3500"/>
                </a:solidFill>
                <a:latin typeface="Times New Roman"/>
                <a:cs typeface="Times New Roman"/>
              </a:rPr>
              <a:t>Bảo </a:t>
            </a:r>
            <a:r>
              <a:rPr sz="8000" b="1" spc="-25" dirty="0">
                <a:solidFill>
                  <a:srgbClr val="DE3500"/>
                </a:solidFill>
                <a:latin typeface="Times New Roman"/>
                <a:cs typeface="Times New Roman"/>
              </a:rPr>
              <a:t>Hân</a:t>
            </a:r>
            <a:endParaRPr sz="800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86655" y="4796027"/>
            <a:ext cx="2080260" cy="493166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5049585" y="4648200"/>
            <a:ext cx="882486" cy="4667636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7305"/>
              </a:lnSpc>
            </a:pPr>
            <a:r>
              <a:rPr lang="vi-VN" sz="6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Phúc Khang</a:t>
            </a:r>
            <a:endParaRPr sz="60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447" y="4796027"/>
            <a:ext cx="2080260" cy="4931664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09141" y="5448441"/>
            <a:ext cx="1151890" cy="372681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8835"/>
              </a:lnSpc>
            </a:pPr>
            <a:r>
              <a:rPr sz="8000" b="1" dirty="0">
                <a:solidFill>
                  <a:srgbClr val="DE3500"/>
                </a:solidFill>
                <a:latin typeface="Times New Roman"/>
                <a:cs typeface="Times New Roman"/>
              </a:rPr>
              <a:t>Gia </a:t>
            </a:r>
            <a:r>
              <a:rPr sz="8000" b="1" spc="-25" dirty="0">
                <a:solidFill>
                  <a:srgbClr val="DE3500"/>
                </a:solidFill>
                <a:latin typeface="Times New Roman"/>
                <a:cs typeface="Times New Roman"/>
              </a:rPr>
              <a:t>Hân</a:t>
            </a:r>
            <a:endParaRPr sz="8000">
              <a:latin typeface="Times New Roman"/>
              <a:cs typeface="Times New Roman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7847" y="2462783"/>
            <a:ext cx="4931664" cy="2080260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792226" y="3034029"/>
            <a:ext cx="4257359" cy="10284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600" b="1" dirty="0">
                <a:solidFill>
                  <a:srgbClr val="DE3500"/>
                </a:solidFill>
                <a:latin typeface="Times New Roman"/>
                <a:cs typeface="Times New Roman"/>
              </a:rPr>
              <a:t>Minh</a:t>
            </a:r>
            <a:r>
              <a:rPr sz="6600" b="1" spc="-20" dirty="0">
                <a:solidFill>
                  <a:srgbClr val="DE3500"/>
                </a:solidFill>
                <a:latin typeface="Times New Roman"/>
                <a:cs typeface="Times New Roman"/>
              </a:rPr>
              <a:t> </a:t>
            </a:r>
            <a:r>
              <a:rPr lang="vi-VN" sz="6600" b="1" spc="-20" dirty="0" smtClean="0">
                <a:solidFill>
                  <a:srgbClr val="DE3500"/>
                </a:solidFill>
                <a:latin typeface="Times New Roman"/>
                <a:cs typeface="Times New Roman"/>
              </a:rPr>
              <a:t>Kiên</a:t>
            </a:r>
            <a:endParaRPr sz="6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14400" y="756919"/>
            <a:ext cx="3908425" cy="10284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81200" algn="l"/>
              </a:tabLst>
            </a:pPr>
            <a:r>
              <a:rPr lang="vi-VN" sz="6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Vy Khanh</a:t>
            </a:r>
            <a:endParaRPr sz="66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21051" y="4796027"/>
            <a:ext cx="2080260" cy="493166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899704" y="5281504"/>
            <a:ext cx="846386" cy="403097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6645"/>
              </a:lnSpc>
            </a:pPr>
            <a:r>
              <a:rPr lang="vi-VN" sz="6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Minh Khôi</a:t>
            </a:r>
            <a:endParaRPr sz="66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86655" y="4796027"/>
            <a:ext cx="2080260" cy="493166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736082" y="5320919"/>
            <a:ext cx="1641475" cy="37814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algn="ctr">
              <a:lnSpc>
                <a:spcPts val="6415"/>
              </a:lnSpc>
            </a:pPr>
            <a:r>
              <a:rPr lang="vi-VN" sz="5400" b="1" dirty="0" smtClean="0">
                <a:solidFill>
                  <a:srgbClr val="DE3500"/>
                </a:solidFill>
                <a:latin typeface="Times New Roman"/>
                <a:cs typeface="Times New Roman"/>
              </a:rPr>
              <a:t>Trương</a:t>
            </a:r>
          </a:p>
          <a:p>
            <a:pPr algn="ctr">
              <a:lnSpc>
                <a:spcPts val="6415"/>
              </a:lnSpc>
            </a:pPr>
            <a:r>
              <a:rPr sz="5400" b="1" dirty="0" smtClean="0">
                <a:solidFill>
                  <a:srgbClr val="DE3500"/>
                </a:solidFill>
                <a:latin typeface="Times New Roman"/>
                <a:cs typeface="Times New Roman"/>
              </a:rPr>
              <a:t>Minh </a:t>
            </a:r>
            <a:r>
              <a:rPr sz="5400" b="1" spc="-10" dirty="0">
                <a:solidFill>
                  <a:srgbClr val="DE3500"/>
                </a:solidFill>
                <a:latin typeface="Times New Roman"/>
                <a:cs typeface="Times New Roman"/>
              </a:rPr>
              <a:t>Khang</a:t>
            </a:r>
            <a:endParaRPr sz="5400" dirty="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447" y="4796027"/>
            <a:ext cx="2080260" cy="4931664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50478" y="4724400"/>
            <a:ext cx="1025922" cy="457200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7959"/>
              </a:lnSpc>
            </a:pPr>
            <a:r>
              <a:rPr lang="vi-VN" sz="6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Bảo Khánh</a:t>
            </a:r>
            <a:endParaRPr sz="66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7847" y="2462783"/>
            <a:ext cx="4931664" cy="2080260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884047" y="2558288"/>
            <a:ext cx="3781425" cy="1654810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700" marR="5080" indent="752475">
              <a:lnSpc>
                <a:spcPts val="6350"/>
              </a:lnSpc>
              <a:spcBef>
                <a:spcPts val="325"/>
              </a:spcBef>
            </a:pPr>
            <a:r>
              <a:rPr sz="5400" b="1" spc="-10" dirty="0">
                <a:solidFill>
                  <a:srgbClr val="DE3500"/>
                </a:solidFill>
                <a:latin typeface="Times New Roman"/>
                <a:cs typeface="Times New Roman"/>
              </a:rPr>
              <a:t>Nguyễn </a:t>
            </a:r>
            <a:r>
              <a:rPr sz="5400" b="1" dirty="0">
                <a:solidFill>
                  <a:srgbClr val="DE3500"/>
                </a:solidFill>
                <a:latin typeface="Times New Roman"/>
                <a:cs typeface="Times New Roman"/>
              </a:rPr>
              <a:t>Minh </a:t>
            </a:r>
            <a:r>
              <a:rPr sz="5400" b="1" spc="-10" dirty="0">
                <a:solidFill>
                  <a:srgbClr val="DE3500"/>
                </a:solidFill>
                <a:latin typeface="Times New Roman"/>
                <a:cs typeface="Times New Roman"/>
              </a:rPr>
              <a:t>Khang</a:t>
            </a:r>
            <a:endParaRPr sz="5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4736" y="813984"/>
            <a:ext cx="4931664" cy="862416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71755" marR="5080" indent="-59690">
              <a:lnSpc>
                <a:spcPts val="6350"/>
              </a:lnSpc>
              <a:spcBef>
                <a:spcPts val="325"/>
              </a:spcBef>
            </a:pPr>
            <a:r>
              <a:rPr lang="vi-VN" sz="6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Phương Linh</a:t>
            </a:r>
            <a:endParaRPr sz="60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21051" y="4796027"/>
            <a:ext cx="2080260" cy="493166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896808" y="5287034"/>
            <a:ext cx="936154" cy="3856966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7305"/>
              </a:lnSpc>
            </a:pPr>
            <a:r>
              <a:rPr lang="vi-VN" sz="6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Anh Minh</a:t>
            </a:r>
            <a:endParaRPr sz="66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86655" y="4796027"/>
            <a:ext cx="2080260" cy="493166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5063877" y="5350540"/>
            <a:ext cx="936154" cy="382397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7300"/>
              </a:lnSpc>
            </a:pPr>
            <a:r>
              <a:rPr lang="vi-VN" sz="7200" b="1" spc="-145" dirty="0" smtClean="0">
                <a:solidFill>
                  <a:srgbClr val="DE3500"/>
                </a:solidFill>
                <a:latin typeface="Times New Roman"/>
                <a:cs typeface="Times New Roman"/>
              </a:rPr>
              <a:t>Hải</a:t>
            </a:r>
            <a:r>
              <a:rPr sz="7200" b="1" spc="-145" dirty="0" smtClean="0">
                <a:solidFill>
                  <a:srgbClr val="DE3500"/>
                </a:solidFill>
                <a:latin typeface="Times New Roman"/>
                <a:cs typeface="Times New Roman"/>
              </a:rPr>
              <a:t> </a:t>
            </a:r>
            <a:r>
              <a:rPr sz="7200" b="1" spc="-25" dirty="0">
                <a:solidFill>
                  <a:srgbClr val="DE3500"/>
                </a:solidFill>
                <a:latin typeface="Times New Roman"/>
                <a:cs typeface="Times New Roman"/>
              </a:rPr>
              <a:t>Lâm</a:t>
            </a:r>
            <a:endParaRPr sz="7200" dirty="0"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447" y="4796027"/>
            <a:ext cx="2080260" cy="4931664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50478" y="5334000"/>
            <a:ext cx="1025922" cy="375031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7959"/>
              </a:lnSpc>
            </a:pPr>
            <a:r>
              <a:rPr lang="vi-VN" sz="7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Tú Linh</a:t>
            </a:r>
            <a:endParaRPr sz="72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7847" y="2462783"/>
            <a:ext cx="4931664" cy="2080260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838200" y="2804921"/>
            <a:ext cx="4051814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vi-VN" sz="7200" b="1" spc="-340" dirty="0" smtClean="0">
                <a:solidFill>
                  <a:srgbClr val="DE3500"/>
                </a:solidFill>
                <a:latin typeface="Times New Roman"/>
                <a:cs typeface="Times New Roman"/>
              </a:rPr>
              <a:t>Phúc</a:t>
            </a:r>
            <a:r>
              <a:rPr sz="7200" b="1" spc="-340" dirty="0" smtClean="0">
                <a:solidFill>
                  <a:srgbClr val="DE3500"/>
                </a:solidFill>
                <a:latin typeface="Times New Roman"/>
                <a:cs typeface="Times New Roman"/>
              </a:rPr>
              <a:t> </a:t>
            </a:r>
            <a:r>
              <a:rPr sz="7200" b="1" spc="-25" dirty="0">
                <a:solidFill>
                  <a:srgbClr val="DE3500"/>
                </a:solidFill>
                <a:latin typeface="Times New Roman"/>
                <a:cs typeface="Times New Roman"/>
              </a:rPr>
              <a:t>Lâm</a:t>
            </a:r>
            <a:endParaRPr sz="7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25993" y="5196435"/>
            <a:ext cx="846386" cy="402717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6645"/>
              </a:lnSpc>
              <a:tabLst>
                <a:tab pos="2447925" algn="l"/>
              </a:tabLst>
            </a:pPr>
            <a:r>
              <a:rPr lang="vi-VN" sz="6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Ngọc Minh</a:t>
            </a:r>
            <a:endParaRPr sz="60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86655" y="4724400"/>
            <a:ext cx="2080260" cy="493166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5103592" y="4648200"/>
            <a:ext cx="846386" cy="411162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6645"/>
              </a:lnSpc>
            </a:pPr>
            <a:r>
              <a:rPr lang="vi-VN" sz="6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Lê Minh</a:t>
            </a:r>
            <a:endParaRPr sz="66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447" y="4796027"/>
            <a:ext cx="2080260" cy="493166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83579" y="5246315"/>
            <a:ext cx="936154" cy="391667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7305"/>
              </a:lnSpc>
            </a:pPr>
            <a:r>
              <a:rPr lang="vi-VN" sz="6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Duy Minh</a:t>
            </a:r>
            <a:endParaRPr sz="66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7847" y="2462783"/>
            <a:ext cx="4931664" cy="2080260"/>
          </a:xfrm>
          <a:prstGeom prst="rect">
            <a:avLst/>
          </a:prstGeom>
        </p:spPr>
      </p:pic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808036" y="598378"/>
            <a:ext cx="3931285" cy="3287822"/>
          </a:xfrm>
          <a:prstGeom prst="rect">
            <a:avLst/>
          </a:prstGeom>
        </p:spPr>
        <p:txBody>
          <a:bodyPr vert="horz" wrap="square" lIns="0" tIns="1648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70050" algn="l"/>
              </a:tabLst>
            </a:pPr>
            <a:r>
              <a:rPr lang="vi-VN" sz="5400" dirty="0" smtClean="0"/>
              <a:t>Đức</a:t>
            </a:r>
            <a:r>
              <a:rPr lang="vi-VN" sz="5400" dirty="0"/>
              <a:t> </a:t>
            </a:r>
            <a:r>
              <a:rPr sz="5400" spc="-10" dirty="0" err="1" smtClean="0"/>
              <a:t>Nguyên</a:t>
            </a:r>
            <a:endParaRPr sz="5400" dirty="0"/>
          </a:p>
          <a:p>
            <a:pPr>
              <a:lnSpc>
                <a:spcPct val="100000"/>
              </a:lnSpc>
              <a:spcBef>
                <a:spcPts val="4875"/>
              </a:spcBef>
            </a:pPr>
            <a:endParaRPr sz="5400" dirty="0"/>
          </a:p>
          <a:p>
            <a:pPr marL="31115">
              <a:lnSpc>
                <a:spcPct val="100000"/>
              </a:lnSpc>
            </a:pPr>
            <a:r>
              <a:rPr sz="5400" dirty="0"/>
              <a:t>Khôi </a:t>
            </a:r>
            <a:r>
              <a:rPr sz="5400" spc="-10" dirty="0"/>
              <a:t>Nguyên</a:t>
            </a:r>
            <a:endParaRPr sz="5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66190" y="720597"/>
            <a:ext cx="3763010" cy="102848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76655" algn="l"/>
              </a:tabLst>
            </a:pPr>
            <a:r>
              <a:rPr lang="vi-VN" sz="6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Trà My</a:t>
            </a:r>
            <a:endParaRPr sz="66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21051" y="4796027"/>
            <a:ext cx="2080260" cy="493166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895600" y="4572000"/>
            <a:ext cx="936154" cy="480060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7305"/>
              </a:lnSpc>
            </a:pPr>
            <a:r>
              <a:rPr lang="vi-VN" sz="6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Ngô.M.Ngọc</a:t>
            </a:r>
            <a:endParaRPr sz="60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86655" y="4796027"/>
            <a:ext cx="2080260" cy="493166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5063877" y="5045309"/>
            <a:ext cx="936154" cy="4327291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7300"/>
              </a:lnSpc>
              <a:tabLst>
                <a:tab pos="1293495" algn="l"/>
              </a:tabLst>
            </a:pPr>
            <a:r>
              <a:rPr lang="vi-VN" sz="6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Trọng Nhân</a:t>
            </a:r>
            <a:endParaRPr sz="60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447" y="4796027"/>
            <a:ext cx="2080260" cy="4931664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830759" y="5045309"/>
            <a:ext cx="769441" cy="4327291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990"/>
              </a:lnSpc>
              <a:tabLst>
                <a:tab pos="1594485" algn="l"/>
              </a:tabLst>
            </a:pPr>
            <a:r>
              <a:rPr lang="vi-VN" sz="6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Khánh Ngọc</a:t>
            </a:r>
            <a:endParaRPr sz="60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7847" y="2462783"/>
            <a:ext cx="4931664" cy="2080260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597789" y="3002101"/>
            <a:ext cx="5117211" cy="8438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vi-VN" sz="5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Hoàng.M.Ngọc</a:t>
            </a:r>
            <a:endParaRPr sz="52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620395" y="372618"/>
            <a:ext cx="4332605" cy="1287531"/>
          </a:xfrm>
          <a:prstGeom prst="rect">
            <a:avLst/>
          </a:prstGeom>
        </p:spPr>
        <p:txBody>
          <a:bodyPr vert="horz" wrap="square" lIns="0" tIns="360679" rIns="0" bIns="0" rtlCol="0">
            <a:spAutoFit/>
          </a:bodyPr>
          <a:lstStyle/>
          <a:p>
            <a:pPr marL="371475">
              <a:lnSpc>
                <a:spcPct val="100000"/>
              </a:lnSpc>
              <a:spcBef>
                <a:spcPts val="100"/>
              </a:spcBef>
            </a:pPr>
            <a:r>
              <a:rPr lang="vi-VN" spc="-20" dirty="0" smtClean="0"/>
              <a:t>Bách Phúc</a:t>
            </a:r>
            <a:endParaRPr spc="-20" dirty="0"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21051" y="4796027"/>
            <a:ext cx="2080260" cy="4931664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895600" y="4860050"/>
            <a:ext cx="846386" cy="443635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6645"/>
              </a:lnSpc>
            </a:pPr>
            <a:r>
              <a:rPr lang="vi-VN" sz="60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Nhật Quang</a:t>
            </a:r>
            <a:endParaRPr sz="60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486655" y="4796027"/>
            <a:ext cx="2080260" cy="4931664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5063877" y="5181600"/>
            <a:ext cx="936154" cy="4190999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7300"/>
              </a:lnSpc>
            </a:pPr>
            <a:r>
              <a:rPr lang="vi-VN" sz="66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Minh Quân</a:t>
            </a:r>
            <a:endParaRPr sz="6600" b="1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5447" y="4796027"/>
            <a:ext cx="2080260" cy="4931664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76400" y="5385986"/>
            <a:ext cx="785495" cy="3780154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ts val="5990"/>
              </a:lnSpc>
              <a:tabLst>
                <a:tab pos="1784350" algn="l"/>
              </a:tabLst>
            </a:pPr>
            <a:r>
              <a:rPr sz="5400" b="1" spc="-20" dirty="0">
                <a:solidFill>
                  <a:srgbClr val="DE3500"/>
                </a:solidFill>
                <a:latin typeface="Times New Roman"/>
                <a:cs typeface="Times New Roman"/>
              </a:rPr>
              <a:t>Minh</a:t>
            </a:r>
            <a:r>
              <a:rPr sz="5400" b="1" dirty="0">
                <a:solidFill>
                  <a:srgbClr val="DE3500"/>
                </a:solidFill>
                <a:latin typeface="Times New Roman"/>
                <a:cs typeface="Times New Roman"/>
              </a:rPr>
              <a:t>	</a:t>
            </a:r>
            <a:r>
              <a:rPr sz="5400" b="1" spc="-10" dirty="0">
                <a:solidFill>
                  <a:srgbClr val="DE3500"/>
                </a:solidFill>
                <a:latin typeface="Times New Roman"/>
                <a:cs typeface="Times New Roman"/>
              </a:rPr>
              <a:t>Quang</a:t>
            </a:r>
            <a:endParaRPr sz="5400" dirty="0">
              <a:latin typeface="Times New Roman"/>
              <a:cs typeface="Times New Roman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07847" y="2462783"/>
            <a:ext cx="4931664" cy="2080260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711834" y="3002102"/>
            <a:ext cx="4527677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vi-VN" sz="6000" b="1" dirty="0" smtClean="0">
                <a:solidFill>
                  <a:srgbClr val="DE3500"/>
                </a:solidFill>
                <a:latin typeface="Times New Roman"/>
                <a:cs typeface="Times New Roman"/>
              </a:rPr>
              <a:t>Thu </a:t>
            </a:r>
            <a:r>
              <a:rPr sz="6000" b="1" dirty="0" err="1" smtClean="0">
                <a:solidFill>
                  <a:srgbClr val="DE3500"/>
                </a:solidFill>
                <a:latin typeface="Times New Roman"/>
                <a:cs typeface="Times New Roman"/>
              </a:rPr>
              <a:t>Phương</a:t>
            </a:r>
            <a:endParaRPr sz="6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107</Words>
  <PresentationFormat>A4 Paper (210x297 mm)</PresentationFormat>
  <Paragraphs>57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   Phúc An</vt:lpstr>
      <vt:lpstr> Khánh Chi</vt:lpstr>
      <vt:lpstr>Ánh Diệp</vt:lpstr>
      <vt:lpstr>Gia Hưng</vt:lpstr>
      <vt:lpstr>PowerPoint Presentation</vt:lpstr>
      <vt:lpstr>PowerPoint Presentation</vt:lpstr>
      <vt:lpstr>Đức Nguyên  Khôi Nguyên</vt:lpstr>
      <vt:lpstr>PowerPoint Presentation</vt:lpstr>
      <vt:lpstr>Bách Phúc</vt:lpstr>
      <vt:lpstr>Hoàng Quân  Tú Uyên</vt:lpstr>
      <vt:lpstr>Lan Thi</vt:lpstr>
      <vt:lpstr>Bảo Châu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2024-08-17T14:32:10Z</dcterms:created>
  <dcterms:modified xsi:type="dcterms:W3CDTF">2024-08-17T15:48:28Z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2023-07-30T00:00:00Z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2024-08-17T00:00:00Z</vt:filetime>
  </property>
  <property fmtid="{D5CDD505-2E9C-101B-9397-08002B2CF9AE}" pid="5" name="Producer">
    <vt:lpwstr>3-Heights(TM) PDF Security Shell 4.8.25.2 (http://www.pdf-tools.com)</vt:lpwstr>
  </property>
</Properties>
</file>