
<file path=[Content_Types].xml><?xml version="1.0" encoding="utf-8"?>
<Types xmlns="http://schemas.openxmlformats.org/package/2006/content-types">
  <Default Extension="png" ContentType="image/png"/>
  <Default Extension="xlsm" ContentType="application/vnd.ms-excel.sheet.macroEnabled.12"/>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notesMasterIdLst>
    <p:notesMasterId r:id="rId5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18288000" cy="13716000"/>
  <p:notesSz cx="6858000" cy="9144000"/>
  <p:defaultTextStyle>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1pPr>
    <a:lvl2pPr marL="800100" indent="-4572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2pPr>
    <a:lvl3pPr marL="1600200" indent="-9144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3pPr>
    <a:lvl4pPr marL="2400300" indent="-13716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4pPr>
    <a:lvl5pPr marL="3200400" indent="-18288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760DB"/>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3" autoAdjust="0"/>
    <p:restoredTop sz="94660"/>
  </p:normalViewPr>
  <p:slideViewPr>
    <p:cSldViewPr>
      <p:cViewPr varScale="1">
        <p:scale>
          <a:sx n="44" d="100"/>
          <a:sy n="44" d="100"/>
        </p:scale>
        <p:origin x="1494" y="54"/>
      </p:cViewPr>
      <p:guideLst>
        <p:guide orient="horz" pos="4320"/>
        <p:guide pos="57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Macro-Enabled_Worksheet8.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125F-4AF4-9AB4-7F01A223DE67}"/>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125F-4AF4-9AB4-7F01A223DE67}"/>
            </c:ext>
          </c:extLst>
        </c:ser>
        <c:dLbls>
          <c:showLegendKey val="0"/>
          <c:showVal val="0"/>
          <c:showCatName val="0"/>
          <c:showSerName val="0"/>
          <c:showPercent val="0"/>
          <c:showBubbleSize val="0"/>
        </c:dLbls>
        <c:gapWidth val="40"/>
        <c:axId val="2122526376"/>
        <c:axId val="2122515160"/>
      </c:barChart>
      <c:catAx>
        <c:axId val="2122526376"/>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a:pPr>
            <a:endParaRPr lang="en-US"/>
          </a:p>
        </c:txPr>
        <c:crossAx val="2122515160"/>
        <c:crosses val="autoZero"/>
        <c:auto val="1"/>
        <c:lblAlgn val="ctr"/>
        <c:lblOffset val="100"/>
        <c:tickLblSkip val="1"/>
        <c:tickMarkSkip val="1"/>
        <c:noMultiLvlLbl val="0"/>
      </c:catAx>
      <c:valAx>
        <c:axId val="2122515160"/>
        <c:scaling>
          <c:orientation val="minMax"/>
        </c:scaling>
        <c:delete val="0"/>
        <c:axPos val="t"/>
        <c:majorGridlines>
          <c:spPr>
            <a:ln w="12688">
              <a:solidFill>
                <a:schemeClr val="bg2">
                  <a:lumMod val="50000"/>
                </a:schemeClr>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a:pPr>
            <a:endParaRPr lang="en-US"/>
          </a:p>
        </c:txPr>
        <c:crossAx val="2122526376"/>
        <c:crosses val="autoZero"/>
        <c:crossBetween val="between"/>
      </c:valAx>
      <c:spPr>
        <a:noFill/>
        <a:ln w="25403">
          <a:noFill/>
        </a:ln>
      </c:spPr>
    </c:plotArea>
    <c:legend>
      <c:legendPos val="b"/>
      <c:layout>
        <c:manualLayout>
          <c:xMode val="edge"/>
          <c:yMode val="edge"/>
          <c:x val="1.1330070227707999E-2"/>
          <c:y val="8.4589047155622404E-2"/>
          <c:w val="0.34177218557139799"/>
          <c:h val="5.6463549500132597E-2"/>
        </c:manualLayout>
      </c:layout>
      <c:overlay val="0"/>
      <c:spPr>
        <a:noFill/>
        <a:ln w="25377">
          <a:noFill/>
        </a:ln>
      </c:spPr>
    </c:legend>
    <c:plotVisOnly val="1"/>
    <c:dispBlanksAs val="gap"/>
    <c:showDLblsOverMax val="0"/>
  </c:chart>
  <c:spPr>
    <a:noFill/>
    <a:ln>
      <a:noFill/>
    </a:ln>
  </c:spPr>
  <c:txPr>
    <a:bodyPr/>
    <a:lstStyle/>
    <a:p>
      <a:pPr>
        <a:defRPr sz="2400" b="0" i="0" u="none" strike="noStrike" baseline="0">
          <a:solidFill>
            <a:srgbClr val="FFFFFF"/>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a:p>
        </c:rich>
      </c:tx>
      <c:layout>
        <c:manualLayout>
          <c:xMode val="edge"/>
          <c:yMode val="edge"/>
          <c:x val="0.49493669674269403"/>
          <c:y val="1.9316472159730001E-2"/>
        </c:manualLayout>
      </c:layout>
      <c:overlay val="0"/>
      <c:spPr>
        <a:noFill/>
        <a:ln w="25376">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2">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1628-450C-8F7C-F3927DF4A67E}"/>
            </c:ext>
          </c:extLst>
        </c:ser>
        <c:ser>
          <c:idx val="1"/>
          <c:order val="1"/>
          <c:tx>
            <c:strRef>
              <c:f>Sheet1!$A$3</c:f>
              <c:strCache>
                <c:ptCount val="1"/>
                <c:pt idx="0">
                  <c:v>Region 2</c:v>
                </c:pt>
              </c:strCache>
            </c:strRef>
          </c:tx>
          <c:spPr>
            <a:solidFill>
              <a:srgbClr val="8BDECD"/>
            </a:solidFill>
            <a:ln w="25402">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1628-450C-8F7C-F3927DF4A67E}"/>
            </c:ext>
          </c:extLst>
        </c:ser>
        <c:dLbls>
          <c:showLegendKey val="0"/>
          <c:showVal val="0"/>
          <c:showCatName val="0"/>
          <c:showSerName val="0"/>
          <c:showPercent val="0"/>
          <c:showBubbleSize val="0"/>
        </c:dLbls>
        <c:gapWidth val="40"/>
        <c:axId val="-2122359288"/>
        <c:axId val="-2122639576"/>
      </c:barChart>
      <c:catAx>
        <c:axId val="-2122359288"/>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5680539897"/>
            </c:manualLayout>
          </c:layout>
          <c:overlay val="0"/>
          <c:spPr>
            <a:noFill/>
            <a:ln w="25376">
              <a:noFill/>
            </a:ln>
          </c:spPr>
        </c:title>
        <c:numFmt formatCode="General" sourceLinked="0"/>
        <c:majorTickMark val="none"/>
        <c:minorTickMark val="none"/>
        <c:tickLblPos val="nextTo"/>
        <c:spPr>
          <a:ln w="12688">
            <a:solidFill>
              <a:srgbClr val="000000"/>
            </a:solidFill>
            <a:prstDash val="solid"/>
          </a:ln>
        </c:spPr>
        <c:txPr>
          <a:bodyPr rot="0" vert="horz"/>
          <a:lstStyle/>
          <a:p>
            <a:pPr>
              <a:defRPr/>
            </a:pPr>
            <a:endParaRPr lang="en-US"/>
          </a:p>
        </c:txPr>
        <c:crossAx val="-2122639576"/>
        <c:crosses val="autoZero"/>
        <c:auto val="1"/>
        <c:lblAlgn val="ctr"/>
        <c:lblOffset val="100"/>
        <c:tickLblSkip val="1"/>
        <c:tickMarkSkip val="1"/>
        <c:noMultiLvlLbl val="0"/>
      </c:catAx>
      <c:valAx>
        <c:axId val="-2122639576"/>
        <c:scaling>
          <c:orientation val="minMax"/>
        </c:scaling>
        <c:delete val="0"/>
        <c:axPos val="t"/>
        <c:majorGridlines>
          <c:spPr>
            <a:ln w="12688">
              <a:solidFill>
                <a:srgbClr val="686F76"/>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0122059"/>
              <c:y val="4.6062464848143997E-2"/>
            </c:manualLayout>
          </c:layout>
          <c:overlay val="0"/>
          <c:spPr>
            <a:noFill/>
            <a:ln w="25376">
              <a:noFill/>
            </a:ln>
          </c:spPr>
        </c:title>
        <c:numFmt formatCode="General" sourceLinked="0"/>
        <c:majorTickMark val="none"/>
        <c:minorTickMark val="none"/>
        <c:tickLblPos val="high"/>
        <c:spPr>
          <a:ln w="9516">
            <a:noFill/>
          </a:ln>
        </c:spPr>
        <c:txPr>
          <a:bodyPr rot="0" vert="horz"/>
          <a:lstStyle/>
          <a:p>
            <a:pPr>
              <a:defRPr/>
            </a:pPr>
            <a:endParaRPr lang="en-US"/>
          </a:p>
        </c:txPr>
        <c:crossAx val="-2122359288"/>
        <c:crosses val="autoZero"/>
        <c:crossBetween val="between"/>
      </c:valAx>
      <c:spPr>
        <a:noFill/>
        <a:ln w="25402">
          <a:noFill/>
        </a:ln>
      </c:spPr>
    </c:plotArea>
    <c:legend>
      <c:legendPos val="b"/>
      <c:layout>
        <c:manualLayout>
          <c:xMode val="edge"/>
          <c:yMode val="edge"/>
          <c:x val="3.2384462580475303E-2"/>
          <c:y val="0.91009157058492696"/>
          <c:w val="0.710932795634588"/>
          <c:h val="8.0989876265466901E-2"/>
        </c:manualLayout>
      </c:layout>
      <c:overlay val="0"/>
      <c:spPr>
        <a:noFill/>
        <a:ln w="25376">
          <a:noFill/>
        </a:ln>
      </c:spPr>
    </c:legend>
    <c:plotVisOnly val="1"/>
    <c:dispBlanksAs val="gap"/>
    <c:showDLblsOverMax val="0"/>
  </c:chart>
  <c:spPr>
    <a:noFill/>
    <a:ln>
      <a:noFill/>
    </a:ln>
  </c:spPr>
  <c:txPr>
    <a:bodyPr/>
    <a:lstStyle/>
    <a:p>
      <a:pPr>
        <a:defRPr sz="2400" b="0" i="0" u="none" strike="noStrike" baseline="0">
          <a:solidFill>
            <a:srgbClr val="FFFFFF"/>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6C6F-45D2-9671-E93D97BDD0F3}"/>
              </c:ext>
            </c:extLst>
          </c:dPt>
          <c:dPt>
            <c:idx val="1"/>
            <c:bubble3D val="0"/>
            <c:spPr>
              <a:solidFill>
                <a:srgbClr val="A0B6B6"/>
              </a:solidFill>
              <a:ln w="25406">
                <a:noFill/>
              </a:ln>
            </c:spPr>
            <c:extLst>
              <c:ext xmlns:c16="http://schemas.microsoft.com/office/drawing/2014/chart" uri="{C3380CC4-5D6E-409C-BE32-E72D297353CC}">
                <c16:uniqueId val="{00000003-6C6F-45D2-9671-E93D97BDD0F3}"/>
              </c:ext>
            </c:extLst>
          </c:dPt>
          <c:dPt>
            <c:idx val="2"/>
            <c:bubble3D val="0"/>
            <c:spPr>
              <a:solidFill>
                <a:srgbClr val="8BDECD"/>
              </a:solidFill>
              <a:ln w="25406">
                <a:noFill/>
              </a:ln>
            </c:spPr>
            <c:extLst>
              <c:ext xmlns:c16="http://schemas.microsoft.com/office/drawing/2014/chart" uri="{C3380CC4-5D6E-409C-BE32-E72D297353CC}">
                <c16:uniqueId val="{00000005-6C6F-45D2-9671-E93D97BDD0F3}"/>
              </c:ext>
            </c:extLst>
          </c:dPt>
          <c:dPt>
            <c:idx val="3"/>
            <c:bubble3D val="0"/>
            <c:spPr>
              <a:solidFill>
                <a:srgbClr val="17B789"/>
              </a:solidFill>
              <a:ln w="25406">
                <a:noFill/>
              </a:ln>
            </c:spPr>
            <c:extLst>
              <c:ext xmlns:c16="http://schemas.microsoft.com/office/drawing/2014/chart" uri="{C3380CC4-5D6E-409C-BE32-E72D297353CC}">
                <c16:uniqueId val="{00000007-6C6F-45D2-9671-E93D97BDD0F3}"/>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6C6F-45D2-9671-E93D97BDD0F3}"/>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1EB9-4A68-B281-AC75440E3735}"/>
              </c:ext>
            </c:extLst>
          </c:dPt>
          <c:dPt>
            <c:idx val="1"/>
            <c:bubble3D val="0"/>
            <c:spPr>
              <a:solidFill>
                <a:srgbClr val="A0B6B6"/>
              </a:solidFill>
              <a:ln w="25406">
                <a:noFill/>
              </a:ln>
            </c:spPr>
            <c:extLst>
              <c:ext xmlns:c16="http://schemas.microsoft.com/office/drawing/2014/chart" uri="{C3380CC4-5D6E-409C-BE32-E72D297353CC}">
                <c16:uniqueId val="{00000003-1EB9-4A68-B281-AC75440E3735}"/>
              </c:ext>
            </c:extLst>
          </c:dPt>
          <c:dPt>
            <c:idx val="2"/>
            <c:bubble3D val="0"/>
            <c:spPr>
              <a:solidFill>
                <a:srgbClr val="8BDECD"/>
              </a:solidFill>
              <a:ln w="25406">
                <a:noFill/>
              </a:ln>
            </c:spPr>
            <c:extLst>
              <c:ext xmlns:c16="http://schemas.microsoft.com/office/drawing/2014/chart" uri="{C3380CC4-5D6E-409C-BE32-E72D297353CC}">
                <c16:uniqueId val="{00000005-1EB9-4A68-B281-AC75440E3735}"/>
              </c:ext>
            </c:extLst>
          </c:dPt>
          <c:dPt>
            <c:idx val="3"/>
            <c:bubble3D val="0"/>
            <c:spPr>
              <a:solidFill>
                <a:srgbClr val="17B789"/>
              </a:solidFill>
              <a:ln w="25406">
                <a:noFill/>
              </a:ln>
            </c:spPr>
            <c:extLst>
              <c:ext xmlns:c16="http://schemas.microsoft.com/office/drawing/2014/chart" uri="{C3380CC4-5D6E-409C-BE32-E72D297353CC}">
                <c16:uniqueId val="{00000007-1EB9-4A68-B281-AC75440E3735}"/>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1EB9-4A68-B281-AC75440E3735}"/>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483340345799E-2"/>
        </c:manualLayout>
      </c:layout>
      <c:overlay val="0"/>
      <c:spPr>
        <a:noFill/>
        <a:ln w="25377">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5">
              <a:noFill/>
            </a:ln>
          </c:spPr>
          <c:dPt>
            <c:idx val="0"/>
            <c:bubble3D val="0"/>
            <c:spPr>
              <a:solidFill>
                <a:srgbClr val="52A1F7"/>
              </a:solidFill>
              <a:ln w="25405">
                <a:noFill/>
              </a:ln>
            </c:spPr>
            <c:extLst>
              <c:ext xmlns:c16="http://schemas.microsoft.com/office/drawing/2014/chart" uri="{C3380CC4-5D6E-409C-BE32-E72D297353CC}">
                <c16:uniqueId val="{00000001-A87B-413F-A79F-ADCD26AC4F5E}"/>
              </c:ext>
            </c:extLst>
          </c:dPt>
          <c:dPt>
            <c:idx val="1"/>
            <c:bubble3D val="0"/>
            <c:spPr>
              <a:solidFill>
                <a:srgbClr val="A0B6B6"/>
              </a:solidFill>
              <a:ln w="25405">
                <a:noFill/>
              </a:ln>
            </c:spPr>
            <c:extLst>
              <c:ext xmlns:c16="http://schemas.microsoft.com/office/drawing/2014/chart" uri="{C3380CC4-5D6E-409C-BE32-E72D297353CC}">
                <c16:uniqueId val="{00000003-A87B-413F-A79F-ADCD26AC4F5E}"/>
              </c:ext>
            </c:extLst>
          </c:dPt>
          <c:dPt>
            <c:idx val="2"/>
            <c:bubble3D val="0"/>
            <c:spPr>
              <a:solidFill>
                <a:srgbClr val="8BDECD"/>
              </a:solidFill>
              <a:ln w="25405">
                <a:noFill/>
              </a:ln>
            </c:spPr>
            <c:extLst>
              <c:ext xmlns:c16="http://schemas.microsoft.com/office/drawing/2014/chart" uri="{C3380CC4-5D6E-409C-BE32-E72D297353CC}">
                <c16:uniqueId val="{00000005-A87B-413F-A79F-ADCD26AC4F5E}"/>
              </c:ext>
            </c:extLst>
          </c:dPt>
          <c:dPt>
            <c:idx val="3"/>
            <c:bubble3D val="0"/>
            <c:spPr>
              <a:solidFill>
                <a:srgbClr val="17B789"/>
              </a:solidFill>
              <a:ln w="25405">
                <a:noFill/>
              </a:ln>
            </c:spPr>
            <c:extLst>
              <c:ext xmlns:c16="http://schemas.microsoft.com/office/drawing/2014/chart" uri="{C3380CC4-5D6E-409C-BE32-E72D297353CC}">
                <c16:uniqueId val="{00000007-A87B-413F-A79F-ADCD26AC4F5E}"/>
              </c:ext>
            </c:extLst>
          </c:dPt>
          <c:dLbls>
            <c:numFmt formatCode="0%" sourceLinked="0"/>
            <c:spPr>
              <a:noFill/>
              <a:ln w="25377">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A87B-413F-A79F-ADCD26AC4F5E}"/>
            </c:ext>
          </c:extLst>
        </c:ser>
        <c:dLbls>
          <c:showLegendKey val="0"/>
          <c:showVal val="0"/>
          <c:showCatName val="0"/>
          <c:showSerName val="0"/>
          <c:showPercent val="0"/>
          <c:showBubbleSize val="0"/>
          <c:showLeaderLines val="0"/>
        </c:dLbls>
        <c:firstSliceAng val="0"/>
      </c:pieChart>
      <c:spPr>
        <a:noFill/>
        <a:ln w="25405">
          <a:noFill/>
        </a:ln>
      </c:spPr>
    </c:plotArea>
    <c:legend>
      <c:legendPos val="b"/>
      <c:layout>
        <c:manualLayout>
          <c:xMode val="edge"/>
          <c:yMode val="edge"/>
          <c:x val="1.8095151899116099E-3"/>
          <c:y val="0.93144507222856698"/>
          <c:w val="0.93114067638096998"/>
          <c:h val="6.0921239806855702E-2"/>
        </c:manualLayout>
      </c:layout>
      <c:overlay val="0"/>
      <c:spPr>
        <a:noFill/>
        <a:ln w="25377">
          <a:noFill/>
        </a:ln>
      </c:spPr>
      <c:txPr>
        <a:bodyPr/>
        <a:lstStyle/>
        <a:p>
          <a:pPr>
            <a:defRPr sz="2477" b="0" i="0" u="none" strike="noStrike" baseline="0">
              <a:solidFill>
                <a:srgbClr val="FFFFFF"/>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7163248299"/>
          <c:y val="1.93165503365707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52A1F7"/>
              </a:solidFill>
              <a:ln w="25407">
                <a:noFill/>
              </a:ln>
            </c:spPr>
            <c:extLst>
              <c:ext xmlns:c16="http://schemas.microsoft.com/office/drawing/2014/chart" uri="{C3380CC4-5D6E-409C-BE32-E72D297353CC}">
                <c16:uniqueId val="{00000001-49DC-4142-AC77-164B1AF05019}"/>
              </c:ext>
            </c:extLst>
          </c:dPt>
          <c:dPt>
            <c:idx val="1"/>
            <c:bubble3D val="0"/>
            <c:spPr>
              <a:solidFill>
                <a:srgbClr val="A0B6B6"/>
              </a:solidFill>
              <a:ln w="25407">
                <a:noFill/>
              </a:ln>
            </c:spPr>
            <c:extLst>
              <c:ext xmlns:c16="http://schemas.microsoft.com/office/drawing/2014/chart" uri="{C3380CC4-5D6E-409C-BE32-E72D297353CC}">
                <c16:uniqueId val="{00000003-49DC-4142-AC77-164B1AF05019}"/>
              </c:ext>
            </c:extLst>
          </c:dPt>
          <c:dPt>
            <c:idx val="2"/>
            <c:bubble3D val="0"/>
            <c:spPr>
              <a:solidFill>
                <a:srgbClr val="8BDECD"/>
              </a:solidFill>
              <a:ln w="25407">
                <a:noFill/>
              </a:ln>
            </c:spPr>
            <c:extLst>
              <c:ext xmlns:c16="http://schemas.microsoft.com/office/drawing/2014/chart" uri="{C3380CC4-5D6E-409C-BE32-E72D297353CC}">
                <c16:uniqueId val="{00000005-49DC-4142-AC77-164B1AF05019}"/>
              </c:ext>
            </c:extLst>
          </c:dPt>
          <c:dPt>
            <c:idx val="3"/>
            <c:bubble3D val="0"/>
            <c:spPr>
              <a:solidFill>
                <a:srgbClr val="17B789"/>
              </a:solidFill>
              <a:ln w="25407">
                <a:noFill/>
              </a:ln>
            </c:spPr>
            <c:extLst>
              <c:ext xmlns:c16="http://schemas.microsoft.com/office/drawing/2014/chart" uri="{C3380CC4-5D6E-409C-BE32-E72D297353CC}">
                <c16:uniqueId val="{00000007-49DC-4142-AC77-164B1AF05019}"/>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49DC-4142-AC77-164B1AF05019}"/>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7979080601"/>
          <c:y val="0.93907871531831399"/>
          <c:w val="0.52911396848053704"/>
          <c:h val="6.0921284681685901E-2"/>
        </c:manualLayout>
      </c:layout>
      <c:overlay val="0"/>
      <c:spPr>
        <a:noFill/>
        <a:ln w="25379">
          <a:noFill/>
        </a:ln>
      </c:spPr>
      <c:txPr>
        <a:bodyPr/>
        <a:lstStyle/>
        <a:p>
          <a:pPr>
            <a:defRPr sz="2478" b="0" i="0" u="none" strike="noStrike" baseline="0">
              <a:solidFill>
                <a:schemeClr val="bg2">
                  <a:lumMod val="50000"/>
                </a:schemeClr>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52A1F7"/>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2744-4ECD-8366-D0870990A0E4}"/>
            </c:ext>
          </c:extLst>
        </c:ser>
        <c:ser>
          <c:idx val="1"/>
          <c:order val="1"/>
          <c:tx>
            <c:strRef>
              <c:f>Sheet1!$A$3</c:f>
              <c:strCache>
                <c:ptCount val="1"/>
                <c:pt idx="0">
                  <c:v>Region 2</c:v>
                </c:pt>
              </c:strCache>
            </c:strRef>
          </c:tx>
          <c:spPr>
            <a:solidFill>
              <a:srgbClr val="8BDECD"/>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2744-4ECD-8366-D0870990A0E4}"/>
            </c:ext>
          </c:extLst>
        </c:ser>
        <c:dLbls>
          <c:showLegendKey val="0"/>
          <c:showVal val="0"/>
          <c:showCatName val="0"/>
          <c:showSerName val="0"/>
          <c:showPercent val="0"/>
          <c:showBubbleSize val="0"/>
        </c:dLbls>
        <c:gapWidth val="40"/>
        <c:axId val="-2122969944"/>
        <c:axId val="-2122982088"/>
      </c:barChart>
      <c:catAx>
        <c:axId val="-2122969944"/>
        <c:scaling>
          <c:orientation val="maxMin"/>
        </c:scaling>
        <c:delete val="0"/>
        <c:axPos val="l"/>
        <c:title>
          <c:tx>
            <c:rich>
              <a:bodyPr rot="0" vert="horz"/>
              <a:lstStyle/>
              <a:p>
                <a:pPr algn="ctr">
                  <a:defRPr sz="999" b="0" i="0" u="none" strike="noStrike" baseline="0">
                    <a:solidFill>
                      <a:srgbClr val="000000"/>
                    </a:solidFill>
                    <a:latin typeface="Geneva"/>
                    <a:ea typeface="Geneva"/>
                    <a:cs typeface="Geneva"/>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2122982088"/>
        <c:crosses val="autoZero"/>
        <c:auto val="1"/>
        <c:lblAlgn val="ctr"/>
        <c:lblOffset val="100"/>
        <c:tickLblSkip val="1"/>
        <c:tickMarkSkip val="1"/>
        <c:noMultiLvlLbl val="0"/>
      </c:catAx>
      <c:valAx>
        <c:axId val="-2122982088"/>
        <c:scaling>
          <c:orientation val="minMax"/>
        </c:scaling>
        <c:delete val="0"/>
        <c:axPos val="t"/>
        <c:majorGridlines>
          <c:spPr>
            <a:ln>
              <a:solidFill>
                <a:srgbClr val="686F76"/>
              </a:solidFill>
            </a:ln>
          </c:spPr>
        </c:majorGridlines>
        <c:title>
          <c:tx>
            <c:rich>
              <a:bodyPr/>
              <a:lstStyle/>
              <a:p>
                <a:pPr>
                  <a:defRPr sz="999" b="0" i="0" u="none" strike="noStrike" baseline="0">
                    <a:solidFill>
                      <a:srgbClr val="000000"/>
                    </a:solidFill>
                    <a:latin typeface="Geneva"/>
                    <a:ea typeface="Geneva"/>
                    <a:cs typeface="Geneva"/>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686F76"/>
            </a:solidFill>
          </a:ln>
        </c:spPr>
        <c:txPr>
          <a:bodyPr rot="0" vert="horz"/>
          <a:lstStyle/>
          <a:p>
            <a:pPr>
              <a:defRPr/>
            </a:pPr>
            <a:endParaRPr lang="en-US"/>
          </a:p>
        </c:txPr>
        <c:crossAx val="-2122969944"/>
        <c:crosses val="autoZero"/>
        <c:crossBetween val="between"/>
      </c:valAx>
      <c:spPr>
        <a:noFill/>
        <a:ln w="25386">
          <a:noFill/>
        </a:ln>
      </c:spPr>
    </c:plotArea>
    <c:legend>
      <c:legendPos val="t"/>
      <c:layout>
        <c:manualLayout>
          <c:xMode val="edge"/>
          <c:yMode val="edge"/>
          <c:x val="0.24430384747057099"/>
          <c:y val="0"/>
          <c:w val="0.34177218023332401"/>
          <c:h val="5.6463622047244102E-2"/>
        </c:manualLayout>
      </c:layout>
      <c:overlay val="0"/>
    </c:legend>
    <c:plotVisOnly val="1"/>
    <c:dispBlanksAs val="gap"/>
    <c:showDLblsOverMax val="0"/>
  </c:chart>
  <c:txPr>
    <a:bodyPr/>
    <a:lstStyle/>
    <a:p>
      <a:pPr>
        <a:defRPr sz="1799">
          <a:solidFill>
            <a:srgbClr val="FFFFFF"/>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38103">
              <a:solidFill>
                <a:srgbClr val="1FB714"/>
              </a:solidFill>
              <a:prstDash val="solid"/>
            </a:ln>
          </c:spPr>
          <c:marker>
            <c:symbol val="circle"/>
            <c:size val="17"/>
            <c:spPr>
              <a:solidFill>
                <a:srgbClr val="17B789"/>
              </a:solidFill>
              <a:ln>
                <a:solidFill>
                  <a:srgbClr val="17B789"/>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0A49-4A03-90A9-AAF5EE5A2C79}"/>
            </c:ext>
          </c:extLst>
        </c:ser>
        <c:ser>
          <c:idx val="1"/>
          <c:order val="1"/>
          <c:tx>
            <c:strRef>
              <c:f>Sheet1!$A$3</c:f>
              <c:strCache>
                <c:ptCount val="1"/>
                <c:pt idx="0">
                  <c:v>Region 2</c:v>
                </c:pt>
              </c:strCache>
            </c:strRef>
          </c:tx>
          <c:spPr>
            <a:ln w="76206">
              <a:solidFill>
                <a:srgbClr val="35A1B7"/>
              </a:solidFill>
            </a:ln>
          </c:spPr>
          <c:marker>
            <c:symbol val="circle"/>
            <c:size val="15"/>
            <c:spPr>
              <a:solidFill>
                <a:srgbClr val="35A1B7"/>
              </a:solidFill>
              <a:ln w="25402">
                <a:solidFill>
                  <a:srgbClr val="35A1B7"/>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0A49-4A03-90A9-AAF5EE5A2C79}"/>
            </c:ext>
          </c:extLst>
        </c:ser>
        <c:dLbls>
          <c:showLegendKey val="0"/>
          <c:showVal val="0"/>
          <c:showCatName val="0"/>
          <c:showSerName val="0"/>
          <c:showPercent val="0"/>
          <c:showBubbleSize val="0"/>
        </c:dLbls>
        <c:marker val="1"/>
        <c:smooth val="0"/>
        <c:axId val="-2123115848"/>
        <c:axId val="-2123132520"/>
      </c:lineChart>
      <c:catAx>
        <c:axId val="-2123115848"/>
        <c:scaling>
          <c:orientation val="minMax"/>
        </c:scaling>
        <c:delete val="0"/>
        <c:axPos val="b"/>
        <c:title>
          <c:tx>
            <c:rich>
              <a:bodyPr/>
              <a:lstStyle/>
              <a:p>
                <a:pPr>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2123132520"/>
        <c:crosses val="autoZero"/>
        <c:auto val="1"/>
        <c:lblAlgn val="ctr"/>
        <c:lblOffset val="100"/>
        <c:tickLblSkip val="1"/>
        <c:tickMarkSkip val="1"/>
        <c:noMultiLvlLbl val="0"/>
      </c:catAx>
      <c:valAx>
        <c:axId val="-2123132520"/>
        <c:scaling>
          <c:orientation val="minMax"/>
        </c:scaling>
        <c:delete val="0"/>
        <c:axPos val="l"/>
        <c:majorGridlines>
          <c:spPr>
            <a:ln w="3175" cmpd="sng">
              <a:solidFill>
                <a:srgbClr val="404040"/>
              </a:solidFill>
            </a:ln>
          </c:spPr>
        </c:majorGridlines>
        <c:title>
          <c:tx>
            <c:rich>
              <a:bodyPr rot="0" vert="horz"/>
              <a:lstStyle/>
              <a:p>
                <a:pPr algn="ctr">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2123115848"/>
        <c:crosses val="autoZero"/>
        <c:crossBetween val="midCat"/>
      </c:valAx>
      <c:spPr>
        <a:noFill/>
        <a:ln w="25402">
          <a:no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solidFill>
            <a:srgbClr val="7F7F7F"/>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38089">
              <a:solidFill>
                <a:srgbClr val="1FB714"/>
              </a:solidFill>
              <a:prstDash val="solid"/>
            </a:ln>
          </c:spPr>
          <c:marker>
            <c:symbol val="circle"/>
            <c:size val="16"/>
            <c:spPr>
              <a:solidFill>
                <a:srgbClr val="17B789"/>
              </a:solidFill>
              <a:ln>
                <a:solidFill>
                  <a:srgbClr val="17B789"/>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19EA-4C35-B5D3-10FD55C79D35}"/>
            </c:ext>
          </c:extLst>
        </c:ser>
        <c:ser>
          <c:idx val="1"/>
          <c:order val="1"/>
          <c:tx>
            <c:strRef>
              <c:f>Sheet1!$A$3</c:f>
              <c:strCache>
                <c:ptCount val="1"/>
                <c:pt idx="0">
                  <c:v>Region 2</c:v>
                </c:pt>
              </c:strCache>
            </c:strRef>
          </c:tx>
          <c:spPr>
            <a:ln w="76178">
              <a:solidFill>
                <a:srgbClr val="35A1B7"/>
              </a:solidFill>
            </a:ln>
          </c:spPr>
          <c:marker>
            <c:symbol val="circle"/>
            <c:size val="14"/>
            <c:spPr>
              <a:solidFill>
                <a:srgbClr val="35A1B7"/>
              </a:solidFill>
              <a:ln w="25393">
                <a:solidFill>
                  <a:srgbClr val="35A1B7"/>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19EA-4C35-B5D3-10FD55C79D35}"/>
            </c:ext>
          </c:extLst>
        </c:ser>
        <c:dLbls>
          <c:showLegendKey val="0"/>
          <c:showVal val="0"/>
          <c:showCatName val="0"/>
          <c:showSerName val="0"/>
          <c:showPercent val="0"/>
          <c:showBubbleSize val="0"/>
        </c:dLbls>
        <c:marker val="1"/>
        <c:smooth val="0"/>
        <c:axId val="-2123200840"/>
        <c:axId val="-2123209416"/>
      </c:lineChart>
      <c:catAx>
        <c:axId val="-2123200840"/>
        <c:scaling>
          <c:orientation val="minMax"/>
        </c:scaling>
        <c:delete val="0"/>
        <c:axPos val="b"/>
        <c:title>
          <c:tx>
            <c:rich>
              <a:bodyPr/>
              <a:lstStyle/>
              <a:p>
                <a:pPr>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2123209416"/>
        <c:crosses val="autoZero"/>
        <c:auto val="1"/>
        <c:lblAlgn val="ctr"/>
        <c:lblOffset val="100"/>
        <c:tickLblSkip val="1"/>
        <c:tickMarkSkip val="1"/>
        <c:noMultiLvlLbl val="0"/>
      </c:catAx>
      <c:valAx>
        <c:axId val="-2123209416"/>
        <c:scaling>
          <c:orientation val="minMax"/>
        </c:scaling>
        <c:delete val="0"/>
        <c:axPos val="l"/>
        <c:majorGridlines>
          <c:spPr>
            <a:ln w="3174" cmpd="sng">
              <a:solidFill>
                <a:schemeClr val="tx1">
                  <a:lumMod val="75000"/>
                  <a:lumOff val="25000"/>
                </a:schemeClr>
              </a:solidFill>
            </a:ln>
          </c:spPr>
        </c:majorGridlines>
        <c:title>
          <c:tx>
            <c:rich>
              <a:bodyPr rot="0" vert="horz"/>
              <a:lstStyle/>
              <a:p>
                <a:pPr algn="ctr">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2123200840"/>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b="0" i="0" u="none" strike="noStrike" baseline="0">
          <a:solidFill>
            <a:schemeClr val="tx1">
              <a:lumMod val="50000"/>
              <a:lumOff val="50000"/>
            </a:schemeClr>
          </a:solidFill>
          <a:latin typeface="Helvetica"/>
          <a:ea typeface="Helvetica"/>
          <a:cs typeface="Helvetica"/>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0.21763</cdr:x>
      <cdr:y>0.3065</cdr:y>
    </cdr:from>
    <cdr:to>
      <cdr:x>0.39945</cdr:x>
      <cdr:y>0.61997</cdr:y>
    </cdr:to>
    <cdr:grpSp>
      <cdr:nvGrpSpPr>
        <cdr:cNvPr id="5" name="Group 4"/>
        <cdr:cNvGrpSpPr/>
      </cdr:nvGrpSpPr>
      <cdr:grpSpPr>
        <a:xfrm xmlns:a="http://schemas.openxmlformats.org/drawingml/2006/main">
          <a:off x="4013184" y="2514587"/>
          <a:ext cx="3352834" cy="2571771"/>
          <a:chOff x="4267200" y="4121150"/>
          <a:chExt cx="3352800" cy="2571750"/>
        </a:xfrm>
      </cdr:grpSpPr>
      <cdr:sp macro="" textlink="">
        <cdr:nvSpPr>
          <cdr:cNvPr id="12" name="Rectangular Callout 4"/>
          <cdr:cNvSpPr/>
        </cdr:nvSpPr>
        <cdr:spPr bwMode="auto">
          <a:xfrm xmlns:a="http://schemas.openxmlformats.org/drawingml/2006/main">
            <a:off x="4267200" y="4121150"/>
            <a:ext cx="3352800" cy="2571750"/>
          </a:xfrm>
          <a:custGeom xmlns:a="http://schemas.openxmlformats.org/drawingml/2006/main">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xmlns:a="http://schemas.openxmlformats.org/drawingml/2006/main">
            <a:schemeClr val="bg2">
              <a:lumMod val="75000"/>
            </a:schemeClr>
          </a:solidFill>
          <a:ln xmlns:a="http://schemas.openxmlformats.org/drawingml/2006/main" w="12700" cap="flat" cmpd="sng" algn="ctr">
            <a:noFill/>
            <a:prstDash val="solid"/>
            <a:miter lim="0"/>
            <a:headEnd type="none" w="med" len="med"/>
            <a:tailEnd type="none" w="med" len="med"/>
          </a:ln>
          <a:effectLst xmlns:a="http://schemas.openxmlformats.org/drawingml/2006/main"/>
          <a:extLst xmlns:a="http://schemas.openxmlformats.org/drawingml/2006/main"/>
        </cdr:spPr>
        <cdr:txBody>
          <a:bodyPr xmlns:a="http://schemas.openxmlformats.org/drawingml/2006/main" rot="0" spcFirstLastPara="0" vert="horz" wrap="square" lIns="38100" tIns="38100" rIns="38100" bIns="38100" numCol="1" spcCol="0" rtlCol="0" fromWordArt="0" anchor="ctr" anchorCtr="0" forceAA="0" compatLnSpc="1">
            <a:prstTxWarp prst="textNoShape">
              <a:avLst/>
            </a:prstTxWarp>
            <a:noAutofit/>
          </a:bodyPr>
          <a:lstStyle xmlns:a="http://schemas.openxmlformats.org/drawingml/2006/main"/>
          <a:p xmlns:a="http://schemas.openxmlformats.org/drawingml/2006/main">
            <a:endParaRPr lang="en-US"/>
          </a:p>
        </cdr:txBody>
      </cdr:sp>
      <cdr:sp macro="" textlink="">
        <cdr:nvSpPr>
          <cdr:cNvPr id="13" name="AutoShape 8"/>
          <cdr:cNvSpPr>
            <a:spLocks xmlns:a="http://schemas.openxmlformats.org/drawingml/2006/main"/>
          </cdr:cNvSpPr>
        </cdr:nvSpPr>
        <cdr:spPr bwMode="auto">
          <a:xfrm xmlns:a="http://schemas.openxmlformats.org/drawingml/2006/main">
            <a:off x="4267200" y="4121150"/>
            <a:ext cx="3327400" cy="812800"/>
          </a:xfrm>
          <a:custGeom xmlns:a="http://schemas.openxmlformats.org/drawingml/2006/main">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xmlns:a="http://schemas.openxmlformats.org/drawingml/2006/main">
            <a:srgbClr val="FFFFFF">
              <a:alpha val="70000"/>
            </a:srgbClr>
          </a:solidFill>
          <a:ln xmlns:a="http://schemas.openxmlformats.org/drawingml/2006/main" w="25400" cap="flat" cmpd="sng">
            <a:solidFill>
              <a:srgbClr val="FFFFFF">
                <a:alpha val="70000"/>
              </a:srgbClr>
            </a:solidFill>
            <a:prstDash val="solid"/>
            <a:miter lim="0"/>
            <a:headEnd/>
            <a:tailEnd/>
          </a:ln>
          <a:effectLst xmlns:a="http://schemas.openxmlformats.org/drawingml/2006/main"/>
          <a:extLst xmlns:a="http://schemas.openxmlformats.org/drawingml/2006/main">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cdr:spPr>
        <cdr:txBody>
          <a:bodyPr xmlns:a="http://schemas.openxmlformats.org/drawingml/2006/main" lIns="228600" tIns="228600" rIns="228600" bIns="228600" anchor="ctr"/>
          <a:lstStyle xmlns:a="http://schemas.openxmlformats.org/drawingml/2006/main">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1pPr>
            <a:lvl2pPr marL="800100" indent="-4572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2pPr>
            <a:lvl3pPr marL="1600200" indent="-9144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3pPr>
            <a:lvl4pPr marL="2400300" indent="-13716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4pPr>
            <a:lvl5pPr marL="3200400" indent="-1828800" algn="ctr" defTabSz="825500" rtl="0" fontAlgn="base" hangingPunct="0">
              <a:spcBef>
                <a:spcPct val="0"/>
              </a:spcBef>
              <a:spcAft>
                <a:spcPct val="0"/>
              </a:spcAft>
              <a:defRPr sz="5600" kern="1200">
                <a:solidFill>
                  <a:srgbClr val="000000"/>
                </a:solidFill>
                <a:latin typeface="Gill Sans" charset="0"/>
                <a:ea typeface="ＭＳ Ｐゴシック" charset="0"/>
                <a:cs typeface="ＭＳ Ｐゴシック"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ＭＳ Ｐゴシック" charset="0"/>
                <a:sym typeface="Gill Sans" charset="0"/>
              </a:defRPr>
            </a:lvl9pPr>
          </a:lstStyle>
          <a:p xmlns:a="http://schemas.openxmlformats.org/drawingml/2006/main">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sp>
      <p:sp>
        <p:nvSpPr>
          <p:cNvPr id="7170"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sym typeface="Lucida Grande" charset="0"/>
              </a:rPr>
              <a:t>Click to edit Master text styles</a:t>
            </a:r>
          </a:p>
          <a:p>
            <a:pPr lvl="1"/>
            <a:r>
              <a:rPr lang="en-US" noProof="0" smtClean="0">
                <a:sym typeface="Lucida Grande" charset="0"/>
              </a:rPr>
              <a:t>Second level</a:t>
            </a:r>
          </a:p>
          <a:p>
            <a:pPr lvl="2"/>
            <a:r>
              <a:rPr lang="en-US" noProof="0" smtClean="0">
                <a:sym typeface="Lucida Grande" charset="0"/>
              </a:rPr>
              <a:t>Third level</a:t>
            </a:r>
          </a:p>
          <a:p>
            <a:pPr lvl="3"/>
            <a:r>
              <a:rPr lang="en-US" noProof="0" smtClean="0">
                <a:sym typeface="Lucida Grande" charset="0"/>
              </a:rPr>
              <a:t>Fourth level</a:t>
            </a:r>
          </a:p>
          <a:p>
            <a:pPr lvl="4"/>
            <a:r>
              <a:rPr lang="en-US" noProof="0" smtClean="0">
                <a:sym typeface="Lucida Grande" charset="0"/>
              </a:rPr>
              <a:t>Fifth level</a:t>
            </a:r>
          </a:p>
        </p:txBody>
      </p:sp>
    </p:spTree>
    <p:extLst>
      <p:ext uri="{BB962C8B-B14F-4D97-AF65-F5344CB8AC3E}">
        <p14:creationId xmlns:p14="http://schemas.microsoft.com/office/powerpoint/2010/main" val="2062235136"/>
      </p:ext>
    </p:extLst>
  </p:cSld>
  <p:clrMap bg1="lt1" tx1="dk1" bg2="lt2" tx2="dk2" accent1="accent1" accent2="accent2" accent3="accent3" accent4="accent4" accent5="accent5" accent6="accent6" hlink="hlink" folHlink="folHlink"/>
  <p:notesStyle>
    <a:lvl1pPr algn="l" defTabSz="457200" rtl="0" eaLnBrk="0" fontAlgn="base" hangingPunct="0">
      <a:spcBef>
        <a:spcPct val="0"/>
      </a:spcBef>
      <a:spcAft>
        <a:spcPct val="0"/>
      </a:spcAft>
      <a:defRPr sz="2200" kern="1200">
        <a:solidFill>
          <a:srgbClr val="000000"/>
        </a:solidFill>
        <a:latin typeface="Lucida Grande" charset="0"/>
        <a:ea typeface="ＭＳ Ｐゴシック" charset="0"/>
        <a:cs typeface="Lucida Grande" charset="0"/>
        <a:sym typeface="Lucida Grande" charset="0"/>
      </a:defRPr>
    </a:lvl1pPr>
    <a:lvl2pPr marL="2286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2pPr>
    <a:lvl3pPr marL="4572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3pPr>
    <a:lvl4pPr marL="6858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4pPr>
    <a:lvl5pPr marL="914400" algn="l" defTabSz="457200" rtl="0" eaLnBrk="0" fontAlgn="base" hangingPunct="0">
      <a:spcBef>
        <a:spcPct val="0"/>
      </a:spcBef>
      <a:spcAft>
        <a:spcPct val="0"/>
      </a:spcAft>
      <a:defRPr sz="2200" kern="1200">
        <a:solidFill>
          <a:srgbClr val="000000"/>
        </a:solidFill>
        <a:latin typeface="Lucida Grande" charset="0"/>
        <a:ea typeface="Lucida Grande" charset="0"/>
        <a:cs typeface="Lucida Grande" charset="0"/>
        <a:sym typeface="Lucida Grand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6995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72092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236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79610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20871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6340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0287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44374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3124200" y="2438400"/>
            <a:ext cx="12573000" cy="5105400"/>
          </a:xfrm>
          <a:prstGeom prst="rect">
            <a:avLst/>
          </a:prstGeom>
        </p:spPr>
        <p:txBody>
          <a:bodyPr/>
          <a:lstStyle>
            <a:lvl1pPr>
              <a:defRPr sz="4800" baseline="0">
                <a:solidFill>
                  <a:srgbClr val="FFFFFF"/>
                </a:solidFill>
              </a:defRPr>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553679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684333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812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685800" y="82296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2" name="Picture Placeholder 11"/>
          <p:cNvSpPr>
            <a:spLocks noGrp="1"/>
          </p:cNvSpPr>
          <p:nvPr>
            <p:ph type="pic" sz="quarter" idx="11"/>
          </p:nvPr>
        </p:nvSpPr>
        <p:spPr>
          <a:xfrm>
            <a:off x="-679450" y="84836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3" name="Picture Placeholder 12"/>
          <p:cNvSpPr>
            <a:spLocks noGrp="1"/>
          </p:cNvSpPr>
          <p:nvPr>
            <p:ph type="pic" sz="quarter" idx="12"/>
          </p:nvPr>
        </p:nvSpPr>
        <p:spPr>
          <a:xfrm>
            <a:off x="3498850" y="849884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4" name="Picture Placeholder 13"/>
          <p:cNvSpPr>
            <a:spLocks noGrp="1"/>
          </p:cNvSpPr>
          <p:nvPr>
            <p:ph type="pic" sz="quarter" idx="13"/>
          </p:nvPr>
        </p:nvSpPr>
        <p:spPr>
          <a:xfrm>
            <a:off x="8394700" y="85344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
        <p:nvSpPr>
          <p:cNvPr id="15" name="Picture Placeholder 14"/>
          <p:cNvSpPr>
            <a:spLocks noGrp="1"/>
          </p:cNvSpPr>
          <p:nvPr>
            <p:ph type="pic" sz="quarter" idx="14"/>
          </p:nvPr>
        </p:nvSpPr>
        <p:spPr>
          <a:xfrm>
            <a:off x="5562600" y="8534400"/>
            <a:ext cx="3479800" cy="34798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364709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34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923025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6141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86280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85643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9615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1856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934640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0480" y="0"/>
            <a:ext cx="18257520" cy="11887200"/>
          </a:xfrm>
          <a:prstGeom prst="rect">
            <a:avLst/>
          </a:prstGeom>
        </p:spPr>
        <p:txBody>
          <a:bodyPr/>
          <a:lstStyle>
            <a:lvl1pPr marL="342900" marR="0" indent="-342900" algn="l" defTabSz="457200" rtl="0" eaLnBrk="0" fontAlgn="base" latinLnBrk="0" hangingPunct="0">
              <a:lnSpc>
                <a:spcPct val="100000"/>
              </a:lnSpc>
              <a:spcBef>
                <a:spcPct val="0"/>
              </a:spcBef>
              <a:spcAft>
                <a:spcPct val="0"/>
              </a:spcAft>
              <a:buClrTx/>
              <a:buSzTx/>
              <a:buFontTx/>
              <a:buNone/>
              <a:tabLst/>
              <a:defRPr sz="4000">
                <a:solidFill>
                  <a:srgbClr val="FFFFFF"/>
                </a:solidFill>
              </a:defRPr>
            </a:lvl1pPr>
          </a:lstStyle>
          <a:p>
            <a:r>
              <a:rPr lang="en-US" dirty="0" smtClean="0"/>
              <a:t>Click icon to add picture then right-click picture and select “Send to Back”</a:t>
            </a:r>
          </a:p>
          <a:p>
            <a:endParaRPr lang="en-US" dirty="0"/>
          </a:p>
        </p:txBody>
      </p:sp>
      <p:sp>
        <p:nvSpPr>
          <p:cNvPr id="9" name="Picture Placeholder 8"/>
          <p:cNvSpPr>
            <a:spLocks noGrp="1"/>
          </p:cNvSpPr>
          <p:nvPr>
            <p:ph type="pic" sz="quarter" idx="11"/>
          </p:nvPr>
        </p:nvSpPr>
        <p:spPr>
          <a:xfrm>
            <a:off x="7620000" y="9525000"/>
            <a:ext cx="3505200" cy="3505200"/>
          </a:xfrm>
          <a:custGeom>
            <a:avLst/>
            <a:gdLst>
              <a:gd name="connsiteX0" fmla="*/ 1752600 w 3505200"/>
              <a:gd name="connsiteY0" fmla="*/ 0 h 3505200"/>
              <a:gd name="connsiteX1" fmla="*/ 3505200 w 3505200"/>
              <a:gd name="connsiteY1" fmla="*/ 1752600 h 3505200"/>
              <a:gd name="connsiteX2" fmla="*/ 1752600 w 3505200"/>
              <a:gd name="connsiteY2" fmla="*/ 3505200 h 3505200"/>
              <a:gd name="connsiteX3" fmla="*/ 0 w 3505200"/>
              <a:gd name="connsiteY3" fmla="*/ 1752600 h 3505200"/>
              <a:gd name="connsiteX4" fmla="*/ 1752600 w 3505200"/>
              <a:gd name="connsiteY4" fmla="*/ 0 h 3505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05200" h="3505200">
                <a:moveTo>
                  <a:pt x="1752600" y="0"/>
                </a:moveTo>
                <a:cubicBezTo>
                  <a:pt x="2720534" y="0"/>
                  <a:pt x="3505200" y="784666"/>
                  <a:pt x="3505200" y="1752600"/>
                </a:cubicBezTo>
                <a:cubicBezTo>
                  <a:pt x="3505200" y="2720534"/>
                  <a:pt x="2720534" y="3505200"/>
                  <a:pt x="1752600" y="3505200"/>
                </a:cubicBezTo>
                <a:cubicBezTo>
                  <a:pt x="784666" y="3505200"/>
                  <a:pt x="0" y="2720534"/>
                  <a:pt x="0" y="1752600"/>
                </a:cubicBezTo>
                <a:cubicBezTo>
                  <a:pt x="0" y="784666"/>
                  <a:pt x="784666" y="0"/>
                  <a:pt x="17526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7003194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43000" y="7620000"/>
            <a:ext cx="4724400" cy="5105400"/>
          </a:xfrm>
          <a:prstGeom prst="rect">
            <a:avLst/>
          </a:prstGeom>
        </p:spPr>
        <p:txBody>
          <a:bodyPr/>
          <a:lstStyle/>
          <a:p>
            <a:endParaRPr lang="en-US"/>
          </a:p>
        </p:txBody>
      </p:sp>
    </p:spTree>
    <p:extLst>
      <p:ext uri="{BB962C8B-B14F-4D97-AF65-F5344CB8AC3E}">
        <p14:creationId xmlns:p14="http://schemas.microsoft.com/office/powerpoint/2010/main" val="352037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9" name="Freeform 18"/>
          <p:cNvSpPr>
            <a:spLocks noGrp="1"/>
          </p:cNvSpPr>
          <p:nvPr>
            <p:ph type="pic" sz="quarter" idx="10"/>
          </p:nvPr>
        </p:nvSpPr>
        <p:spPr>
          <a:xfrm>
            <a:off x="3114675" y="5474621"/>
            <a:ext cx="3982854" cy="2776410"/>
          </a:xfrm>
          <a:custGeom>
            <a:avLst/>
            <a:gdLst>
              <a:gd name="connsiteX0" fmla="*/ 0 w 3982854"/>
              <a:gd name="connsiteY0" fmla="*/ 0 h 2776410"/>
              <a:gd name="connsiteX1" fmla="*/ 2564265 w 3982854"/>
              <a:gd name="connsiteY1" fmla="*/ 0 h 2776410"/>
              <a:gd name="connsiteX2" fmla="*/ 3982854 w 3982854"/>
              <a:gd name="connsiteY2" fmla="*/ 2776410 h 2776410"/>
              <a:gd name="connsiteX3" fmla="*/ 1418588 w 3982854"/>
              <a:gd name="connsiteY3" fmla="*/ 2776410 h 2776410"/>
              <a:gd name="connsiteX4" fmla="*/ 0 w 3982854"/>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2854" h="2776410">
                <a:moveTo>
                  <a:pt x="0" y="0"/>
                </a:moveTo>
                <a:lnTo>
                  <a:pt x="2564265" y="0"/>
                </a:lnTo>
                <a:lnTo>
                  <a:pt x="3982854" y="2776410"/>
                </a:lnTo>
                <a:lnTo>
                  <a:pt x="1418588" y="2776410"/>
                </a:lnTo>
                <a:cubicBezTo>
                  <a:pt x="1418588" y="2776410"/>
                  <a:pt x="0" y="0"/>
                  <a:pt x="0" y="0"/>
                </a:cubicBezTo>
                <a:close/>
              </a:path>
            </a:pathLst>
          </a:custGeom>
        </p:spPr>
        <p:txBody>
          <a:bodyPr wrap="square">
            <a:noAutofit/>
          </a:bodyPr>
          <a:lstStyle/>
          <a:p>
            <a:endParaRPr lang="en-US"/>
          </a:p>
        </p:txBody>
      </p:sp>
      <p:sp>
        <p:nvSpPr>
          <p:cNvPr id="20" name="Freeform 19"/>
          <p:cNvSpPr>
            <a:spLocks noGrp="1"/>
          </p:cNvSpPr>
          <p:nvPr>
            <p:ph type="pic" sz="quarter" idx="11"/>
          </p:nvPr>
        </p:nvSpPr>
        <p:spPr>
          <a:xfrm>
            <a:off x="5803900" y="5465096"/>
            <a:ext cx="3982854" cy="2776410"/>
          </a:xfrm>
          <a:custGeom>
            <a:avLst/>
            <a:gdLst>
              <a:gd name="connsiteX0" fmla="*/ 0 w 3982854"/>
              <a:gd name="connsiteY0" fmla="*/ 0 h 2776410"/>
              <a:gd name="connsiteX1" fmla="*/ 2564265 w 3982854"/>
              <a:gd name="connsiteY1" fmla="*/ 0 h 2776410"/>
              <a:gd name="connsiteX2" fmla="*/ 3982854 w 3982854"/>
              <a:gd name="connsiteY2" fmla="*/ 2776410 h 2776410"/>
              <a:gd name="connsiteX3" fmla="*/ 1418589 w 3982854"/>
              <a:gd name="connsiteY3" fmla="*/ 2776410 h 2776410"/>
              <a:gd name="connsiteX4" fmla="*/ 0 w 3982854"/>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2854" h="2776410">
                <a:moveTo>
                  <a:pt x="0" y="0"/>
                </a:moveTo>
                <a:lnTo>
                  <a:pt x="2564265" y="0"/>
                </a:lnTo>
                <a:lnTo>
                  <a:pt x="3982854" y="2776410"/>
                </a:lnTo>
                <a:lnTo>
                  <a:pt x="1418589" y="2776410"/>
                </a:lnTo>
                <a:cubicBezTo>
                  <a:pt x="1418589" y="2776410"/>
                  <a:pt x="0" y="0"/>
                  <a:pt x="0" y="0"/>
                </a:cubicBezTo>
                <a:close/>
              </a:path>
            </a:pathLst>
          </a:custGeom>
        </p:spPr>
        <p:txBody>
          <a:bodyPr wrap="square">
            <a:noAutofit/>
          </a:bodyPr>
          <a:lstStyle/>
          <a:p>
            <a:endParaRPr lang="en-US"/>
          </a:p>
        </p:txBody>
      </p:sp>
      <p:sp>
        <p:nvSpPr>
          <p:cNvPr id="21" name="Freeform 20"/>
          <p:cNvSpPr>
            <a:spLocks noGrp="1"/>
          </p:cNvSpPr>
          <p:nvPr>
            <p:ph type="pic" sz="quarter" idx="12"/>
          </p:nvPr>
        </p:nvSpPr>
        <p:spPr>
          <a:xfrm>
            <a:off x="8496300" y="5465096"/>
            <a:ext cx="3984440" cy="2776410"/>
          </a:xfrm>
          <a:custGeom>
            <a:avLst/>
            <a:gdLst>
              <a:gd name="connsiteX0" fmla="*/ 0 w 3984440"/>
              <a:gd name="connsiteY0" fmla="*/ 0 h 2776410"/>
              <a:gd name="connsiteX1" fmla="*/ 2565287 w 3984440"/>
              <a:gd name="connsiteY1" fmla="*/ 0 h 2776410"/>
              <a:gd name="connsiteX2" fmla="*/ 3984440 w 3984440"/>
              <a:gd name="connsiteY2" fmla="*/ 2776410 h 2776410"/>
              <a:gd name="connsiteX3" fmla="*/ 1419154 w 3984440"/>
              <a:gd name="connsiteY3" fmla="*/ 2776410 h 2776410"/>
              <a:gd name="connsiteX4" fmla="*/ 0 w 3984440"/>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4440" h="2776410">
                <a:moveTo>
                  <a:pt x="0" y="0"/>
                </a:moveTo>
                <a:lnTo>
                  <a:pt x="2565287" y="0"/>
                </a:lnTo>
                <a:lnTo>
                  <a:pt x="3984440" y="2776410"/>
                </a:lnTo>
                <a:lnTo>
                  <a:pt x="1419154" y="2776410"/>
                </a:lnTo>
                <a:cubicBezTo>
                  <a:pt x="1419154" y="2776410"/>
                  <a:pt x="0" y="0"/>
                  <a:pt x="0" y="0"/>
                </a:cubicBezTo>
                <a:close/>
              </a:path>
            </a:pathLst>
          </a:custGeom>
        </p:spPr>
        <p:txBody>
          <a:bodyPr wrap="square">
            <a:noAutofit/>
          </a:bodyPr>
          <a:lstStyle/>
          <a:p>
            <a:endParaRPr lang="en-US"/>
          </a:p>
        </p:txBody>
      </p:sp>
      <p:sp>
        <p:nvSpPr>
          <p:cNvPr id="23" name="Freeform 22"/>
          <p:cNvSpPr>
            <a:spLocks noGrp="1"/>
          </p:cNvSpPr>
          <p:nvPr>
            <p:ph type="pic" sz="quarter" idx="13"/>
          </p:nvPr>
        </p:nvSpPr>
        <p:spPr>
          <a:xfrm>
            <a:off x="11188700" y="5465096"/>
            <a:ext cx="3984440" cy="2776410"/>
          </a:xfrm>
          <a:custGeom>
            <a:avLst/>
            <a:gdLst>
              <a:gd name="connsiteX0" fmla="*/ 0 w 3984440"/>
              <a:gd name="connsiteY0" fmla="*/ 0 h 2776410"/>
              <a:gd name="connsiteX1" fmla="*/ 2565287 w 3984440"/>
              <a:gd name="connsiteY1" fmla="*/ 0 h 2776410"/>
              <a:gd name="connsiteX2" fmla="*/ 3984440 w 3984440"/>
              <a:gd name="connsiteY2" fmla="*/ 2776410 h 2776410"/>
              <a:gd name="connsiteX3" fmla="*/ 1419154 w 3984440"/>
              <a:gd name="connsiteY3" fmla="*/ 2776410 h 2776410"/>
              <a:gd name="connsiteX4" fmla="*/ 0 w 3984440"/>
              <a:gd name="connsiteY4" fmla="*/ 0 h 27764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4440" h="2776410">
                <a:moveTo>
                  <a:pt x="0" y="0"/>
                </a:moveTo>
                <a:lnTo>
                  <a:pt x="2565287" y="0"/>
                </a:lnTo>
                <a:lnTo>
                  <a:pt x="3984440" y="2776410"/>
                </a:lnTo>
                <a:lnTo>
                  <a:pt x="1419154" y="2776410"/>
                </a:lnTo>
                <a:cubicBezTo>
                  <a:pt x="1419154" y="2776410"/>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039963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49636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3234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3471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876434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3844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44387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45290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1383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94088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57526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3" name="Picture Placeholder 32"/>
          <p:cNvSpPr>
            <a:spLocks noGrp="1"/>
          </p:cNvSpPr>
          <p:nvPr>
            <p:ph type="pic" sz="quarter" idx="10"/>
          </p:nvPr>
        </p:nvSpPr>
        <p:spPr>
          <a:xfrm>
            <a:off x="3498596" y="4291581"/>
            <a:ext cx="3264409" cy="3469139"/>
          </a:xfrm>
          <a:custGeom>
            <a:avLst/>
            <a:gdLst>
              <a:gd name="connsiteX0" fmla="*/ 2883693 w 3264409"/>
              <a:gd name="connsiteY0" fmla="*/ 0 h 3469139"/>
              <a:gd name="connsiteX1" fmla="*/ 3264409 w 3264409"/>
              <a:gd name="connsiteY1" fmla="*/ 3116910 h 3469139"/>
              <a:gd name="connsiteX2" fmla="*/ 380716 w 3264409"/>
              <a:gd name="connsiteY2" fmla="*/ 3469139 h 3469139"/>
              <a:gd name="connsiteX3" fmla="*/ 0 w 3264409"/>
              <a:gd name="connsiteY3" fmla="*/ 352229 h 3469139"/>
            </a:gdLst>
            <a:ahLst/>
            <a:cxnLst>
              <a:cxn ang="0">
                <a:pos x="connsiteX0" y="connsiteY0"/>
              </a:cxn>
              <a:cxn ang="0">
                <a:pos x="connsiteX1" y="connsiteY1"/>
              </a:cxn>
              <a:cxn ang="0">
                <a:pos x="connsiteX2" y="connsiteY2"/>
              </a:cxn>
              <a:cxn ang="0">
                <a:pos x="connsiteX3" y="connsiteY3"/>
              </a:cxn>
            </a:cxnLst>
            <a:rect l="l" t="t" r="r" b="b"/>
            <a:pathLst>
              <a:path w="3264409" h="3469139">
                <a:moveTo>
                  <a:pt x="2883693" y="0"/>
                </a:moveTo>
                <a:lnTo>
                  <a:pt x="3264409" y="3116910"/>
                </a:lnTo>
                <a:lnTo>
                  <a:pt x="380716" y="3469139"/>
                </a:lnTo>
                <a:lnTo>
                  <a:pt x="0" y="352229"/>
                </a:lnTo>
                <a:close/>
              </a:path>
            </a:pathLst>
          </a:custGeom>
        </p:spPr>
        <p:txBody>
          <a:bodyPr wrap="square">
            <a:noAutofit/>
          </a:bodyPr>
          <a:lstStyle/>
          <a:p>
            <a:endParaRPr lang="en-US"/>
          </a:p>
        </p:txBody>
      </p:sp>
      <p:sp>
        <p:nvSpPr>
          <p:cNvPr id="37" name="Picture Placeholder 36"/>
          <p:cNvSpPr>
            <a:spLocks noGrp="1"/>
          </p:cNvSpPr>
          <p:nvPr>
            <p:ph type="pic" sz="quarter" idx="11"/>
          </p:nvPr>
        </p:nvSpPr>
        <p:spPr>
          <a:xfrm>
            <a:off x="5352321" y="4643392"/>
            <a:ext cx="3890833" cy="4018052"/>
          </a:xfrm>
          <a:custGeom>
            <a:avLst/>
            <a:gdLst>
              <a:gd name="connsiteX0" fmla="*/ 2681122 w 3890833"/>
              <a:gd name="connsiteY0" fmla="*/ 0 h 4018052"/>
              <a:gd name="connsiteX1" fmla="*/ 3890833 w 3890833"/>
              <a:gd name="connsiteY1" fmla="*/ 2899421 h 4018052"/>
              <a:gd name="connsiteX2" fmla="*/ 1209711 w 3890833"/>
              <a:gd name="connsiteY2" fmla="*/ 4018052 h 4018052"/>
              <a:gd name="connsiteX3" fmla="*/ 0 w 3890833"/>
              <a:gd name="connsiteY3" fmla="*/ 1118631 h 4018052"/>
            </a:gdLst>
            <a:ahLst/>
            <a:cxnLst>
              <a:cxn ang="0">
                <a:pos x="connsiteX0" y="connsiteY0"/>
              </a:cxn>
              <a:cxn ang="0">
                <a:pos x="connsiteX1" y="connsiteY1"/>
              </a:cxn>
              <a:cxn ang="0">
                <a:pos x="connsiteX2" y="connsiteY2"/>
              </a:cxn>
              <a:cxn ang="0">
                <a:pos x="connsiteX3" y="connsiteY3"/>
              </a:cxn>
            </a:cxnLst>
            <a:rect l="l" t="t" r="r" b="b"/>
            <a:pathLst>
              <a:path w="3890833" h="4018052">
                <a:moveTo>
                  <a:pt x="2681122" y="0"/>
                </a:moveTo>
                <a:lnTo>
                  <a:pt x="3890833" y="2899421"/>
                </a:lnTo>
                <a:lnTo>
                  <a:pt x="1209711" y="4018052"/>
                </a:lnTo>
                <a:lnTo>
                  <a:pt x="0" y="1118631"/>
                </a:lnTo>
                <a:close/>
              </a:path>
            </a:pathLst>
          </a:custGeom>
        </p:spPr>
        <p:txBody>
          <a:bodyPr wrap="square">
            <a:noAutofit/>
          </a:bodyPr>
          <a:lstStyle/>
          <a:p>
            <a:endParaRPr lang="en-US"/>
          </a:p>
        </p:txBody>
      </p:sp>
      <p:sp>
        <p:nvSpPr>
          <p:cNvPr id="31" name="Picture Placeholder 30"/>
          <p:cNvSpPr>
            <a:spLocks noGrp="1"/>
          </p:cNvSpPr>
          <p:nvPr>
            <p:ph type="pic" sz="quarter" idx="12"/>
          </p:nvPr>
        </p:nvSpPr>
        <p:spPr>
          <a:xfrm>
            <a:off x="1230827" y="4620886"/>
            <a:ext cx="3659747" cy="3821764"/>
          </a:xfrm>
          <a:custGeom>
            <a:avLst/>
            <a:gdLst>
              <a:gd name="connsiteX0" fmla="*/ 867595 w 3659747"/>
              <a:gd name="connsiteY0" fmla="*/ 0 h 3821764"/>
              <a:gd name="connsiteX1" fmla="*/ 3659747 w 3659747"/>
              <a:gd name="connsiteY1" fmla="*/ 802274 h 3821764"/>
              <a:gd name="connsiteX2" fmla="*/ 2792152 w 3659747"/>
              <a:gd name="connsiteY2" fmla="*/ 3821764 h 3821764"/>
              <a:gd name="connsiteX3" fmla="*/ 0 w 3659747"/>
              <a:gd name="connsiteY3" fmla="*/ 3019490 h 3821764"/>
            </a:gdLst>
            <a:ahLst/>
            <a:cxnLst>
              <a:cxn ang="0">
                <a:pos x="connsiteX0" y="connsiteY0"/>
              </a:cxn>
              <a:cxn ang="0">
                <a:pos x="connsiteX1" y="connsiteY1"/>
              </a:cxn>
              <a:cxn ang="0">
                <a:pos x="connsiteX2" y="connsiteY2"/>
              </a:cxn>
              <a:cxn ang="0">
                <a:pos x="connsiteX3" y="connsiteY3"/>
              </a:cxn>
            </a:cxnLst>
            <a:rect l="l" t="t" r="r" b="b"/>
            <a:pathLst>
              <a:path w="3659747" h="3821764">
                <a:moveTo>
                  <a:pt x="867595" y="0"/>
                </a:moveTo>
                <a:lnTo>
                  <a:pt x="3659747" y="802274"/>
                </a:lnTo>
                <a:lnTo>
                  <a:pt x="2792152" y="3821764"/>
                </a:lnTo>
                <a:lnTo>
                  <a:pt x="0" y="3019490"/>
                </a:lnTo>
                <a:close/>
              </a:path>
            </a:pathLst>
          </a:custGeom>
        </p:spPr>
        <p:txBody>
          <a:bodyPr wrap="square">
            <a:noAutofit/>
          </a:bodyPr>
          <a:lstStyle/>
          <a:p>
            <a:endParaRPr lang="en-US"/>
          </a:p>
        </p:txBody>
      </p:sp>
      <p:sp>
        <p:nvSpPr>
          <p:cNvPr id="34" name="Picture Placeholder 33"/>
          <p:cNvSpPr>
            <a:spLocks noGrp="1"/>
          </p:cNvSpPr>
          <p:nvPr>
            <p:ph type="pic" sz="quarter" idx="13"/>
          </p:nvPr>
        </p:nvSpPr>
        <p:spPr>
          <a:xfrm>
            <a:off x="3470314" y="7266844"/>
            <a:ext cx="3359073" cy="3555875"/>
          </a:xfrm>
          <a:custGeom>
            <a:avLst/>
            <a:gdLst>
              <a:gd name="connsiteX0" fmla="*/ 489415 w 3359073"/>
              <a:gd name="connsiteY0" fmla="*/ 0 h 3555875"/>
              <a:gd name="connsiteX1" fmla="*/ 3359073 w 3359073"/>
              <a:gd name="connsiteY1" fmla="*/ 452567 h 3555875"/>
              <a:gd name="connsiteX2" fmla="*/ 2869658 w 3359073"/>
              <a:gd name="connsiteY2" fmla="*/ 3555875 h 3555875"/>
              <a:gd name="connsiteX3" fmla="*/ 0 w 3359073"/>
              <a:gd name="connsiteY3" fmla="*/ 3103308 h 3555875"/>
            </a:gdLst>
            <a:ahLst/>
            <a:cxnLst>
              <a:cxn ang="0">
                <a:pos x="connsiteX0" y="connsiteY0"/>
              </a:cxn>
              <a:cxn ang="0">
                <a:pos x="connsiteX1" y="connsiteY1"/>
              </a:cxn>
              <a:cxn ang="0">
                <a:pos x="connsiteX2" y="connsiteY2"/>
              </a:cxn>
              <a:cxn ang="0">
                <a:pos x="connsiteX3" y="connsiteY3"/>
              </a:cxn>
            </a:cxnLst>
            <a:rect l="l" t="t" r="r" b="b"/>
            <a:pathLst>
              <a:path w="3359073" h="3555875">
                <a:moveTo>
                  <a:pt x="489415" y="0"/>
                </a:moveTo>
                <a:lnTo>
                  <a:pt x="3359073" y="452567"/>
                </a:lnTo>
                <a:lnTo>
                  <a:pt x="2869658" y="3555875"/>
                </a:lnTo>
                <a:lnTo>
                  <a:pt x="0" y="3103308"/>
                </a:lnTo>
                <a:close/>
              </a:path>
            </a:pathLst>
          </a:custGeom>
        </p:spPr>
        <p:txBody>
          <a:bodyPr wrap="square">
            <a:noAutofit/>
          </a:bodyPr>
          <a:lstStyle/>
          <a:p>
            <a:endParaRPr lang="en-US"/>
          </a:p>
        </p:txBody>
      </p:sp>
      <p:sp>
        <p:nvSpPr>
          <p:cNvPr id="32" name="Picture Placeholder 31"/>
          <p:cNvSpPr>
            <a:spLocks noGrp="1"/>
          </p:cNvSpPr>
          <p:nvPr>
            <p:ph type="pic" sz="quarter" idx="14"/>
          </p:nvPr>
        </p:nvSpPr>
        <p:spPr>
          <a:xfrm>
            <a:off x="1730375" y="6551612"/>
            <a:ext cx="2905125" cy="3259464"/>
          </a:xfrm>
          <a:custGeom>
            <a:avLst/>
            <a:gdLst>
              <a:gd name="connsiteX0" fmla="*/ 0 w 2905125"/>
              <a:gd name="connsiteY0" fmla="*/ 0 h 3259464"/>
              <a:gd name="connsiteX1" fmla="*/ 2905125 w 2905125"/>
              <a:gd name="connsiteY1" fmla="*/ 0 h 3259464"/>
              <a:gd name="connsiteX2" fmla="*/ 2905125 w 2905125"/>
              <a:gd name="connsiteY2" fmla="*/ 3140075 h 3259464"/>
              <a:gd name="connsiteX3" fmla="*/ 1694995 w 2905125"/>
              <a:gd name="connsiteY3" fmla="*/ 3140075 h 3259464"/>
              <a:gd name="connsiteX4" fmla="*/ 1694995 w 2905125"/>
              <a:gd name="connsiteY4" fmla="*/ 3259464 h 3259464"/>
              <a:gd name="connsiteX5" fmla="*/ 5895 w 2905125"/>
              <a:gd name="connsiteY5" fmla="*/ 3259464 h 3259464"/>
              <a:gd name="connsiteX6" fmla="*/ 5895 w 2905125"/>
              <a:gd name="connsiteY6" fmla="*/ 3140075 h 3259464"/>
              <a:gd name="connsiteX7" fmla="*/ 0 w 2905125"/>
              <a:gd name="connsiteY7" fmla="*/ 3140075 h 325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5125" h="3259464">
                <a:moveTo>
                  <a:pt x="0" y="0"/>
                </a:moveTo>
                <a:lnTo>
                  <a:pt x="2905125" y="0"/>
                </a:lnTo>
                <a:lnTo>
                  <a:pt x="2905125" y="3140075"/>
                </a:lnTo>
                <a:lnTo>
                  <a:pt x="1694995" y="3140075"/>
                </a:lnTo>
                <a:lnTo>
                  <a:pt x="1694995" y="3259464"/>
                </a:lnTo>
                <a:lnTo>
                  <a:pt x="5895" y="3259464"/>
                </a:lnTo>
                <a:lnTo>
                  <a:pt x="5895" y="3140075"/>
                </a:lnTo>
                <a:lnTo>
                  <a:pt x="0" y="3140075"/>
                </a:lnTo>
                <a:close/>
              </a:path>
            </a:pathLst>
          </a:custGeom>
        </p:spPr>
        <p:txBody>
          <a:bodyPr wrap="square">
            <a:noAutofit/>
          </a:bodyPr>
          <a:lstStyle/>
          <a:p>
            <a:endParaRPr lang="en-US"/>
          </a:p>
        </p:txBody>
      </p:sp>
      <p:sp>
        <p:nvSpPr>
          <p:cNvPr id="39" name="Picture Placeholder 38"/>
          <p:cNvSpPr>
            <a:spLocks noGrp="1"/>
          </p:cNvSpPr>
          <p:nvPr>
            <p:ph type="pic" sz="quarter" idx="15"/>
          </p:nvPr>
        </p:nvSpPr>
        <p:spPr>
          <a:xfrm>
            <a:off x="5692775" y="6856413"/>
            <a:ext cx="2905125" cy="3140075"/>
          </a:xfrm>
          <a:custGeom>
            <a:avLst/>
            <a:gdLst>
              <a:gd name="connsiteX0" fmla="*/ 0 w 2905125"/>
              <a:gd name="connsiteY0" fmla="*/ 0 h 3140075"/>
              <a:gd name="connsiteX1" fmla="*/ 2905125 w 2905125"/>
              <a:gd name="connsiteY1" fmla="*/ 0 h 3140075"/>
              <a:gd name="connsiteX2" fmla="*/ 2905125 w 2905125"/>
              <a:gd name="connsiteY2" fmla="*/ 3140075 h 3140075"/>
              <a:gd name="connsiteX3" fmla="*/ 0 w 2905125"/>
              <a:gd name="connsiteY3" fmla="*/ 3140075 h 3140075"/>
            </a:gdLst>
            <a:ahLst/>
            <a:cxnLst>
              <a:cxn ang="0">
                <a:pos x="connsiteX0" y="connsiteY0"/>
              </a:cxn>
              <a:cxn ang="0">
                <a:pos x="connsiteX1" y="connsiteY1"/>
              </a:cxn>
              <a:cxn ang="0">
                <a:pos x="connsiteX2" y="connsiteY2"/>
              </a:cxn>
              <a:cxn ang="0">
                <a:pos x="connsiteX3" y="connsiteY3"/>
              </a:cxn>
            </a:cxnLst>
            <a:rect l="l" t="t" r="r" b="b"/>
            <a:pathLst>
              <a:path w="2905125" h="3140075">
                <a:moveTo>
                  <a:pt x="0" y="0"/>
                </a:moveTo>
                <a:lnTo>
                  <a:pt x="2905125" y="0"/>
                </a:lnTo>
                <a:lnTo>
                  <a:pt x="2905125" y="3140075"/>
                </a:lnTo>
                <a:lnTo>
                  <a:pt x="0" y="3140075"/>
                </a:lnTo>
                <a:close/>
              </a:path>
            </a:pathLst>
          </a:custGeom>
        </p:spPr>
        <p:txBody>
          <a:bodyPr wrap="square">
            <a:noAutofit/>
          </a:bodyPr>
          <a:lstStyle/>
          <a:p>
            <a:endParaRPr lang="en-US"/>
          </a:p>
        </p:txBody>
      </p:sp>
    </p:spTree>
    <p:extLst>
      <p:ext uri="{BB962C8B-B14F-4D97-AF65-F5344CB8AC3E}">
        <p14:creationId xmlns:p14="http://schemas.microsoft.com/office/powerpoint/2010/main" val="20322170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4876800" y="2667000"/>
            <a:ext cx="8610600" cy="4876800"/>
          </a:xfrm>
          <a:prstGeom prst="rect">
            <a:avLst/>
          </a:prstGeom>
        </p:spPr>
        <p:txBody>
          <a:bodyPr/>
          <a:lstStyle>
            <a:lvl1pPr>
              <a:defRPr sz="4000" baseline="0">
                <a:solidFill>
                  <a:srgbClr val="FFFFFF"/>
                </a:solidFill>
              </a:defRPr>
            </a:lvl1pPr>
          </a:lstStyle>
          <a:p>
            <a:r>
              <a:rPr lang="en-US" sz="4000" dirty="0" smtClean="0"/>
              <a:t>Click icon to add picture then right-click picture and select “Send to Back”</a:t>
            </a:r>
            <a:endParaRPr lang="en-US" dirty="0"/>
          </a:p>
        </p:txBody>
      </p:sp>
      <p:sp>
        <p:nvSpPr>
          <p:cNvPr id="9" name="Picture Placeholder 8"/>
          <p:cNvSpPr>
            <a:spLocks noGrp="1"/>
          </p:cNvSpPr>
          <p:nvPr>
            <p:ph type="pic" sz="quarter" idx="11"/>
          </p:nvPr>
        </p:nvSpPr>
        <p:spPr>
          <a:xfrm>
            <a:off x="6705600" y="8077200"/>
            <a:ext cx="3581400" cy="3581400"/>
          </a:xfrm>
          <a:custGeom>
            <a:avLst/>
            <a:gdLst>
              <a:gd name="connsiteX0" fmla="*/ 1790700 w 3581400"/>
              <a:gd name="connsiteY0" fmla="*/ 0 h 3581400"/>
              <a:gd name="connsiteX1" fmla="*/ 3581400 w 3581400"/>
              <a:gd name="connsiteY1" fmla="*/ 1790700 h 3581400"/>
              <a:gd name="connsiteX2" fmla="*/ 1790700 w 3581400"/>
              <a:gd name="connsiteY2" fmla="*/ 3581400 h 3581400"/>
              <a:gd name="connsiteX3" fmla="*/ 0 w 3581400"/>
              <a:gd name="connsiteY3" fmla="*/ 1790700 h 3581400"/>
              <a:gd name="connsiteX4" fmla="*/ 1790700 w 3581400"/>
              <a:gd name="connsiteY4" fmla="*/ 0 h 358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1400" h="3581400">
                <a:moveTo>
                  <a:pt x="1790700" y="0"/>
                </a:moveTo>
                <a:cubicBezTo>
                  <a:pt x="2779676" y="0"/>
                  <a:pt x="3581400" y="801724"/>
                  <a:pt x="3581400" y="1790700"/>
                </a:cubicBezTo>
                <a:cubicBezTo>
                  <a:pt x="3581400" y="2779676"/>
                  <a:pt x="2779676" y="3581400"/>
                  <a:pt x="1790700" y="3581400"/>
                </a:cubicBezTo>
                <a:cubicBezTo>
                  <a:pt x="801724" y="3581400"/>
                  <a:pt x="0" y="2779676"/>
                  <a:pt x="0" y="1790700"/>
                </a:cubicBezTo>
                <a:cubicBezTo>
                  <a:pt x="0" y="801724"/>
                  <a:pt x="801724" y="0"/>
                  <a:pt x="17907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2808999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299087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36131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55127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9414430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92427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338739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434343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98330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736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914400" y="2895600"/>
            <a:ext cx="11887200" cy="4876800"/>
          </a:xfrm>
          <a:prstGeom prst="rect">
            <a:avLst/>
          </a:prstGeom>
        </p:spPr>
        <p:txBody>
          <a:bodyPr/>
          <a:lstStyle>
            <a:lvl1pPr>
              <a:defRPr sz="4000">
                <a:solidFill>
                  <a:srgbClr val="FFFFFF"/>
                </a:solidFill>
              </a:defRPr>
            </a:lvl1pPr>
          </a:lstStyle>
          <a:p>
            <a:r>
              <a:rPr lang="en-US" dirty="0" smtClean="0"/>
              <a:t>Click icon to add picture then right-click picture and select “Send to Back”</a:t>
            </a:r>
            <a:endParaRPr lang="en-US" dirty="0"/>
          </a:p>
        </p:txBody>
      </p:sp>
      <p:sp>
        <p:nvSpPr>
          <p:cNvPr id="5" name="Picture Placeholder 4"/>
          <p:cNvSpPr>
            <a:spLocks noGrp="1"/>
          </p:cNvSpPr>
          <p:nvPr>
            <p:ph type="pic" sz="quarter" idx="11"/>
          </p:nvPr>
        </p:nvSpPr>
        <p:spPr>
          <a:xfrm>
            <a:off x="1219200" y="9144000"/>
            <a:ext cx="5257800" cy="4191000"/>
          </a:xfrm>
          <a:prstGeom prst="rect">
            <a:avLst/>
          </a:prstGeom>
        </p:spPr>
        <p:txBody>
          <a:bodyPr/>
          <a:lstStyle/>
          <a:p>
            <a:endParaRPr lang="en-US"/>
          </a:p>
        </p:txBody>
      </p:sp>
      <p:sp>
        <p:nvSpPr>
          <p:cNvPr id="11" name="Picture Placeholder 4"/>
          <p:cNvSpPr>
            <a:spLocks noGrp="1"/>
          </p:cNvSpPr>
          <p:nvPr>
            <p:ph type="pic" sz="quarter" idx="12"/>
          </p:nvPr>
        </p:nvSpPr>
        <p:spPr>
          <a:xfrm>
            <a:off x="13030200" y="9248140"/>
            <a:ext cx="5257800" cy="4191000"/>
          </a:xfrm>
          <a:prstGeom prst="rect">
            <a:avLst/>
          </a:prstGeom>
        </p:spPr>
        <p:txBody>
          <a:bodyPr/>
          <a:lstStyle/>
          <a:p>
            <a:endParaRPr lang="en-US"/>
          </a:p>
        </p:txBody>
      </p:sp>
      <p:sp>
        <p:nvSpPr>
          <p:cNvPr id="16" name="Picture Placeholder 4"/>
          <p:cNvSpPr>
            <a:spLocks noGrp="1"/>
          </p:cNvSpPr>
          <p:nvPr>
            <p:ph type="pic" sz="quarter" idx="13"/>
          </p:nvPr>
        </p:nvSpPr>
        <p:spPr>
          <a:xfrm>
            <a:off x="7086600" y="9144000"/>
            <a:ext cx="5257800" cy="4191000"/>
          </a:xfrm>
          <a:prstGeom prst="rect">
            <a:avLst/>
          </a:prstGeom>
        </p:spPr>
        <p:txBody>
          <a:bodyPr/>
          <a:lstStyle/>
          <a:p>
            <a:endParaRPr lang="en-US"/>
          </a:p>
        </p:txBody>
      </p:sp>
    </p:spTree>
    <p:extLst>
      <p:ext uri="{BB962C8B-B14F-4D97-AF65-F5344CB8AC3E}">
        <p14:creationId xmlns:p14="http://schemas.microsoft.com/office/powerpoint/2010/main" val="41810725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15794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429000" y="2743200"/>
            <a:ext cx="11201400" cy="5334000"/>
          </a:xfrm>
          <a:prstGeom prst="rect">
            <a:avLst/>
          </a:prstGeom>
        </p:spPr>
        <p:txBody>
          <a:bodyPr/>
          <a:lstStyle>
            <a:lvl1pPr>
              <a:defRPr sz="4000">
                <a:solidFill>
                  <a:srgbClr val="FFFFFF"/>
                </a:solidFill>
              </a:defRPr>
            </a:lvl1pPr>
          </a:lstStyle>
          <a:p>
            <a:r>
              <a:rPr lang="en-US" sz="4000" dirty="0" smtClean="0"/>
              <a:t>Click icon to add picture then right-click picture and select “Send to Back”</a:t>
            </a:r>
            <a:endParaRPr lang="en-US" dirty="0"/>
          </a:p>
        </p:txBody>
      </p:sp>
    </p:spTree>
    <p:extLst>
      <p:ext uri="{BB962C8B-B14F-4D97-AF65-F5344CB8AC3E}">
        <p14:creationId xmlns:p14="http://schemas.microsoft.com/office/powerpoint/2010/main" val="24428948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146515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43680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94393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42656819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42280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401020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757487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107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447800" y="8915400"/>
            <a:ext cx="2286000" cy="3810000"/>
          </a:xfrm>
          <a:prstGeom prst="rect">
            <a:avLst/>
          </a:prstGeom>
        </p:spPr>
        <p:txBody>
          <a:bodyPr/>
          <a:lstStyle/>
          <a:p>
            <a:endParaRPr lang="en-US"/>
          </a:p>
        </p:txBody>
      </p:sp>
      <p:sp>
        <p:nvSpPr>
          <p:cNvPr id="9" name="Picture Placeholder 2"/>
          <p:cNvSpPr>
            <a:spLocks noGrp="1"/>
          </p:cNvSpPr>
          <p:nvPr>
            <p:ph type="pic" sz="quarter" idx="11"/>
          </p:nvPr>
        </p:nvSpPr>
        <p:spPr>
          <a:xfrm>
            <a:off x="-1600200" y="9037320"/>
            <a:ext cx="2286000" cy="3810000"/>
          </a:xfrm>
          <a:prstGeom prst="rect">
            <a:avLst/>
          </a:prstGeom>
        </p:spPr>
        <p:txBody>
          <a:bodyPr/>
          <a:lstStyle/>
          <a:p>
            <a:endParaRPr lang="en-US"/>
          </a:p>
        </p:txBody>
      </p:sp>
      <p:sp>
        <p:nvSpPr>
          <p:cNvPr id="10" name="Picture Placeholder 2"/>
          <p:cNvSpPr>
            <a:spLocks noGrp="1"/>
          </p:cNvSpPr>
          <p:nvPr>
            <p:ph type="pic" sz="quarter" idx="12"/>
          </p:nvPr>
        </p:nvSpPr>
        <p:spPr>
          <a:xfrm>
            <a:off x="8153400" y="9296400"/>
            <a:ext cx="2286000" cy="3810000"/>
          </a:xfrm>
          <a:prstGeom prst="rect">
            <a:avLst/>
          </a:prstGeom>
        </p:spPr>
        <p:txBody>
          <a:bodyPr/>
          <a:lstStyle/>
          <a:p>
            <a:endParaRPr lang="en-US"/>
          </a:p>
        </p:txBody>
      </p:sp>
      <p:sp>
        <p:nvSpPr>
          <p:cNvPr id="11" name="Picture Placeholder 2"/>
          <p:cNvSpPr>
            <a:spLocks noGrp="1"/>
          </p:cNvSpPr>
          <p:nvPr>
            <p:ph type="pic" sz="quarter" idx="13"/>
          </p:nvPr>
        </p:nvSpPr>
        <p:spPr>
          <a:xfrm>
            <a:off x="4495800" y="9067800"/>
            <a:ext cx="2286000" cy="3810000"/>
          </a:xfrm>
          <a:prstGeom prst="rect">
            <a:avLst/>
          </a:prstGeom>
        </p:spPr>
        <p:txBody>
          <a:bodyPr/>
          <a:lstStyle/>
          <a:p>
            <a:endParaRPr lang="en-US"/>
          </a:p>
        </p:txBody>
      </p:sp>
    </p:spTree>
    <p:extLst>
      <p:ext uri="{BB962C8B-B14F-4D97-AF65-F5344CB8AC3E}">
        <p14:creationId xmlns:p14="http://schemas.microsoft.com/office/powerpoint/2010/main" val="23844551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69426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260850"/>
            <a:ext cx="155448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2743200" y="7772400"/>
            <a:ext cx="128016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524444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685800" y="1219200"/>
            <a:ext cx="14020800" cy="5029200"/>
          </a:xfrm>
          <a:prstGeom prst="rect">
            <a:avLst/>
          </a:prstGeom>
        </p:spPr>
        <p:txBody>
          <a:bodyPr/>
          <a:lstStyle>
            <a:lvl1pPr>
              <a:defRPr sz="4400" baseline="0">
                <a:solidFill>
                  <a:srgbClr val="FFFFFF"/>
                </a:solidFill>
              </a:defRPr>
            </a:lvl1pPr>
          </a:lstStyle>
          <a:p>
            <a:r>
              <a:rPr lang="en-US" dirty="0" smtClean="0"/>
              <a:t>Click icon to add picture then right-click picture and select “Send to Back”</a:t>
            </a:r>
          </a:p>
          <a:p>
            <a:endParaRPr lang="en-US" dirty="0"/>
          </a:p>
        </p:txBody>
      </p:sp>
      <p:sp>
        <p:nvSpPr>
          <p:cNvPr id="6" name="Picture Placeholder 4"/>
          <p:cNvSpPr>
            <a:spLocks noGrp="1"/>
          </p:cNvSpPr>
          <p:nvPr>
            <p:ph type="pic" sz="quarter" idx="11" hasCustomPrompt="1"/>
          </p:nvPr>
        </p:nvSpPr>
        <p:spPr>
          <a:xfrm>
            <a:off x="9067800" y="7931888"/>
            <a:ext cx="7924800" cy="5029200"/>
          </a:xfrm>
          <a:prstGeom prst="rect">
            <a:avLst/>
          </a:prstGeom>
        </p:spPr>
        <p:txBody>
          <a:bodyPr/>
          <a:lstStyle>
            <a:lvl1pPr>
              <a:defRPr sz="2400" baseline="0">
                <a:solidFill>
                  <a:schemeClr val="bg1">
                    <a:lumMod val="25000"/>
                    <a:lumOff val="75000"/>
                  </a:schemeClr>
                </a:solidFill>
              </a:defRPr>
            </a:lvl1pPr>
          </a:lstStyle>
          <a:p>
            <a:r>
              <a:rPr lang="en-US" dirty="0" smtClean="0"/>
              <a:t>Click icon to add picture then right-click picture and select “Send to Back”</a:t>
            </a:r>
          </a:p>
          <a:p>
            <a:endParaRPr lang="en-US" dirty="0"/>
          </a:p>
        </p:txBody>
      </p:sp>
      <p:sp>
        <p:nvSpPr>
          <p:cNvPr id="7" name="Picture Placeholder 4"/>
          <p:cNvSpPr>
            <a:spLocks noGrp="1"/>
          </p:cNvSpPr>
          <p:nvPr>
            <p:ph type="pic" sz="quarter" idx="12" hasCustomPrompt="1"/>
          </p:nvPr>
        </p:nvSpPr>
        <p:spPr>
          <a:xfrm>
            <a:off x="990600" y="7921255"/>
            <a:ext cx="6477000" cy="5029200"/>
          </a:xfrm>
          <a:prstGeom prst="rect">
            <a:avLst/>
          </a:prstGeom>
        </p:spPr>
        <p:txBody>
          <a:bodyPr/>
          <a:lstStyle>
            <a:lvl1pPr>
              <a:defRPr sz="2400" baseline="0">
                <a:solidFill>
                  <a:schemeClr val="bg1">
                    <a:lumMod val="25000"/>
                    <a:lumOff val="75000"/>
                  </a:schemeClr>
                </a:solidFill>
              </a:defRPr>
            </a:lvl1pPr>
          </a:lstStyle>
          <a:p>
            <a:r>
              <a:rPr lang="en-US" dirty="0" smtClean="0"/>
              <a:t>Click icon to add picture then right-click picture and select “Send to Back”</a:t>
            </a:r>
          </a:p>
          <a:p>
            <a:endParaRPr lang="en-US" dirty="0"/>
          </a:p>
        </p:txBody>
      </p:sp>
    </p:spTree>
    <p:extLst>
      <p:ext uri="{BB962C8B-B14F-4D97-AF65-F5344CB8AC3E}">
        <p14:creationId xmlns:p14="http://schemas.microsoft.com/office/powerpoint/2010/main" val="859448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0734355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82767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719594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14349821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2383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6100"/>
            <a:ext cx="6016625"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7150100" y="546100"/>
            <a:ext cx="10223500"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2870200"/>
            <a:ext cx="6016625"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090175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5" y="9601200"/>
            <a:ext cx="109728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3584575" y="1225550"/>
            <a:ext cx="109728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charset="0"/>
            </a:endParaRPr>
          </a:p>
        </p:txBody>
      </p:sp>
      <p:sp>
        <p:nvSpPr>
          <p:cNvPr id="4" name="Text Placeholder 3"/>
          <p:cNvSpPr>
            <a:spLocks noGrp="1"/>
          </p:cNvSpPr>
          <p:nvPr>
            <p:ph type="body" sz="half" idx="2"/>
          </p:nvPr>
        </p:nvSpPr>
        <p:spPr>
          <a:xfrm>
            <a:off x="3584575" y="10734675"/>
            <a:ext cx="109728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18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5" y="8813800"/>
            <a:ext cx="155448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5" y="5813425"/>
            <a:ext cx="155448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4698673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00400"/>
            <a:ext cx="164592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56135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549275"/>
            <a:ext cx="41148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549275"/>
            <a:ext cx="121920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5093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9144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20200" y="3200400"/>
            <a:ext cx="81534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79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549275"/>
            <a:ext cx="164592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3070225"/>
            <a:ext cx="808037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4349750"/>
            <a:ext cx="808037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0" y="3070225"/>
            <a:ext cx="808355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9290050" y="4349750"/>
            <a:ext cx="808355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008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2.pn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2.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1025" name="AutoShape 1"/>
          <p:cNvSpPr>
            <a:spLocks/>
          </p:cNvSpPr>
          <p:nvPr/>
        </p:nvSpPr>
        <p:spPr bwMode="auto">
          <a:xfrm>
            <a:off x="0" y="2781300"/>
            <a:ext cx="182880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6" name="Line 2"/>
          <p:cNvSpPr>
            <a:spLocks noChangeShapeType="1"/>
          </p:cNvSpPr>
          <p:nvPr/>
        </p:nvSpPr>
        <p:spPr bwMode="auto">
          <a:xfrm>
            <a:off x="-15748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028" name="AutoShape 4"/>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1031" name="Group 6"/>
          <p:cNvGrpSpPr>
            <a:grpSpLocks/>
          </p:cNvGrpSpPr>
          <p:nvPr/>
        </p:nvGrpSpPr>
        <p:grpSpPr bwMode="auto">
          <a:xfrm>
            <a:off x="463550" y="952500"/>
            <a:ext cx="444500" cy="444500"/>
            <a:chOff x="0" y="0"/>
            <a:chExt cx="444500" cy="444500"/>
          </a:xfrm>
        </p:grpSpPr>
        <p:sp>
          <p:nvSpPr>
            <p:cNvPr id="2" name="AutoShape 7"/>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32" name="AutoShape 8"/>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0" name="AutoShape 6"/>
          <p:cNvSpPr>
            <a:spLocks/>
          </p:cNvSpPr>
          <p:nvPr userDrawn="1"/>
        </p:nvSpPr>
        <p:spPr bwMode="auto">
          <a:xfrm>
            <a:off x="26117" y="2819400"/>
            <a:ext cx="18261883"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1" name="Picture 1" descr="logo.png"/>
          <p:cNvPicPr>
            <a:picLocks noChangeAspect="1"/>
          </p:cNvPicPr>
          <p:nvPr userDrawn="1"/>
        </p:nvPicPr>
        <p:blipFill rotWithShape="1">
          <a:blip r:embed="rId17">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753" r:id="rId3"/>
    <p:sldLayoutId id="2147483752" r:id="rId4"/>
    <p:sldLayoutId id="2147483751" r:id="rId5"/>
    <p:sldLayoutId id="2147483750"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3073" name="AutoShape 1"/>
          <p:cNvSpPr>
            <a:spLocks/>
          </p:cNvSpPr>
          <p:nvPr/>
        </p:nvSpPr>
        <p:spPr bwMode="auto">
          <a:xfrm>
            <a:off x="0" y="-114300"/>
            <a:ext cx="18288000" cy="1203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78" name="AutoShape 6"/>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3080" name="Group 7"/>
          <p:cNvGrpSpPr>
            <a:grpSpLocks/>
          </p:cNvGrpSpPr>
          <p:nvPr/>
        </p:nvGrpSpPr>
        <p:grpSpPr bwMode="auto">
          <a:xfrm>
            <a:off x="482600" y="952500"/>
            <a:ext cx="406400" cy="406400"/>
            <a:chOff x="0" y="0"/>
            <a:chExt cx="406400" cy="406400"/>
          </a:xfrm>
        </p:grpSpPr>
        <p:sp>
          <p:nvSpPr>
            <p:cNvPr id="2" name="AutoShape 8"/>
            <p:cNvSpPr>
              <a:spLocks/>
            </p:cNvSpPr>
            <p:nvPr/>
          </p:nvSpPr>
          <p:spPr bwMode="auto">
            <a:xfrm>
              <a:off x="0" y="0"/>
              <a:ext cx="406400" cy="406400"/>
            </a:xfrm>
            <a:prstGeom prst="roundRect">
              <a:avLst>
                <a:gd name="adj" fmla="val 18750"/>
              </a:avLst>
            </a:prstGeom>
            <a:noFill/>
            <a:ln w="25400" cap="flat" cmpd="sng">
              <a:solidFill>
                <a:srgbClr val="444444">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81" name="AutoShape 9"/>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3" name="Group 12"/>
          <p:cNvGrpSpPr>
            <a:grpSpLocks/>
          </p:cNvGrpSpPr>
          <p:nvPr/>
        </p:nvGrpSpPr>
        <p:grpSpPr bwMode="auto">
          <a:xfrm>
            <a:off x="463550" y="952500"/>
            <a:ext cx="444500" cy="444500"/>
            <a:chOff x="0" y="0"/>
            <a:chExt cx="444500" cy="444500"/>
          </a:xfrm>
        </p:grpSpPr>
        <p:sp>
          <p:nvSpPr>
            <p:cNvPr id="3085" name="AutoShape 13"/>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086" name="AutoShape 14"/>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8" name="AutoShape 6"/>
          <p:cNvSpPr>
            <a:spLocks/>
          </p:cNvSpPr>
          <p:nvPr userDrawn="1"/>
        </p:nvSpPr>
        <p:spPr bwMode="auto">
          <a:xfrm>
            <a:off x="26117" y="0"/>
            <a:ext cx="18261883" cy="1192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6" name="Picture 1" descr="logo.png"/>
          <p:cNvPicPr>
            <a:picLocks noChangeAspect="1"/>
          </p:cNvPicPr>
          <p:nvPr userDrawn="1"/>
        </p:nvPicPr>
        <p:blipFill rotWithShape="1">
          <a:blip r:embed="rId14">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749"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4099" name="AutoShape 3"/>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00" name="Line 4"/>
          <p:cNvSpPr>
            <a:spLocks noChangeShapeType="1"/>
          </p:cNvSpPr>
          <p:nvPr/>
        </p:nvSpPr>
        <p:spPr bwMode="auto">
          <a:xfrm>
            <a:off x="-1574800" y="12306300"/>
            <a:ext cx="21437600" cy="0"/>
          </a:xfrm>
          <a:prstGeom prst="line">
            <a:avLst/>
          </a:prstGeom>
          <a:noFill/>
          <a:ln w="12700" cap="flat" cmpd="sng">
            <a:solidFill>
              <a:srgbClr val="FFFFFF"/>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nvGrpSpPr>
          <p:cNvPr id="4103" name="Group 6"/>
          <p:cNvGrpSpPr>
            <a:grpSpLocks/>
          </p:cNvGrpSpPr>
          <p:nvPr/>
        </p:nvGrpSpPr>
        <p:grpSpPr bwMode="auto">
          <a:xfrm>
            <a:off x="463550" y="952500"/>
            <a:ext cx="444500" cy="444500"/>
            <a:chOff x="0" y="0"/>
            <a:chExt cx="444500" cy="444500"/>
          </a:xfrm>
        </p:grpSpPr>
        <p:sp>
          <p:nvSpPr>
            <p:cNvPr id="2" name="AutoShape 7"/>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04" name="AutoShape 8"/>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10" name="AutoShape 6"/>
          <p:cNvSpPr>
            <a:spLocks/>
          </p:cNvSpPr>
          <p:nvPr userDrawn="1"/>
        </p:nvSpPr>
        <p:spPr bwMode="auto">
          <a:xfrm>
            <a:off x="26117" y="2819400"/>
            <a:ext cx="18261883" cy="10896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1" name="Picture 1" descr="logo.png"/>
          <p:cNvPicPr>
            <a:picLocks noChangeAspect="1"/>
          </p:cNvPicPr>
          <p:nvPr userDrawn="1"/>
        </p:nvPicPr>
        <p:blipFill rotWithShape="1">
          <a:blip r:embed="rId13">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
        <p:nvSpPr>
          <p:cNvPr id="5123" name="AutoShape 3"/>
          <p:cNvSpPr>
            <a:spLocks/>
          </p:cNvSpPr>
          <p:nvPr/>
        </p:nvSpPr>
        <p:spPr bwMode="auto">
          <a:xfrm>
            <a:off x="16840200" y="12534900"/>
            <a:ext cx="711200" cy="711200"/>
          </a:xfrm>
          <a:prstGeom prst="roundRect">
            <a:avLst>
              <a:gd name="adj" fmla="val 10713"/>
            </a:avLst>
          </a:prstGeom>
          <a:noFill/>
          <a:ln w="127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5125" name="Group 4"/>
          <p:cNvGrpSpPr>
            <a:grpSpLocks/>
          </p:cNvGrpSpPr>
          <p:nvPr/>
        </p:nvGrpSpPr>
        <p:grpSpPr bwMode="auto">
          <a:xfrm>
            <a:off x="463550" y="952500"/>
            <a:ext cx="444500" cy="444500"/>
            <a:chOff x="0" y="0"/>
            <a:chExt cx="444500" cy="444500"/>
          </a:xfrm>
        </p:grpSpPr>
        <p:sp>
          <p:nvSpPr>
            <p:cNvPr id="2" name="AutoShape 5"/>
            <p:cNvSpPr>
              <a:spLocks/>
            </p:cNvSpPr>
            <p:nvPr/>
          </p:nvSpPr>
          <p:spPr bwMode="auto">
            <a:xfrm>
              <a:off x="0" y="0"/>
              <a:ext cx="444500" cy="444500"/>
            </a:xfrm>
            <a:prstGeom prst="roundRect">
              <a:avLst>
                <a:gd name="adj" fmla="val 2000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6" name="AutoShape 6"/>
            <p:cNvSpPr>
              <a:spLocks/>
            </p:cNvSpPr>
            <p:nvPr/>
          </p:nvSpPr>
          <p:spPr bwMode="auto">
            <a:xfrm rot="5400000">
              <a:off x="130176" y="153987"/>
              <a:ext cx="196850" cy="136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599" y="21599"/>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5127" name="Line 7"/>
          <p:cNvSpPr>
            <a:spLocks noChangeShapeType="1"/>
          </p:cNvSpPr>
          <p:nvPr/>
        </p:nvSpPr>
        <p:spPr bwMode="auto">
          <a:xfrm>
            <a:off x="-1574800" y="12306300"/>
            <a:ext cx="214376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128" name="AutoShape 8"/>
          <p:cNvSpPr>
            <a:spLocks/>
          </p:cNvSpPr>
          <p:nvPr/>
        </p:nvSpPr>
        <p:spPr bwMode="auto">
          <a:xfrm>
            <a:off x="990600" y="12623800"/>
            <a:ext cx="3670300"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a:solidFill>
                  <a:srgbClr val="232323"/>
                </a:solidFill>
                <a:latin typeface="Open Sans" charset="0"/>
                <a:cs typeface="Open Sans" charset="0"/>
                <a:sym typeface="Open Sans" charset="0"/>
              </a:rPr>
              <a:t>Presentation</a:t>
            </a:r>
            <a:r>
              <a:rPr lang="en-US" sz="2000">
                <a:solidFill>
                  <a:srgbClr val="232323"/>
                </a:solidFill>
                <a:latin typeface="Open Sans" charset="0"/>
                <a:cs typeface="Open Sans" charset="0"/>
                <a:sym typeface="Open Sans" charset="0"/>
              </a:rPr>
              <a:t> name goes here</a:t>
            </a:r>
            <a:endParaRPr lang="en-US">
              <a:cs typeface="Gill Sans" charset="0"/>
            </a:endParaRPr>
          </a:p>
        </p:txBody>
      </p:sp>
      <p:sp>
        <p:nvSpPr>
          <p:cNvPr id="11" name="AutoShape 6"/>
          <p:cNvSpPr>
            <a:spLocks/>
          </p:cNvSpPr>
          <p:nvPr userDrawn="1"/>
        </p:nvSpPr>
        <p:spPr bwMode="auto">
          <a:xfrm>
            <a:off x="26117" y="0"/>
            <a:ext cx="18261883" cy="9525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pic>
        <p:nvPicPr>
          <p:cNvPr id="12" name="Picture 1" descr="logo.png"/>
          <p:cNvPicPr>
            <a:picLocks noChangeAspect="1"/>
          </p:cNvPicPr>
          <p:nvPr userDrawn="1"/>
        </p:nvPicPr>
        <p:blipFill rotWithShape="1">
          <a:blip r:embed="rId13">
            <a:extLst>
              <a:ext uri="{28A0092B-C50C-407E-A947-70E740481C1C}">
                <a14:useLocalDpi xmlns:a14="http://schemas.microsoft.com/office/drawing/2010/main" val="0"/>
              </a:ext>
            </a:extLst>
          </a:blip>
          <a:srcRect b="8915"/>
          <a:stretch/>
        </p:blipFill>
        <p:spPr bwMode="auto">
          <a:xfrm rot="10800000">
            <a:off x="16768646" y="913923"/>
            <a:ext cx="854307" cy="96615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Pr>
        <a:solidFill>
          <a:srgbClr val="23232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logo.png"/>
          <p:cNvPicPr>
            <a:picLocks noChangeAspect="1"/>
          </p:cNvPicPr>
          <p:nvPr/>
        </p:nvPicPr>
        <p:blipFill rotWithShape="1">
          <a:blip r:embed="rId2">
            <a:extLst>
              <a:ext uri="{28A0092B-C50C-407E-A947-70E740481C1C}">
                <a14:useLocalDpi xmlns:a14="http://schemas.microsoft.com/office/drawing/2010/main" val="0"/>
              </a:ext>
            </a:extLst>
          </a:blip>
          <a:srcRect b="8915"/>
          <a:stretch/>
        </p:blipFill>
        <p:spPr bwMode="auto">
          <a:xfrm rot="10800000">
            <a:off x="7658100" y="5008563"/>
            <a:ext cx="2982913" cy="33734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7410" name="AutoShape 2"/>
          <p:cNvSpPr>
            <a:spLocks/>
          </p:cNvSpPr>
          <p:nvPr/>
        </p:nvSpPr>
        <p:spPr bwMode="auto">
          <a:xfrm>
            <a:off x="1016000" y="1409700"/>
            <a:ext cx="54705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sp>
        <p:nvSpPr>
          <p:cNvPr id="17411" name="AutoShape 3"/>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10</a:t>
            </a:r>
            <a:endParaRPr lang="en-US">
              <a:cs typeface="Gill Sans" charset="0"/>
            </a:endParaRPr>
          </a:p>
        </p:txBody>
      </p:sp>
      <p:grpSp>
        <p:nvGrpSpPr>
          <p:cNvPr id="17412" name="Group 4"/>
          <p:cNvGrpSpPr>
            <a:grpSpLocks/>
          </p:cNvGrpSpPr>
          <p:nvPr/>
        </p:nvGrpSpPr>
        <p:grpSpPr bwMode="auto">
          <a:xfrm>
            <a:off x="1204913" y="3702050"/>
            <a:ext cx="15917862" cy="7937500"/>
            <a:chOff x="0" y="0"/>
            <a:chExt cx="15917715" cy="7937501"/>
          </a:xfrm>
        </p:grpSpPr>
        <p:grpSp>
          <p:nvGrpSpPr>
            <p:cNvPr id="17413" name="Group 5"/>
            <p:cNvGrpSpPr>
              <a:grpSpLocks/>
            </p:cNvGrpSpPr>
            <p:nvPr/>
          </p:nvGrpSpPr>
          <p:grpSpPr bwMode="auto">
            <a:xfrm>
              <a:off x="0" y="82550"/>
              <a:ext cx="4241761" cy="7854951"/>
              <a:chOff x="0" y="2"/>
              <a:chExt cx="4241761" cy="7854951"/>
            </a:xfrm>
          </p:grpSpPr>
          <p:grpSp>
            <p:nvGrpSpPr>
              <p:cNvPr id="17415" name="Group 6"/>
              <p:cNvGrpSpPr>
                <a:grpSpLocks/>
              </p:cNvGrpSpPr>
              <p:nvPr/>
            </p:nvGrpSpPr>
            <p:grpSpPr bwMode="auto">
              <a:xfrm>
                <a:off x="0" y="2"/>
                <a:ext cx="4241761" cy="4241801"/>
                <a:chOff x="0" y="2"/>
                <a:chExt cx="4241761" cy="4241801"/>
              </a:xfrm>
            </p:grpSpPr>
            <p:sp>
              <p:nvSpPr>
                <p:cNvPr id="2" name="AutoShape 7"/>
                <p:cNvSpPr>
                  <a:spLocks/>
                </p:cNvSpPr>
                <p:nvPr/>
              </p:nvSpPr>
              <p:spPr bwMode="auto">
                <a:xfrm>
                  <a:off x="0" y="2"/>
                  <a:ext cx="424176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416" name="AutoShape 8"/>
                <p:cNvSpPr>
                  <a:spLocks/>
                </p:cNvSpPr>
                <p:nvPr/>
              </p:nvSpPr>
              <p:spPr bwMode="auto">
                <a:xfrm>
                  <a:off x="80961" y="92077"/>
                  <a:ext cx="4068726" cy="40687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417" name="AutoShape 9"/>
                <p:cNvSpPr>
                  <a:spLocks/>
                </p:cNvSpPr>
                <p:nvPr/>
              </p:nvSpPr>
              <p:spPr bwMode="auto">
                <a:xfrm>
                  <a:off x="341309" y="341315"/>
                  <a:ext cx="3559142"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7419" name="AutoShape 11"/>
              <p:cNvSpPr>
                <a:spLocks/>
              </p:cNvSpPr>
              <p:nvPr/>
            </p:nvSpPr>
            <p:spPr bwMode="auto">
              <a:xfrm>
                <a:off x="1004878" y="4413253"/>
                <a:ext cx="228121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7420" name="Line 12"/>
              <p:cNvSpPr>
                <a:spLocks noChangeShapeType="1"/>
              </p:cNvSpPr>
              <p:nvPr/>
            </p:nvSpPr>
            <p:spPr bwMode="auto">
              <a:xfrm>
                <a:off x="165098" y="6070603"/>
                <a:ext cx="3949664"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7421" name="AutoShape 13"/>
              <p:cNvSpPr>
                <a:spLocks/>
              </p:cNvSpPr>
              <p:nvPr/>
            </p:nvSpPr>
            <p:spPr bwMode="auto">
              <a:xfrm>
                <a:off x="90486" y="6076953"/>
                <a:ext cx="4102062"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7422" name="AutoShape 14"/>
              <p:cNvSpPr>
                <a:spLocks/>
              </p:cNvSpPr>
              <p:nvPr/>
            </p:nvSpPr>
            <p:spPr bwMode="auto">
              <a:xfrm>
                <a:off x="1523986" y="5156203"/>
                <a:ext cx="1244589"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grpSp>
        <p:sp>
          <p:nvSpPr>
            <p:cNvPr id="17423" name="AutoShape 15"/>
            <p:cNvSpPr>
              <a:spLocks/>
            </p:cNvSpPr>
            <p:nvPr/>
          </p:nvSpPr>
          <p:spPr bwMode="auto">
            <a:xfrm>
              <a:off x="5616523" y="0"/>
              <a:ext cx="10301192" cy="7785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3600" b="1">
                  <a:solidFill>
                    <a:srgbClr val="1ED2AE"/>
                  </a:solidFill>
                  <a:latin typeface="Open Sans" charset="0"/>
                  <a:cs typeface="Open Sans" charset="0"/>
                  <a:sym typeface="Open Sans" charset="0"/>
                </a:rPr>
                <a:t>Morbi leo risus,</a:t>
              </a:r>
              <a:r>
                <a:rPr lang="en-US" sz="3600">
                  <a:solidFill>
                    <a:srgbClr val="D6D6D6"/>
                  </a:solidFill>
                  <a:latin typeface="Open Sans" charset="0"/>
                  <a:cs typeface="Open Sans" charset="0"/>
                  <a:sym typeface="Open Sans" charset="0"/>
                </a:rPr>
                <a:t> porta ac consectetur ac, vestibulum at eros. ut id elit. </a:t>
              </a:r>
              <a:r>
                <a:rPr lang="en-US" sz="3600" b="1" i="1">
                  <a:solidFill>
                    <a:srgbClr val="D6D6D6"/>
                  </a:solidFill>
                  <a:latin typeface="Open Sans" charset="0"/>
                  <a:cs typeface="Open Sans" charset="0"/>
                  <a:sym typeface="Open Sans" charset="0"/>
                </a:rPr>
                <a:t>Vestibulum id</a:t>
              </a:r>
              <a:r>
                <a:rPr lang="en-US" sz="3600">
                  <a:solidFill>
                    <a:srgbClr val="D6D6D6"/>
                  </a:solidFill>
                  <a:latin typeface="Open Sans" charset="0"/>
                  <a:cs typeface="Open Sans" charset="0"/>
                  <a:sym typeface="Open Sans" charset="0"/>
                </a:rPr>
                <a:t> ligula porta felis euismod semper.</a:t>
              </a:r>
              <a:r>
                <a:rPr lang="en-US" sz="2400">
                  <a:solidFill>
                    <a:srgbClr val="D6D6D6"/>
                  </a:solidFill>
                  <a:latin typeface="Open Sans" charset="0"/>
                  <a:cs typeface="Open Sans" charset="0"/>
                  <a:sym typeface="Open Sans" charset="0"/>
                </a:rPr>
                <a:t> </a:t>
              </a:r>
            </a:p>
            <a:p>
              <a:pPr algn="l">
                <a:defRPr/>
              </a:pPr>
              <a:endParaRPr lang="en-US" sz="2400">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defRPr/>
              </a:pPr>
              <a:endParaRPr lang="en-US" sz="2200">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a:t>
              </a:r>
              <a:endParaRPr lang="en-US">
                <a:cs typeface="Gill Sans" charset="0"/>
              </a:endParaRPr>
            </a:p>
          </p:txBody>
        </p:sp>
      </p:grpSp>
      <p:sp>
        <p:nvSpPr>
          <p:cNvPr id="1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4" name="Picture Placeholder 3"/>
          <p:cNvSpPr>
            <a:spLocks noGrp="1"/>
          </p:cNvSpPr>
          <p:nvPr>
            <p:ph type="pic" sz="quarter" idx="11"/>
          </p:nvPr>
        </p:nvSpPr>
        <p:spPr>
          <a:xfrm>
            <a:off x="1546224" y="4125913"/>
            <a:ext cx="3559175" cy="3567112"/>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1"/>
          <p:cNvSpPr>
            <a:spLocks/>
          </p:cNvSpPr>
          <p:nvPr/>
        </p:nvSpPr>
        <p:spPr bwMode="auto">
          <a:xfrm>
            <a:off x="1006475" y="723900"/>
            <a:ext cx="149955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18434" name="AutoShape 2"/>
          <p:cNvSpPr>
            <a:spLocks/>
          </p:cNvSpPr>
          <p:nvPr/>
        </p:nvSpPr>
        <p:spPr bwMode="auto">
          <a:xfrm>
            <a:off x="1016000" y="1409700"/>
            <a:ext cx="13690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8435" name="AutoShape 3"/>
          <p:cNvSpPr>
            <a:spLocks/>
          </p:cNvSpPr>
          <p:nvPr/>
        </p:nvSpPr>
        <p:spPr bwMode="auto">
          <a:xfrm>
            <a:off x="1055688" y="6902450"/>
            <a:ext cx="5308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a:t>
            </a:r>
            <a:endParaRPr lang="en-US">
              <a:cs typeface="Gill Sans" charset="0"/>
            </a:endParaRPr>
          </a:p>
        </p:txBody>
      </p:sp>
      <p:sp>
        <p:nvSpPr>
          <p:cNvPr id="18436" name="AutoShape 4"/>
          <p:cNvSpPr>
            <a:spLocks/>
          </p:cNvSpPr>
          <p:nvPr/>
        </p:nvSpPr>
        <p:spPr bwMode="auto">
          <a:xfrm>
            <a:off x="1054100" y="3378200"/>
            <a:ext cx="5295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b="1">
                <a:solidFill>
                  <a:srgbClr val="1ED2AE"/>
                </a:solidFill>
                <a:latin typeface="Open Sans" charset="0"/>
                <a:cs typeface="Open Sans" charset="0"/>
                <a:sym typeface="Open Sans" charset="0"/>
              </a:rPr>
              <a:t>The Secrets</a:t>
            </a:r>
            <a:r>
              <a:rPr lang="en-US" sz="6200">
                <a:solidFill>
                  <a:srgbClr val="1ED2AE"/>
                </a:solidFill>
                <a:latin typeface="Open Sans" charset="0"/>
                <a:cs typeface="Open Sans" charset="0"/>
                <a:sym typeface="Open Sans" charset="0"/>
              </a:rPr>
              <a:t> of Our Success Story</a:t>
            </a:r>
            <a:endParaRPr lang="en-US">
              <a:cs typeface="Gill Sans" charset="0"/>
            </a:endParaRPr>
          </a:p>
        </p:txBody>
      </p:sp>
      <p:sp>
        <p:nvSpPr>
          <p:cNvPr id="18437" name="AutoShape 5"/>
          <p:cNvSpPr>
            <a:spLocks/>
          </p:cNvSpPr>
          <p:nvPr/>
        </p:nvSpPr>
        <p:spPr bwMode="auto">
          <a:xfrm>
            <a:off x="6972300" y="3376613"/>
            <a:ext cx="6969125" cy="3649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38" name="AutoShape 6"/>
          <p:cNvSpPr>
            <a:spLocks/>
          </p:cNvSpPr>
          <p:nvPr/>
        </p:nvSpPr>
        <p:spPr bwMode="auto">
          <a:xfrm>
            <a:off x="6972300" y="7389813"/>
            <a:ext cx="6969125" cy="455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39" name="AutoShape 7"/>
          <p:cNvSpPr>
            <a:spLocks/>
          </p:cNvSpPr>
          <p:nvPr/>
        </p:nvSpPr>
        <p:spPr bwMode="auto">
          <a:xfrm>
            <a:off x="14266863" y="3354388"/>
            <a:ext cx="3322637" cy="7685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8440" name="AutoShape 8"/>
          <p:cNvSpPr>
            <a:spLocks/>
          </p:cNvSpPr>
          <p:nvPr/>
        </p:nvSpPr>
        <p:spPr bwMode="auto">
          <a:xfrm>
            <a:off x="10618788" y="3376613"/>
            <a:ext cx="3322637" cy="3649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441" name="AutoShape 9"/>
          <p:cNvSpPr>
            <a:spLocks/>
          </p:cNvSpPr>
          <p:nvPr/>
        </p:nvSpPr>
        <p:spPr bwMode="auto">
          <a:xfrm>
            <a:off x="14266863" y="7788275"/>
            <a:ext cx="3322637" cy="4154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442" name="AutoShape 10"/>
          <p:cNvSpPr>
            <a:spLocks/>
          </p:cNvSpPr>
          <p:nvPr/>
        </p:nvSpPr>
        <p:spPr bwMode="auto">
          <a:xfrm>
            <a:off x="7194550" y="500697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0888">
              <a:defRPr/>
            </a:pPr>
            <a:r>
              <a:rPr lang="en-US" sz="1800">
                <a:solidFill>
                  <a:srgbClr val="444444"/>
                </a:solidFill>
                <a:latin typeface="Open Sans" charset="0"/>
                <a:cs typeface="Open Sans" charset="0"/>
                <a:sym typeface="Open Sans" charset="0"/>
              </a:rPr>
              <a:t>Nullam id dolor id nibh ultricies vehicula ut id elit. Vestibulum id</a:t>
            </a:r>
            <a:endParaRPr lang="en-US">
              <a:cs typeface="Gill Sans" charset="0"/>
            </a:endParaRPr>
          </a:p>
        </p:txBody>
      </p:sp>
      <p:sp>
        <p:nvSpPr>
          <p:cNvPr id="18443" name="AutoShape 11"/>
          <p:cNvSpPr>
            <a:spLocks/>
          </p:cNvSpPr>
          <p:nvPr/>
        </p:nvSpPr>
        <p:spPr bwMode="auto">
          <a:xfrm>
            <a:off x="7194550" y="401002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8444" name="AutoShape 12"/>
          <p:cNvSpPr>
            <a:spLocks/>
          </p:cNvSpPr>
          <p:nvPr/>
        </p:nvSpPr>
        <p:spPr bwMode="auto">
          <a:xfrm>
            <a:off x="7204075" y="6311900"/>
            <a:ext cx="1519238" cy="466725"/>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01</a:t>
            </a:r>
            <a:endParaRPr lang="en-US">
              <a:cs typeface="Gill Sans" charset="0"/>
            </a:endParaRPr>
          </a:p>
        </p:txBody>
      </p:sp>
      <p:sp>
        <p:nvSpPr>
          <p:cNvPr id="18445" name="AutoShape 13"/>
          <p:cNvSpPr>
            <a:spLocks/>
          </p:cNvSpPr>
          <p:nvPr/>
        </p:nvSpPr>
        <p:spPr bwMode="auto">
          <a:xfrm>
            <a:off x="7194550" y="8402638"/>
            <a:ext cx="6457950" cy="2533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000">
                <a:solidFill>
                  <a:srgbClr val="444444"/>
                </a:solidFill>
                <a:latin typeface="Open Sans" charset="0"/>
                <a:cs typeface="Open Sans" charset="0"/>
                <a:sym typeface="Open Sans"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endParaRPr lang="en-US">
              <a:cs typeface="Gill Sans" charset="0"/>
            </a:endParaRPr>
          </a:p>
        </p:txBody>
      </p:sp>
      <p:sp>
        <p:nvSpPr>
          <p:cNvPr id="18446" name="AutoShape 14"/>
          <p:cNvSpPr>
            <a:spLocks/>
          </p:cNvSpPr>
          <p:nvPr/>
        </p:nvSpPr>
        <p:spPr bwMode="auto">
          <a:xfrm>
            <a:off x="7194550" y="7569200"/>
            <a:ext cx="645795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800" b="1">
                <a:solidFill>
                  <a:srgbClr val="232323"/>
                </a:solidFill>
                <a:latin typeface="Open Sans" charset="0"/>
                <a:cs typeface="Open Sans" charset="0"/>
                <a:sym typeface="Open Sans" charset="0"/>
              </a:rPr>
              <a:t>Always Dolor sit Amet</a:t>
            </a:r>
            <a:endParaRPr lang="en-US">
              <a:cs typeface="Gill Sans" charset="0"/>
            </a:endParaRPr>
          </a:p>
        </p:txBody>
      </p:sp>
      <p:sp>
        <p:nvSpPr>
          <p:cNvPr id="18447" name="AutoShape 15"/>
          <p:cNvSpPr>
            <a:spLocks/>
          </p:cNvSpPr>
          <p:nvPr/>
        </p:nvSpPr>
        <p:spPr bwMode="auto">
          <a:xfrm>
            <a:off x="12123738" y="11198225"/>
            <a:ext cx="1517650" cy="465138"/>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02</a:t>
            </a:r>
            <a:endParaRPr lang="en-US">
              <a:cs typeface="Gill Sans" charset="0"/>
            </a:endParaRPr>
          </a:p>
        </p:txBody>
      </p:sp>
      <p:sp>
        <p:nvSpPr>
          <p:cNvPr id="18448" name="AutoShape 16"/>
          <p:cNvSpPr>
            <a:spLocks/>
          </p:cNvSpPr>
          <p:nvPr/>
        </p:nvSpPr>
        <p:spPr bwMode="auto">
          <a:xfrm>
            <a:off x="15746413" y="6977063"/>
            <a:ext cx="1519237" cy="465137"/>
          </a:xfrm>
          <a:prstGeom prst="roundRect">
            <a:avLst>
              <a:gd name="adj" fmla="val 8185"/>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AAAAAA"/>
                </a:solidFill>
                <a:latin typeface="Source Sans Pro" charset="0"/>
                <a:cs typeface="Source Sans Pro" charset="0"/>
                <a:sym typeface="Source Sans Pro" charset="0"/>
              </a:rPr>
              <a:t>secret 03</a:t>
            </a:r>
            <a:endParaRPr lang="en-US">
              <a:cs typeface="Gill Sans" charset="0"/>
            </a:endParaRPr>
          </a:p>
        </p:txBody>
      </p:sp>
      <p:sp>
        <p:nvSpPr>
          <p:cNvPr id="18451" name="AutoShape 1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11</a:t>
            </a:r>
            <a:endParaRPr lang="en-US">
              <a:cs typeface="Gill Sans" charset="0"/>
            </a:endParaRPr>
          </a:p>
        </p:txBody>
      </p:sp>
      <p:sp>
        <p:nvSpPr>
          <p:cNvPr id="18452" name="AutoShape 20"/>
          <p:cNvSpPr>
            <a:spLocks/>
          </p:cNvSpPr>
          <p:nvPr/>
        </p:nvSpPr>
        <p:spPr bwMode="auto">
          <a:xfrm>
            <a:off x="14525625" y="5006975"/>
            <a:ext cx="2843213" cy="1636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8453" name="AutoShape 21"/>
          <p:cNvSpPr>
            <a:spLocks/>
          </p:cNvSpPr>
          <p:nvPr/>
        </p:nvSpPr>
        <p:spPr bwMode="auto">
          <a:xfrm>
            <a:off x="14525625" y="4010025"/>
            <a:ext cx="3076575" cy="1011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10633641" y="3354388"/>
            <a:ext cx="3307783" cy="3671887"/>
          </a:xfrm>
        </p:spPr>
      </p:sp>
      <p:sp>
        <p:nvSpPr>
          <p:cNvPr id="4" name="Picture Placeholder 3"/>
          <p:cNvSpPr>
            <a:spLocks noGrp="1"/>
          </p:cNvSpPr>
          <p:nvPr>
            <p:ph type="pic" sz="quarter" idx="12"/>
          </p:nvPr>
        </p:nvSpPr>
        <p:spPr>
          <a:xfrm>
            <a:off x="14266862" y="7788275"/>
            <a:ext cx="3322637" cy="4160838"/>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1"/>
          <p:cNvSpPr>
            <a:spLocks/>
          </p:cNvSpPr>
          <p:nvPr/>
        </p:nvSpPr>
        <p:spPr bwMode="auto">
          <a:xfrm>
            <a:off x="1006475" y="723900"/>
            <a:ext cx="15909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19458" name="AutoShape 2"/>
          <p:cNvSpPr>
            <a:spLocks/>
          </p:cNvSpPr>
          <p:nvPr/>
        </p:nvSpPr>
        <p:spPr bwMode="auto">
          <a:xfrm>
            <a:off x="1016000" y="1409700"/>
            <a:ext cx="15519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9459" name="AutoShape 3"/>
          <p:cNvSpPr>
            <a:spLocks/>
          </p:cNvSpPr>
          <p:nvPr/>
        </p:nvSpPr>
        <p:spPr bwMode="auto">
          <a:xfrm>
            <a:off x="1028700" y="3357563"/>
            <a:ext cx="7685088" cy="372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9460" name="AutoShape 4"/>
          <p:cNvSpPr>
            <a:spLocks/>
          </p:cNvSpPr>
          <p:nvPr/>
        </p:nvSpPr>
        <p:spPr bwMode="auto">
          <a:xfrm>
            <a:off x="5103813" y="4718050"/>
            <a:ext cx="3394075" cy="1293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defRPr/>
            </a:pPr>
            <a:r>
              <a:rPr lang="en-US" sz="18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9461" name="AutoShape 5"/>
          <p:cNvSpPr>
            <a:spLocks/>
          </p:cNvSpPr>
          <p:nvPr/>
        </p:nvSpPr>
        <p:spPr bwMode="auto">
          <a:xfrm>
            <a:off x="5103813" y="3819525"/>
            <a:ext cx="3394075"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9462" name="AutoShape 6"/>
          <p:cNvSpPr>
            <a:spLocks/>
          </p:cNvSpPr>
          <p:nvPr/>
        </p:nvSpPr>
        <p:spPr bwMode="auto">
          <a:xfrm>
            <a:off x="5114925" y="6102350"/>
            <a:ext cx="1674813" cy="512763"/>
          </a:xfrm>
          <a:prstGeom prst="roundRect">
            <a:avLst>
              <a:gd name="adj" fmla="val 7421"/>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42A3E8"/>
                </a:solidFill>
                <a:latin typeface="Source Sans Pro" charset="0"/>
                <a:cs typeface="Source Sans Pro" charset="0"/>
                <a:sym typeface="Source Sans Pro" charset="0"/>
              </a:rPr>
              <a:t>secret 01</a:t>
            </a:r>
            <a:endParaRPr lang="en-US">
              <a:cs typeface="Gill Sans" charset="0"/>
            </a:endParaRPr>
          </a:p>
        </p:txBody>
      </p:sp>
      <p:sp>
        <p:nvSpPr>
          <p:cNvPr id="19463" name="AutoShape 7"/>
          <p:cNvSpPr>
            <a:spLocks/>
          </p:cNvSpPr>
          <p:nvPr/>
        </p:nvSpPr>
        <p:spPr bwMode="auto">
          <a:xfrm>
            <a:off x="1028700" y="7575550"/>
            <a:ext cx="7685088" cy="372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19464" name="AutoShape 8"/>
          <p:cNvSpPr>
            <a:spLocks/>
          </p:cNvSpPr>
          <p:nvPr/>
        </p:nvSpPr>
        <p:spPr bwMode="auto">
          <a:xfrm>
            <a:off x="5105400" y="8907463"/>
            <a:ext cx="3394075" cy="1293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defRPr/>
            </a:pPr>
            <a:r>
              <a:rPr lang="en-US" sz="1800">
                <a:solidFill>
                  <a:srgbClr val="444444"/>
                </a:solidFill>
                <a:latin typeface="Open Sans" charset="0"/>
                <a:cs typeface="Open Sans" charset="0"/>
                <a:sym typeface="Open Sans" charset="0"/>
              </a:rPr>
              <a:t>Nullam id dolor id nibh ultricies vehicula ut id elit. Vestibulum id ligula porta felis euismod.</a:t>
            </a:r>
            <a:endParaRPr lang="en-US">
              <a:cs typeface="Gill Sans" charset="0"/>
            </a:endParaRPr>
          </a:p>
        </p:txBody>
      </p:sp>
      <p:sp>
        <p:nvSpPr>
          <p:cNvPr id="19465" name="AutoShape 9"/>
          <p:cNvSpPr>
            <a:spLocks/>
          </p:cNvSpPr>
          <p:nvPr/>
        </p:nvSpPr>
        <p:spPr bwMode="auto">
          <a:xfrm>
            <a:off x="5103813" y="7986713"/>
            <a:ext cx="3394075"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2600" b="1">
                <a:solidFill>
                  <a:srgbClr val="232323"/>
                </a:solidFill>
                <a:latin typeface="Open Sans" charset="0"/>
                <a:cs typeface="Open Sans" charset="0"/>
                <a:sym typeface="Open Sans" charset="0"/>
              </a:rPr>
              <a:t>Learn Lorem Ipsum</a:t>
            </a:r>
            <a:endParaRPr lang="en-US">
              <a:cs typeface="Gill Sans" charset="0"/>
            </a:endParaRPr>
          </a:p>
        </p:txBody>
      </p:sp>
      <p:sp>
        <p:nvSpPr>
          <p:cNvPr id="19466" name="AutoShape 10"/>
          <p:cNvSpPr>
            <a:spLocks/>
          </p:cNvSpPr>
          <p:nvPr/>
        </p:nvSpPr>
        <p:spPr bwMode="auto">
          <a:xfrm>
            <a:off x="5114925" y="10545763"/>
            <a:ext cx="1674813" cy="514350"/>
          </a:xfrm>
          <a:prstGeom prst="roundRect">
            <a:avLst>
              <a:gd name="adj" fmla="val 7421"/>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000">
                <a:solidFill>
                  <a:srgbClr val="42A3E8"/>
                </a:solidFill>
                <a:latin typeface="Source Sans Pro" charset="0"/>
                <a:cs typeface="Source Sans Pro" charset="0"/>
                <a:sym typeface="Source Sans Pro" charset="0"/>
              </a:rPr>
              <a:t>secret 02</a:t>
            </a:r>
            <a:endParaRPr lang="en-US">
              <a:cs typeface="Gill Sans" charset="0"/>
            </a:endParaRPr>
          </a:p>
        </p:txBody>
      </p:sp>
      <p:sp>
        <p:nvSpPr>
          <p:cNvPr id="19469" name="AutoShape 13"/>
          <p:cNvSpPr>
            <a:spLocks/>
          </p:cNvSpPr>
          <p:nvPr/>
        </p:nvSpPr>
        <p:spPr bwMode="auto">
          <a:xfrm>
            <a:off x="9182100" y="3105150"/>
            <a:ext cx="8356600" cy="3797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400" b="1">
                <a:solidFill>
                  <a:srgbClr val="46A2DE"/>
                </a:solidFill>
                <a:latin typeface="Open Sans" charset="0"/>
                <a:cs typeface="Open Sans" charset="0"/>
                <a:sym typeface="Open Sans" charset="0"/>
              </a:rPr>
              <a:t>Don</a:t>
            </a:r>
            <a:r>
              <a:rPr lang="ja-JP" altLang="en-US" sz="3400" b="1">
                <a:solidFill>
                  <a:srgbClr val="46A2DE"/>
                </a:solidFill>
                <a:latin typeface="Open Sans" charset="0"/>
                <a:cs typeface="Open Sans" charset="0"/>
                <a:sym typeface="Open Sans" charset="0"/>
              </a:rPr>
              <a:t>’</a:t>
            </a:r>
            <a:r>
              <a:rPr lang="en-US" sz="3400" b="1">
                <a:solidFill>
                  <a:srgbClr val="46A2DE"/>
                </a:solidFill>
                <a:latin typeface="Open Sans" charset="0"/>
                <a:cs typeface="Open Sans" charset="0"/>
                <a:sym typeface="Open Sans" charset="0"/>
              </a:rPr>
              <a:t>t worry about people stealing your design work. Worry about the day they stop</a:t>
            </a:r>
            <a:endParaRPr lang="en-US" sz="3600" b="1">
              <a:solidFill>
                <a:srgbClr val="46A2DE"/>
              </a:solidFill>
              <a:latin typeface="Open Sans" charset="0"/>
              <a:cs typeface="Open Sans" charset="0"/>
              <a:sym typeface="Open Sans" charset="0"/>
            </a:endParaRPr>
          </a:p>
          <a:p>
            <a:pPr algn="l">
              <a:defRPr/>
            </a:pPr>
            <a:endParaRPr lang="en-US" sz="2400" b="1">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a:t>
            </a:r>
            <a:endParaRPr lang="en-US">
              <a:cs typeface="Gill Sans" charset="0"/>
            </a:endParaRPr>
          </a:p>
        </p:txBody>
      </p:sp>
      <p:sp>
        <p:nvSpPr>
          <p:cNvPr id="19470" name="AutoShape 14"/>
          <p:cNvSpPr>
            <a:spLocks/>
          </p:cNvSpPr>
          <p:nvPr/>
        </p:nvSpPr>
        <p:spPr bwMode="auto">
          <a:xfrm>
            <a:off x="9182100" y="7353300"/>
            <a:ext cx="8356600" cy="3213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400" b="1">
                <a:solidFill>
                  <a:srgbClr val="1ED2AE"/>
                </a:solidFill>
                <a:latin typeface="Open Sans" charset="0"/>
                <a:cs typeface="Open Sans" charset="0"/>
                <a:sym typeface="Open Sans" charset="0"/>
              </a:rPr>
              <a:t>Chase the vision, not the money, the money will end up following you </a:t>
            </a:r>
            <a:endParaRPr lang="en-US" sz="3600" b="1">
              <a:solidFill>
                <a:srgbClr val="1ED2AE"/>
              </a:solidFill>
              <a:latin typeface="Open Sans" charset="0"/>
              <a:cs typeface="Open Sans" charset="0"/>
              <a:sym typeface="Open Sans" charset="0"/>
            </a:endParaRPr>
          </a:p>
          <a:p>
            <a:pPr algn="l">
              <a:defRPr/>
            </a:pPr>
            <a:endParaRPr lang="en-US" sz="2400" b="1">
              <a:solidFill>
                <a:srgbClr val="D6D6D6"/>
              </a:solidFill>
              <a:latin typeface="Open Sans" charset="0"/>
              <a:cs typeface="Open Sans" charset="0"/>
              <a:sym typeface="Open Sans" charset="0"/>
            </a:endParaRPr>
          </a:p>
          <a:p>
            <a:pPr algn="l">
              <a:defRPr/>
            </a:pPr>
            <a:r>
              <a:rPr lang="en-US" sz="2200">
                <a:solidFill>
                  <a:srgbClr val="D6D6D6"/>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a:t>
            </a:r>
            <a:endParaRPr lang="en-US">
              <a:cs typeface="Gill Sans" charset="0"/>
            </a:endParaRPr>
          </a:p>
        </p:txBody>
      </p:sp>
      <p:sp>
        <p:nvSpPr>
          <p:cNvPr id="19471" name="AutoShape 1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12</a:t>
            </a:r>
            <a:endParaRPr lang="en-US">
              <a:cs typeface="Gill Sans" charset="0"/>
            </a:endParaRPr>
          </a:p>
        </p:txBody>
      </p:sp>
      <p:sp>
        <p:nvSpPr>
          <p:cNvPr id="17" name="Rectangle 16"/>
          <p:cNvSpPr/>
          <p:nvPr/>
        </p:nvSpPr>
        <p:spPr bwMode="auto">
          <a:xfrm>
            <a:off x="914400" y="3352800"/>
            <a:ext cx="3733800" cy="3733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8" name="Rectangle 17"/>
          <p:cNvSpPr/>
          <p:nvPr/>
        </p:nvSpPr>
        <p:spPr bwMode="auto">
          <a:xfrm>
            <a:off x="914400" y="7543800"/>
            <a:ext cx="3733800" cy="3733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912812" y="7543799"/>
            <a:ext cx="3722687" cy="3777343"/>
          </a:xfrm>
        </p:spPr>
      </p:sp>
      <p:sp>
        <p:nvSpPr>
          <p:cNvPr id="4" name="Picture Placeholder 3"/>
          <p:cNvSpPr>
            <a:spLocks noGrp="1"/>
          </p:cNvSpPr>
          <p:nvPr>
            <p:ph type="pic" sz="quarter" idx="12"/>
          </p:nvPr>
        </p:nvSpPr>
        <p:spPr>
          <a:xfrm>
            <a:off x="914399" y="3352800"/>
            <a:ext cx="3721101" cy="372586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1006475" y="723900"/>
            <a:ext cx="12557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Timeline</a:t>
            </a:r>
            <a:endParaRPr lang="en-US" dirty="0">
              <a:cs typeface="Gill Sans" charset="0"/>
            </a:endParaRPr>
          </a:p>
        </p:txBody>
      </p:sp>
      <p:sp>
        <p:nvSpPr>
          <p:cNvPr id="20482" name="AutoShape 2"/>
          <p:cNvSpPr>
            <a:spLocks/>
          </p:cNvSpPr>
          <p:nvPr/>
        </p:nvSpPr>
        <p:spPr bwMode="auto">
          <a:xfrm>
            <a:off x="1016000" y="1409700"/>
            <a:ext cx="12623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20483" name="AutoShape 3"/>
          <p:cNvSpPr>
            <a:spLocks/>
          </p:cNvSpPr>
          <p:nvPr/>
        </p:nvSpPr>
        <p:spPr bwMode="auto">
          <a:xfrm>
            <a:off x="-90489" y="7543800"/>
            <a:ext cx="2582863"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4" name="AutoShape 4"/>
          <p:cNvSpPr>
            <a:spLocks/>
          </p:cNvSpPr>
          <p:nvPr/>
        </p:nvSpPr>
        <p:spPr bwMode="auto">
          <a:xfrm>
            <a:off x="2511425" y="7543800"/>
            <a:ext cx="5840413"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5" name="AutoShape 5"/>
          <p:cNvSpPr>
            <a:spLocks/>
          </p:cNvSpPr>
          <p:nvPr/>
        </p:nvSpPr>
        <p:spPr bwMode="auto">
          <a:xfrm>
            <a:off x="8370888" y="7543800"/>
            <a:ext cx="74549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6" name="AutoShape 6"/>
          <p:cNvSpPr>
            <a:spLocks/>
          </p:cNvSpPr>
          <p:nvPr/>
        </p:nvSpPr>
        <p:spPr bwMode="auto">
          <a:xfrm>
            <a:off x="15849600" y="7543800"/>
            <a:ext cx="2438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0487" name="AutoShape 7"/>
          <p:cNvSpPr>
            <a:spLocks/>
          </p:cNvSpPr>
          <p:nvPr/>
        </p:nvSpPr>
        <p:spPr bwMode="auto">
          <a:xfrm rot="10800000" flipH="1">
            <a:off x="110109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88" name="AutoShape 8"/>
          <p:cNvSpPr>
            <a:spLocks/>
          </p:cNvSpPr>
          <p:nvPr/>
        </p:nvSpPr>
        <p:spPr bwMode="auto">
          <a:xfrm rot="10800000" flipH="1">
            <a:off x="44323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89" name="AutoShape 9"/>
          <p:cNvSpPr>
            <a:spLocks/>
          </p:cNvSpPr>
          <p:nvPr/>
        </p:nvSpPr>
        <p:spPr bwMode="auto">
          <a:xfrm>
            <a:off x="995363" y="3317875"/>
            <a:ext cx="5835650"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90" name="AutoShape 10"/>
          <p:cNvSpPr>
            <a:spLocks/>
          </p:cNvSpPr>
          <p:nvPr/>
        </p:nvSpPr>
        <p:spPr bwMode="auto">
          <a:xfrm>
            <a:off x="7937500" y="3327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50800" tIns="50800" rIns="50800" bIns="50800" anchor="ctr"/>
          <a:lstStyle/>
          <a:p>
            <a:pPr>
              <a:defRPr/>
            </a:pPr>
            <a:endParaRPr lang="en-US">
              <a:cs typeface="Gill Sans" charset="0"/>
            </a:endParaRPr>
          </a:p>
        </p:txBody>
      </p:sp>
      <p:sp>
        <p:nvSpPr>
          <p:cNvPr id="20491" name="AutoShape 11"/>
          <p:cNvSpPr>
            <a:spLocks/>
          </p:cNvSpPr>
          <p:nvPr/>
        </p:nvSpPr>
        <p:spPr bwMode="auto">
          <a:xfrm>
            <a:off x="18780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492" name="AutoShape 12"/>
          <p:cNvSpPr>
            <a:spLocks/>
          </p:cNvSpPr>
          <p:nvPr/>
        </p:nvSpPr>
        <p:spPr bwMode="auto">
          <a:xfrm>
            <a:off x="20812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nvGrpSpPr>
          <p:cNvPr id="20493" name="Group 13"/>
          <p:cNvGrpSpPr>
            <a:grpSpLocks/>
          </p:cNvGrpSpPr>
          <p:nvPr/>
        </p:nvGrpSpPr>
        <p:grpSpPr bwMode="auto">
          <a:xfrm>
            <a:off x="4178300" y="3738563"/>
            <a:ext cx="2311400" cy="2381250"/>
            <a:chOff x="3111500" y="273049"/>
            <a:chExt cx="2311400" cy="2381251"/>
          </a:xfrm>
        </p:grpSpPr>
        <p:sp>
          <p:nvSpPr>
            <p:cNvPr id="20495" name="AutoShape 15"/>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496" name="AutoShape 16"/>
            <p:cNvSpPr>
              <a:spLocks/>
            </p:cNvSpPr>
            <p:nvPr/>
          </p:nvSpPr>
          <p:spPr bwMode="auto">
            <a:xfrm>
              <a:off x="3111500" y="273049"/>
              <a:ext cx="1970088" cy="1206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00CBA1"/>
                  </a:solidFill>
                  <a:latin typeface="Open Sans" charset="0"/>
                  <a:cs typeface="Open Sans" charset="0"/>
                  <a:sym typeface="Open Sans" charset="0"/>
                </a:rPr>
                <a:t>2011</a:t>
              </a:r>
              <a:endParaRPr lang="en-US">
                <a:cs typeface="Gill Sans" charset="0"/>
              </a:endParaRPr>
            </a:p>
          </p:txBody>
        </p:sp>
      </p:grpSp>
      <p:grpSp>
        <p:nvGrpSpPr>
          <p:cNvPr id="20494" name="Group 17"/>
          <p:cNvGrpSpPr>
            <a:grpSpLocks/>
          </p:cNvGrpSpPr>
          <p:nvPr/>
        </p:nvGrpSpPr>
        <p:grpSpPr bwMode="auto">
          <a:xfrm>
            <a:off x="11137900" y="3738563"/>
            <a:ext cx="2311400" cy="2381250"/>
            <a:chOff x="3111500" y="273049"/>
            <a:chExt cx="2311400" cy="2381251"/>
          </a:xfrm>
        </p:grpSpPr>
        <p:sp>
          <p:nvSpPr>
            <p:cNvPr id="20499" name="AutoShape 19"/>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0" name="AutoShape 20"/>
            <p:cNvSpPr>
              <a:spLocks/>
            </p:cNvSpPr>
            <p:nvPr/>
          </p:nvSpPr>
          <p:spPr bwMode="auto">
            <a:xfrm>
              <a:off x="3111500" y="273049"/>
              <a:ext cx="1970088" cy="1206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42A3E8"/>
                  </a:solidFill>
                  <a:latin typeface="Open Sans" charset="0"/>
                  <a:cs typeface="Open Sans" charset="0"/>
                  <a:sym typeface="Open Sans" charset="0"/>
                </a:rPr>
                <a:t>2013</a:t>
              </a:r>
              <a:endParaRPr lang="en-US">
                <a:cs typeface="Gill Sans" charset="0"/>
              </a:endParaRPr>
            </a:p>
          </p:txBody>
        </p:sp>
      </p:grpSp>
      <p:sp>
        <p:nvSpPr>
          <p:cNvPr id="20502" name="AutoShape 22"/>
          <p:cNvSpPr>
            <a:spLocks/>
          </p:cNvSpPr>
          <p:nvPr/>
        </p:nvSpPr>
        <p:spPr bwMode="auto">
          <a:xfrm>
            <a:off x="76327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3" name="AutoShape 23"/>
          <p:cNvSpPr>
            <a:spLocks/>
          </p:cNvSpPr>
          <p:nvPr/>
        </p:nvSpPr>
        <p:spPr bwMode="auto">
          <a:xfrm>
            <a:off x="76327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00CBA1"/>
                </a:solidFill>
                <a:latin typeface="Open Sans" charset="0"/>
                <a:cs typeface="Open Sans" charset="0"/>
                <a:sym typeface="Open Sans" charset="0"/>
              </a:rPr>
              <a:t>2012</a:t>
            </a:r>
            <a:endParaRPr lang="en-US">
              <a:cs typeface="Gill Sans" charset="0"/>
            </a:endParaRPr>
          </a:p>
        </p:txBody>
      </p:sp>
      <p:sp>
        <p:nvSpPr>
          <p:cNvPr id="20505" name="AutoShape 25"/>
          <p:cNvSpPr>
            <a:spLocks/>
          </p:cNvSpPr>
          <p:nvPr/>
        </p:nvSpPr>
        <p:spPr bwMode="auto">
          <a:xfrm>
            <a:off x="142113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444444"/>
                </a:solidFill>
                <a:latin typeface="Open Sans" charset="0"/>
                <a:cs typeface="Open Sans" charset="0"/>
                <a:sym typeface="Open Sans" charset="0"/>
              </a:rPr>
              <a:t>Description </a:t>
            </a:r>
          </a:p>
          <a:p>
            <a:pPr algn="l">
              <a:defRPr/>
            </a:pPr>
            <a:r>
              <a:rPr lang="en-US" sz="2100">
                <a:solidFill>
                  <a:srgbClr val="444444"/>
                </a:solidFill>
                <a:latin typeface="Open Sans" charset="0"/>
                <a:cs typeface="Open Sans" charset="0"/>
                <a:sym typeface="Open Sans" charset="0"/>
              </a:rPr>
              <a:t>Nullam id dolor id nibh ultricies.</a:t>
            </a:r>
            <a:endParaRPr lang="en-US">
              <a:cs typeface="Gill Sans" charset="0"/>
            </a:endParaRPr>
          </a:p>
        </p:txBody>
      </p:sp>
      <p:sp>
        <p:nvSpPr>
          <p:cNvPr id="20506" name="AutoShape 26"/>
          <p:cNvSpPr>
            <a:spLocks/>
          </p:cNvSpPr>
          <p:nvPr/>
        </p:nvSpPr>
        <p:spPr bwMode="auto">
          <a:xfrm>
            <a:off x="142113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687878"/>
                </a:solidFill>
                <a:latin typeface="Open Sans" charset="0"/>
                <a:cs typeface="Open Sans" charset="0"/>
                <a:sym typeface="Open Sans" charset="0"/>
              </a:rPr>
              <a:t>2014</a:t>
            </a:r>
            <a:endParaRPr lang="en-US">
              <a:cs typeface="Gill Sans" charset="0"/>
            </a:endParaRPr>
          </a:p>
        </p:txBody>
      </p:sp>
      <p:sp>
        <p:nvSpPr>
          <p:cNvPr id="20507" name="AutoShape 27"/>
          <p:cNvSpPr>
            <a:spLocks/>
          </p:cNvSpPr>
          <p:nvPr/>
        </p:nvSpPr>
        <p:spPr bwMode="auto">
          <a:xfrm>
            <a:off x="154162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08" name="AutoShape 28"/>
          <p:cNvSpPr>
            <a:spLocks/>
          </p:cNvSpPr>
          <p:nvPr/>
        </p:nvSpPr>
        <p:spPr bwMode="auto">
          <a:xfrm>
            <a:off x="156194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09" name="AutoShape 29"/>
          <p:cNvSpPr>
            <a:spLocks/>
          </p:cNvSpPr>
          <p:nvPr/>
        </p:nvSpPr>
        <p:spPr bwMode="auto">
          <a:xfrm>
            <a:off x="14560550" y="541020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D6D6D6"/>
                </a:solidFill>
                <a:latin typeface="Open Sans" charset="0"/>
                <a:cs typeface="Open Sans" charset="0"/>
                <a:sym typeface="Open Sans" charset="0"/>
              </a:rPr>
              <a:t>2015</a:t>
            </a:r>
            <a:endParaRPr lang="en-US">
              <a:cs typeface="Gill Sans" charset="0"/>
            </a:endParaRPr>
          </a:p>
        </p:txBody>
      </p:sp>
      <p:grpSp>
        <p:nvGrpSpPr>
          <p:cNvPr id="2" name="Group 30"/>
          <p:cNvGrpSpPr>
            <a:grpSpLocks/>
          </p:cNvGrpSpPr>
          <p:nvPr/>
        </p:nvGrpSpPr>
        <p:grpSpPr bwMode="auto">
          <a:xfrm>
            <a:off x="14839950" y="4392613"/>
            <a:ext cx="1485900" cy="927100"/>
            <a:chOff x="0" y="0"/>
            <a:chExt cx="1485900" cy="927101"/>
          </a:xfrm>
        </p:grpSpPr>
        <p:sp>
          <p:nvSpPr>
            <p:cNvPr id="20511" name="AutoShape 31"/>
            <p:cNvSpPr>
              <a:spLocks/>
            </p:cNvSpPr>
            <p:nvPr/>
          </p:nvSpPr>
          <p:spPr bwMode="auto">
            <a:xfrm>
              <a:off x="0" y="0"/>
              <a:ext cx="1485900" cy="927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512" name="AutoShape 32"/>
            <p:cNvSpPr>
              <a:spLocks/>
            </p:cNvSpPr>
            <p:nvPr/>
          </p:nvSpPr>
          <p:spPr bwMode="auto">
            <a:xfrm>
              <a:off x="558800" y="277812"/>
              <a:ext cx="207963" cy="209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513" name="AutoShape 33"/>
            <p:cNvSpPr>
              <a:spLocks/>
            </p:cNvSpPr>
            <p:nvPr/>
          </p:nvSpPr>
          <p:spPr bwMode="auto">
            <a:xfrm>
              <a:off x="419100" y="139700"/>
              <a:ext cx="650875" cy="649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20514" name="AutoShape 34"/>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13</a:t>
            </a:r>
            <a:endParaRPr lang="en-US">
              <a:cs typeface="Gill Sans" charset="0"/>
            </a:endParaRPr>
          </a:p>
        </p:txBody>
      </p:sp>
      <p:sp>
        <p:nvSpPr>
          <p:cNvPr id="20515" name="AutoShape 35"/>
          <p:cNvSpPr>
            <a:spLocks/>
          </p:cNvSpPr>
          <p:nvPr/>
        </p:nvSpPr>
        <p:spPr bwMode="auto">
          <a:xfrm>
            <a:off x="53324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6" name="AutoShape 36"/>
          <p:cNvSpPr>
            <a:spLocks/>
          </p:cNvSpPr>
          <p:nvPr/>
        </p:nvSpPr>
        <p:spPr bwMode="auto">
          <a:xfrm>
            <a:off x="55356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7" name="AutoShape 37"/>
          <p:cNvSpPr>
            <a:spLocks/>
          </p:cNvSpPr>
          <p:nvPr/>
        </p:nvSpPr>
        <p:spPr bwMode="auto">
          <a:xfrm>
            <a:off x="8786813" y="7275513"/>
            <a:ext cx="712787" cy="7127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8" name="AutoShape 38"/>
          <p:cNvSpPr>
            <a:spLocks/>
          </p:cNvSpPr>
          <p:nvPr/>
        </p:nvSpPr>
        <p:spPr bwMode="auto">
          <a:xfrm>
            <a:off x="8990013" y="7480300"/>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19" name="AutoShape 39"/>
          <p:cNvSpPr>
            <a:spLocks/>
          </p:cNvSpPr>
          <p:nvPr/>
        </p:nvSpPr>
        <p:spPr bwMode="auto">
          <a:xfrm>
            <a:off x="12101513" y="7269163"/>
            <a:ext cx="712787"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0520" name="AutoShape 40"/>
          <p:cNvSpPr>
            <a:spLocks/>
          </p:cNvSpPr>
          <p:nvPr/>
        </p:nvSpPr>
        <p:spPr bwMode="auto">
          <a:xfrm>
            <a:off x="12304713" y="7472363"/>
            <a:ext cx="306387"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42" name="Rectangle 41"/>
          <p:cNvSpPr/>
          <p:nvPr/>
        </p:nvSpPr>
        <p:spPr bwMode="auto">
          <a:xfrm>
            <a:off x="1066800" y="34290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3" name="Rectangle 42"/>
          <p:cNvSpPr/>
          <p:nvPr/>
        </p:nvSpPr>
        <p:spPr bwMode="auto">
          <a:xfrm>
            <a:off x="8001000" y="34290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4" name="Rectangle 43"/>
          <p:cNvSpPr/>
          <p:nvPr/>
        </p:nvSpPr>
        <p:spPr bwMode="auto">
          <a:xfrm>
            <a:off x="4495800" y="85344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5" name="Rectangle 44"/>
          <p:cNvSpPr/>
          <p:nvPr/>
        </p:nvSpPr>
        <p:spPr bwMode="auto">
          <a:xfrm>
            <a:off x="11125200" y="8534400"/>
            <a:ext cx="2819400" cy="29718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0"/>
          </p:nvPr>
        </p:nvSpPr>
        <p:spPr>
          <a:xfrm>
            <a:off x="8000207" y="3449637"/>
            <a:ext cx="2815430" cy="2922588"/>
          </a:xfrm>
        </p:spPr>
      </p:sp>
      <p:sp>
        <p:nvSpPr>
          <p:cNvPr id="4" name="Picture Placeholder 3"/>
          <p:cNvSpPr>
            <a:spLocks noGrp="1"/>
          </p:cNvSpPr>
          <p:nvPr>
            <p:ph type="pic" sz="quarter" idx="11"/>
          </p:nvPr>
        </p:nvSpPr>
        <p:spPr>
          <a:xfrm>
            <a:off x="1066800" y="3439887"/>
            <a:ext cx="2819399" cy="2960914"/>
          </a:xfrm>
        </p:spPr>
      </p:sp>
      <p:sp>
        <p:nvSpPr>
          <p:cNvPr id="5" name="Picture Placeholder 4"/>
          <p:cNvSpPr>
            <a:spLocks noGrp="1"/>
          </p:cNvSpPr>
          <p:nvPr>
            <p:ph type="pic" sz="quarter" idx="12"/>
          </p:nvPr>
        </p:nvSpPr>
        <p:spPr>
          <a:xfrm>
            <a:off x="11125200" y="8529638"/>
            <a:ext cx="2819400" cy="2976562"/>
          </a:xfrm>
        </p:spPr>
      </p:sp>
      <p:sp>
        <p:nvSpPr>
          <p:cNvPr id="6" name="Picture Placeholder 5"/>
          <p:cNvSpPr>
            <a:spLocks noGrp="1"/>
          </p:cNvSpPr>
          <p:nvPr>
            <p:ph type="pic" sz="quarter" idx="13"/>
          </p:nvPr>
        </p:nvSpPr>
        <p:spPr>
          <a:xfrm>
            <a:off x="4495799" y="8534400"/>
            <a:ext cx="2814637" cy="29718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1"/>
          <p:cNvSpPr>
            <a:spLocks/>
          </p:cNvSpPr>
          <p:nvPr/>
        </p:nvSpPr>
        <p:spPr bwMode="auto">
          <a:xfrm>
            <a:off x="1006475" y="723900"/>
            <a:ext cx="118713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Timeline</a:t>
            </a:r>
            <a:endParaRPr lang="en-US" dirty="0">
              <a:cs typeface="Gill Sans" charset="0"/>
            </a:endParaRPr>
          </a:p>
        </p:txBody>
      </p:sp>
      <p:sp>
        <p:nvSpPr>
          <p:cNvPr id="21506" name="AutoShape 2"/>
          <p:cNvSpPr>
            <a:spLocks/>
          </p:cNvSpPr>
          <p:nvPr/>
        </p:nvSpPr>
        <p:spPr bwMode="auto">
          <a:xfrm>
            <a:off x="1016000" y="1409700"/>
            <a:ext cx="143002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21507" name="AutoShape 3"/>
          <p:cNvSpPr>
            <a:spLocks/>
          </p:cNvSpPr>
          <p:nvPr/>
        </p:nvSpPr>
        <p:spPr bwMode="auto">
          <a:xfrm>
            <a:off x="5372100" y="9769475"/>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687878"/>
                </a:solidFill>
                <a:latin typeface="Open Sans" charset="0"/>
                <a:cs typeface="Open Sans" charset="0"/>
                <a:sym typeface="Open Sans" charset="0"/>
              </a:rPr>
              <a:t>2012</a:t>
            </a:r>
            <a:endParaRPr lang="en-US">
              <a:cs typeface="Gill Sans" charset="0"/>
            </a:endParaRPr>
          </a:p>
        </p:txBody>
      </p:sp>
      <p:sp>
        <p:nvSpPr>
          <p:cNvPr id="21508" name="AutoShape 4"/>
          <p:cNvSpPr>
            <a:spLocks/>
          </p:cNvSpPr>
          <p:nvPr/>
        </p:nvSpPr>
        <p:spPr bwMode="auto">
          <a:xfrm>
            <a:off x="2036763" y="10718800"/>
            <a:ext cx="1738312"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9390C5"/>
                </a:solidFill>
                <a:latin typeface="Open Sans" charset="0"/>
                <a:cs typeface="Open Sans" charset="0"/>
                <a:sym typeface="Open Sans" charset="0"/>
              </a:rPr>
              <a:t>2011</a:t>
            </a:r>
            <a:endParaRPr lang="en-US">
              <a:cs typeface="Gill Sans" charset="0"/>
            </a:endParaRPr>
          </a:p>
        </p:txBody>
      </p:sp>
      <p:sp>
        <p:nvSpPr>
          <p:cNvPr id="21509" name="AutoShape 5"/>
          <p:cNvSpPr>
            <a:spLocks/>
          </p:cNvSpPr>
          <p:nvPr/>
        </p:nvSpPr>
        <p:spPr bwMode="auto">
          <a:xfrm>
            <a:off x="8731250" y="8826500"/>
            <a:ext cx="1738313"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42A3E8"/>
                </a:solidFill>
                <a:latin typeface="Open Sans" charset="0"/>
                <a:cs typeface="Open Sans" charset="0"/>
                <a:sym typeface="Open Sans" charset="0"/>
              </a:rPr>
              <a:t>2013</a:t>
            </a:r>
            <a:endParaRPr lang="en-US">
              <a:cs typeface="Gill Sans" charset="0"/>
            </a:endParaRPr>
          </a:p>
        </p:txBody>
      </p:sp>
      <p:sp>
        <p:nvSpPr>
          <p:cNvPr id="21510" name="AutoShape 6"/>
          <p:cNvSpPr>
            <a:spLocks/>
          </p:cNvSpPr>
          <p:nvPr/>
        </p:nvSpPr>
        <p:spPr bwMode="auto">
          <a:xfrm>
            <a:off x="11963400" y="7893050"/>
            <a:ext cx="1738313"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b="1">
                <a:solidFill>
                  <a:srgbClr val="00CBA1"/>
                </a:solidFill>
                <a:latin typeface="Open Sans" charset="0"/>
                <a:cs typeface="Open Sans" charset="0"/>
                <a:sym typeface="Open Sans" charset="0"/>
              </a:rPr>
              <a:t>2014</a:t>
            </a:r>
            <a:endParaRPr lang="en-US">
              <a:cs typeface="Gill Sans" charset="0"/>
            </a:endParaRPr>
          </a:p>
        </p:txBody>
      </p:sp>
      <p:sp>
        <p:nvSpPr>
          <p:cNvPr id="21511" name="AutoShape 7"/>
          <p:cNvSpPr>
            <a:spLocks/>
          </p:cNvSpPr>
          <p:nvPr/>
        </p:nvSpPr>
        <p:spPr bwMode="auto">
          <a:xfrm>
            <a:off x="15138400" y="70040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a:solidFill>
                  <a:srgbClr val="C0C0C0"/>
                </a:solidFill>
                <a:latin typeface="Open Sans" charset="0"/>
                <a:cs typeface="Open Sans" charset="0"/>
                <a:sym typeface="Open Sans" charset="0"/>
              </a:rPr>
              <a:t>2015</a:t>
            </a:r>
            <a:endParaRPr lang="en-US">
              <a:cs typeface="Gill Sans" charset="0"/>
            </a:endParaRPr>
          </a:p>
        </p:txBody>
      </p:sp>
      <p:sp>
        <p:nvSpPr>
          <p:cNvPr id="21512" name="AutoShape 8"/>
          <p:cNvSpPr>
            <a:spLocks/>
          </p:cNvSpPr>
          <p:nvPr/>
        </p:nvSpPr>
        <p:spPr bwMode="auto">
          <a:xfrm>
            <a:off x="1033463" y="82423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13" name="AutoShape 9"/>
          <p:cNvSpPr>
            <a:spLocks/>
          </p:cNvSpPr>
          <p:nvPr/>
        </p:nvSpPr>
        <p:spPr bwMode="auto">
          <a:xfrm>
            <a:off x="11912600" y="5194300"/>
            <a:ext cx="30353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14" name="AutoShape 10"/>
          <p:cNvSpPr>
            <a:spLocks/>
          </p:cNvSpPr>
          <p:nvPr/>
        </p:nvSpPr>
        <p:spPr bwMode="auto">
          <a:xfrm>
            <a:off x="4635500" y="70612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grpSp>
        <p:nvGrpSpPr>
          <p:cNvPr id="21515" name="Group 11"/>
          <p:cNvGrpSpPr>
            <a:grpSpLocks/>
          </p:cNvGrpSpPr>
          <p:nvPr/>
        </p:nvGrpSpPr>
        <p:grpSpPr bwMode="auto">
          <a:xfrm>
            <a:off x="14795500" y="5053013"/>
            <a:ext cx="1257300" cy="787400"/>
            <a:chOff x="0" y="0"/>
            <a:chExt cx="1257302" cy="787401"/>
          </a:xfrm>
        </p:grpSpPr>
        <p:sp>
          <p:nvSpPr>
            <p:cNvPr id="21516" name="AutoShape 12"/>
            <p:cNvSpPr>
              <a:spLocks/>
            </p:cNvSpPr>
            <p:nvPr/>
          </p:nvSpPr>
          <p:spPr bwMode="auto">
            <a:xfrm>
              <a:off x="0" y="0"/>
              <a:ext cx="1257302" cy="787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1517" name="AutoShape 13"/>
            <p:cNvSpPr>
              <a:spLocks/>
            </p:cNvSpPr>
            <p:nvPr/>
          </p:nvSpPr>
          <p:spPr bwMode="auto">
            <a:xfrm>
              <a:off x="471489" y="236537"/>
              <a:ext cx="177800" cy="177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 name="AutoShape 14"/>
            <p:cNvSpPr>
              <a:spLocks/>
            </p:cNvSpPr>
            <p:nvPr/>
          </p:nvSpPr>
          <p:spPr bwMode="auto">
            <a:xfrm>
              <a:off x="354014" y="117475"/>
              <a:ext cx="550863" cy="552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C0C0C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21522" name="AutoShape 18"/>
          <p:cNvSpPr>
            <a:spLocks/>
          </p:cNvSpPr>
          <p:nvPr/>
        </p:nvSpPr>
        <p:spPr bwMode="auto">
          <a:xfrm>
            <a:off x="8286750" y="58166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500" b="1">
                <a:solidFill>
                  <a:srgbClr val="D6D6D6"/>
                </a:solidFill>
                <a:latin typeface="Open Sans" charset="0"/>
                <a:cs typeface="Open Sans" charset="0"/>
                <a:sym typeface="Open Sans" charset="0"/>
              </a:rPr>
              <a:t>Description</a:t>
            </a:r>
            <a:r>
              <a:rPr lang="en-US" sz="2100" b="1">
                <a:solidFill>
                  <a:srgbClr val="D6D6D6"/>
                </a:solidFill>
                <a:latin typeface="Open Sans" charset="0"/>
                <a:cs typeface="Open Sans" charset="0"/>
                <a:sym typeface="Open Sans" charset="0"/>
              </a:rPr>
              <a:t> </a:t>
            </a:r>
          </a:p>
          <a:p>
            <a:pPr algn="l">
              <a:defRPr/>
            </a:pPr>
            <a:r>
              <a:rPr lang="en-US" sz="21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21524" name="AutoShape 2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14</a:t>
            </a:r>
            <a:endParaRPr lang="en-US">
              <a:cs typeface="Gill Sans" charset="0"/>
            </a:endParaRPr>
          </a:p>
        </p:txBody>
      </p:sp>
      <p:grpSp>
        <p:nvGrpSpPr>
          <p:cNvPr id="21518" name="Group 21"/>
          <p:cNvGrpSpPr>
            <a:grpSpLocks/>
          </p:cNvGrpSpPr>
          <p:nvPr/>
        </p:nvGrpSpPr>
        <p:grpSpPr bwMode="auto">
          <a:xfrm rot="-947622">
            <a:off x="-1919288" y="7870825"/>
            <a:ext cx="25500013" cy="152400"/>
            <a:chOff x="0" y="0"/>
            <a:chExt cx="25501600" cy="152400"/>
          </a:xfrm>
        </p:grpSpPr>
        <p:sp>
          <p:nvSpPr>
            <p:cNvPr id="21526" name="AutoShape 22"/>
            <p:cNvSpPr>
              <a:spLocks/>
            </p:cNvSpPr>
            <p:nvPr/>
          </p:nvSpPr>
          <p:spPr bwMode="auto">
            <a:xfrm>
              <a:off x="-1172" y="-3310"/>
              <a:ext cx="4283342"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7" name="AutoShape 23"/>
            <p:cNvSpPr>
              <a:spLocks/>
            </p:cNvSpPr>
            <p:nvPr/>
          </p:nvSpPr>
          <p:spPr bwMode="auto">
            <a:xfrm>
              <a:off x="4301346" y="-4769"/>
              <a:ext cx="5840775"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8" name="AutoShape 24"/>
            <p:cNvSpPr>
              <a:spLocks/>
            </p:cNvSpPr>
            <p:nvPr/>
          </p:nvSpPr>
          <p:spPr bwMode="auto">
            <a:xfrm>
              <a:off x="10158079" y="-2350"/>
              <a:ext cx="7455364"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1529" name="AutoShape 25"/>
            <p:cNvSpPr>
              <a:spLocks/>
            </p:cNvSpPr>
            <p:nvPr/>
          </p:nvSpPr>
          <p:spPr bwMode="auto">
            <a:xfrm>
              <a:off x="17639373" y="-16"/>
              <a:ext cx="7861789"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21530" name="AutoShape 26"/>
          <p:cNvSpPr>
            <a:spLocks/>
          </p:cNvSpPr>
          <p:nvPr/>
        </p:nvSpPr>
        <p:spPr bwMode="auto">
          <a:xfrm rot="20652378">
            <a:off x="2082800" y="9979025"/>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1" name="AutoShape 27"/>
          <p:cNvSpPr>
            <a:spLocks/>
          </p:cNvSpPr>
          <p:nvPr/>
        </p:nvSpPr>
        <p:spPr bwMode="auto">
          <a:xfrm rot="20652378">
            <a:off x="2286000" y="10182225"/>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2" name="AutoShape 28"/>
          <p:cNvSpPr>
            <a:spLocks/>
          </p:cNvSpPr>
          <p:nvPr/>
        </p:nvSpPr>
        <p:spPr bwMode="auto">
          <a:xfrm rot="20652378">
            <a:off x="15109825" y="6292850"/>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3" name="AutoShape 29"/>
          <p:cNvSpPr>
            <a:spLocks/>
          </p:cNvSpPr>
          <p:nvPr/>
        </p:nvSpPr>
        <p:spPr bwMode="auto">
          <a:xfrm rot="20652378">
            <a:off x="15313025" y="6496050"/>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4" name="AutoShape 30"/>
          <p:cNvSpPr>
            <a:spLocks/>
          </p:cNvSpPr>
          <p:nvPr/>
        </p:nvSpPr>
        <p:spPr bwMode="auto">
          <a:xfrm rot="20652378">
            <a:off x="5405438" y="9037638"/>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5" name="AutoShape 31"/>
          <p:cNvSpPr>
            <a:spLocks/>
          </p:cNvSpPr>
          <p:nvPr/>
        </p:nvSpPr>
        <p:spPr bwMode="auto">
          <a:xfrm rot="20652378">
            <a:off x="5608638" y="9240838"/>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6" name="AutoShape 32"/>
          <p:cNvSpPr>
            <a:spLocks/>
          </p:cNvSpPr>
          <p:nvPr/>
        </p:nvSpPr>
        <p:spPr bwMode="auto">
          <a:xfrm rot="20652378">
            <a:off x="8729663" y="8097838"/>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7" name="AutoShape 33"/>
          <p:cNvSpPr>
            <a:spLocks/>
          </p:cNvSpPr>
          <p:nvPr/>
        </p:nvSpPr>
        <p:spPr bwMode="auto">
          <a:xfrm rot="20652378">
            <a:off x="8932863" y="8301038"/>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8" name="AutoShape 34"/>
          <p:cNvSpPr>
            <a:spLocks/>
          </p:cNvSpPr>
          <p:nvPr/>
        </p:nvSpPr>
        <p:spPr bwMode="auto">
          <a:xfrm rot="20652378">
            <a:off x="11917363" y="7188200"/>
            <a:ext cx="711200" cy="7112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alpha val="29999"/>
            </a:srgbClr>
          </a:solidFill>
          <a:ln w="25400" cap="flat" cmpd="sng">
            <a:solidFill>
              <a:srgbClr val="FFFFFF">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1539" name="AutoShape 35"/>
          <p:cNvSpPr>
            <a:spLocks/>
          </p:cNvSpPr>
          <p:nvPr/>
        </p:nvSpPr>
        <p:spPr bwMode="auto">
          <a:xfrm rot="20652378">
            <a:off x="12120563" y="7391400"/>
            <a:ext cx="304800" cy="304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FFFFF"/>
          </a:solidFill>
          <a:ln w="25400" cap="flat" cmpd="sng">
            <a:solidFill>
              <a:srgbClr val="FFFFF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37" name="Rectangular Callout 4"/>
          <p:cNvSpPr/>
          <p:nvPr/>
        </p:nvSpPr>
        <p:spPr bwMode="auto">
          <a:xfrm>
            <a:off x="10668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8" name="Rectangular Callout 4"/>
          <p:cNvSpPr/>
          <p:nvPr/>
        </p:nvSpPr>
        <p:spPr bwMode="auto">
          <a:xfrm>
            <a:off x="4648200" y="4876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9" name="Rectangular Callout 4"/>
          <p:cNvSpPr/>
          <p:nvPr/>
        </p:nvSpPr>
        <p:spPr bwMode="auto">
          <a:xfrm>
            <a:off x="8305800" y="36576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0" name="Rectangular Callout 4"/>
          <p:cNvSpPr/>
          <p:nvPr/>
        </p:nvSpPr>
        <p:spPr bwMode="auto">
          <a:xfrm flipV="1">
            <a:off x="11963400" y="91440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0"/>
          </p:nvPr>
        </p:nvSpPr>
        <p:spPr>
          <a:xfrm>
            <a:off x="4748086" y="4991654"/>
            <a:ext cx="2514866" cy="1698217"/>
          </a:xfrm>
        </p:spPr>
      </p:sp>
      <p:sp>
        <p:nvSpPr>
          <p:cNvPr id="4" name="Picture Placeholder 3"/>
          <p:cNvSpPr>
            <a:spLocks noGrp="1"/>
          </p:cNvSpPr>
          <p:nvPr>
            <p:ph type="pic" sz="quarter" idx="11"/>
          </p:nvPr>
        </p:nvSpPr>
        <p:spPr>
          <a:xfrm>
            <a:off x="1164717" y="6093576"/>
            <a:ext cx="2538144" cy="1739960"/>
          </a:xfrm>
        </p:spPr>
      </p:sp>
      <p:sp>
        <p:nvSpPr>
          <p:cNvPr id="5" name="Picture Placeholder 4"/>
          <p:cNvSpPr>
            <a:spLocks noGrp="1"/>
          </p:cNvSpPr>
          <p:nvPr>
            <p:ph type="pic" sz="quarter" idx="12"/>
          </p:nvPr>
        </p:nvSpPr>
        <p:spPr>
          <a:xfrm>
            <a:off x="12102324" y="9511927"/>
            <a:ext cx="2604276" cy="1689473"/>
          </a:xfrm>
        </p:spPr>
      </p:sp>
      <p:sp>
        <p:nvSpPr>
          <p:cNvPr id="6" name="Picture Placeholder 5"/>
          <p:cNvSpPr>
            <a:spLocks noGrp="1"/>
          </p:cNvSpPr>
          <p:nvPr>
            <p:ph type="pic" sz="quarter" idx="13"/>
          </p:nvPr>
        </p:nvSpPr>
        <p:spPr>
          <a:xfrm>
            <a:off x="8444317" y="3759424"/>
            <a:ext cx="2497543" cy="170792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1"/>
          <p:cNvSpPr>
            <a:spLocks/>
          </p:cNvSpPr>
          <p:nvPr/>
        </p:nvSpPr>
        <p:spPr bwMode="auto">
          <a:xfrm>
            <a:off x="-50800" y="0"/>
            <a:ext cx="18338800" cy="138429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75000"/>
            </a:srgbClr>
          </a:solidFill>
          <a:ln w="25400" cap="flat" cmpd="sng">
            <a:solidFill>
              <a:srgbClr val="EBEBEB">
                <a:alpha val="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2533" name="AutoShape 5"/>
          <p:cNvSpPr>
            <a:spLocks/>
          </p:cNvSpPr>
          <p:nvPr/>
        </p:nvSpPr>
        <p:spPr bwMode="auto">
          <a:xfrm>
            <a:off x="9194800" y="8242300"/>
            <a:ext cx="90932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232323">
              <a:alpha val="75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9" name="AutoShape 6"/>
          <p:cNvSpPr>
            <a:spLocks/>
          </p:cNvSpPr>
          <p:nvPr/>
        </p:nvSpPr>
        <p:spPr bwMode="auto">
          <a:xfrm>
            <a:off x="9220200" y="8305800"/>
            <a:ext cx="9067800" cy="541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22530" name="AutoShape 2"/>
          <p:cNvSpPr>
            <a:spLocks/>
          </p:cNvSpPr>
          <p:nvPr/>
        </p:nvSpPr>
        <p:spPr bwMode="auto">
          <a:xfrm>
            <a:off x="26116" y="8242300"/>
            <a:ext cx="9092483"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151515">
              <a:alpha val="75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8" name="AutoShape 6"/>
          <p:cNvSpPr>
            <a:spLocks/>
          </p:cNvSpPr>
          <p:nvPr/>
        </p:nvSpPr>
        <p:spPr bwMode="auto">
          <a:xfrm>
            <a:off x="1" y="8305800"/>
            <a:ext cx="9144000" cy="541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17" name="AutoShape 6"/>
          <p:cNvSpPr>
            <a:spLocks/>
          </p:cNvSpPr>
          <p:nvPr/>
        </p:nvSpPr>
        <p:spPr bwMode="auto">
          <a:xfrm>
            <a:off x="26117" y="0"/>
            <a:ext cx="18261883" cy="815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22535" name="AutoShape 7"/>
          <p:cNvSpPr>
            <a:spLocks/>
          </p:cNvSpPr>
          <p:nvPr/>
        </p:nvSpPr>
        <p:spPr bwMode="auto">
          <a:xfrm>
            <a:off x="641350" y="9480550"/>
            <a:ext cx="83693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4600" dirty="0">
                <a:solidFill>
                  <a:srgbClr val="FFFFFF"/>
                </a:solidFill>
                <a:latin typeface="Open Sans" charset="0"/>
                <a:cs typeface="Open Sans" charset="0"/>
                <a:sym typeface="Open Sans" charset="0"/>
              </a:rPr>
              <a:t>We creates business to business digital </a:t>
            </a:r>
            <a:r>
              <a:rPr lang="en-US" sz="4600" b="1" dirty="0">
                <a:solidFill>
                  <a:srgbClr val="FFFFFF"/>
                </a:solidFill>
                <a:latin typeface="Open Sans" charset="0"/>
                <a:cs typeface="Open Sans" charset="0"/>
                <a:sym typeface="Open Sans" charset="0"/>
              </a:rPr>
              <a:t>management</a:t>
            </a:r>
            <a:r>
              <a:rPr lang="en-US" sz="4600" dirty="0">
                <a:solidFill>
                  <a:srgbClr val="FFFFFF"/>
                </a:solidFill>
                <a:latin typeface="Open Sans" charset="0"/>
                <a:cs typeface="Open Sans" charset="0"/>
                <a:sym typeface="Open Sans" charset="0"/>
              </a:rPr>
              <a:t> solution </a:t>
            </a:r>
            <a:endParaRPr lang="en-US" dirty="0">
              <a:cs typeface="Gill Sans" charset="0"/>
            </a:endParaRPr>
          </a:p>
        </p:txBody>
      </p:sp>
      <p:sp>
        <p:nvSpPr>
          <p:cNvPr id="22536" name="AutoShape 8"/>
          <p:cNvSpPr>
            <a:spLocks/>
          </p:cNvSpPr>
          <p:nvPr/>
        </p:nvSpPr>
        <p:spPr bwMode="auto">
          <a:xfrm>
            <a:off x="9550400" y="9461500"/>
            <a:ext cx="75819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4600" dirty="0">
                <a:solidFill>
                  <a:srgbClr val="FFFFFF"/>
                </a:solidFill>
                <a:latin typeface="Open Sans" charset="0"/>
                <a:cs typeface="Open Sans" charset="0"/>
                <a:sym typeface="Open Sans" charset="0"/>
              </a:rPr>
              <a:t>An </a:t>
            </a:r>
            <a:r>
              <a:rPr lang="en-US" sz="4600" b="1" dirty="0">
                <a:solidFill>
                  <a:srgbClr val="FFFFFF"/>
                </a:solidFill>
                <a:latin typeface="Open Sans" charset="0"/>
                <a:cs typeface="Open Sans" charset="0"/>
                <a:sym typeface="Open Sans" charset="0"/>
              </a:rPr>
              <a:t>award</a:t>
            </a:r>
            <a:r>
              <a:rPr lang="en-US" sz="4600" dirty="0">
                <a:solidFill>
                  <a:srgbClr val="FFFFFF"/>
                </a:solidFill>
                <a:latin typeface="Open Sans" charset="0"/>
                <a:cs typeface="Open Sans" charset="0"/>
                <a:sym typeface="Open Sans" charset="0"/>
              </a:rPr>
              <a:t> winning server management from 2011 till today.</a:t>
            </a:r>
            <a:endParaRPr lang="en-US" dirty="0">
              <a:cs typeface="Gill Sans" charset="0"/>
            </a:endParaRPr>
          </a:p>
        </p:txBody>
      </p:sp>
      <p:sp>
        <p:nvSpPr>
          <p:cNvPr id="22537" name="AutoShape 9"/>
          <p:cNvSpPr>
            <a:spLocks/>
          </p:cNvSpPr>
          <p:nvPr/>
        </p:nvSpPr>
        <p:spPr bwMode="auto">
          <a:xfrm>
            <a:off x="33147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2700" dirty="0" err="1">
                <a:solidFill>
                  <a:srgbClr val="FFFFFF"/>
                </a:solidFill>
                <a:latin typeface="Open Sans" charset="0"/>
                <a:cs typeface="Open Sans" charset="0"/>
                <a:sym typeface="Open Sans" charset="0"/>
              </a:rPr>
              <a:t>Nullam</a:t>
            </a:r>
            <a:r>
              <a:rPr lang="en-US" sz="2700" dirty="0">
                <a:solidFill>
                  <a:srgbClr val="FFFFFF"/>
                </a:solidFill>
                <a:latin typeface="Open Sans" charset="0"/>
                <a:cs typeface="Open Sans" charset="0"/>
                <a:sym typeface="Open Sans" charset="0"/>
              </a:rPr>
              <a:t> id dolor id </a:t>
            </a:r>
            <a:r>
              <a:rPr lang="en-US" sz="2700" dirty="0" err="1">
                <a:solidFill>
                  <a:srgbClr val="FFFFFF"/>
                </a:solidFill>
                <a:latin typeface="Open Sans" charset="0"/>
                <a:cs typeface="Open Sans" charset="0"/>
                <a:sym typeface="Open Sans" charset="0"/>
              </a:rPr>
              <a:t>nibh</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ultricies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vehicula</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ut</a:t>
            </a:r>
            <a:r>
              <a:rPr lang="en-US" sz="2700" dirty="0">
                <a:solidFill>
                  <a:srgbClr val="FFFFFF"/>
                </a:solidFill>
                <a:latin typeface="Open Sans" charset="0"/>
                <a:cs typeface="Open Sans" charset="0"/>
                <a:sym typeface="Open Sans" charset="0"/>
              </a:rPr>
              <a:t> id </a:t>
            </a:r>
            <a:r>
              <a:rPr lang="en-US" sz="2700" dirty="0" err="1">
                <a:solidFill>
                  <a:srgbClr val="FFFFFF"/>
                </a:solidFill>
                <a:latin typeface="Open Sans" charset="0"/>
                <a:cs typeface="Open Sans" charset="0"/>
                <a:sym typeface="Open Sans" charset="0"/>
              </a:rPr>
              <a:t>elit</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Vestibulum</a:t>
            </a:r>
            <a:r>
              <a:rPr lang="en-US" sz="2700" dirty="0">
                <a:solidFill>
                  <a:srgbClr val="FFFFFF"/>
                </a:solidFill>
                <a:latin typeface="Open Sans" charset="0"/>
                <a:cs typeface="Open Sans" charset="0"/>
                <a:sym typeface="Open Sans" charset="0"/>
              </a:rPr>
              <a:t> id ligula porta </a:t>
            </a:r>
            <a:r>
              <a:rPr lang="en-US" sz="2700" dirty="0" err="1">
                <a:solidFill>
                  <a:srgbClr val="FFFFFF"/>
                </a:solidFill>
                <a:latin typeface="Open Sans" charset="0"/>
                <a:cs typeface="Open Sans" charset="0"/>
                <a:sym typeface="Open Sans" charset="0"/>
              </a:rPr>
              <a:t>felis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euismod</a:t>
            </a:r>
            <a:r>
              <a:rPr lang="en-US" sz="2700" dirty="0">
                <a:solidFill>
                  <a:srgbClr val="FFFFFF"/>
                </a:solidFill>
                <a:latin typeface="Open Sans" charset="0"/>
                <a:cs typeface="Open Sans" charset="0"/>
                <a:sym typeface="Open Sans" charset="0"/>
              </a:rPr>
              <a:t> semper</a:t>
            </a:r>
            <a:endParaRPr lang="en-US" dirty="0">
              <a:cs typeface="Gill Sans" charset="0"/>
            </a:endParaRPr>
          </a:p>
        </p:txBody>
      </p:sp>
      <p:grpSp>
        <p:nvGrpSpPr>
          <p:cNvPr id="2" name="Group 10"/>
          <p:cNvGrpSpPr>
            <a:grpSpLocks/>
          </p:cNvGrpSpPr>
          <p:nvPr/>
        </p:nvGrpSpPr>
        <p:grpSpPr bwMode="auto">
          <a:xfrm>
            <a:off x="508000" y="952500"/>
            <a:ext cx="406400" cy="406400"/>
            <a:chOff x="0" y="0"/>
            <a:chExt cx="406400" cy="406400"/>
          </a:xfrm>
        </p:grpSpPr>
        <p:sp>
          <p:nvSpPr>
            <p:cNvPr id="22539" name="AutoShape 11"/>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2540" name="AutoShape 12"/>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22541" name="AutoShape 13"/>
          <p:cNvSpPr>
            <a:spLocks/>
          </p:cNvSpPr>
          <p:nvPr/>
        </p:nvSpPr>
        <p:spPr bwMode="auto">
          <a:xfrm>
            <a:off x="2222500" y="3162300"/>
            <a:ext cx="13817600" cy="290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300">
                <a:solidFill>
                  <a:srgbClr val="FFFFFF"/>
                </a:solidFill>
                <a:latin typeface="Open Sans" charset="0"/>
                <a:cs typeface="Open Sans" charset="0"/>
                <a:sym typeface="Open Sans" charset="0"/>
              </a:rPr>
              <a:t>From web to prototype.</a:t>
            </a:r>
          </a:p>
          <a:p>
            <a:pPr>
              <a:lnSpc>
                <a:spcPct val="80000"/>
              </a:lnSpc>
              <a:defRPr/>
            </a:pPr>
            <a:r>
              <a:rPr lang="en-US" sz="6300">
                <a:solidFill>
                  <a:srgbClr val="FFFFFF"/>
                </a:solidFill>
                <a:latin typeface="Open Sans" charset="0"/>
                <a:cs typeface="Open Sans" charset="0"/>
                <a:sym typeface="Open Sans" charset="0"/>
              </a:rPr>
              <a:t>We create </a:t>
            </a:r>
            <a:r>
              <a:rPr lang="en-US" sz="6300" b="1">
                <a:solidFill>
                  <a:srgbClr val="FFFFFF"/>
                </a:solidFill>
                <a:latin typeface="Open Sans" charset="0"/>
                <a:cs typeface="Open Sans" charset="0"/>
                <a:sym typeface="Open Sans" charset="0"/>
              </a:rPr>
              <a:t>stunning</a:t>
            </a:r>
            <a:r>
              <a:rPr lang="en-US" sz="6300">
                <a:solidFill>
                  <a:srgbClr val="FFFFFF"/>
                </a:solidFill>
                <a:latin typeface="Open Sans" charset="0"/>
                <a:cs typeface="Open Sans" charset="0"/>
                <a:sym typeface="Open Sans" charset="0"/>
              </a:rPr>
              <a:t> design. </a:t>
            </a:r>
          </a:p>
          <a:p>
            <a:pPr>
              <a:lnSpc>
                <a:spcPct val="80000"/>
              </a:lnSpc>
              <a:defRPr/>
            </a:pPr>
            <a:r>
              <a:rPr lang="en-US" sz="6300">
                <a:solidFill>
                  <a:srgbClr val="FFFFFF"/>
                </a:solidFill>
                <a:latin typeface="Open Sans" charset="0"/>
                <a:cs typeface="Open Sans" charset="0"/>
                <a:sym typeface="Open Sans" charset="0"/>
              </a:rPr>
              <a:t>We deliver dreams.</a:t>
            </a:r>
            <a:endParaRPr lang="en-US">
              <a:cs typeface="Gill Sans" charset="0"/>
            </a:endParaRPr>
          </a:p>
        </p:txBody>
      </p:sp>
      <p:sp>
        <p:nvSpPr>
          <p:cNvPr id="22544" name="AutoShape 16"/>
          <p:cNvSpPr>
            <a:spLocks/>
          </p:cNvSpPr>
          <p:nvPr/>
        </p:nvSpPr>
        <p:spPr bwMode="auto">
          <a:xfrm>
            <a:off x="1155700" y="1408113"/>
            <a:ext cx="149987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2012, 2013, 2014</a:t>
            </a:r>
            <a:endParaRPr lang="en-US" dirty="0">
              <a:solidFill>
                <a:srgbClr val="FFFFFF"/>
              </a:solidFill>
              <a:cs typeface="Gill Sans" charset="0"/>
            </a:endParaRPr>
          </a:p>
        </p:txBody>
      </p:sp>
      <p:sp>
        <p:nvSpPr>
          <p:cNvPr id="22546" name="AutoShape 1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FFFFFF"/>
                </a:solidFill>
                <a:latin typeface="Open Sans" charset="0"/>
                <a:cs typeface="Open Sans" charset="0"/>
                <a:sym typeface="Open Sans" charset="0"/>
              </a:rPr>
              <a:t>15</a:t>
            </a:r>
            <a:endParaRPr lang="en-US">
              <a:cs typeface="Gill Sans" charset="0"/>
            </a:endParaRPr>
          </a:p>
        </p:txBody>
      </p:sp>
      <p:sp>
        <p:nvSpPr>
          <p:cNvPr id="4" name="Picture Placeholder 3"/>
          <p:cNvSpPr>
            <a:spLocks noGrp="1"/>
          </p:cNvSpPr>
          <p:nvPr>
            <p:ph type="pic" sz="quarter" idx="11"/>
          </p:nvPr>
        </p:nvSpPr>
        <p:spPr>
          <a:xfrm>
            <a:off x="9196614" y="8300439"/>
            <a:ext cx="9091386" cy="5415561"/>
          </a:xfrm>
        </p:spPr>
      </p:sp>
      <p:sp>
        <p:nvSpPr>
          <p:cNvPr id="5" name="Picture Placeholder 4"/>
          <p:cNvSpPr>
            <a:spLocks noGrp="1"/>
          </p:cNvSpPr>
          <p:nvPr>
            <p:ph type="pic" sz="quarter" idx="12"/>
          </p:nvPr>
        </p:nvSpPr>
        <p:spPr>
          <a:xfrm>
            <a:off x="28122" y="8300441"/>
            <a:ext cx="9041266" cy="5415559"/>
          </a:xfrm>
        </p:spPr>
      </p:sp>
      <p:sp>
        <p:nvSpPr>
          <p:cNvPr id="11" name="Picture Placeholder 10"/>
          <p:cNvSpPr>
            <a:spLocks noGrp="1"/>
          </p:cNvSpPr>
          <p:nvPr>
            <p:ph type="pic" sz="quarter" idx="10"/>
          </p:nvPr>
        </p:nvSpPr>
        <p:spPr>
          <a:xfrm>
            <a:off x="0" y="0"/>
            <a:ext cx="18288000" cy="8242299"/>
          </a:xfrm>
        </p:spPr>
      </p:sp>
      <p:sp>
        <p:nvSpPr>
          <p:cNvPr id="22543" name="AutoShape 15"/>
          <p:cNvSpPr>
            <a:spLocks/>
          </p:cNvSpPr>
          <p:nvPr/>
        </p:nvSpPr>
        <p:spPr bwMode="auto">
          <a:xfrm>
            <a:off x="1031875" y="723900"/>
            <a:ext cx="85550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FFFFFF"/>
                </a:solidFill>
                <a:latin typeface="Open Sans" charset="0"/>
                <a:cs typeface="Open Sans" charset="0"/>
                <a:sym typeface="Open Sans" charset="0"/>
              </a:rPr>
              <a:t>3 Times Award Winning Company</a:t>
            </a:r>
            <a:endParaRPr lang="en-US" dirty="0">
              <a:solidFill>
                <a:srgbClr val="FFFFFF"/>
              </a:solidFill>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1019175" y="723900"/>
            <a:ext cx="14220825" cy="1306513"/>
            <a:chOff x="0" y="0"/>
            <a:chExt cx="5471505" cy="1308100"/>
          </a:xfrm>
        </p:grpSpPr>
        <p:sp>
          <p:nvSpPr>
            <p:cNvPr id="23554" name="AutoShape 2"/>
            <p:cNvSpPr>
              <a:spLocks/>
            </p:cNvSpPr>
            <p:nvPr/>
          </p:nvSpPr>
          <p:spPr bwMode="auto">
            <a:xfrm>
              <a:off x="0" y="0"/>
              <a:ext cx="3283636"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3555" name="AutoShape 3"/>
            <p:cNvSpPr>
              <a:spLocks/>
            </p:cNvSpPr>
            <p:nvPr/>
          </p:nvSpPr>
          <p:spPr bwMode="auto">
            <a:xfrm>
              <a:off x="7941" y="685044"/>
              <a:ext cx="5463564"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3556" name="AutoShape 4"/>
          <p:cNvSpPr>
            <a:spLocks/>
          </p:cNvSpPr>
          <p:nvPr/>
        </p:nvSpPr>
        <p:spPr bwMode="auto">
          <a:xfrm>
            <a:off x="1052513" y="3344863"/>
            <a:ext cx="6477000" cy="36972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42A3E8">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7" name="AutoShape 5"/>
          <p:cNvSpPr>
            <a:spLocks/>
          </p:cNvSpPr>
          <p:nvPr/>
        </p:nvSpPr>
        <p:spPr bwMode="auto">
          <a:xfrm>
            <a:off x="7646988" y="3371850"/>
            <a:ext cx="3254375" cy="8437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9CB2CB">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8" name="AutoShape 6"/>
          <p:cNvSpPr>
            <a:spLocks/>
          </p:cNvSpPr>
          <p:nvPr/>
        </p:nvSpPr>
        <p:spPr bwMode="auto">
          <a:xfrm>
            <a:off x="1050925" y="7202488"/>
            <a:ext cx="6481763" cy="4618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00CBA1">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59" name="AutoShape 7"/>
          <p:cNvSpPr>
            <a:spLocks/>
          </p:cNvSpPr>
          <p:nvPr/>
        </p:nvSpPr>
        <p:spPr bwMode="auto">
          <a:xfrm>
            <a:off x="11033125" y="8139113"/>
            <a:ext cx="6477000" cy="36972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274762">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3560" name="AutoShape 8"/>
          <p:cNvSpPr>
            <a:spLocks/>
          </p:cNvSpPr>
          <p:nvPr/>
        </p:nvSpPr>
        <p:spPr bwMode="auto">
          <a:xfrm>
            <a:off x="11033125" y="3379788"/>
            <a:ext cx="6478588" cy="4618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395A3">
              <a:alpha val="29999"/>
            </a:srgbClr>
          </a:solidFill>
          <a:ln w="25400" cap="flat" cmpd="sng">
            <a:solidFill>
              <a:srgbClr val="232323">
                <a:alpha val="29999"/>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2" name="Group 9"/>
          <p:cNvGrpSpPr>
            <a:grpSpLocks/>
          </p:cNvGrpSpPr>
          <p:nvPr/>
        </p:nvGrpSpPr>
        <p:grpSpPr bwMode="auto">
          <a:xfrm>
            <a:off x="1793875" y="4175125"/>
            <a:ext cx="877888" cy="1268413"/>
            <a:chOff x="0" y="0"/>
            <a:chExt cx="878134" cy="1268415"/>
          </a:xfrm>
        </p:grpSpPr>
        <p:sp>
          <p:nvSpPr>
            <p:cNvPr id="23562" name="AutoShape 10"/>
            <p:cNvSpPr>
              <a:spLocks/>
            </p:cNvSpPr>
            <p:nvPr/>
          </p:nvSpPr>
          <p:spPr bwMode="auto">
            <a:xfrm>
              <a:off x="0" y="0"/>
              <a:ext cx="878134" cy="12684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599" y="20693"/>
                    <a:pt x="21599" y="19574"/>
                  </a:cubicBezTo>
                  <a:lnTo>
                    <a:pt x="21599" y="2024"/>
                  </a:lnTo>
                  <a:cubicBezTo>
                    <a:pt x="21599"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3" name="AutoShape 11"/>
            <p:cNvSpPr>
              <a:spLocks/>
            </p:cNvSpPr>
            <p:nvPr/>
          </p:nvSpPr>
          <p:spPr bwMode="auto">
            <a:xfrm>
              <a:off x="358876" y="119063"/>
              <a:ext cx="160383" cy="39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900" y="21599"/>
                  </a:cubicBezTo>
                  <a:lnTo>
                    <a:pt x="2699" y="21599"/>
                  </a:lnTo>
                  <a:cubicBezTo>
                    <a:pt x="1202" y="21599"/>
                    <a:pt x="0" y="16758"/>
                    <a:pt x="0" y="10800"/>
                  </a:cubicBezTo>
                  <a:cubicBezTo>
                    <a:pt x="0" y="4841"/>
                    <a:pt x="1202" y="0"/>
                    <a:pt x="2699" y="0"/>
                  </a:cubicBezTo>
                  <a:lnTo>
                    <a:pt x="18900" y="0"/>
                  </a:lnTo>
                  <a:cubicBezTo>
                    <a:pt x="20387" y="0"/>
                    <a:pt x="21600" y="4841"/>
                    <a:pt x="21600"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4" name="AutoShape 12"/>
            <p:cNvSpPr>
              <a:spLocks/>
            </p:cNvSpPr>
            <p:nvPr/>
          </p:nvSpPr>
          <p:spPr bwMode="auto">
            <a:xfrm>
              <a:off x="398575" y="1109665"/>
              <a:ext cx="80985" cy="39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200" y="21599"/>
                  </a:cubicBezTo>
                  <a:lnTo>
                    <a:pt x="5399" y="21599"/>
                  </a:lnTo>
                  <a:cubicBezTo>
                    <a:pt x="2404" y="21599"/>
                    <a:pt x="0" y="16769"/>
                    <a:pt x="0" y="10800"/>
                  </a:cubicBezTo>
                  <a:cubicBezTo>
                    <a:pt x="0" y="4830"/>
                    <a:pt x="2404" y="0"/>
                    <a:pt x="5399" y="0"/>
                  </a:cubicBezTo>
                  <a:lnTo>
                    <a:pt x="16200" y="0"/>
                  </a:lnTo>
                  <a:cubicBezTo>
                    <a:pt x="19174" y="0"/>
                    <a:pt x="21600" y="4830"/>
                    <a:pt x="21600"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3565" name="AutoShape 13"/>
          <p:cNvSpPr>
            <a:spLocks/>
          </p:cNvSpPr>
          <p:nvPr/>
        </p:nvSpPr>
        <p:spPr bwMode="auto">
          <a:xfrm>
            <a:off x="3413125" y="5348288"/>
            <a:ext cx="3659188" cy="10112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grpSp>
        <p:nvGrpSpPr>
          <p:cNvPr id="23561" name="Group 14"/>
          <p:cNvGrpSpPr>
            <a:grpSpLocks/>
          </p:cNvGrpSpPr>
          <p:nvPr/>
        </p:nvGrpSpPr>
        <p:grpSpPr bwMode="auto">
          <a:xfrm>
            <a:off x="1687513" y="7847013"/>
            <a:ext cx="1082675" cy="1014412"/>
            <a:chOff x="0" y="0"/>
            <a:chExt cx="1083032" cy="1014733"/>
          </a:xfrm>
        </p:grpSpPr>
        <p:sp>
          <p:nvSpPr>
            <p:cNvPr id="23567" name="AutoShape 15"/>
            <p:cNvSpPr>
              <a:spLocks/>
            </p:cNvSpPr>
            <p:nvPr/>
          </p:nvSpPr>
          <p:spPr bwMode="auto">
            <a:xfrm>
              <a:off x="134981" y="134980"/>
              <a:ext cx="813068" cy="5415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50"/>
                  </a:lnTo>
                  <a:cubicBezTo>
                    <a:pt x="0" y="20996"/>
                    <a:pt x="402" y="21599"/>
                    <a:pt x="899" y="21599"/>
                  </a:cubicBezTo>
                  <a:lnTo>
                    <a:pt x="20699" y="21599"/>
                  </a:lnTo>
                  <a:cubicBezTo>
                    <a:pt x="21197" y="21599"/>
                    <a:pt x="21600" y="20996"/>
                    <a:pt x="21600" y="20250"/>
                  </a:cubicBezTo>
                  <a:lnTo>
                    <a:pt x="21600" y="1350"/>
                  </a:lnTo>
                  <a:cubicBezTo>
                    <a:pt x="21600" y="603"/>
                    <a:pt x="21197" y="0"/>
                    <a:pt x="20699"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68" name="AutoShape 16"/>
            <p:cNvSpPr>
              <a:spLocks/>
            </p:cNvSpPr>
            <p:nvPr/>
          </p:nvSpPr>
          <p:spPr bwMode="auto">
            <a:xfrm>
              <a:off x="0" y="0"/>
              <a:ext cx="1083032" cy="10147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5" y="18721"/>
                  </a:lnTo>
                  <a:lnTo>
                    <a:pt x="8775" y="19597"/>
                  </a:lnTo>
                  <a:lnTo>
                    <a:pt x="4561" y="20181"/>
                  </a:lnTo>
                  <a:cubicBezTo>
                    <a:pt x="4260" y="20262"/>
                    <a:pt x="4050" y="20549"/>
                    <a:pt x="4050" y="20879"/>
                  </a:cubicBezTo>
                  <a:cubicBezTo>
                    <a:pt x="4050" y="21277"/>
                    <a:pt x="4351" y="21599"/>
                    <a:pt x="4725" y="21599"/>
                  </a:cubicBezTo>
                  <a:lnTo>
                    <a:pt x="16875" y="21599"/>
                  </a:lnTo>
                  <a:cubicBezTo>
                    <a:pt x="17248" y="21599"/>
                    <a:pt x="17550" y="21277"/>
                    <a:pt x="17550" y="20879"/>
                  </a:cubicBezTo>
                  <a:cubicBezTo>
                    <a:pt x="17550" y="20549"/>
                    <a:pt x="17339" y="20262"/>
                    <a:pt x="17038" y="20181"/>
                  </a:cubicBezTo>
                  <a:lnTo>
                    <a:pt x="12824" y="19597"/>
                  </a:lnTo>
                  <a:lnTo>
                    <a:pt x="12824" y="18721"/>
                  </a:lnTo>
                  <a:lnTo>
                    <a:pt x="19581" y="18721"/>
                  </a:lnTo>
                  <a:cubicBezTo>
                    <a:pt x="20696" y="18718"/>
                    <a:pt x="21599" y="17753"/>
                    <a:pt x="21599" y="16562"/>
                  </a:cubicBezTo>
                  <a:lnTo>
                    <a:pt x="21599" y="2160"/>
                  </a:lnTo>
                  <a:cubicBezTo>
                    <a:pt x="21599" y="966"/>
                    <a:pt x="20692" y="0"/>
                    <a:pt x="19575"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3569" name="AutoShape 17"/>
          <p:cNvSpPr>
            <a:spLocks/>
          </p:cNvSpPr>
          <p:nvPr/>
        </p:nvSpPr>
        <p:spPr bwMode="auto">
          <a:xfrm>
            <a:off x="8702675" y="4900613"/>
            <a:ext cx="877888" cy="87788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0" name="AutoShape 18"/>
          <p:cNvSpPr>
            <a:spLocks/>
          </p:cNvSpPr>
          <p:nvPr/>
        </p:nvSpPr>
        <p:spPr bwMode="auto">
          <a:xfrm>
            <a:off x="11766550" y="4054475"/>
            <a:ext cx="877888" cy="1277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50"/>
                  <a:pt x="10800" y="1350"/>
                </a:cubicBezTo>
                <a:cubicBezTo>
                  <a:pt x="15672" y="1350"/>
                  <a:pt x="19636" y="4075"/>
                  <a:pt x="19636" y="7424"/>
                </a:cubicBezTo>
                <a:cubicBezTo>
                  <a:pt x="19636" y="8787"/>
                  <a:pt x="18312" y="10425"/>
                  <a:pt x="17029" y="12011"/>
                </a:cubicBezTo>
                <a:cubicBezTo>
                  <a:pt x="16454" y="12723"/>
                  <a:pt x="15873" y="13449"/>
                  <a:pt x="15386" y="14174"/>
                </a:cubicBezTo>
                <a:moveTo>
                  <a:pt x="10800" y="20250"/>
                </a:moveTo>
                <a:cubicBezTo>
                  <a:pt x="9805" y="20250"/>
                  <a:pt x="9347" y="20171"/>
                  <a:pt x="8839" y="19406"/>
                </a:cubicBezTo>
                <a:lnTo>
                  <a:pt x="13000" y="19048"/>
                </a:lnTo>
                <a:cubicBezTo>
                  <a:pt x="12398" y="20164"/>
                  <a:pt x="11959" y="20250"/>
                  <a:pt x="10800" y="20250"/>
                </a:cubicBezTo>
                <a:moveTo>
                  <a:pt x="7595" y="16813"/>
                </a:moveTo>
                <a:cubicBezTo>
                  <a:pt x="7417" y="16407"/>
                  <a:pt x="7215" y="15978"/>
                  <a:pt x="6991" y="15524"/>
                </a:cubicBezTo>
                <a:lnTo>
                  <a:pt x="14616" y="15524"/>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89"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599"/>
                  <a:pt x="10800" y="21599"/>
                </a:cubicBezTo>
                <a:cubicBezTo>
                  <a:pt x="14972" y="21599"/>
                  <a:pt x="14692" y="19349"/>
                  <a:pt x="16660" y="15577"/>
                </a:cubicBezTo>
                <a:cubicBezTo>
                  <a:pt x="17983" y="13039"/>
                  <a:pt x="21599" y="10125"/>
                  <a:pt x="21599" y="7424"/>
                </a:cubicBezTo>
                <a:cubicBezTo>
                  <a:pt x="21599" y="332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1" name="AutoShape 19"/>
          <p:cNvSpPr>
            <a:spLocks/>
          </p:cNvSpPr>
          <p:nvPr/>
        </p:nvSpPr>
        <p:spPr bwMode="auto">
          <a:xfrm>
            <a:off x="13209588" y="3957638"/>
            <a:ext cx="4010025" cy="147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42950">
              <a:lnSpc>
                <a:spcPct val="80000"/>
              </a:lnSpc>
              <a:defRPr/>
            </a:pPr>
            <a:r>
              <a:rPr lang="en-US" sz="4300">
                <a:solidFill>
                  <a:srgbClr val="FFFFFF"/>
                </a:solidFill>
                <a:latin typeface="Open Sans" charset="0"/>
                <a:cs typeface="Open Sans" charset="0"/>
                <a:sym typeface="Open Sans" charset="0"/>
              </a:rPr>
              <a:t>REBRANDING SERVICES</a:t>
            </a:r>
            <a:endParaRPr lang="en-US">
              <a:cs typeface="Gill Sans" charset="0"/>
            </a:endParaRPr>
          </a:p>
        </p:txBody>
      </p:sp>
      <p:sp>
        <p:nvSpPr>
          <p:cNvPr id="23572" name="AutoShape 20"/>
          <p:cNvSpPr>
            <a:spLocks/>
          </p:cNvSpPr>
          <p:nvPr/>
        </p:nvSpPr>
        <p:spPr bwMode="auto">
          <a:xfrm>
            <a:off x="13209588" y="5280025"/>
            <a:ext cx="3659187" cy="1471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1900">
                <a:solidFill>
                  <a:srgbClr val="FFFFFF"/>
                </a:solidFill>
                <a:latin typeface="Open Sans" charset="0"/>
                <a:cs typeface="Open Sans" charset="0"/>
                <a:sym typeface="Open Sans" charset="0"/>
              </a:rPr>
              <a:t>we've been lorem ipsum with many ipsum constecture. Maecenas faucibus mollis interdum.</a:t>
            </a:r>
            <a:endParaRPr lang="en-US">
              <a:cs typeface="Gill Sans" charset="0"/>
            </a:endParaRPr>
          </a:p>
        </p:txBody>
      </p:sp>
      <p:sp>
        <p:nvSpPr>
          <p:cNvPr id="23573" name="AutoShape 21"/>
          <p:cNvSpPr>
            <a:spLocks/>
          </p:cNvSpPr>
          <p:nvPr/>
        </p:nvSpPr>
        <p:spPr bwMode="auto">
          <a:xfrm>
            <a:off x="13209588" y="8609013"/>
            <a:ext cx="3659187" cy="1481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58825">
              <a:lnSpc>
                <a:spcPct val="80000"/>
              </a:lnSpc>
              <a:defRPr/>
            </a:pPr>
            <a:r>
              <a:rPr lang="en-US" sz="4400">
                <a:solidFill>
                  <a:srgbClr val="FFFFFF"/>
                </a:solidFill>
                <a:latin typeface="Open Sans" charset="0"/>
                <a:cs typeface="Open Sans" charset="0"/>
                <a:sym typeface="Open Sans" charset="0"/>
              </a:rPr>
              <a:t>MOBILE SERVICES</a:t>
            </a:r>
            <a:endParaRPr lang="en-US">
              <a:cs typeface="Gill Sans" charset="0"/>
            </a:endParaRPr>
          </a:p>
        </p:txBody>
      </p:sp>
      <p:sp>
        <p:nvSpPr>
          <p:cNvPr id="23574" name="AutoShape 22"/>
          <p:cNvSpPr>
            <a:spLocks/>
          </p:cNvSpPr>
          <p:nvPr/>
        </p:nvSpPr>
        <p:spPr bwMode="auto">
          <a:xfrm>
            <a:off x="13209588" y="9963150"/>
            <a:ext cx="3659187" cy="1060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sp>
        <p:nvSpPr>
          <p:cNvPr id="23575" name="AutoShape 23"/>
          <p:cNvSpPr>
            <a:spLocks/>
          </p:cNvSpPr>
          <p:nvPr/>
        </p:nvSpPr>
        <p:spPr bwMode="auto">
          <a:xfrm>
            <a:off x="11766550" y="8705850"/>
            <a:ext cx="877888" cy="877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1"/>
                  <a:pt x="13809" y="12824"/>
                </a:cubicBezTo>
                <a:lnTo>
                  <a:pt x="15524" y="12824"/>
                </a:lnTo>
                <a:cubicBezTo>
                  <a:pt x="17038" y="12824"/>
                  <a:pt x="18225" y="11343"/>
                  <a:pt x="18225" y="9450"/>
                </a:cubicBezTo>
                <a:cubicBezTo>
                  <a:pt x="18225" y="7558"/>
                  <a:pt x="17038" y="6074"/>
                  <a:pt x="15524" y="6074"/>
                </a:cubicBezTo>
                <a:lnTo>
                  <a:pt x="13809" y="6074"/>
                </a:lnTo>
                <a:cubicBezTo>
                  <a:pt x="14343" y="3289"/>
                  <a:pt x="15513" y="1350"/>
                  <a:pt x="16874" y="1350"/>
                </a:cubicBezTo>
                <a:cubicBezTo>
                  <a:pt x="18739" y="1350"/>
                  <a:pt x="20250" y="4976"/>
                  <a:pt x="20250" y="9450"/>
                </a:cubicBezTo>
                <a:cubicBezTo>
                  <a:pt x="20250"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50"/>
                </a:moveTo>
                <a:lnTo>
                  <a:pt x="5396" y="20250"/>
                </a:lnTo>
                <a:lnTo>
                  <a:pt x="5396" y="14174"/>
                </a:lnTo>
                <a:cubicBezTo>
                  <a:pt x="5396" y="13683"/>
                  <a:pt x="5264" y="13223"/>
                  <a:pt x="5033" y="12824"/>
                </a:cubicBezTo>
                <a:lnTo>
                  <a:pt x="5505" y="12824"/>
                </a:lnTo>
                <a:lnTo>
                  <a:pt x="5505" y="12832"/>
                </a:lnTo>
                <a:lnTo>
                  <a:pt x="7535" y="12832"/>
                </a:lnTo>
                <a:cubicBezTo>
                  <a:pt x="7463" y="13042"/>
                  <a:pt x="7421" y="13265"/>
                  <a:pt x="7421" y="13499"/>
                </a:cubicBezTo>
                <a:lnTo>
                  <a:pt x="7421" y="18225"/>
                </a:lnTo>
                <a:cubicBezTo>
                  <a:pt x="7421" y="18874"/>
                  <a:pt x="7784" y="19307"/>
                  <a:pt x="8001" y="19565"/>
                </a:cubicBezTo>
                <a:cubicBezTo>
                  <a:pt x="8031" y="19601"/>
                  <a:pt x="8065" y="19638"/>
                  <a:pt x="8096" y="19677"/>
                </a:cubicBezTo>
                <a:cubicBezTo>
                  <a:pt x="8096" y="19677"/>
                  <a:pt x="8096" y="20250"/>
                  <a:pt x="8096" y="20250"/>
                </a:cubicBezTo>
                <a:close/>
                <a:moveTo>
                  <a:pt x="1350" y="9450"/>
                </a:moveTo>
                <a:cubicBezTo>
                  <a:pt x="1350" y="8332"/>
                  <a:pt x="1953" y="7424"/>
                  <a:pt x="2700" y="7424"/>
                </a:cubicBezTo>
                <a:lnTo>
                  <a:pt x="7434" y="7424"/>
                </a:lnTo>
                <a:cubicBezTo>
                  <a:pt x="7014" y="7916"/>
                  <a:pt x="6749" y="8631"/>
                  <a:pt x="6749" y="9450"/>
                </a:cubicBezTo>
                <a:cubicBezTo>
                  <a:pt x="6749" y="10270"/>
                  <a:pt x="7014" y="10984"/>
                  <a:pt x="7434" y="11474"/>
                </a:cubicBezTo>
                <a:lnTo>
                  <a:pt x="2700" y="11474"/>
                </a:lnTo>
                <a:cubicBezTo>
                  <a:pt x="1953" y="11474"/>
                  <a:pt x="1350" y="10569"/>
                  <a:pt x="1350"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700" y="6074"/>
                </a:lnTo>
                <a:cubicBezTo>
                  <a:pt x="1185" y="6074"/>
                  <a:pt x="0" y="7558"/>
                  <a:pt x="0" y="9450"/>
                </a:cubicBezTo>
                <a:cubicBezTo>
                  <a:pt x="0" y="11343"/>
                  <a:pt x="1185" y="12824"/>
                  <a:pt x="2700" y="12824"/>
                </a:cubicBezTo>
                <a:cubicBezTo>
                  <a:pt x="3443" y="12827"/>
                  <a:pt x="4046" y="13430"/>
                  <a:pt x="4046" y="14174"/>
                </a:cubicBezTo>
                <a:lnTo>
                  <a:pt x="4046" y="20250"/>
                </a:lnTo>
                <a:cubicBezTo>
                  <a:pt x="4046" y="20996"/>
                  <a:pt x="4651" y="21599"/>
                  <a:pt x="5396" y="21599"/>
                </a:cubicBezTo>
                <a:lnTo>
                  <a:pt x="8096" y="21599"/>
                </a:lnTo>
                <a:cubicBezTo>
                  <a:pt x="8842" y="21599"/>
                  <a:pt x="9446" y="20996"/>
                  <a:pt x="9446" y="20250"/>
                </a:cubicBezTo>
                <a:lnTo>
                  <a:pt x="9446" y="19575"/>
                </a:lnTo>
                <a:cubicBezTo>
                  <a:pt x="9446" y="18900"/>
                  <a:pt x="8771" y="18598"/>
                  <a:pt x="8771" y="18225"/>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599" y="14145"/>
                  <a:pt x="21599" y="9450"/>
                </a:cubicBezTo>
                <a:cubicBezTo>
                  <a:pt x="21599" y="4754"/>
                  <a:pt x="19977" y="0"/>
                  <a:pt x="1687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3576" name="AutoShape 24"/>
          <p:cNvSpPr>
            <a:spLocks/>
          </p:cNvSpPr>
          <p:nvPr/>
        </p:nvSpPr>
        <p:spPr bwMode="auto">
          <a:xfrm rot="5400000">
            <a:off x="13136563" y="7104063"/>
            <a:ext cx="242887" cy="166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3577" name="AutoShape 25"/>
          <p:cNvSpPr>
            <a:spLocks/>
          </p:cNvSpPr>
          <p:nvPr/>
        </p:nvSpPr>
        <p:spPr bwMode="auto">
          <a:xfrm>
            <a:off x="13423900" y="6838950"/>
            <a:ext cx="35814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lorem ipsum with lorem ipsum</a:t>
            </a:r>
            <a:endParaRPr lang="en-US">
              <a:cs typeface="Gill Sans" charset="0"/>
            </a:endParaRPr>
          </a:p>
        </p:txBody>
      </p:sp>
      <p:sp>
        <p:nvSpPr>
          <p:cNvPr id="23578" name="AutoShape 26"/>
          <p:cNvSpPr>
            <a:spLocks/>
          </p:cNvSpPr>
          <p:nvPr/>
        </p:nvSpPr>
        <p:spPr bwMode="auto">
          <a:xfrm>
            <a:off x="3416300" y="3732213"/>
            <a:ext cx="3657600" cy="1625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80000"/>
              </a:lnSpc>
              <a:defRPr/>
            </a:pPr>
            <a:r>
              <a:rPr lang="en-US" sz="4800">
                <a:solidFill>
                  <a:srgbClr val="FFFFFF"/>
                </a:solidFill>
                <a:latin typeface="Open Sans" charset="0"/>
                <a:cs typeface="Open Sans" charset="0"/>
                <a:sym typeface="Open Sans" charset="0"/>
              </a:rPr>
              <a:t>MOBILE SERVICES</a:t>
            </a:r>
            <a:endParaRPr lang="en-US">
              <a:cs typeface="Gill Sans" charset="0"/>
            </a:endParaRPr>
          </a:p>
        </p:txBody>
      </p:sp>
      <p:sp>
        <p:nvSpPr>
          <p:cNvPr id="23579" name="AutoShape 27"/>
          <p:cNvSpPr>
            <a:spLocks/>
          </p:cNvSpPr>
          <p:nvPr/>
        </p:nvSpPr>
        <p:spPr bwMode="auto">
          <a:xfrm>
            <a:off x="3414713" y="7370763"/>
            <a:ext cx="3657600" cy="157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808038">
              <a:lnSpc>
                <a:spcPct val="80000"/>
              </a:lnSpc>
              <a:defRPr/>
            </a:pPr>
            <a:r>
              <a:rPr lang="en-US" sz="4700">
                <a:solidFill>
                  <a:srgbClr val="FFFFFF"/>
                </a:solidFill>
                <a:latin typeface="Open Sans" charset="0"/>
                <a:cs typeface="Open Sans" charset="0"/>
                <a:sym typeface="Open Sans" charset="0"/>
              </a:rPr>
              <a:t>MOBILE SERVICES</a:t>
            </a:r>
            <a:endParaRPr lang="en-US">
              <a:cs typeface="Gill Sans" charset="0"/>
            </a:endParaRPr>
          </a:p>
        </p:txBody>
      </p:sp>
      <p:sp>
        <p:nvSpPr>
          <p:cNvPr id="23580" name="AutoShape 28"/>
          <p:cNvSpPr>
            <a:spLocks/>
          </p:cNvSpPr>
          <p:nvPr/>
        </p:nvSpPr>
        <p:spPr bwMode="auto">
          <a:xfrm>
            <a:off x="7940675" y="6062663"/>
            <a:ext cx="2806700" cy="160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80000"/>
              </a:lnSpc>
              <a:defRPr/>
            </a:pPr>
            <a:r>
              <a:rPr lang="en-US" sz="4800">
                <a:solidFill>
                  <a:srgbClr val="FFFFFF"/>
                </a:solidFill>
                <a:latin typeface="Open Sans" charset="0"/>
                <a:cs typeface="Open Sans" charset="0"/>
                <a:sym typeface="Open Sans" charset="0"/>
              </a:rPr>
              <a:t>MAIL SERVICES</a:t>
            </a:r>
            <a:endParaRPr lang="en-US">
              <a:cs typeface="Gill Sans" charset="0"/>
            </a:endParaRPr>
          </a:p>
        </p:txBody>
      </p:sp>
      <p:sp>
        <p:nvSpPr>
          <p:cNvPr id="23581" name="AutoShape 29"/>
          <p:cNvSpPr>
            <a:spLocks/>
          </p:cNvSpPr>
          <p:nvPr/>
        </p:nvSpPr>
        <p:spPr bwMode="auto">
          <a:xfrm>
            <a:off x="7940675" y="7621588"/>
            <a:ext cx="2806700" cy="189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we've been lorem ipsum with many ipsum constecture. Maecenas faucibus.</a:t>
            </a:r>
            <a:endParaRPr lang="en-US">
              <a:cs typeface="Gill Sans" charset="0"/>
            </a:endParaRPr>
          </a:p>
        </p:txBody>
      </p:sp>
      <p:sp>
        <p:nvSpPr>
          <p:cNvPr id="23582" name="AutoShape 30"/>
          <p:cNvSpPr>
            <a:spLocks/>
          </p:cNvSpPr>
          <p:nvPr/>
        </p:nvSpPr>
        <p:spPr bwMode="auto">
          <a:xfrm>
            <a:off x="7962900" y="9831388"/>
            <a:ext cx="1714500" cy="685800"/>
          </a:xfrm>
          <a:prstGeom prst="roundRect">
            <a:avLst>
              <a:gd name="adj" fmla="val 5556"/>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FFFFFF"/>
                </a:solidFill>
                <a:latin typeface="Open Sans" charset="0"/>
                <a:cs typeface="Open Sans" charset="0"/>
                <a:sym typeface="Open Sans" charset="0"/>
              </a:rPr>
              <a:t>dedicated</a:t>
            </a:r>
            <a:endParaRPr lang="en-US">
              <a:cs typeface="Gill Sans" charset="0"/>
            </a:endParaRPr>
          </a:p>
        </p:txBody>
      </p:sp>
      <p:sp>
        <p:nvSpPr>
          <p:cNvPr id="23583" name="AutoShape 31"/>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16</a:t>
            </a:r>
            <a:endParaRPr lang="en-US">
              <a:cs typeface="Gill Sans" charset="0"/>
            </a:endParaRPr>
          </a:p>
        </p:txBody>
      </p:sp>
      <p:sp>
        <p:nvSpPr>
          <p:cNvPr id="23584" name="AutoShape 32"/>
          <p:cNvSpPr>
            <a:spLocks/>
          </p:cNvSpPr>
          <p:nvPr/>
        </p:nvSpPr>
        <p:spPr bwMode="auto">
          <a:xfrm>
            <a:off x="3417888" y="8948738"/>
            <a:ext cx="3659187" cy="147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defTabSz="784225">
              <a:defRPr/>
            </a:pPr>
            <a:r>
              <a:rPr lang="en-US" sz="1900">
                <a:solidFill>
                  <a:srgbClr val="FFFFFF"/>
                </a:solidFill>
                <a:latin typeface="Open Sans" charset="0"/>
                <a:cs typeface="Open Sans" charset="0"/>
                <a:sym typeface="Open Sans" charset="0"/>
              </a:rPr>
              <a:t>we've been lorem ipsum with many ipsum constecture. Maecenas faucibus mollis interdum.</a:t>
            </a:r>
            <a:endParaRPr lang="en-US">
              <a:cs typeface="Gill Sans" charset="0"/>
            </a:endParaRPr>
          </a:p>
        </p:txBody>
      </p:sp>
      <p:sp>
        <p:nvSpPr>
          <p:cNvPr id="23585" name="AutoShape 33"/>
          <p:cNvSpPr>
            <a:spLocks/>
          </p:cNvSpPr>
          <p:nvPr/>
        </p:nvSpPr>
        <p:spPr bwMode="auto">
          <a:xfrm rot="5400000">
            <a:off x="3344863" y="10707688"/>
            <a:ext cx="242887" cy="166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3586" name="AutoShape 34"/>
          <p:cNvSpPr>
            <a:spLocks/>
          </p:cNvSpPr>
          <p:nvPr/>
        </p:nvSpPr>
        <p:spPr bwMode="auto">
          <a:xfrm>
            <a:off x="3632200" y="10444163"/>
            <a:ext cx="35814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FFFFFF"/>
                </a:solidFill>
                <a:latin typeface="Open Sans" charset="0"/>
                <a:cs typeface="Open Sans" charset="0"/>
                <a:sym typeface="Open Sans" charset="0"/>
              </a:rPr>
              <a:t>lorem ipsum with lorem ipsum</a:t>
            </a:r>
            <a:endParaRPr lang="en-US">
              <a:cs typeface="Gill Sans" charset="0"/>
            </a:endParaRPr>
          </a:p>
        </p:txBody>
      </p:sp>
      <p:sp>
        <p:nvSpPr>
          <p:cNvPr id="3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roup 1"/>
          <p:cNvGrpSpPr>
            <a:grpSpLocks/>
          </p:cNvGrpSpPr>
          <p:nvPr/>
        </p:nvGrpSpPr>
        <p:grpSpPr bwMode="auto">
          <a:xfrm>
            <a:off x="1019175" y="723900"/>
            <a:ext cx="15287625" cy="1306513"/>
            <a:chOff x="0" y="0"/>
            <a:chExt cx="5471505" cy="1308100"/>
          </a:xfrm>
        </p:grpSpPr>
        <p:sp>
          <p:nvSpPr>
            <p:cNvPr id="24578" name="AutoShape 2"/>
            <p:cNvSpPr>
              <a:spLocks/>
            </p:cNvSpPr>
            <p:nvPr/>
          </p:nvSpPr>
          <p:spPr bwMode="auto">
            <a:xfrm>
              <a:off x="0" y="0"/>
              <a:ext cx="328347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4579" name="AutoShape 3"/>
            <p:cNvSpPr>
              <a:spLocks/>
            </p:cNvSpPr>
            <p:nvPr/>
          </p:nvSpPr>
          <p:spPr bwMode="auto">
            <a:xfrm>
              <a:off x="7954" y="685044"/>
              <a:ext cx="546355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4580" name="AutoShape 4"/>
          <p:cNvSpPr>
            <a:spLocks/>
          </p:cNvSpPr>
          <p:nvPr/>
        </p:nvSpPr>
        <p:spPr bwMode="auto">
          <a:xfrm>
            <a:off x="10001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9CB2CB">
              <a:alpha val="2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4581" name="AutoShape 5"/>
          <p:cNvSpPr>
            <a:spLocks/>
          </p:cNvSpPr>
          <p:nvPr/>
        </p:nvSpPr>
        <p:spPr bwMode="auto">
          <a:xfrm>
            <a:off x="23733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4582" name="AutoShape 6"/>
          <p:cNvSpPr>
            <a:spLocks/>
          </p:cNvSpPr>
          <p:nvPr/>
        </p:nvSpPr>
        <p:spPr bwMode="auto">
          <a:xfrm>
            <a:off x="14478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4800">
                <a:solidFill>
                  <a:srgbClr val="FFFFFF"/>
                </a:solidFill>
                <a:latin typeface="Open Sans" charset="0"/>
                <a:cs typeface="Open Sans" charset="0"/>
                <a:sym typeface="Open Sans" charset="0"/>
              </a:rPr>
              <a:t>MAIL SERVICES</a:t>
            </a:r>
            <a:endParaRPr lang="en-US">
              <a:cs typeface="Gill Sans" charset="0"/>
            </a:endParaRPr>
          </a:p>
        </p:txBody>
      </p:sp>
      <p:sp>
        <p:nvSpPr>
          <p:cNvPr id="24583" name="AutoShape 7"/>
          <p:cNvSpPr>
            <a:spLocks/>
          </p:cNvSpPr>
          <p:nvPr/>
        </p:nvSpPr>
        <p:spPr bwMode="auto">
          <a:xfrm>
            <a:off x="14478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a:solidFill>
                  <a:srgbClr val="FFFFFF"/>
                </a:solidFill>
                <a:latin typeface="Open Sans" charset="0"/>
                <a:cs typeface="Open Sans" charset="0"/>
                <a:sym typeface="Open Sans" charset="0"/>
              </a:rPr>
              <a:t>we've been lorem ipsum with many ipsum constecture. Maecenas faucibus.</a:t>
            </a:r>
            <a:endParaRPr lang="en-US">
              <a:cs typeface="Gill Sans" charset="0"/>
            </a:endParaRPr>
          </a:p>
        </p:txBody>
      </p:sp>
      <p:sp>
        <p:nvSpPr>
          <p:cNvPr id="24584" name="AutoShape 8"/>
          <p:cNvSpPr>
            <a:spLocks/>
          </p:cNvSpPr>
          <p:nvPr/>
        </p:nvSpPr>
        <p:spPr bwMode="auto">
          <a:xfrm>
            <a:off x="1460500" y="9385300"/>
            <a:ext cx="2235200" cy="698500"/>
          </a:xfrm>
          <a:prstGeom prst="roundRect">
            <a:avLst>
              <a:gd name="adj" fmla="val 7273"/>
            </a:avLst>
          </a:prstGeom>
          <a:noFill/>
          <a:ln w="12700" cap="flat" cmpd="sng">
            <a:solidFill>
              <a:srgbClr val="FFFFFF"/>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FFFFFF"/>
                </a:solidFill>
                <a:latin typeface="Open Sans" charset="0"/>
                <a:cs typeface="Open Sans" charset="0"/>
                <a:sym typeface="Open Sans" charset="0"/>
              </a:rPr>
              <a:t>dedicated</a:t>
            </a:r>
            <a:endParaRPr lang="en-US">
              <a:cs typeface="Gill Sans" charset="0"/>
            </a:endParaRPr>
          </a:p>
        </p:txBody>
      </p:sp>
      <p:sp>
        <p:nvSpPr>
          <p:cNvPr id="24585" name="AutoShape 9"/>
          <p:cNvSpPr>
            <a:spLocks/>
          </p:cNvSpPr>
          <p:nvPr/>
        </p:nvSpPr>
        <p:spPr bwMode="auto">
          <a:xfrm>
            <a:off x="5730875" y="6711950"/>
            <a:ext cx="53721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a:t>
            </a:r>
            <a:endParaRPr lang="en-US">
              <a:cs typeface="Gill Sans" charset="0"/>
            </a:endParaRPr>
          </a:p>
        </p:txBody>
      </p:sp>
      <p:sp>
        <p:nvSpPr>
          <p:cNvPr id="24586" name="AutoShape 10"/>
          <p:cNvSpPr>
            <a:spLocks/>
          </p:cNvSpPr>
          <p:nvPr/>
        </p:nvSpPr>
        <p:spPr bwMode="auto">
          <a:xfrm>
            <a:off x="5729288" y="3352800"/>
            <a:ext cx="56515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b="1">
                <a:solidFill>
                  <a:srgbClr val="1ED2AE"/>
                </a:solidFill>
                <a:latin typeface="Open Sans" charset="0"/>
                <a:cs typeface="Open Sans" charset="0"/>
                <a:sym typeface="Open Sans" charset="0"/>
              </a:rPr>
              <a:t>The Secrets</a:t>
            </a:r>
            <a:r>
              <a:rPr lang="en-US" sz="6200">
                <a:solidFill>
                  <a:srgbClr val="1ED2AE"/>
                </a:solidFill>
                <a:latin typeface="Open Sans" charset="0"/>
                <a:cs typeface="Open Sans" charset="0"/>
                <a:sym typeface="Open Sans" charset="0"/>
              </a:rPr>
              <a:t> of Our Success Story</a:t>
            </a:r>
            <a:endParaRPr lang="en-US">
              <a:cs typeface="Gill Sans" charset="0"/>
            </a:endParaRPr>
          </a:p>
        </p:txBody>
      </p:sp>
      <p:sp>
        <p:nvSpPr>
          <p:cNvPr id="24588" name="AutoShape 1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17</a:t>
            </a:r>
            <a:endParaRPr lang="en-US">
              <a:cs typeface="Gill Sans" charset="0"/>
            </a:endParaRPr>
          </a:p>
        </p:txBody>
      </p:sp>
      <p:graphicFrame>
        <p:nvGraphicFramePr>
          <p:cNvPr id="3" name="Object 4"/>
          <p:cNvGraphicFramePr>
            <a:graphicFrameLocks noChangeAspect="1"/>
          </p:cNvGraphicFramePr>
          <p:nvPr/>
        </p:nvGraphicFramePr>
        <p:xfrm>
          <a:off x="11734800" y="2819400"/>
          <a:ext cx="56388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4"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1"/>
          <p:cNvSpPr>
            <a:spLocks/>
          </p:cNvSpPr>
          <p:nvPr/>
        </p:nvSpPr>
        <p:spPr bwMode="auto">
          <a:xfrm>
            <a:off x="7512050" y="3324225"/>
            <a:ext cx="10034588" cy="3544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D8E0E8">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aphicFrame>
        <p:nvGraphicFramePr>
          <p:cNvPr id="25602" name="Group 2"/>
          <p:cNvGraphicFramePr>
            <a:graphicFrameLocks noGrp="1"/>
          </p:cNvGraphicFramePr>
          <p:nvPr/>
        </p:nvGraphicFramePr>
        <p:xfrm>
          <a:off x="7545388" y="5486400"/>
          <a:ext cx="9967912" cy="6364288"/>
        </p:xfrm>
        <a:graphic>
          <a:graphicData uri="http://schemas.openxmlformats.org/drawingml/2006/table">
            <a:tbl>
              <a:tblPr/>
              <a:tblGrid>
                <a:gridCol w="3328987">
                  <a:extLst>
                    <a:ext uri="{9D8B030D-6E8A-4147-A177-3AD203B41FA5}">
                      <a16:colId xmlns:a16="http://schemas.microsoft.com/office/drawing/2014/main" val="20000"/>
                    </a:ext>
                  </a:extLst>
                </a:gridCol>
                <a:gridCol w="3319463">
                  <a:extLst>
                    <a:ext uri="{9D8B030D-6E8A-4147-A177-3AD203B41FA5}">
                      <a16:colId xmlns:a16="http://schemas.microsoft.com/office/drawing/2014/main" val="20001"/>
                    </a:ext>
                  </a:extLst>
                </a:gridCol>
                <a:gridCol w="3319462">
                  <a:extLst>
                    <a:ext uri="{9D8B030D-6E8A-4147-A177-3AD203B41FA5}">
                      <a16:colId xmlns:a16="http://schemas.microsoft.com/office/drawing/2014/main" val="20002"/>
                    </a:ext>
                  </a:extLst>
                </a:gridCol>
              </a:tblGrid>
              <a:tr h="1377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extLst>
                  <a:ext uri="{0D108BD9-81ED-4DB2-BD59-A6C34878D82A}">
                    <a16:rowId xmlns:a16="http://schemas.microsoft.com/office/drawing/2014/main" val="10000"/>
                  </a:ext>
                </a:extLst>
              </a:tr>
              <a:tr h="1250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9038">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D6D6D6"/>
                          </a:solidFill>
                          <a:effectLst/>
                          <a:latin typeface="Open Sans" charset="0"/>
                          <a:ea typeface="ＭＳ Ｐゴシック" charset="0"/>
                          <a:cs typeface="Open Sans" charset="0"/>
                          <a:sym typeface="Open Sans" charset="0"/>
                        </a:rPr>
                        <a:t>constectura diar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656" name="AutoShape 56"/>
          <p:cNvSpPr>
            <a:spLocks/>
          </p:cNvSpPr>
          <p:nvPr/>
        </p:nvSpPr>
        <p:spPr bwMode="auto">
          <a:xfrm>
            <a:off x="8412163" y="4089400"/>
            <a:ext cx="86360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80000"/>
              </a:lnSpc>
              <a:defRPr/>
            </a:pPr>
            <a:r>
              <a:rPr lang="en-US" sz="3600">
                <a:solidFill>
                  <a:srgbClr val="D6D6D6"/>
                </a:solidFill>
                <a:latin typeface="Open Sans" charset="0"/>
                <a:cs typeface="Open Sans" charset="0"/>
                <a:sym typeface="Open Sans" charset="0"/>
              </a:rPr>
              <a:t>Specification Table</a:t>
            </a:r>
            <a:endParaRPr lang="en-US">
              <a:cs typeface="Gill Sans" charset="0"/>
            </a:endParaRPr>
          </a:p>
        </p:txBody>
      </p:sp>
      <p:grpSp>
        <p:nvGrpSpPr>
          <p:cNvPr id="25629" name="Group 57"/>
          <p:cNvGrpSpPr>
            <a:grpSpLocks/>
          </p:cNvGrpSpPr>
          <p:nvPr/>
        </p:nvGrpSpPr>
        <p:grpSpPr bwMode="auto">
          <a:xfrm>
            <a:off x="1019175" y="723900"/>
            <a:ext cx="15440025" cy="1306513"/>
            <a:chOff x="0" y="0"/>
            <a:chExt cx="5471505" cy="1308100"/>
          </a:xfrm>
        </p:grpSpPr>
        <p:sp>
          <p:nvSpPr>
            <p:cNvPr id="25658" name="AutoShape 58"/>
            <p:cNvSpPr>
              <a:spLocks/>
            </p:cNvSpPr>
            <p:nvPr/>
          </p:nvSpPr>
          <p:spPr bwMode="auto">
            <a:xfrm>
              <a:off x="0" y="0"/>
              <a:ext cx="328369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Our Services</a:t>
              </a:r>
              <a:endParaRPr lang="en-US">
                <a:cs typeface="Gill Sans" charset="0"/>
              </a:endParaRPr>
            </a:p>
          </p:txBody>
        </p:sp>
        <p:sp>
          <p:nvSpPr>
            <p:cNvPr id="25659" name="AutoShape 59"/>
            <p:cNvSpPr>
              <a:spLocks/>
            </p:cNvSpPr>
            <p:nvPr/>
          </p:nvSpPr>
          <p:spPr bwMode="auto">
            <a:xfrm>
              <a:off x="7876" y="685044"/>
              <a:ext cx="546362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5660" name="AutoShape 60"/>
          <p:cNvSpPr>
            <a:spLocks/>
          </p:cNvSpPr>
          <p:nvPr/>
        </p:nvSpPr>
        <p:spPr bwMode="auto">
          <a:xfrm>
            <a:off x="1052513" y="3314700"/>
            <a:ext cx="64373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42A3E8">
              <a:alpha val="29999"/>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25631" name="Group 61"/>
          <p:cNvGrpSpPr>
            <a:grpSpLocks/>
          </p:cNvGrpSpPr>
          <p:nvPr/>
        </p:nvGrpSpPr>
        <p:grpSpPr bwMode="auto">
          <a:xfrm>
            <a:off x="1612900" y="4089400"/>
            <a:ext cx="1143000" cy="1651000"/>
            <a:chOff x="0" y="0"/>
            <a:chExt cx="1143001" cy="1651000"/>
          </a:xfrm>
        </p:grpSpPr>
        <p:sp>
          <p:nvSpPr>
            <p:cNvPr id="25662" name="AutoShape 62"/>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5663" name="AutoShape 63"/>
            <p:cNvSpPr>
              <a:spLocks/>
            </p:cNvSpPr>
            <p:nvPr/>
          </p:nvSpPr>
          <p:spPr bwMode="auto">
            <a:xfrm>
              <a:off x="468313" y="153988"/>
              <a:ext cx="2063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25664" name="AutoShape 64"/>
            <p:cNvSpPr>
              <a:spLocks/>
            </p:cNvSpPr>
            <p:nvPr/>
          </p:nvSpPr>
          <p:spPr bwMode="auto">
            <a:xfrm>
              <a:off x="519113" y="1444625"/>
              <a:ext cx="104775" cy="5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25665" name="AutoShape 65"/>
          <p:cNvSpPr>
            <a:spLocks/>
          </p:cNvSpPr>
          <p:nvPr/>
        </p:nvSpPr>
        <p:spPr bwMode="auto">
          <a:xfrm>
            <a:off x="3240088" y="3860800"/>
            <a:ext cx="41910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4800">
                <a:solidFill>
                  <a:srgbClr val="FFFFFF"/>
                </a:solidFill>
                <a:latin typeface="Open Sans" charset="0"/>
                <a:cs typeface="Open Sans" charset="0"/>
                <a:sym typeface="Open Sans" charset="0"/>
              </a:rPr>
              <a:t>MOBILE SERVICES</a:t>
            </a:r>
            <a:endParaRPr lang="en-US">
              <a:cs typeface="Gill Sans" charset="0"/>
            </a:endParaRPr>
          </a:p>
        </p:txBody>
      </p:sp>
      <p:sp>
        <p:nvSpPr>
          <p:cNvPr id="25666" name="AutoShape 66"/>
          <p:cNvSpPr>
            <a:spLocks/>
          </p:cNvSpPr>
          <p:nvPr/>
        </p:nvSpPr>
        <p:spPr bwMode="auto">
          <a:xfrm>
            <a:off x="3238500" y="5499100"/>
            <a:ext cx="43053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a:solidFill>
                  <a:srgbClr val="FFFFFF"/>
                </a:solidFill>
                <a:latin typeface="Open Sans" charset="0"/>
                <a:cs typeface="Open Sans" charset="0"/>
                <a:sym typeface="Open Sans" charset="0"/>
              </a:rPr>
              <a:t>we've been lorem ipsum with many ipsum constecture</a:t>
            </a:r>
            <a:endParaRPr lang="en-US">
              <a:cs typeface="Gill Sans" charset="0"/>
            </a:endParaRPr>
          </a:p>
        </p:txBody>
      </p:sp>
      <p:sp>
        <p:nvSpPr>
          <p:cNvPr id="25667" name="AutoShape 67"/>
          <p:cNvSpPr>
            <a:spLocks/>
          </p:cNvSpPr>
          <p:nvPr/>
        </p:nvSpPr>
        <p:spPr bwMode="auto">
          <a:xfrm rot="5400000">
            <a:off x="40933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25668" name="AutoShape 68"/>
          <p:cNvSpPr>
            <a:spLocks/>
          </p:cNvSpPr>
          <p:nvPr/>
        </p:nvSpPr>
        <p:spPr bwMode="auto">
          <a:xfrm>
            <a:off x="1042988" y="7239000"/>
            <a:ext cx="5689600" cy="384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 id dolor id nibh ultricies vehicula</a:t>
            </a:r>
            <a:r>
              <a:rPr lang="en-US" sz="2400">
                <a:solidFill>
                  <a:srgbClr val="D6D6D6"/>
                </a:solidFill>
                <a:latin typeface="Open Sans" charset="0"/>
                <a:cs typeface="Open Sans" charset="0"/>
                <a:sym typeface="Open Sans" charset="0"/>
              </a:rPr>
              <a:t> </a:t>
            </a:r>
          </a:p>
          <a:p>
            <a:pPr algn="l">
              <a:defRPr/>
            </a:pPr>
            <a:endParaRPr lang="en-US" sz="2400">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cs typeface="Gill Sans" charset="0"/>
            </a:endParaRPr>
          </a:p>
        </p:txBody>
      </p:sp>
      <p:sp>
        <p:nvSpPr>
          <p:cNvPr id="25669" name="AutoShape 6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18</a:t>
            </a:r>
            <a:endParaRPr lang="en-US">
              <a:cs typeface="Gill Sans" charset="0"/>
            </a:endParaRPr>
          </a:p>
        </p:txBody>
      </p:sp>
      <p:sp>
        <p:nvSpPr>
          <p:cNvPr id="1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6"/>
          <p:cNvSpPr>
            <a:spLocks/>
          </p:cNvSpPr>
          <p:nvPr/>
        </p:nvSpPr>
        <p:spPr bwMode="auto">
          <a:xfrm>
            <a:off x="0" y="-152400"/>
            <a:ext cx="18287999" cy="830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a:defRPr/>
            </a:pPr>
            <a:endParaRPr lang="en-US" dirty="0">
              <a:solidFill>
                <a:schemeClr val="bg1">
                  <a:lumMod val="50000"/>
                  <a:lumOff val="50000"/>
                </a:schemeClr>
              </a:solidFill>
              <a:latin typeface="Gill Sans"/>
              <a:cs typeface="Gill Sans"/>
            </a:endParaRPr>
          </a:p>
        </p:txBody>
      </p:sp>
      <p:sp>
        <p:nvSpPr>
          <p:cNvPr id="16" name="Rectangle 15"/>
          <p:cNvSpPr/>
          <p:nvPr/>
        </p:nvSpPr>
        <p:spPr bwMode="auto">
          <a:xfrm>
            <a:off x="0" y="8305800"/>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7" name="Rectangle 16"/>
          <p:cNvSpPr/>
          <p:nvPr/>
        </p:nvSpPr>
        <p:spPr bwMode="auto">
          <a:xfrm>
            <a:off x="6134100" y="8302625"/>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8" name="Rectangle 17"/>
          <p:cNvSpPr/>
          <p:nvPr/>
        </p:nvSpPr>
        <p:spPr bwMode="auto">
          <a:xfrm>
            <a:off x="12268200" y="8307388"/>
            <a:ext cx="6019800"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627" name="AutoShape 3"/>
          <p:cNvSpPr>
            <a:spLocks/>
          </p:cNvSpPr>
          <p:nvPr/>
        </p:nvSpPr>
        <p:spPr bwMode="auto">
          <a:xfrm>
            <a:off x="22098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400">
                <a:solidFill>
                  <a:srgbClr val="FFFFFF"/>
                </a:solidFill>
                <a:latin typeface="Open Sans" charset="0"/>
                <a:cs typeface="Open Sans" charset="0"/>
                <a:sym typeface="Open Sans" charset="0"/>
              </a:rPr>
              <a:t>From </a:t>
            </a:r>
            <a:r>
              <a:rPr lang="en-US" sz="6400" b="1">
                <a:solidFill>
                  <a:srgbClr val="1ED2AE"/>
                </a:solidFill>
                <a:latin typeface="Open Sans" charset="0"/>
                <a:cs typeface="Open Sans" charset="0"/>
                <a:sym typeface="Open Sans" charset="0"/>
              </a:rPr>
              <a:t>web</a:t>
            </a:r>
            <a:r>
              <a:rPr lang="en-US" sz="6400">
                <a:solidFill>
                  <a:srgbClr val="FFFFFF"/>
                </a:solidFill>
                <a:latin typeface="Open Sans" charset="0"/>
                <a:cs typeface="Open Sans" charset="0"/>
                <a:sym typeface="Open Sans" charset="0"/>
              </a:rPr>
              <a:t> to prototype.</a:t>
            </a:r>
          </a:p>
          <a:p>
            <a:pPr>
              <a:lnSpc>
                <a:spcPct val="80000"/>
              </a:lnSpc>
              <a:defRPr/>
            </a:pPr>
            <a:r>
              <a:rPr lang="en-US" sz="6400">
                <a:solidFill>
                  <a:srgbClr val="FFFFFF"/>
                </a:solidFill>
                <a:latin typeface="Open Sans" charset="0"/>
                <a:cs typeface="Open Sans" charset="0"/>
                <a:sym typeface="Open Sans" charset="0"/>
              </a:rPr>
              <a:t>We create </a:t>
            </a:r>
            <a:r>
              <a:rPr lang="en-US" sz="6400" b="1">
                <a:solidFill>
                  <a:srgbClr val="46A2DE"/>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defRPr/>
            </a:pPr>
            <a:r>
              <a:rPr lang="en-US" sz="6400">
                <a:solidFill>
                  <a:srgbClr val="FFFFFF"/>
                </a:solidFill>
                <a:latin typeface="Open Sans" charset="0"/>
                <a:cs typeface="Open Sans" charset="0"/>
                <a:sym typeface="Open Sans" charset="0"/>
              </a:rPr>
              <a:t>We deliver dreams.</a:t>
            </a:r>
            <a:endParaRPr lang="en-US">
              <a:cs typeface="Gill Sans" charset="0"/>
            </a:endParaRPr>
          </a:p>
        </p:txBody>
      </p:sp>
      <p:sp>
        <p:nvSpPr>
          <p:cNvPr id="26628" name="AutoShape 4"/>
          <p:cNvSpPr>
            <a:spLocks/>
          </p:cNvSpPr>
          <p:nvPr/>
        </p:nvSpPr>
        <p:spPr bwMode="auto">
          <a:xfrm>
            <a:off x="33274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2700" dirty="0" err="1">
                <a:solidFill>
                  <a:srgbClr val="FFFFFF"/>
                </a:solidFill>
                <a:latin typeface="Open Sans" charset="0"/>
                <a:cs typeface="Open Sans" charset="0"/>
                <a:sym typeface="Open Sans" charset="0"/>
              </a:rPr>
              <a:t>Nullam</a:t>
            </a:r>
            <a:r>
              <a:rPr lang="en-US" sz="2700" dirty="0">
                <a:solidFill>
                  <a:srgbClr val="FFFFFF"/>
                </a:solidFill>
                <a:latin typeface="Open Sans" charset="0"/>
                <a:cs typeface="Open Sans" charset="0"/>
                <a:sym typeface="Open Sans" charset="0"/>
              </a:rPr>
              <a:t> id dolor id </a:t>
            </a:r>
            <a:r>
              <a:rPr lang="en-US" sz="2700" dirty="0" err="1">
                <a:solidFill>
                  <a:srgbClr val="FFFFFF"/>
                </a:solidFill>
                <a:latin typeface="Open Sans" charset="0"/>
                <a:cs typeface="Open Sans" charset="0"/>
                <a:sym typeface="Open Sans" charset="0"/>
              </a:rPr>
              <a:t>nibh</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ultricies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vehicula</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ut</a:t>
            </a:r>
            <a:r>
              <a:rPr lang="en-US" sz="2700" dirty="0">
                <a:solidFill>
                  <a:srgbClr val="FFFFFF"/>
                </a:solidFill>
                <a:latin typeface="Open Sans" charset="0"/>
                <a:cs typeface="Open Sans" charset="0"/>
                <a:sym typeface="Open Sans" charset="0"/>
              </a:rPr>
              <a:t> id </a:t>
            </a:r>
            <a:r>
              <a:rPr lang="en-US" sz="2700" dirty="0" err="1">
                <a:solidFill>
                  <a:srgbClr val="FFFFFF"/>
                </a:solidFill>
                <a:latin typeface="Open Sans" charset="0"/>
                <a:cs typeface="Open Sans" charset="0"/>
                <a:sym typeface="Open Sans" charset="0"/>
              </a:rPr>
              <a:t>elit</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Vestibulum</a:t>
            </a:r>
            <a:r>
              <a:rPr lang="en-US" sz="2700" dirty="0">
                <a:solidFill>
                  <a:srgbClr val="FFFFFF"/>
                </a:solidFill>
                <a:latin typeface="Open Sans" charset="0"/>
                <a:cs typeface="Open Sans" charset="0"/>
                <a:sym typeface="Open Sans" charset="0"/>
              </a:rPr>
              <a:t> id ligula porta </a:t>
            </a:r>
            <a:r>
              <a:rPr lang="en-US" sz="2700" dirty="0" err="1">
                <a:solidFill>
                  <a:srgbClr val="FFFFFF"/>
                </a:solidFill>
                <a:latin typeface="Open Sans" charset="0"/>
                <a:cs typeface="Open Sans" charset="0"/>
                <a:sym typeface="Open Sans" charset="0"/>
              </a:rPr>
              <a:t>felis</a:t>
            </a:r>
            <a:r>
              <a:rPr lang="en-US" sz="2700" dirty="0">
                <a:solidFill>
                  <a:srgbClr val="FFFFFF"/>
                </a:solidFill>
                <a:latin typeface="Open Sans" charset="0"/>
                <a:cs typeface="Open Sans" charset="0"/>
                <a:sym typeface="Open Sans" charset="0"/>
              </a:rPr>
              <a:t> </a:t>
            </a:r>
            <a:r>
              <a:rPr lang="en-US" sz="2700" dirty="0" err="1">
                <a:solidFill>
                  <a:srgbClr val="FFFFFF"/>
                </a:solidFill>
                <a:latin typeface="Open Sans" charset="0"/>
                <a:cs typeface="Open Sans" charset="0"/>
                <a:sym typeface="Open Sans" charset="0"/>
              </a:rPr>
              <a:t>euismod</a:t>
            </a:r>
            <a:r>
              <a:rPr lang="en-US" sz="2700" dirty="0">
                <a:solidFill>
                  <a:srgbClr val="FFFFFF"/>
                </a:solidFill>
                <a:latin typeface="Open Sans" charset="0"/>
                <a:cs typeface="Open Sans" charset="0"/>
                <a:sym typeface="Open Sans" charset="0"/>
              </a:rPr>
              <a:t> semper</a:t>
            </a:r>
            <a:endParaRPr lang="en-US" dirty="0">
              <a:cs typeface="Gill Sans" charset="0"/>
            </a:endParaRPr>
          </a:p>
        </p:txBody>
      </p:sp>
      <p:sp>
        <p:nvSpPr>
          <p:cNvPr id="26630" name="AutoShape 6"/>
          <p:cNvSpPr>
            <a:spLocks/>
          </p:cNvSpPr>
          <p:nvPr/>
        </p:nvSpPr>
        <p:spPr bwMode="auto">
          <a:xfrm>
            <a:off x="1031875" y="723900"/>
            <a:ext cx="85550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FFFFFF"/>
                </a:solidFill>
                <a:latin typeface="Open Sans" charset="0"/>
                <a:cs typeface="Open Sans" charset="0"/>
                <a:sym typeface="Open Sans" charset="0"/>
              </a:rPr>
              <a:t>3 Times Award Winning Company</a:t>
            </a:r>
            <a:endParaRPr lang="en-US">
              <a:cs typeface="Gill Sans" charset="0"/>
            </a:endParaRPr>
          </a:p>
        </p:txBody>
      </p:sp>
      <p:grpSp>
        <p:nvGrpSpPr>
          <p:cNvPr id="26633" name="Group 7"/>
          <p:cNvGrpSpPr>
            <a:grpSpLocks/>
          </p:cNvGrpSpPr>
          <p:nvPr/>
        </p:nvGrpSpPr>
        <p:grpSpPr bwMode="auto">
          <a:xfrm>
            <a:off x="482600" y="952500"/>
            <a:ext cx="406400" cy="406400"/>
            <a:chOff x="0" y="0"/>
            <a:chExt cx="406400" cy="406400"/>
          </a:xfrm>
        </p:grpSpPr>
        <p:sp>
          <p:nvSpPr>
            <p:cNvPr id="26632" name="AutoShape 8"/>
            <p:cNvSpPr>
              <a:spLocks/>
            </p:cNvSpPr>
            <p:nvPr/>
          </p:nvSpPr>
          <p:spPr bwMode="auto">
            <a:xfrm>
              <a:off x="0" y="0"/>
              <a:ext cx="406400" cy="406400"/>
            </a:xfrm>
            <a:prstGeom prst="roundRect">
              <a:avLst>
                <a:gd name="adj" fmla="val 18750"/>
              </a:avLst>
            </a:prstGeom>
            <a:noFill/>
            <a:ln w="25400" cap="flat" cmpd="sng">
              <a:solidFill>
                <a:srgbClr val="FFFFFF">
                  <a:alpha val="70000"/>
                </a:srgbClr>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 name="AutoShape 9"/>
            <p:cNvSpPr>
              <a:spLocks/>
            </p:cNvSpPr>
            <p:nvPr/>
          </p:nvSpPr>
          <p:spPr bwMode="auto">
            <a:xfrm rot="5400000">
              <a:off x="118269" y="140494"/>
              <a:ext cx="180975" cy="125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 xmlns:a14="http://schemas.microsoft.com/office/drawing/2010/main" w="254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grpSp>
      <p:sp>
        <p:nvSpPr>
          <p:cNvPr id="26634" name="AutoShape 10"/>
          <p:cNvSpPr>
            <a:spLocks/>
          </p:cNvSpPr>
          <p:nvPr/>
        </p:nvSpPr>
        <p:spPr bwMode="auto">
          <a:xfrm>
            <a:off x="1155700" y="1409700"/>
            <a:ext cx="152273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2012, 2013, 2014</a:t>
            </a:r>
            <a:endParaRPr lang="en-US" dirty="0">
              <a:cs typeface="Gill Sans" charset="0"/>
            </a:endParaRPr>
          </a:p>
        </p:txBody>
      </p:sp>
      <p:sp>
        <p:nvSpPr>
          <p:cNvPr id="8" name="Picture Placeholder 7"/>
          <p:cNvSpPr>
            <a:spLocks noGrp="1"/>
          </p:cNvSpPr>
          <p:nvPr>
            <p:ph type="pic" sz="quarter" idx="11"/>
          </p:nvPr>
        </p:nvSpPr>
        <p:spPr>
          <a:xfrm>
            <a:off x="51594" y="8341451"/>
            <a:ext cx="5968206" cy="5371374"/>
          </a:xfrm>
        </p:spPr>
      </p:sp>
      <p:sp>
        <p:nvSpPr>
          <p:cNvPr id="9" name="Picture Placeholder 8"/>
          <p:cNvSpPr>
            <a:spLocks noGrp="1"/>
          </p:cNvSpPr>
          <p:nvPr>
            <p:ph type="pic" sz="quarter" idx="12"/>
          </p:nvPr>
        </p:nvSpPr>
        <p:spPr>
          <a:xfrm>
            <a:off x="12268200" y="8341451"/>
            <a:ext cx="6019800" cy="5371374"/>
          </a:xfrm>
        </p:spPr>
      </p:sp>
      <p:sp>
        <p:nvSpPr>
          <p:cNvPr id="10" name="Picture Placeholder 9"/>
          <p:cNvSpPr>
            <a:spLocks noGrp="1"/>
          </p:cNvSpPr>
          <p:nvPr>
            <p:ph type="pic" sz="quarter" idx="13"/>
          </p:nvPr>
        </p:nvSpPr>
        <p:spPr>
          <a:xfrm>
            <a:off x="6134100" y="8341451"/>
            <a:ext cx="6019800" cy="5371374"/>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7" name="Group 1"/>
          <p:cNvGrpSpPr>
            <a:grpSpLocks/>
          </p:cNvGrpSpPr>
          <p:nvPr/>
        </p:nvGrpSpPr>
        <p:grpSpPr bwMode="auto">
          <a:xfrm>
            <a:off x="1762125" y="3176588"/>
            <a:ext cx="14762163" cy="7351712"/>
            <a:chOff x="0" y="3174"/>
            <a:chExt cx="14761965" cy="7350127"/>
          </a:xfrm>
        </p:grpSpPr>
        <p:sp>
          <p:nvSpPr>
            <p:cNvPr id="9218" name="AutoShape 2"/>
            <p:cNvSpPr>
              <a:spLocks/>
            </p:cNvSpPr>
            <p:nvPr/>
          </p:nvSpPr>
          <p:spPr bwMode="auto">
            <a:xfrm>
              <a:off x="4144907" y="3174"/>
              <a:ext cx="10617058" cy="4096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r>
                <a:rPr lang="en-US" sz="13600">
                  <a:solidFill>
                    <a:srgbClr val="D6D6D6"/>
                  </a:solidFill>
                  <a:latin typeface="Open Sans" charset="0"/>
                  <a:cs typeface="Open Sans" charset="0"/>
                  <a:sym typeface="Open Sans" charset="0"/>
                </a:rPr>
                <a:t>Company Presentation</a:t>
              </a:r>
              <a:endParaRPr lang="en-US">
                <a:cs typeface="Gill Sans" charset="0"/>
              </a:endParaRPr>
            </a:p>
          </p:txBody>
        </p:sp>
        <p:sp>
          <p:nvSpPr>
            <p:cNvPr id="9219" name="AutoShape 3"/>
            <p:cNvSpPr>
              <a:spLocks/>
            </p:cNvSpPr>
            <p:nvPr/>
          </p:nvSpPr>
          <p:spPr bwMode="auto">
            <a:xfrm>
              <a:off x="4140144" y="4845592"/>
              <a:ext cx="10617058" cy="1929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6400">
                  <a:solidFill>
                    <a:srgbClr val="D6D6D6"/>
                  </a:solidFill>
                  <a:latin typeface="Open Sans" charset="0"/>
                  <a:cs typeface="Open Sans" charset="0"/>
                  <a:sym typeface="Open Sans" charset="0"/>
                </a:rPr>
                <a:t>By </a:t>
              </a:r>
              <a:r>
                <a:rPr lang="en-US" sz="6400" b="1">
                  <a:solidFill>
                    <a:srgbClr val="D6D6D6"/>
                  </a:solidFill>
                  <a:latin typeface="Open Sans" charset="0"/>
                  <a:cs typeface="Open Sans" charset="0"/>
                  <a:sym typeface="Open Sans" charset="0"/>
                </a:rPr>
                <a:t>John Doe</a:t>
              </a:r>
            </a:p>
            <a:p>
              <a:pPr algn="l">
                <a:defRPr/>
              </a:pPr>
              <a:r>
                <a:rPr lang="en-US" sz="4200" i="1">
                  <a:solidFill>
                    <a:srgbClr val="D6D6D6"/>
                  </a:solidFill>
                  <a:latin typeface="Open Sans" charset="0"/>
                  <a:cs typeface="Open Sans" charset="0"/>
                  <a:sym typeface="Open Sans" charset="0"/>
                </a:rPr>
                <a:t>Product Manager</a:t>
              </a:r>
              <a:endParaRPr lang="en-US">
                <a:cs typeface="Gill Sans" charset="0"/>
              </a:endParaRPr>
            </a:p>
          </p:txBody>
        </p:sp>
        <p:pic>
          <p:nvPicPr>
            <p:cNvPr id="9220" name="Picture 4" descr="logo.png"/>
            <p:cNvPicPr>
              <a:picLocks noChangeAspect="1"/>
            </p:cNvPicPr>
            <p:nvPr/>
          </p:nvPicPr>
          <p:blipFill rotWithShape="1">
            <a:blip r:embed="rId2">
              <a:extLst>
                <a:ext uri="{28A0092B-C50C-407E-A947-70E740481C1C}">
                  <a14:useLocalDpi xmlns:a14="http://schemas.microsoft.com/office/drawing/2010/main" val="0"/>
                </a:ext>
              </a:extLst>
            </a:blip>
            <a:srcRect b="8542"/>
            <a:stretch/>
          </p:blipFill>
          <p:spPr bwMode="auto">
            <a:xfrm rot="10800000">
              <a:off x="0" y="725330"/>
              <a:ext cx="3009860" cy="34155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9222" name="Group 5"/>
            <p:cNvGrpSpPr>
              <a:grpSpLocks/>
            </p:cNvGrpSpPr>
            <p:nvPr/>
          </p:nvGrpSpPr>
          <p:grpSpPr bwMode="auto">
            <a:xfrm>
              <a:off x="4152900" y="4445000"/>
              <a:ext cx="9817098" cy="2908301"/>
              <a:chOff x="0" y="0"/>
              <a:chExt cx="9817098" cy="2908300"/>
            </a:xfrm>
          </p:grpSpPr>
          <p:sp>
            <p:nvSpPr>
              <p:cNvPr id="2" name="Line 6"/>
              <p:cNvSpPr>
                <a:spLocks noChangeShapeType="1"/>
              </p:cNvSpPr>
              <p:nvPr/>
            </p:nvSpPr>
            <p:spPr bwMode="auto">
              <a:xfrm>
                <a:off x="3119" y="628"/>
                <a:ext cx="9813793" cy="0"/>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9223" name="Line 7"/>
              <p:cNvSpPr>
                <a:spLocks noChangeShapeType="1"/>
              </p:cNvSpPr>
              <p:nvPr/>
            </p:nvSpPr>
            <p:spPr bwMode="auto">
              <a:xfrm>
                <a:off x="-56" y="2908300"/>
                <a:ext cx="9813793" cy="0"/>
              </a:xfrm>
              <a:prstGeom prst="line">
                <a:avLst/>
              </a:prstGeom>
              <a:noFill/>
              <a:ln w="12700" cap="flat" cmpd="sng">
                <a:solidFill>
                  <a:srgbClr val="929292"/>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grpSp>
      <p:sp>
        <p:nvSpPr>
          <p:cNvPr id="9224" name="AutoShape 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02</a:t>
            </a:r>
            <a:endParaRPr lang="en-US">
              <a:cs typeface="Gill Sans" charset="0"/>
            </a:endParaRPr>
          </a:p>
        </p:txBody>
      </p:sp>
      <p:sp>
        <p:nvSpPr>
          <p:cNvPr id="3" name="Picture Placeholder 2"/>
          <p:cNvSpPr>
            <a:spLocks noGrp="1"/>
          </p:cNvSpPr>
          <p:nvPr>
            <p:ph type="pic" sz="quarter" idx="10"/>
          </p:nvPr>
        </p:nvSpPr>
        <p:spPr>
          <a:xfrm>
            <a:off x="0" y="0"/>
            <a:ext cx="18288000" cy="137160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1"/>
          <p:cNvGrpSpPr>
            <a:grpSpLocks/>
          </p:cNvGrpSpPr>
          <p:nvPr/>
        </p:nvGrpSpPr>
        <p:grpSpPr bwMode="auto">
          <a:xfrm>
            <a:off x="1019175" y="723900"/>
            <a:ext cx="15592425" cy="1306513"/>
            <a:chOff x="0" y="0"/>
            <a:chExt cx="6139607" cy="1308100"/>
          </a:xfrm>
        </p:grpSpPr>
        <p:sp>
          <p:nvSpPr>
            <p:cNvPr id="27650" name="AutoShape 2"/>
            <p:cNvSpPr>
              <a:spLocks/>
            </p:cNvSpPr>
            <p:nvPr/>
          </p:nvSpPr>
          <p:spPr bwMode="auto">
            <a:xfrm>
              <a:off x="0" y="0"/>
              <a:ext cx="613960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How We Solve Problems</a:t>
              </a:r>
              <a:endParaRPr lang="en-US">
                <a:cs typeface="Gill Sans" charset="0"/>
              </a:endParaRPr>
            </a:p>
          </p:txBody>
        </p:sp>
        <p:sp>
          <p:nvSpPr>
            <p:cNvPr id="27651" name="AutoShape 3"/>
            <p:cNvSpPr>
              <a:spLocks/>
            </p:cNvSpPr>
            <p:nvPr/>
          </p:nvSpPr>
          <p:spPr bwMode="auto">
            <a:xfrm>
              <a:off x="8126" y="685044"/>
              <a:ext cx="5463263"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7652" name="AutoShape 4"/>
          <p:cNvSpPr>
            <a:spLocks/>
          </p:cNvSpPr>
          <p:nvPr/>
        </p:nvSpPr>
        <p:spPr bwMode="auto">
          <a:xfrm>
            <a:off x="1017588" y="6089650"/>
            <a:ext cx="8128000" cy="526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a:t>
            </a:r>
            <a:endParaRPr lang="en-US">
              <a:cs typeface="Gill Sans" charset="0"/>
            </a:endParaRPr>
          </a:p>
        </p:txBody>
      </p:sp>
      <p:sp>
        <p:nvSpPr>
          <p:cNvPr id="27653" name="AutoShape 5"/>
          <p:cNvSpPr>
            <a:spLocks/>
          </p:cNvSpPr>
          <p:nvPr/>
        </p:nvSpPr>
        <p:spPr bwMode="auto">
          <a:xfrm>
            <a:off x="1016000" y="3670300"/>
            <a:ext cx="9613900" cy="189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400">
                <a:solidFill>
                  <a:srgbClr val="1ED2AE"/>
                </a:solidFill>
                <a:latin typeface="Open Sans" charset="0"/>
                <a:cs typeface="Open Sans" charset="0"/>
                <a:sym typeface="Open Sans" charset="0"/>
              </a:rPr>
              <a:t>The Real Problem is Deep Inside the Frozen Water.</a:t>
            </a:r>
            <a:endParaRPr lang="en-US">
              <a:cs typeface="Gill Sans" charset="0"/>
            </a:endParaRPr>
          </a:p>
        </p:txBody>
      </p:sp>
      <p:grpSp>
        <p:nvGrpSpPr>
          <p:cNvPr id="2" name="Group 6"/>
          <p:cNvGrpSpPr>
            <a:grpSpLocks/>
          </p:cNvGrpSpPr>
          <p:nvPr/>
        </p:nvGrpSpPr>
        <p:grpSpPr bwMode="auto">
          <a:xfrm>
            <a:off x="9180513" y="3709988"/>
            <a:ext cx="8434387" cy="7134225"/>
            <a:chOff x="0" y="0"/>
            <a:chExt cx="8433633" cy="7134623"/>
          </a:xfrm>
        </p:grpSpPr>
        <p:grpSp>
          <p:nvGrpSpPr>
            <p:cNvPr id="27654" name="Group 7"/>
            <p:cNvGrpSpPr>
              <a:grpSpLocks/>
            </p:cNvGrpSpPr>
            <p:nvPr/>
          </p:nvGrpSpPr>
          <p:grpSpPr bwMode="auto">
            <a:xfrm>
              <a:off x="2508836" y="0"/>
              <a:ext cx="3388843" cy="6153185"/>
              <a:chOff x="0" y="0"/>
              <a:chExt cx="3388843" cy="6153185"/>
            </a:xfrm>
          </p:grpSpPr>
          <p:sp>
            <p:nvSpPr>
              <p:cNvPr id="3" name="AutoShape 8"/>
              <p:cNvSpPr>
                <a:spLocks/>
              </p:cNvSpPr>
              <p:nvPr/>
            </p:nvSpPr>
            <p:spPr bwMode="auto">
              <a:xfrm>
                <a:off x="19825" y="2151182"/>
                <a:ext cx="3368374" cy="40023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5" y="14494"/>
                      <a:pt x="6525" y="14684"/>
                    </a:cubicBezTo>
                    <a:cubicBezTo>
                      <a:pt x="6525" y="14873"/>
                      <a:pt x="6525" y="15821"/>
                      <a:pt x="6525" y="16105"/>
                    </a:cubicBezTo>
                    <a:cubicBezTo>
                      <a:pt x="6525"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7" name="AutoShape 9"/>
              <p:cNvSpPr>
                <a:spLocks/>
              </p:cNvSpPr>
              <p:nvPr/>
            </p:nvSpPr>
            <p:spPr bwMode="auto">
              <a:xfrm>
                <a:off x="37287" y="2136894"/>
                <a:ext cx="3315991" cy="39657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8" name="AutoShape 10"/>
              <p:cNvSpPr>
                <a:spLocks/>
              </p:cNvSpPr>
              <p:nvPr/>
            </p:nvSpPr>
            <p:spPr bwMode="auto">
              <a:xfrm>
                <a:off x="777" y="0"/>
                <a:ext cx="3387422" cy="2228974"/>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59" name="AutoShape 11"/>
              <p:cNvSpPr>
                <a:spLocks/>
              </p:cNvSpPr>
              <p:nvPr/>
            </p:nvSpPr>
            <p:spPr bwMode="auto">
              <a:xfrm>
                <a:off x="37287" y="107956"/>
                <a:ext cx="2263573" cy="2089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7655" name="Group 12"/>
            <p:cNvGrpSpPr>
              <a:grpSpLocks/>
            </p:cNvGrpSpPr>
            <p:nvPr/>
          </p:nvGrpSpPr>
          <p:grpSpPr bwMode="auto">
            <a:xfrm>
              <a:off x="609123" y="1319151"/>
              <a:ext cx="1408351" cy="2560166"/>
              <a:chOff x="-1" y="0"/>
              <a:chExt cx="1408352" cy="2560166"/>
            </a:xfrm>
          </p:grpSpPr>
          <p:sp>
            <p:nvSpPr>
              <p:cNvPr id="27661" name="AutoShape 13"/>
              <p:cNvSpPr>
                <a:spLocks/>
              </p:cNvSpPr>
              <p:nvPr/>
            </p:nvSpPr>
            <p:spPr bwMode="auto">
              <a:xfrm>
                <a:off x="8358" y="895535"/>
                <a:ext cx="1400051" cy="1665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2" name="AutoShape 14"/>
              <p:cNvSpPr>
                <a:spLocks/>
              </p:cNvSpPr>
              <p:nvPr/>
            </p:nvSpPr>
            <p:spPr bwMode="auto">
              <a:xfrm>
                <a:off x="14708" y="889185"/>
                <a:ext cx="1379416" cy="1651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3" name="AutoShape 15"/>
              <p:cNvSpPr>
                <a:spLocks/>
              </p:cNvSpPr>
              <p:nvPr/>
            </p:nvSpPr>
            <p:spPr bwMode="auto">
              <a:xfrm>
                <a:off x="422" y="135"/>
                <a:ext cx="1407987" cy="92715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4" name="AutoShape 16"/>
              <p:cNvSpPr>
                <a:spLocks/>
              </p:cNvSpPr>
              <p:nvPr/>
            </p:nvSpPr>
            <p:spPr bwMode="auto">
              <a:xfrm>
                <a:off x="14708" y="44587"/>
                <a:ext cx="941304" cy="8699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7656" name="Group 17"/>
            <p:cNvGrpSpPr>
              <a:grpSpLocks/>
            </p:cNvGrpSpPr>
            <p:nvPr/>
          </p:nvGrpSpPr>
          <p:grpSpPr bwMode="auto">
            <a:xfrm>
              <a:off x="6442725" y="1479222"/>
              <a:ext cx="924230" cy="1681140"/>
              <a:chOff x="0" y="0"/>
              <a:chExt cx="924230" cy="1681139"/>
            </a:xfrm>
          </p:grpSpPr>
          <p:sp>
            <p:nvSpPr>
              <p:cNvPr id="27666" name="AutoShape 18"/>
              <p:cNvSpPr>
                <a:spLocks/>
              </p:cNvSpPr>
              <p:nvPr/>
            </p:nvSpPr>
            <p:spPr bwMode="auto">
              <a:xfrm>
                <a:off x="5124" y="587819"/>
                <a:ext cx="919079" cy="1093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7" name="AutoShape 19"/>
              <p:cNvSpPr>
                <a:spLocks/>
              </p:cNvSpPr>
              <p:nvPr/>
            </p:nvSpPr>
            <p:spPr bwMode="auto">
              <a:xfrm>
                <a:off x="9885" y="584643"/>
                <a:ext cx="904794" cy="1082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8" name="AutoShape 20"/>
              <p:cNvSpPr>
                <a:spLocks/>
              </p:cNvSpPr>
              <p:nvPr/>
            </p:nvSpPr>
            <p:spPr bwMode="auto">
              <a:xfrm>
                <a:off x="361" y="411"/>
                <a:ext cx="923842" cy="609634"/>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600"/>
                      <a:pt x="21494"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69" name="AutoShape 21"/>
              <p:cNvSpPr>
                <a:spLocks/>
              </p:cNvSpPr>
              <p:nvPr/>
            </p:nvSpPr>
            <p:spPr bwMode="auto">
              <a:xfrm>
                <a:off x="9885" y="30575"/>
                <a:ext cx="617483" cy="5699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600"/>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7670" name="AutoShape 22"/>
            <p:cNvSpPr>
              <a:spLocks/>
            </p:cNvSpPr>
            <p:nvPr/>
          </p:nvSpPr>
          <p:spPr bwMode="auto">
            <a:xfrm>
              <a:off x="0" y="2076566"/>
              <a:ext cx="8433633" cy="5058057"/>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7671" name="AutoShape 23"/>
            <p:cNvSpPr>
              <a:spLocks/>
            </p:cNvSpPr>
            <p:nvPr/>
          </p:nvSpPr>
          <p:spPr bwMode="auto">
            <a:xfrm>
              <a:off x="280962" y="3194228"/>
              <a:ext cx="6014500" cy="3910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599" y="13224"/>
                    <a:pt x="21599" y="13224"/>
                  </a:cubicBezTo>
                  <a:cubicBezTo>
                    <a:pt x="21599"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7672" name="AutoShape 24"/>
            <p:cNvSpPr>
              <a:spLocks/>
            </p:cNvSpPr>
            <p:nvPr/>
          </p:nvSpPr>
          <p:spPr bwMode="auto">
            <a:xfrm>
              <a:off x="3165192" y="2527441"/>
              <a:ext cx="5085895" cy="4570667"/>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2"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7673" name="AutoShape 2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20</a:t>
            </a:r>
            <a:endParaRPr lang="en-US">
              <a:cs typeface="Gill Sans" charset="0"/>
            </a:endParaRPr>
          </a:p>
        </p:txBody>
      </p:sp>
      <p:sp>
        <p:nvSpPr>
          <p:cNvPr id="2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
          <p:cNvGrpSpPr>
            <a:grpSpLocks/>
          </p:cNvGrpSpPr>
          <p:nvPr/>
        </p:nvGrpSpPr>
        <p:grpSpPr bwMode="auto">
          <a:xfrm>
            <a:off x="1019175" y="723900"/>
            <a:ext cx="15516225" cy="1306513"/>
            <a:chOff x="0" y="0"/>
            <a:chExt cx="6139607" cy="1308100"/>
          </a:xfrm>
        </p:grpSpPr>
        <p:sp>
          <p:nvSpPr>
            <p:cNvPr id="28674" name="AutoShape 2"/>
            <p:cNvSpPr>
              <a:spLocks/>
            </p:cNvSpPr>
            <p:nvPr/>
          </p:nvSpPr>
          <p:spPr bwMode="auto">
            <a:xfrm>
              <a:off x="0" y="0"/>
              <a:ext cx="613960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How We Solve Problems</a:t>
              </a:r>
              <a:endParaRPr lang="en-US">
                <a:cs typeface="Gill Sans" charset="0"/>
              </a:endParaRPr>
            </a:p>
          </p:txBody>
        </p:sp>
        <p:sp>
          <p:nvSpPr>
            <p:cNvPr id="28675" name="AutoShape 3"/>
            <p:cNvSpPr>
              <a:spLocks/>
            </p:cNvSpPr>
            <p:nvPr/>
          </p:nvSpPr>
          <p:spPr bwMode="auto">
            <a:xfrm>
              <a:off x="8166" y="685044"/>
              <a:ext cx="5463082"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28676" name="AutoShape 4"/>
          <p:cNvSpPr>
            <a:spLocks/>
          </p:cNvSpPr>
          <p:nvPr/>
        </p:nvSpPr>
        <p:spPr bwMode="auto">
          <a:xfrm>
            <a:off x="12750800" y="3778250"/>
            <a:ext cx="4800600" cy="1955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500" b="1">
                <a:solidFill>
                  <a:srgbClr val="D6D6D6"/>
                </a:solidFill>
                <a:latin typeface="Open Sans" charset="0"/>
                <a:cs typeface="Open Sans" charset="0"/>
                <a:sym typeface="Open Sans" charset="0"/>
              </a:rPr>
              <a:t>This is what we see:</a:t>
            </a:r>
          </a:p>
          <a:p>
            <a:pPr algn="l">
              <a:lnSpc>
                <a:spcPct val="90000"/>
              </a:lnSpc>
              <a:defRPr/>
            </a:pPr>
            <a:r>
              <a:rPr lang="en-US" sz="2700">
                <a:solidFill>
                  <a:srgbClr val="D6D6D6"/>
                </a:solidFill>
                <a:latin typeface="Open Sans" charset="0"/>
                <a:cs typeface="Open Sans" charset="0"/>
                <a:sym typeface="Open Sans" charset="0"/>
              </a:rPr>
              <a:t>The outside of the real problems. Some kind of lorem ipsum dolor sit amet.</a:t>
            </a:r>
            <a:endParaRPr lang="en-US">
              <a:cs typeface="Gill Sans" charset="0"/>
            </a:endParaRPr>
          </a:p>
        </p:txBody>
      </p:sp>
      <p:sp>
        <p:nvSpPr>
          <p:cNvPr id="28677" name="AutoShape 5"/>
          <p:cNvSpPr>
            <a:spLocks/>
          </p:cNvSpPr>
          <p:nvPr/>
        </p:nvSpPr>
        <p:spPr bwMode="auto">
          <a:xfrm>
            <a:off x="1041400" y="7491413"/>
            <a:ext cx="4229100" cy="2895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400" b="1">
                <a:solidFill>
                  <a:srgbClr val="D6D6D6"/>
                </a:solidFill>
                <a:latin typeface="Open Sans" charset="0"/>
                <a:cs typeface="Open Sans" charset="0"/>
                <a:sym typeface="Open Sans" charset="0"/>
              </a:rPr>
              <a:t>This is the Real Problem:</a:t>
            </a:r>
          </a:p>
          <a:p>
            <a:pPr algn="l">
              <a:lnSpc>
                <a:spcPct val="90000"/>
              </a:lnSpc>
              <a:defRPr/>
            </a:pPr>
            <a:r>
              <a:rPr lang="en-US" sz="2700">
                <a:solidFill>
                  <a:srgbClr val="D6D6D6"/>
                </a:solidFill>
                <a:latin typeface="Open Sans" charset="0"/>
                <a:cs typeface="Open Sans" charset="0"/>
                <a:sym typeface="Open Sans" charset="0"/>
              </a:rPr>
              <a:t>The deep inside of the real problems. Some kind of lorem ipsum dolor sit amet.</a:t>
            </a:r>
            <a:endParaRPr lang="en-US">
              <a:cs typeface="Gill Sans" charset="0"/>
            </a:endParaRPr>
          </a:p>
        </p:txBody>
      </p:sp>
      <p:grpSp>
        <p:nvGrpSpPr>
          <p:cNvPr id="2" name="Group 6"/>
          <p:cNvGrpSpPr>
            <a:grpSpLocks/>
          </p:cNvGrpSpPr>
          <p:nvPr/>
        </p:nvGrpSpPr>
        <p:grpSpPr bwMode="auto">
          <a:xfrm>
            <a:off x="5080000" y="4446588"/>
            <a:ext cx="8445500" cy="6719887"/>
            <a:chOff x="0" y="-37104"/>
            <a:chExt cx="8445855" cy="6719354"/>
          </a:xfrm>
        </p:grpSpPr>
        <p:grpSp>
          <p:nvGrpSpPr>
            <p:cNvPr id="28679" name="Group 7"/>
            <p:cNvGrpSpPr>
              <a:grpSpLocks/>
            </p:cNvGrpSpPr>
            <p:nvPr/>
          </p:nvGrpSpPr>
          <p:grpSpPr bwMode="auto">
            <a:xfrm>
              <a:off x="0" y="6415"/>
              <a:ext cx="7891312" cy="6675835"/>
              <a:chOff x="0" y="0"/>
              <a:chExt cx="7891312" cy="6675834"/>
            </a:xfrm>
          </p:grpSpPr>
          <p:grpSp>
            <p:nvGrpSpPr>
              <p:cNvPr id="28685" name="Group 8"/>
              <p:cNvGrpSpPr>
                <a:grpSpLocks/>
              </p:cNvGrpSpPr>
              <p:nvPr/>
            </p:nvGrpSpPr>
            <p:grpSpPr bwMode="auto">
              <a:xfrm>
                <a:off x="2347507" y="0"/>
                <a:ext cx="3170925" cy="5757507"/>
                <a:chOff x="0" y="0"/>
                <a:chExt cx="3170925" cy="5757507"/>
              </a:xfrm>
            </p:grpSpPr>
            <p:sp>
              <p:nvSpPr>
                <p:cNvPr id="28681" name="AutoShape 9"/>
                <p:cNvSpPr>
                  <a:spLocks/>
                </p:cNvSpPr>
                <p:nvPr/>
              </p:nvSpPr>
              <p:spPr bwMode="auto">
                <a:xfrm>
                  <a:off x="17968" y="2012130"/>
                  <a:ext cx="3152907" cy="3744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5" y="14494"/>
                        <a:pt x="6525" y="14684"/>
                      </a:cubicBezTo>
                      <a:cubicBezTo>
                        <a:pt x="6525" y="14873"/>
                        <a:pt x="6525" y="15821"/>
                        <a:pt x="6525" y="16105"/>
                      </a:cubicBezTo>
                      <a:cubicBezTo>
                        <a:pt x="6525"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 name="AutoShape 10"/>
                <p:cNvSpPr>
                  <a:spLocks/>
                </p:cNvSpPr>
                <p:nvPr/>
              </p:nvSpPr>
              <p:spPr bwMode="auto">
                <a:xfrm>
                  <a:off x="33843" y="1997844"/>
                  <a:ext cx="3103693" cy="3711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3" name="AutoShape 11"/>
                <p:cNvSpPr>
                  <a:spLocks/>
                </p:cNvSpPr>
                <p:nvPr/>
              </p:nvSpPr>
              <p:spPr bwMode="auto">
                <a:xfrm>
                  <a:off x="505" y="-660"/>
                  <a:ext cx="3170370" cy="2085809"/>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4" name="AutoShape 12"/>
                <p:cNvSpPr>
                  <a:spLocks/>
                </p:cNvSpPr>
                <p:nvPr/>
              </p:nvSpPr>
              <p:spPr bwMode="auto">
                <a:xfrm>
                  <a:off x="33843" y="100932"/>
                  <a:ext cx="2119402" cy="19540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8686" name="Group 13"/>
              <p:cNvGrpSpPr>
                <a:grpSpLocks/>
              </p:cNvGrpSpPr>
              <p:nvPr/>
            </p:nvGrpSpPr>
            <p:grpSpPr bwMode="auto">
              <a:xfrm>
                <a:off x="569953" y="1234323"/>
                <a:ext cx="1317788" cy="2395536"/>
                <a:chOff x="-1" y="0"/>
                <a:chExt cx="1317788" cy="2395535"/>
              </a:xfrm>
            </p:grpSpPr>
            <p:sp>
              <p:nvSpPr>
                <p:cNvPr id="4" name="AutoShape 14"/>
                <p:cNvSpPr>
                  <a:spLocks/>
                </p:cNvSpPr>
                <p:nvPr/>
              </p:nvSpPr>
              <p:spPr bwMode="auto">
                <a:xfrm>
                  <a:off x="7920" y="838127"/>
                  <a:ext cx="1309743" cy="1557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5" name="AutoShape 15"/>
                <p:cNvSpPr>
                  <a:spLocks/>
                </p:cNvSpPr>
                <p:nvPr/>
              </p:nvSpPr>
              <p:spPr bwMode="auto">
                <a:xfrm>
                  <a:off x="14271" y="831777"/>
                  <a:ext cx="1289104" cy="1544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8" name="AutoShape 16"/>
                <p:cNvSpPr>
                  <a:spLocks/>
                </p:cNvSpPr>
                <p:nvPr/>
              </p:nvSpPr>
              <p:spPr bwMode="auto">
                <a:xfrm>
                  <a:off x="-17" y="-6"/>
                  <a:ext cx="1317680" cy="868293"/>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89" name="AutoShape 17"/>
                <p:cNvSpPr>
                  <a:spLocks/>
                </p:cNvSpPr>
                <p:nvPr/>
              </p:nvSpPr>
              <p:spPr bwMode="auto">
                <a:xfrm>
                  <a:off x="14271" y="41266"/>
                  <a:ext cx="879512" cy="8143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28687" name="Group 18"/>
              <p:cNvGrpSpPr>
                <a:grpSpLocks/>
              </p:cNvGrpSpPr>
              <p:nvPr/>
            </p:nvGrpSpPr>
            <p:grpSpPr bwMode="auto">
              <a:xfrm>
                <a:off x="6028428" y="1384102"/>
                <a:ext cx="864798" cy="1573034"/>
                <a:chOff x="0" y="0"/>
                <a:chExt cx="864798" cy="1573034"/>
              </a:xfrm>
            </p:grpSpPr>
            <p:sp>
              <p:nvSpPr>
                <p:cNvPr id="28691" name="AutoShape 19"/>
                <p:cNvSpPr>
                  <a:spLocks/>
                </p:cNvSpPr>
                <p:nvPr/>
              </p:nvSpPr>
              <p:spPr bwMode="auto">
                <a:xfrm>
                  <a:off x="9089" y="548659"/>
                  <a:ext cx="855698" cy="10238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599"/>
                        <a:pt x="10124" y="21599"/>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2" name="AutoShape 20"/>
                <p:cNvSpPr>
                  <a:spLocks/>
                </p:cNvSpPr>
                <p:nvPr/>
              </p:nvSpPr>
              <p:spPr bwMode="auto">
                <a:xfrm>
                  <a:off x="13852" y="545485"/>
                  <a:ext cx="841410" cy="1014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3" name="AutoShape 21"/>
                <p:cNvSpPr>
                  <a:spLocks/>
                </p:cNvSpPr>
                <p:nvPr/>
              </p:nvSpPr>
              <p:spPr bwMode="auto">
                <a:xfrm>
                  <a:off x="4326" y="-572"/>
                  <a:ext cx="860461" cy="569868"/>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600"/>
                        <a:pt x="21494"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4" name="AutoShape 22"/>
                <p:cNvSpPr>
                  <a:spLocks/>
                </p:cNvSpPr>
                <p:nvPr/>
              </p:nvSpPr>
              <p:spPr bwMode="auto">
                <a:xfrm>
                  <a:off x="13852" y="26414"/>
                  <a:ext cx="573112" cy="534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600"/>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8695" name="AutoShape 23"/>
              <p:cNvSpPr>
                <a:spLocks/>
              </p:cNvSpPr>
              <p:nvPr/>
            </p:nvSpPr>
            <p:spPr bwMode="auto">
              <a:xfrm>
                <a:off x="0" y="1942286"/>
                <a:ext cx="7891795" cy="4733548"/>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8"/>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599"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28696" name="AutoShape 24"/>
              <p:cNvSpPr>
                <a:spLocks/>
              </p:cNvSpPr>
              <p:nvPr/>
            </p:nvSpPr>
            <p:spPr bwMode="auto">
              <a:xfrm>
                <a:off x="261949" y="2988365"/>
                <a:ext cx="5627924" cy="36588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599" y="13224"/>
                      <a:pt x="21599" y="13224"/>
                    </a:cubicBezTo>
                    <a:cubicBezTo>
                      <a:pt x="21599" y="13224"/>
                      <a:pt x="18104" y="19506"/>
                      <a:pt x="17685" y="19946"/>
                    </a:cubicBezTo>
                    <a:cubicBezTo>
                      <a:pt x="17266" y="20387"/>
                      <a:pt x="14400" y="21600"/>
                      <a:pt x="13770" y="21600"/>
                    </a:cubicBezTo>
                    <a:cubicBezTo>
                      <a:pt x="13141" y="21600"/>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697" name="AutoShape 25"/>
              <p:cNvSpPr>
                <a:spLocks/>
              </p:cNvSpPr>
              <p:nvPr/>
            </p:nvSpPr>
            <p:spPr bwMode="auto">
              <a:xfrm>
                <a:off x="2962400" y="2364527"/>
                <a:ext cx="4759525" cy="4277973"/>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2"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pic>
          <p:nvPicPr>
            <p:cNvPr id="28698" name="Picture 2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527072" y="3402735"/>
              <a:ext cx="3230699" cy="10524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8699"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430896">
              <a:off x="5165942" y="623244"/>
              <a:ext cx="2408339" cy="52383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grpSp>
          <p:nvGrpSpPr>
            <p:cNvPr id="28682" name="Group 28"/>
            <p:cNvGrpSpPr>
              <a:grpSpLocks/>
            </p:cNvGrpSpPr>
            <p:nvPr/>
          </p:nvGrpSpPr>
          <p:grpSpPr bwMode="auto">
            <a:xfrm>
              <a:off x="7953725" y="2785130"/>
              <a:ext cx="492130" cy="3573284"/>
              <a:chOff x="-1" y="0"/>
              <a:chExt cx="492130" cy="3573284"/>
            </a:xfrm>
          </p:grpSpPr>
          <p:sp>
            <p:nvSpPr>
              <p:cNvPr id="28701" name="AutoShape 29"/>
              <p:cNvSpPr>
                <a:spLocks/>
              </p:cNvSpPr>
              <p:nvPr/>
            </p:nvSpPr>
            <p:spPr bwMode="auto">
              <a:xfrm>
                <a:off x="3158" y="117"/>
                <a:ext cx="488971" cy="1806432"/>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8702" name="AutoShape 30"/>
              <p:cNvSpPr>
                <a:spLocks/>
              </p:cNvSpPr>
              <p:nvPr/>
            </p:nvSpPr>
            <p:spPr bwMode="auto">
              <a:xfrm rot="10800000" flipH="1">
                <a:off x="-17" y="1766864"/>
                <a:ext cx="488971" cy="1806432"/>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sp>
        <p:nvSpPr>
          <p:cNvPr id="28703" name="AutoShape 31"/>
          <p:cNvSpPr>
            <a:spLocks/>
          </p:cNvSpPr>
          <p:nvPr/>
        </p:nvSpPr>
        <p:spPr bwMode="auto">
          <a:xfrm>
            <a:off x="13766800" y="8040688"/>
            <a:ext cx="3810000" cy="2057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400" b="1">
                <a:solidFill>
                  <a:srgbClr val="D6D6D6"/>
                </a:solidFill>
                <a:latin typeface="Open Sans" charset="0"/>
                <a:cs typeface="Open Sans" charset="0"/>
                <a:sym typeface="Open Sans" charset="0"/>
              </a:rPr>
              <a:t>The problem area:</a:t>
            </a:r>
          </a:p>
          <a:p>
            <a:pPr algn="l">
              <a:lnSpc>
                <a:spcPct val="90000"/>
              </a:lnSpc>
              <a:defRPr/>
            </a:pPr>
            <a:r>
              <a:rPr lang="en-US" sz="2700">
                <a:solidFill>
                  <a:srgbClr val="D6D6D6"/>
                </a:solidFill>
                <a:latin typeface="Open Sans" charset="0"/>
                <a:cs typeface="Open Sans" charset="0"/>
                <a:sym typeface="Open Sans" charset="0"/>
              </a:rPr>
              <a:t>Some kind of lorem ipsum dolor sit amet.</a:t>
            </a:r>
            <a:endParaRPr lang="en-US">
              <a:cs typeface="Gill Sans" charset="0"/>
            </a:endParaRPr>
          </a:p>
        </p:txBody>
      </p:sp>
      <p:sp>
        <p:nvSpPr>
          <p:cNvPr id="28704" name="AutoShape 3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21</a:t>
            </a:r>
            <a:endParaRPr lang="en-US">
              <a:cs typeface="Gill Sans" charset="0"/>
            </a:endParaRPr>
          </a:p>
        </p:txBody>
      </p:sp>
      <p:sp>
        <p:nvSpPr>
          <p:cNvPr id="34"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Line 1"/>
          <p:cNvSpPr>
            <a:spLocks noChangeShapeType="1"/>
          </p:cNvSpPr>
          <p:nvPr/>
        </p:nvSpPr>
        <p:spPr bwMode="auto">
          <a:xfrm>
            <a:off x="1028700" y="8369300"/>
            <a:ext cx="20648613"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698" name="Line 2"/>
          <p:cNvSpPr>
            <a:spLocks noChangeShapeType="1"/>
          </p:cNvSpPr>
          <p:nvPr/>
        </p:nvSpPr>
        <p:spPr bwMode="auto">
          <a:xfrm>
            <a:off x="1028700" y="10072688"/>
            <a:ext cx="20650200"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699" name="Line 3"/>
          <p:cNvSpPr>
            <a:spLocks noChangeShapeType="1"/>
          </p:cNvSpPr>
          <p:nvPr/>
        </p:nvSpPr>
        <p:spPr bwMode="auto">
          <a:xfrm flipV="1">
            <a:off x="1050925" y="6643688"/>
            <a:ext cx="20627975" cy="0"/>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nvGrpSpPr>
          <p:cNvPr id="29700" name="Group 4"/>
          <p:cNvGrpSpPr>
            <a:grpSpLocks/>
          </p:cNvGrpSpPr>
          <p:nvPr/>
        </p:nvGrpSpPr>
        <p:grpSpPr bwMode="auto">
          <a:xfrm>
            <a:off x="1019175" y="723900"/>
            <a:ext cx="15059025" cy="1306513"/>
            <a:chOff x="0" y="0"/>
            <a:chExt cx="5471505" cy="1308100"/>
          </a:xfrm>
        </p:grpSpPr>
        <p:sp>
          <p:nvSpPr>
            <p:cNvPr id="2" name="AutoShape 5"/>
            <p:cNvSpPr>
              <a:spLocks/>
            </p:cNvSpPr>
            <p:nvPr/>
          </p:nvSpPr>
          <p:spPr bwMode="auto">
            <a:xfrm>
              <a:off x="0" y="0"/>
              <a:ext cx="4261383"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Iceberg Diagram</a:t>
              </a:r>
              <a:endParaRPr lang="en-US">
                <a:cs typeface="Gill Sans" charset="0"/>
              </a:endParaRPr>
            </a:p>
          </p:txBody>
        </p:sp>
        <p:sp>
          <p:nvSpPr>
            <p:cNvPr id="29702" name="AutoShape 6"/>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29701" name="Group 7"/>
          <p:cNvGrpSpPr>
            <a:grpSpLocks/>
          </p:cNvGrpSpPr>
          <p:nvPr/>
        </p:nvGrpSpPr>
        <p:grpSpPr bwMode="auto">
          <a:xfrm>
            <a:off x="7681913" y="3903663"/>
            <a:ext cx="9866312" cy="7947025"/>
            <a:chOff x="0" y="0"/>
            <a:chExt cx="9865817" cy="7946416"/>
          </a:xfrm>
        </p:grpSpPr>
        <p:sp>
          <p:nvSpPr>
            <p:cNvPr id="29704" name="AutoShape 8"/>
            <p:cNvSpPr>
              <a:spLocks/>
            </p:cNvSpPr>
            <p:nvPr/>
          </p:nvSpPr>
          <p:spPr bwMode="auto">
            <a:xfrm>
              <a:off x="2147779" y="2719179"/>
              <a:ext cx="4260636" cy="505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5" name="AutoShape 9"/>
            <p:cNvSpPr>
              <a:spLocks/>
            </p:cNvSpPr>
            <p:nvPr/>
          </p:nvSpPr>
          <p:spPr bwMode="auto">
            <a:xfrm>
              <a:off x="2170003" y="2700130"/>
              <a:ext cx="4193965" cy="50145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6" name="AutoShape 10"/>
            <p:cNvSpPr>
              <a:spLocks/>
            </p:cNvSpPr>
            <p:nvPr/>
          </p:nvSpPr>
          <p:spPr bwMode="auto">
            <a:xfrm>
              <a:off x="0" y="2727116"/>
              <a:ext cx="9865817" cy="52193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600" y="21326"/>
                    <a:pt x="21600" y="21326"/>
                  </a:cubicBezTo>
                  <a:lnTo>
                    <a:pt x="21600" y="90"/>
                  </a:lnTo>
                  <a:lnTo>
                    <a:pt x="0" y="0"/>
                  </a:lnTo>
                  <a:close/>
                </a:path>
              </a:pathLst>
            </a:custGeom>
            <a:solidFill>
              <a:srgbClr val="9390C5">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7" name="AutoShape 11"/>
            <p:cNvSpPr>
              <a:spLocks/>
            </p:cNvSpPr>
            <p:nvPr/>
          </p:nvSpPr>
          <p:spPr bwMode="auto">
            <a:xfrm>
              <a:off x="2125555" y="0"/>
              <a:ext cx="4282860" cy="28175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29708" name="AutoShape 12"/>
            <p:cNvSpPr>
              <a:spLocks/>
            </p:cNvSpPr>
            <p:nvPr/>
          </p:nvSpPr>
          <p:spPr bwMode="auto">
            <a:xfrm>
              <a:off x="2170003" y="136515"/>
              <a:ext cx="2862119" cy="26398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29709" name="Line 13"/>
          <p:cNvSpPr>
            <a:spLocks noChangeShapeType="1"/>
          </p:cNvSpPr>
          <p:nvPr/>
        </p:nvSpPr>
        <p:spPr bwMode="auto">
          <a:xfrm flipV="1">
            <a:off x="18376900" y="3300413"/>
            <a:ext cx="0" cy="8586787"/>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29710" name="AutoShape 14"/>
          <p:cNvSpPr>
            <a:spLocks/>
          </p:cNvSpPr>
          <p:nvPr/>
        </p:nvSpPr>
        <p:spPr bwMode="auto">
          <a:xfrm>
            <a:off x="1028700" y="3549650"/>
            <a:ext cx="6337300" cy="2133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4200">
                <a:solidFill>
                  <a:srgbClr val="D6D6D6"/>
                </a:solidFill>
                <a:latin typeface="Open Sans" charset="0"/>
                <a:cs typeface="Open Sans" charset="0"/>
                <a:sym typeface="Open Sans" charset="0"/>
              </a:rPr>
              <a:t>What we see is only a </a:t>
            </a:r>
            <a:r>
              <a:rPr lang="en-US" sz="4200" b="1">
                <a:solidFill>
                  <a:srgbClr val="D6D6D6"/>
                </a:solidFill>
                <a:latin typeface="Open Sans" charset="0"/>
                <a:cs typeface="Open Sans" charset="0"/>
                <a:sym typeface="Open Sans" charset="0"/>
              </a:rPr>
              <a:t>perception</a:t>
            </a:r>
            <a:r>
              <a:rPr lang="en-US" sz="4200">
                <a:solidFill>
                  <a:srgbClr val="D6D6D6"/>
                </a:solidFill>
                <a:latin typeface="Open Sans" charset="0"/>
                <a:cs typeface="Open Sans" charset="0"/>
                <a:sym typeface="Open Sans" charset="0"/>
              </a:rPr>
              <a:t>. What we hear is only an </a:t>
            </a:r>
            <a:r>
              <a:rPr lang="en-US" sz="4200" b="1">
                <a:solidFill>
                  <a:srgbClr val="D6D6D6"/>
                </a:solidFill>
                <a:latin typeface="Open Sans" charset="0"/>
                <a:cs typeface="Open Sans" charset="0"/>
                <a:sym typeface="Open Sans" charset="0"/>
              </a:rPr>
              <a:t>opinion</a:t>
            </a:r>
            <a:r>
              <a:rPr lang="en-US" sz="4200">
                <a:solidFill>
                  <a:srgbClr val="D6D6D6"/>
                </a:solidFill>
                <a:latin typeface="Open Sans" charset="0"/>
                <a:cs typeface="Open Sans" charset="0"/>
                <a:sym typeface="Open Sans" charset="0"/>
              </a:rPr>
              <a:t>.</a:t>
            </a:r>
            <a:endParaRPr lang="en-US">
              <a:cs typeface="Gill Sans" charset="0"/>
            </a:endParaRPr>
          </a:p>
        </p:txBody>
      </p:sp>
      <p:pic>
        <p:nvPicPr>
          <p:cNvPr id="29711" name="Pictur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21900" y="4325938"/>
            <a:ext cx="1577975" cy="7000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9712" name="AutoShape 16"/>
          <p:cNvSpPr>
            <a:spLocks/>
          </p:cNvSpPr>
          <p:nvPr/>
        </p:nvSpPr>
        <p:spPr bwMode="auto">
          <a:xfrm>
            <a:off x="8356600" y="4454525"/>
            <a:ext cx="2276475" cy="57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700" b="1">
                <a:solidFill>
                  <a:srgbClr val="232323"/>
                </a:solidFill>
                <a:latin typeface="Open Sans" charset="0"/>
                <a:cs typeface="Open Sans" charset="0"/>
                <a:sym typeface="Open Sans" charset="0"/>
              </a:rPr>
              <a:t>What we see</a:t>
            </a:r>
            <a:endParaRPr lang="en-US">
              <a:cs typeface="Gill Sans" charset="0"/>
            </a:endParaRPr>
          </a:p>
        </p:txBody>
      </p:sp>
      <p:sp>
        <p:nvSpPr>
          <p:cNvPr id="29713" name="AutoShape 17"/>
          <p:cNvSpPr>
            <a:spLocks/>
          </p:cNvSpPr>
          <p:nvPr/>
        </p:nvSpPr>
        <p:spPr bwMode="auto">
          <a:xfrm>
            <a:off x="1054100" y="7239000"/>
            <a:ext cx="25908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Actual</a:t>
            </a:r>
            <a:r>
              <a:rPr lang="en-US" sz="2400">
                <a:solidFill>
                  <a:srgbClr val="D6D6D6"/>
                </a:solidFill>
                <a:latin typeface="Open Sans" charset="0"/>
                <a:cs typeface="Open Sans" charset="0"/>
                <a:sym typeface="Open Sans" charset="0"/>
              </a:rPr>
              <a:t> problem</a:t>
            </a:r>
            <a:endParaRPr lang="en-US">
              <a:cs typeface="Gill Sans" charset="0"/>
            </a:endParaRPr>
          </a:p>
        </p:txBody>
      </p:sp>
      <p:sp>
        <p:nvSpPr>
          <p:cNvPr id="29714" name="AutoShape 18"/>
          <p:cNvSpPr>
            <a:spLocks/>
          </p:cNvSpPr>
          <p:nvPr/>
        </p:nvSpPr>
        <p:spPr bwMode="auto">
          <a:xfrm>
            <a:off x="1054100" y="8750300"/>
            <a:ext cx="25908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The real </a:t>
            </a:r>
            <a:r>
              <a:rPr lang="en-US" sz="2400">
                <a:solidFill>
                  <a:srgbClr val="D6D6D6"/>
                </a:solidFill>
                <a:latin typeface="Open Sans" charset="0"/>
                <a:cs typeface="Open Sans" charset="0"/>
                <a:sym typeface="Open Sans" charset="0"/>
              </a:rPr>
              <a:t>problem is here</a:t>
            </a:r>
            <a:endParaRPr lang="en-US">
              <a:cs typeface="Gill Sans" charset="0"/>
            </a:endParaRPr>
          </a:p>
        </p:txBody>
      </p:sp>
      <p:sp>
        <p:nvSpPr>
          <p:cNvPr id="29715" name="AutoShape 19"/>
          <p:cNvSpPr>
            <a:spLocks/>
          </p:cNvSpPr>
          <p:nvPr/>
        </p:nvSpPr>
        <p:spPr bwMode="auto">
          <a:xfrm>
            <a:off x="1054100" y="10414000"/>
            <a:ext cx="25908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a:solidFill>
                  <a:srgbClr val="D6D6D6"/>
                </a:solidFill>
                <a:latin typeface="Open Sans" charset="0"/>
                <a:cs typeface="Open Sans" charset="0"/>
                <a:sym typeface="Open Sans" charset="0"/>
              </a:rPr>
              <a:t>The root </a:t>
            </a:r>
            <a:r>
              <a:rPr lang="en-US" sz="2400">
                <a:solidFill>
                  <a:srgbClr val="D6D6D6"/>
                </a:solidFill>
                <a:latin typeface="Open Sans" charset="0"/>
                <a:cs typeface="Open Sans" charset="0"/>
                <a:sym typeface="Open Sans" charset="0"/>
              </a:rPr>
              <a:t>of all problems</a:t>
            </a:r>
            <a:endParaRPr lang="en-US">
              <a:cs typeface="Gill Sans" charset="0"/>
            </a:endParaRPr>
          </a:p>
        </p:txBody>
      </p:sp>
      <p:sp>
        <p:nvSpPr>
          <p:cNvPr id="29716" name="AutoShape 20"/>
          <p:cNvSpPr>
            <a:spLocks/>
          </p:cNvSpPr>
          <p:nvPr/>
        </p:nvSpPr>
        <p:spPr bwMode="auto">
          <a:xfrm>
            <a:off x="14549438" y="5168900"/>
            <a:ext cx="29337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What we see area</a:t>
            </a:r>
            <a:endParaRPr lang="en-US">
              <a:cs typeface="Gill Sans" charset="0"/>
            </a:endParaRPr>
          </a:p>
        </p:txBody>
      </p:sp>
      <p:sp>
        <p:nvSpPr>
          <p:cNvPr id="29717" name="AutoShape 21"/>
          <p:cNvSpPr>
            <a:spLocks/>
          </p:cNvSpPr>
          <p:nvPr/>
        </p:nvSpPr>
        <p:spPr bwMode="auto">
          <a:xfrm>
            <a:off x="14549438" y="724535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01</a:t>
            </a:r>
            <a:endParaRPr lang="en-US">
              <a:cs typeface="Gill Sans" charset="0"/>
            </a:endParaRPr>
          </a:p>
        </p:txBody>
      </p:sp>
      <p:sp>
        <p:nvSpPr>
          <p:cNvPr id="29718" name="AutoShape 22"/>
          <p:cNvSpPr>
            <a:spLocks/>
          </p:cNvSpPr>
          <p:nvPr/>
        </p:nvSpPr>
        <p:spPr bwMode="auto">
          <a:xfrm>
            <a:off x="14549438" y="89408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02</a:t>
            </a:r>
            <a:endParaRPr lang="en-US">
              <a:cs typeface="Gill Sans" charset="0"/>
            </a:endParaRPr>
          </a:p>
        </p:txBody>
      </p:sp>
      <p:sp>
        <p:nvSpPr>
          <p:cNvPr id="29719" name="AutoShape 23"/>
          <p:cNvSpPr>
            <a:spLocks/>
          </p:cNvSpPr>
          <p:nvPr/>
        </p:nvSpPr>
        <p:spPr bwMode="auto">
          <a:xfrm>
            <a:off x="14549438" y="106045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2400" b="1" i="1">
                <a:solidFill>
                  <a:srgbClr val="D6D6D6"/>
                </a:solidFill>
                <a:latin typeface="Open Sans" charset="0"/>
                <a:cs typeface="Open Sans" charset="0"/>
                <a:sym typeface="Open Sans" charset="0"/>
              </a:rPr>
              <a:t>Actual problem 03</a:t>
            </a:r>
            <a:endParaRPr lang="en-US">
              <a:cs typeface="Gill Sans" charset="0"/>
            </a:endParaRPr>
          </a:p>
        </p:txBody>
      </p:sp>
      <p:sp>
        <p:nvSpPr>
          <p:cNvPr id="29720" name="AutoShape 24"/>
          <p:cNvSpPr>
            <a:spLocks/>
          </p:cNvSpPr>
          <p:nvPr/>
        </p:nvSpPr>
        <p:spPr bwMode="auto">
          <a:xfrm>
            <a:off x="3898900" y="71374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1" name="AutoShape 25"/>
          <p:cNvSpPr>
            <a:spLocks/>
          </p:cNvSpPr>
          <p:nvPr/>
        </p:nvSpPr>
        <p:spPr bwMode="auto">
          <a:xfrm>
            <a:off x="3898900" y="88138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2" name="AutoShape 26"/>
          <p:cNvSpPr>
            <a:spLocks/>
          </p:cNvSpPr>
          <p:nvPr/>
        </p:nvSpPr>
        <p:spPr bwMode="auto">
          <a:xfrm>
            <a:off x="3898900" y="10452100"/>
            <a:ext cx="5395913"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100">
                <a:solidFill>
                  <a:srgbClr val="D6D6D6"/>
                </a:solidFill>
                <a:latin typeface="Open Sans" charset="0"/>
                <a:cs typeface="Open Sans" charset="0"/>
                <a:sym typeface="Open Sans" charset="0"/>
              </a:rPr>
              <a:t>id ligula porta felis euismod semper. Aenean lacinia bibendum</a:t>
            </a:r>
            <a:endParaRPr lang="en-US">
              <a:cs typeface="Gill Sans" charset="0"/>
            </a:endParaRPr>
          </a:p>
        </p:txBody>
      </p:sp>
      <p:sp>
        <p:nvSpPr>
          <p:cNvPr id="29723" name="AutoShape 27"/>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22</a:t>
            </a:r>
            <a:endParaRPr lang="en-US">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roup 1"/>
          <p:cNvGrpSpPr>
            <a:grpSpLocks/>
          </p:cNvGrpSpPr>
          <p:nvPr/>
        </p:nvGrpSpPr>
        <p:grpSpPr bwMode="auto">
          <a:xfrm>
            <a:off x="1019175" y="723900"/>
            <a:ext cx="14754225" cy="1306513"/>
            <a:chOff x="0" y="0"/>
            <a:chExt cx="5471505" cy="1308100"/>
          </a:xfrm>
        </p:grpSpPr>
        <p:sp>
          <p:nvSpPr>
            <p:cNvPr id="2" name="AutoShape 2"/>
            <p:cNvSpPr>
              <a:spLocks/>
            </p:cNvSpPr>
            <p:nvPr/>
          </p:nvSpPr>
          <p:spPr bwMode="auto">
            <a:xfrm>
              <a:off x="0" y="0"/>
              <a:ext cx="243609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242" y="685044"/>
              <a:ext cx="5463263"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30722" name="Group 5"/>
          <p:cNvGrpSpPr>
            <a:grpSpLocks/>
          </p:cNvGrpSpPr>
          <p:nvPr/>
        </p:nvGrpSpPr>
        <p:grpSpPr bwMode="auto">
          <a:xfrm>
            <a:off x="779463" y="3319463"/>
            <a:ext cx="6391275" cy="7947025"/>
            <a:chOff x="0" y="0"/>
            <a:chExt cx="6391077" cy="7946416"/>
          </a:xfrm>
        </p:grpSpPr>
        <p:sp>
          <p:nvSpPr>
            <p:cNvPr id="4" name="AutoShape 6"/>
            <p:cNvSpPr>
              <a:spLocks/>
            </p:cNvSpPr>
            <p:nvPr/>
          </p:nvSpPr>
          <p:spPr bwMode="auto">
            <a:xfrm>
              <a:off x="1800169" y="2719179"/>
              <a:ext cx="4260718" cy="505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7" name="AutoShape 7"/>
            <p:cNvSpPr>
              <a:spLocks/>
            </p:cNvSpPr>
            <p:nvPr/>
          </p:nvSpPr>
          <p:spPr bwMode="auto">
            <a:xfrm>
              <a:off x="1822394" y="2700130"/>
              <a:ext cx="4194045" cy="50145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8" name="AutoShape 8"/>
            <p:cNvSpPr>
              <a:spLocks/>
            </p:cNvSpPr>
            <p:nvPr/>
          </p:nvSpPr>
          <p:spPr bwMode="auto">
            <a:xfrm>
              <a:off x="0" y="2727116"/>
              <a:ext cx="6391077" cy="52193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00CBA1">
                <a:alpha val="29999"/>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29" name="AutoShape 9"/>
            <p:cNvSpPr>
              <a:spLocks/>
            </p:cNvSpPr>
            <p:nvPr/>
          </p:nvSpPr>
          <p:spPr bwMode="auto">
            <a:xfrm>
              <a:off x="1777945" y="0"/>
              <a:ext cx="4282942" cy="28175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30" name="AutoShape 10"/>
            <p:cNvSpPr>
              <a:spLocks/>
            </p:cNvSpPr>
            <p:nvPr/>
          </p:nvSpPr>
          <p:spPr bwMode="auto">
            <a:xfrm>
              <a:off x="1822394" y="136515"/>
              <a:ext cx="2862173" cy="26398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0731" name="AutoShape 11"/>
          <p:cNvSpPr>
            <a:spLocks/>
          </p:cNvSpPr>
          <p:nvPr/>
        </p:nvSpPr>
        <p:spPr bwMode="auto">
          <a:xfrm>
            <a:off x="8801100" y="3302000"/>
            <a:ext cx="8382000" cy="262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grpSp>
        <p:nvGrpSpPr>
          <p:cNvPr id="30724" name="Group 12"/>
          <p:cNvGrpSpPr>
            <a:grpSpLocks/>
          </p:cNvGrpSpPr>
          <p:nvPr/>
        </p:nvGrpSpPr>
        <p:grpSpPr bwMode="auto">
          <a:xfrm>
            <a:off x="7529513" y="6397625"/>
            <a:ext cx="584200" cy="4241800"/>
            <a:chOff x="-1" y="-1"/>
            <a:chExt cx="584201" cy="4241802"/>
          </a:xfrm>
        </p:grpSpPr>
        <p:sp>
          <p:nvSpPr>
            <p:cNvPr id="30733" name="AutoShape 13"/>
            <p:cNvSpPr>
              <a:spLocks/>
            </p:cNvSpPr>
            <p:nvPr/>
          </p:nvSpPr>
          <p:spPr bwMode="auto">
            <a:xfrm>
              <a:off x="4761" y="-1"/>
              <a:ext cx="579439" cy="2144714"/>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0734" name="AutoShape 14"/>
            <p:cNvSpPr>
              <a:spLocks/>
            </p:cNvSpPr>
            <p:nvPr/>
          </p:nvSpPr>
          <p:spPr bwMode="auto">
            <a:xfrm rot="10800000" flipH="1">
              <a:off x="-1" y="2097088"/>
              <a:ext cx="579438" cy="2144713"/>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grpSp>
      <p:sp>
        <p:nvSpPr>
          <p:cNvPr id="30735" name="AutoShape 1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23</a:t>
            </a:r>
            <a:endParaRPr lang="en-US">
              <a:cs typeface="Gill Sans" charset="0"/>
            </a:endParaRPr>
          </a:p>
        </p:txBody>
      </p:sp>
      <p:graphicFrame>
        <p:nvGraphicFramePr>
          <p:cNvPr id="5" name="Object 4"/>
          <p:cNvGraphicFramePr>
            <a:graphicFrameLocks noChangeAspect="1"/>
          </p:cNvGraphicFramePr>
          <p:nvPr/>
        </p:nvGraphicFramePr>
        <p:xfrm>
          <a:off x="8861425" y="6172200"/>
          <a:ext cx="8359775" cy="5695950"/>
        </p:xfrm>
        <a:graphic>
          <a:graphicData uri="http://schemas.openxmlformats.org/drawingml/2006/chart">
            <c:chart xmlns:c="http://schemas.openxmlformats.org/drawingml/2006/chart" xmlns:r="http://schemas.openxmlformats.org/officeDocument/2006/relationships" r:id="rId2"/>
          </a:graphicData>
        </a:graphic>
      </p:graphicFrame>
      <p:sp>
        <p:nvSpPr>
          <p:cNvPr id="1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nvGraphicFramePr>
        <p:xfrm>
          <a:off x="12344400" y="3505200"/>
          <a:ext cx="6629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Object 5"/>
          <p:cNvGraphicFramePr>
            <a:graphicFrameLocks noChangeAspect="1"/>
          </p:cNvGraphicFramePr>
          <p:nvPr/>
        </p:nvGraphicFramePr>
        <p:xfrm>
          <a:off x="64770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Object 5"/>
          <p:cNvGraphicFramePr>
            <a:graphicFrameLocks noChangeAspect="1"/>
          </p:cNvGraphicFramePr>
          <p:nvPr/>
        </p:nvGraphicFramePr>
        <p:xfrm>
          <a:off x="609600" y="1828800"/>
          <a:ext cx="6629400" cy="9982200"/>
        </p:xfrm>
        <a:graphic>
          <a:graphicData uri="http://schemas.openxmlformats.org/drawingml/2006/chart">
            <c:chart xmlns:c="http://schemas.openxmlformats.org/drawingml/2006/chart" xmlns:r="http://schemas.openxmlformats.org/officeDocument/2006/relationships" r:id="rId4"/>
          </a:graphicData>
        </a:graphic>
      </p:graphicFrame>
      <p:grpSp>
        <p:nvGrpSpPr>
          <p:cNvPr id="31748" name="Group 1"/>
          <p:cNvGrpSpPr>
            <a:grpSpLocks/>
          </p:cNvGrpSpPr>
          <p:nvPr/>
        </p:nvGrpSpPr>
        <p:grpSpPr bwMode="auto">
          <a:xfrm>
            <a:off x="1019175" y="723900"/>
            <a:ext cx="15287625" cy="1306513"/>
            <a:chOff x="0" y="0"/>
            <a:chExt cx="5471505" cy="1308100"/>
          </a:xfrm>
        </p:grpSpPr>
        <p:sp>
          <p:nvSpPr>
            <p:cNvPr id="2" name="AutoShape 2"/>
            <p:cNvSpPr>
              <a:spLocks/>
            </p:cNvSpPr>
            <p:nvPr/>
          </p:nvSpPr>
          <p:spPr bwMode="auto">
            <a:xfrm>
              <a:off x="0" y="0"/>
              <a:ext cx="2435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7954" y="685044"/>
              <a:ext cx="546355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31749" name="AutoShape 5"/>
          <p:cNvSpPr>
            <a:spLocks/>
          </p:cNvSpPr>
          <p:nvPr/>
        </p:nvSpPr>
        <p:spPr bwMode="auto">
          <a:xfrm>
            <a:off x="1922463" y="44894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31750" name="AutoShape 6"/>
          <p:cNvSpPr>
            <a:spLocks/>
          </p:cNvSpPr>
          <p:nvPr/>
        </p:nvSpPr>
        <p:spPr bwMode="auto">
          <a:xfrm>
            <a:off x="1028700" y="87884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2" name="AutoShape 8"/>
          <p:cNvSpPr>
            <a:spLocks/>
          </p:cNvSpPr>
          <p:nvPr/>
        </p:nvSpPr>
        <p:spPr bwMode="auto">
          <a:xfrm>
            <a:off x="7783513" y="4451350"/>
            <a:ext cx="3008312"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1753" name="AutoShape 9"/>
          <p:cNvSpPr>
            <a:spLocks/>
          </p:cNvSpPr>
          <p:nvPr/>
        </p:nvSpPr>
        <p:spPr bwMode="auto">
          <a:xfrm>
            <a:off x="688975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5" name="AutoShape 11"/>
          <p:cNvSpPr>
            <a:spLocks/>
          </p:cNvSpPr>
          <p:nvPr/>
        </p:nvSpPr>
        <p:spPr bwMode="auto">
          <a:xfrm>
            <a:off x="13654088" y="4451350"/>
            <a:ext cx="3006725" cy="300831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1756" name="AutoShape 12"/>
          <p:cNvSpPr>
            <a:spLocks/>
          </p:cNvSpPr>
          <p:nvPr/>
        </p:nvSpPr>
        <p:spPr bwMode="auto">
          <a:xfrm>
            <a:off x="12758738"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Description Here</a:t>
            </a:r>
          </a:p>
          <a:p>
            <a:pPr>
              <a:defRPr/>
            </a:pPr>
            <a:r>
              <a:rPr lang="en-US" sz="2400">
                <a:solidFill>
                  <a:srgbClr val="D6D6D6"/>
                </a:solidFill>
                <a:latin typeface="Open Sans" charset="0"/>
                <a:cs typeface="Open Sans" charset="0"/>
                <a:sym typeface="Open Sans" charset="0"/>
              </a:rPr>
              <a:t>Aenean lacinia bibendum nulla sed coetra augue. Aenean eu leo  Nulla vitae elit libero</a:t>
            </a:r>
            <a:endParaRPr lang="en-US">
              <a:cs typeface="Gill Sans" charset="0"/>
            </a:endParaRPr>
          </a:p>
        </p:txBody>
      </p:sp>
      <p:sp>
        <p:nvSpPr>
          <p:cNvPr id="31757" name="AutoShape 13"/>
          <p:cNvSpPr>
            <a:spLocks/>
          </p:cNvSpPr>
          <p:nvPr/>
        </p:nvSpPr>
        <p:spPr bwMode="auto">
          <a:xfrm>
            <a:off x="2474913" y="53213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01</a:t>
            </a:r>
            <a:endParaRPr lang="en-US">
              <a:cs typeface="Gill Sans" charset="0"/>
            </a:endParaRPr>
          </a:p>
        </p:txBody>
      </p:sp>
      <p:sp>
        <p:nvSpPr>
          <p:cNvPr id="31758" name="AutoShape 14"/>
          <p:cNvSpPr>
            <a:spLocks/>
          </p:cNvSpPr>
          <p:nvPr/>
        </p:nvSpPr>
        <p:spPr bwMode="auto">
          <a:xfrm>
            <a:off x="832485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02</a:t>
            </a:r>
            <a:endParaRPr lang="en-US">
              <a:cs typeface="Gill Sans" charset="0"/>
            </a:endParaRPr>
          </a:p>
        </p:txBody>
      </p:sp>
      <p:sp>
        <p:nvSpPr>
          <p:cNvPr id="31759" name="AutoShape 15"/>
          <p:cNvSpPr>
            <a:spLocks/>
          </p:cNvSpPr>
          <p:nvPr/>
        </p:nvSpPr>
        <p:spPr bwMode="auto">
          <a:xfrm>
            <a:off x="14206538" y="5321300"/>
            <a:ext cx="1882775"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03</a:t>
            </a:r>
            <a:endParaRPr lang="en-US">
              <a:cs typeface="Gill Sans" charset="0"/>
            </a:endParaRPr>
          </a:p>
        </p:txBody>
      </p:sp>
      <p:sp>
        <p:nvSpPr>
          <p:cNvPr id="31760" name="AutoShape 1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24</a:t>
            </a:r>
            <a:endParaRPr lang="en-US">
              <a:cs typeface="Gill Sans" charset="0"/>
            </a:endParaRPr>
          </a:p>
        </p:txBody>
      </p:sp>
      <p:sp>
        <p:nvSpPr>
          <p:cNvPr id="18"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5"/>
          <p:cNvGraphicFramePr>
            <a:graphicFrameLocks noChangeAspect="1"/>
          </p:cNvGraphicFramePr>
          <p:nvPr>
            <p:extLst>
              <p:ext uri="{D42A27DB-BD31-4B8C-83A1-F6EECF244321}">
                <p14:modId xmlns:p14="http://schemas.microsoft.com/office/powerpoint/2010/main" val="2491614319"/>
              </p:ext>
            </p:extLst>
          </p:nvPr>
        </p:nvGraphicFramePr>
        <p:xfrm>
          <a:off x="800100" y="3835400"/>
          <a:ext cx="8550275" cy="8058150"/>
        </p:xfrm>
        <a:graphic>
          <a:graphicData uri="http://schemas.openxmlformats.org/drawingml/2006/chart">
            <c:chart xmlns:c="http://schemas.openxmlformats.org/drawingml/2006/chart" xmlns:r="http://schemas.openxmlformats.org/officeDocument/2006/relationships" r:id="rId2"/>
          </a:graphicData>
        </a:graphic>
      </p:graphicFrame>
      <p:grpSp>
        <p:nvGrpSpPr>
          <p:cNvPr id="32770" name="Group 1"/>
          <p:cNvGrpSpPr>
            <a:grpSpLocks/>
          </p:cNvGrpSpPr>
          <p:nvPr/>
        </p:nvGrpSpPr>
        <p:grpSpPr bwMode="auto">
          <a:xfrm>
            <a:off x="1019175" y="723900"/>
            <a:ext cx="14906625" cy="1306513"/>
            <a:chOff x="0" y="0"/>
            <a:chExt cx="5471505" cy="1308100"/>
          </a:xfrm>
        </p:grpSpPr>
        <p:sp>
          <p:nvSpPr>
            <p:cNvPr id="2" name="AutoShape 2"/>
            <p:cNvSpPr>
              <a:spLocks/>
            </p:cNvSpPr>
            <p:nvPr/>
          </p:nvSpPr>
          <p:spPr bwMode="auto">
            <a:xfrm>
              <a:off x="0" y="0"/>
              <a:ext cx="243624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2771" name="AutoShape 3"/>
            <p:cNvSpPr>
              <a:spLocks/>
            </p:cNvSpPr>
            <p:nvPr/>
          </p:nvSpPr>
          <p:spPr bwMode="auto">
            <a:xfrm>
              <a:off x="8158" y="685044"/>
              <a:ext cx="546334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32774" name="AutoShape 6"/>
          <p:cNvSpPr>
            <a:spLocks/>
          </p:cNvSpPr>
          <p:nvPr/>
        </p:nvSpPr>
        <p:spPr bwMode="auto">
          <a:xfrm>
            <a:off x="2303463" y="5035550"/>
            <a:ext cx="4205287" cy="4203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32775" name="AutoShape 7"/>
          <p:cNvSpPr>
            <a:spLocks/>
          </p:cNvSpPr>
          <p:nvPr/>
        </p:nvSpPr>
        <p:spPr bwMode="auto">
          <a:xfrm>
            <a:off x="3465513" y="64770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defRPr/>
            </a:pPr>
            <a:r>
              <a:rPr lang="en-US" sz="3600" b="1">
                <a:solidFill>
                  <a:srgbClr val="D6D6D6"/>
                </a:solidFill>
                <a:latin typeface="Open Sans" charset="0"/>
                <a:cs typeface="Open Sans" charset="0"/>
                <a:sym typeface="Open Sans" charset="0"/>
              </a:rPr>
              <a:t>Pie</a:t>
            </a:r>
          </a:p>
          <a:p>
            <a:pPr>
              <a:lnSpc>
                <a:spcPct val="70000"/>
              </a:lnSpc>
              <a:defRPr/>
            </a:pPr>
            <a:r>
              <a:rPr lang="en-US" sz="3600">
                <a:solidFill>
                  <a:srgbClr val="D6D6D6"/>
                </a:solidFill>
                <a:latin typeface="Open Sans" charset="0"/>
                <a:cs typeface="Open Sans" charset="0"/>
                <a:sym typeface="Open Sans" charset="0"/>
              </a:rPr>
              <a:t>Chart 01</a:t>
            </a:r>
            <a:endParaRPr lang="en-US">
              <a:cs typeface="Gill Sans" charset="0"/>
            </a:endParaRPr>
          </a:p>
        </p:txBody>
      </p:sp>
      <p:grpSp>
        <p:nvGrpSpPr>
          <p:cNvPr id="32773" name="Group 8"/>
          <p:cNvGrpSpPr>
            <a:grpSpLocks/>
          </p:cNvGrpSpPr>
          <p:nvPr/>
        </p:nvGrpSpPr>
        <p:grpSpPr bwMode="auto">
          <a:xfrm>
            <a:off x="8520113" y="8255000"/>
            <a:ext cx="395287" cy="393700"/>
            <a:chOff x="-1" y="0"/>
            <a:chExt cx="393702" cy="393701"/>
          </a:xfrm>
        </p:grpSpPr>
        <p:sp>
          <p:nvSpPr>
            <p:cNvPr id="3" name="AutoShape 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1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79" name="AutoShape 11"/>
          <p:cNvSpPr>
            <a:spLocks/>
          </p:cNvSpPr>
          <p:nvPr/>
        </p:nvSpPr>
        <p:spPr bwMode="auto">
          <a:xfrm>
            <a:off x="8509000" y="3657600"/>
            <a:ext cx="90043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2780" name="AutoShape 12"/>
          <p:cNvSpPr>
            <a:spLocks/>
          </p:cNvSpPr>
          <p:nvPr/>
        </p:nvSpPr>
        <p:spPr bwMode="auto">
          <a:xfrm>
            <a:off x="8509000" y="5816600"/>
            <a:ext cx="90043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sp>
        <p:nvSpPr>
          <p:cNvPr id="32781" name="AutoShape 13"/>
          <p:cNvSpPr>
            <a:spLocks/>
          </p:cNvSpPr>
          <p:nvPr/>
        </p:nvSpPr>
        <p:spPr bwMode="auto">
          <a:xfrm>
            <a:off x="9156700" y="81851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2777" name="Group 14"/>
          <p:cNvGrpSpPr>
            <a:grpSpLocks/>
          </p:cNvGrpSpPr>
          <p:nvPr/>
        </p:nvGrpSpPr>
        <p:grpSpPr bwMode="auto">
          <a:xfrm>
            <a:off x="8520113" y="9055100"/>
            <a:ext cx="395287" cy="393700"/>
            <a:chOff x="-1" y="0"/>
            <a:chExt cx="393702" cy="393701"/>
          </a:xfrm>
        </p:grpSpPr>
        <p:sp>
          <p:nvSpPr>
            <p:cNvPr id="32783"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84"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85" name="AutoShape 17"/>
          <p:cNvSpPr>
            <a:spLocks/>
          </p:cNvSpPr>
          <p:nvPr/>
        </p:nvSpPr>
        <p:spPr bwMode="auto">
          <a:xfrm>
            <a:off x="9156700" y="8991600"/>
            <a:ext cx="671353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5" name="Group 18"/>
          <p:cNvGrpSpPr>
            <a:grpSpLocks/>
          </p:cNvGrpSpPr>
          <p:nvPr/>
        </p:nvGrpSpPr>
        <p:grpSpPr bwMode="auto">
          <a:xfrm>
            <a:off x="8520113" y="9867900"/>
            <a:ext cx="395287" cy="393700"/>
            <a:chOff x="-1" y="0"/>
            <a:chExt cx="393702" cy="393701"/>
          </a:xfrm>
        </p:grpSpPr>
        <p:sp>
          <p:nvSpPr>
            <p:cNvPr id="32787" name="AutoShape 1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88" name="AutoShape 2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89" name="AutoShape 21"/>
          <p:cNvSpPr>
            <a:spLocks/>
          </p:cNvSpPr>
          <p:nvPr/>
        </p:nvSpPr>
        <p:spPr bwMode="auto">
          <a:xfrm>
            <a:off x="9156700" y="98044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grpSp>
        <p:nvGrpSpPr>
          <p:cNvPr id="6" name="Group 22"/>
          <p:cNvGrpSpPr>
            <a:grpSpLocks/>
          </p:cNvGrpSpPr>
          <p:nvPr/>
        </p:nvGrpSpPr>
        <p:grpSpPr bwMode="auto">
          <a:xfrm>
            <a:off x="8520113" y="10718800"/>
            <a:ext cx="395287" cy="393700"/>
            <a:chOff x="-1" y="0"/>
            <a:chExt cx="393702" cy="393701"/>
          </a:xfrm>
        </p:grpSpPr>
        <p:sp>
          <p:nvSpPr>
            <p:cNvPr id="32791" name="AutoShape 23"/>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2792" name="AutoShape 24"/>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2793" name="AutoShape 25"/>
          <p:cNvSpPr>
            <a:spLocks/>
          </p:cNvSpPr>
          <p:nvPr/>
        </p:nvSpPr>
        <p:spPr bwMode="auto">
          <a:xfrm>
            <a:off x="9156700" y="106553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2794" name="AutoShape 2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25</a:t>
            </a:r>
            <a:endParaRPr lang="en-US">
              <a:cs typeface="Gill Sans" charset="0"/>
            </a:endParaRPr>
          </a:p>
        </p:txBody>
      </p:sp>
      <p:sp>
        <p:nvSpPr>
          <p:cNvPr id="2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43625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3794" name="Group 5"/>
          <p:cNvGrpSpPr>
            <a:grpSpLocks/>
          </p:cNvGrpSpPr>
          <p:nvPr/>
        </p:nvGrpSpPr>
        <p:grpSpPr bwMode="auto">
          <a:xfrm>
            <a:off x="9180513" y="8686800"/>
            <a:ext cx="395287" cy="393700"/>
            <a:chOff x="-1" y="0"/>
            <a:chExt cx="393702" cy="393701"/>
          </a:xfrm>
        </p:grpSpPr>
        <p:sp>
          <p:nvSpPr>
            <p:cNvPr id="5" name="AutoShape 6"/>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7"/>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0" name="AutoShape 8"/>
          <p:cNvSpPr>
            <a:spLocks/>
          </p:cNvSpPr>
          <p:nvPr/>
        </p:nvSpPr>
        <p:spPr bwMode="auto">
          <a:xfrm>
            <a:off x="9817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3796" name="Group 9"/>
          <p:cNvGrpSpPr>
            <a:grpSpLocks/>
          </p:cNvGrpSpPr>
          <p:nvPr/>
        </p:nvGrpSpPr>
        <p:grpSpPr bwMode="auto">
          <a:xfrm>
            <a:off x="9180513" y="9486900"/>
            <a:ext cx="395287" cy="393700"/>
            <a:chOff x="-1" y="0"/>
            <a:chExt cx="393702" cy="393701"/>
          </a:xfrm>
        </p:grpSpPr>
        <p:sp>
          <p:nvSpPr>
            <p:cNvPr id="33802" name="AutoShape 10"/>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6" name="AutoShape 11"/>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4" name="AutoShape 12"/>
          <p:cNvSpPr>
            <a:spLocks/>
          </p:cNvSpPr>
          <p:nvPr/>
        </p:nvSpPr>
        <p:spPr bwMode="auto">
          <a:xfrm>
            <a:off x="9817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33798" name="Group 13"/>
          <p:cNvGrpSpPr>
            <a:grpSpLocks/>
          </p:cNvGrpSpPr>
          <p:nvPr/>
        </p:nvGrpSpPr>
        <p:grpSpPr bwMode="auto">
          <a:xfrm>
            <a:off x="9180513" y="10299700"/>
            <a:ext cx="395287" cy="393700"/>
            <a:chOff x="-1" y="0"/>
            <a:chExt cx="393702" cy="393701"/>
          </a:xfrm>
        </p:grpSpPr>
        <p:sp>
          <p:nvSpPr>
            <p:cNvPr id="33806" name="AutoShape 14"/>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3807" name="AutoShape 15"/>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3808" name="AutoShape 16"/>
          <p:cNvSpPr>
            <a:spLocks/>
          </p:cNvSpPr>
          <p:nvPr/>
        </p:nvSpPr>
        <p:spPr bwMode="auto">
          <a:xfrm>
            <a:off x="9817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3809" name="AutoShape 17"/>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26</a:t>
            </a:r>
            <a:endParaRPr lang="en-US">
              <a:cs typeface="Gill Sans" charset="0"/>
            </a:endParaRPr>
          </a:p>
        </p:txBody>
      </p:sp>
      <p:sp>
        <p:nvSpPr>
          <p:cNvPr id="33810" name="AutoShape 18"/>
          <p:cNvSpPr>
            <a:spLocks/>
          </p:cNvSpPr>
          <p:nvPr/>
        </p:nvSpPr>
        <p:spPr bwMode="auto">
          <a:xfrm>
            <a:off x="9144000" y="3657600"/>
            <a:ext cx="8369300" cy="264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3811" name="AutoShape 19"/>
          <p:cNvSpPr>
            <a:spLocks/>
          </p:cNvSpPr>
          <p:nvPr/>
        </p:nvSpPr>
        <p:spPr bwMode="auto">
          <a:xfrm>
            <a:off x="9144000" y="6248400"/>
            <a:ext cx="8369300" cy="213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graphicFrame>
        <p:nvGraphicFramePr>
          <p:cNvPr id="7" name="Object 5"/>
          <p:cNvGraphicFramePr>
            <a:graphicFrameLocks noChangeAspect="1"/>
          </p:cNvGraphicFramePr>
          <p:nvPr/>
        </p:nvGraphicFramePr>
        <p:xfrm>
          <a:off x="1052513" y="4398963"/>
          <a:ext cx="7588250" cy="6350000"/>
        </p:xfrm>
        <a:graphic>
          <a:graphicData uri="http://schemas.openxmlformats.org/drawingml/2006/chart">
            <c:chart xmlns:c="http://schemas.openxmlformats.org/drawingml/2006/chart" xmlns:r="http://schemas.openxmlformats.org/officeDocument/2006/relationships" r:id="rId2"/>
          </a:graphicData>
        </a:graphic>
      </p:graphicFrame>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Group 1"/>
          <p:cNvGrpSpPr>
            <a:grpSpLocks/>
          </p:cNvGrpSpPr>
          <p:nvPr/>
        </p:nvGrpSpPr>
        <p:grpSpPr bwMode="auto">
          <a:xfrm>
            <a:off x="1019175" y="723900"/>
            <a:ext cx="15363825" cy="1306513"/>
            <a:chOff x="0" y="0"/>
            <a:chExt cx="5471505" cy="1308100"/>
          </a:xfrm>
        </p:grpSpPr>
        <p:sp>
          <p:nvSpPr>
            <p:cNvPr id="2" name="AutoShape 2"/>
            <p:cNvSpPr>
              <a:spLocks/>
            </p:cNvSpPr>
            <p:nvPr/>
          </p:nvSpPr>
          <p:spPr bwMode="auto">
            <a:xfrm>
              <a:off x="0" y="0"/>
              <a:ext cx="243611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4819" name="AutoShape 3"/>
            <p:cNvSpPr>
              <a:spLocks/>
            </p:cNvSpPr>
            <p:nvPr/>
          </p:nvSpPr>
          <p:spPr bwMode="auto">
            <a:xfrm>
              <a:off x="7915" y="685044"/>
              <a:ext cx="546359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4818" name="Group 4"/>
          <p:cNvGrpSpPr>
            <a:grpSpLocks/>
          </p:cNvGrpSpPr>
          <p:nvPr/>
        </p:nvGrpSpPr>
        <p:grpSpPr bwMode="auto">
          <a:xfrm>
            <a:off x="9180513" y="8686800"/>
            <a:ext cx="395287" cy="393700"/>
            <a:chOff x="-1" y="0"/>
            <a:chExt cx="393702" cy="393701"/>
          </a:xfrm>
        </p:grpSpPr>
        <p:sp>
          <p:nvSpPr>
            <p:cNvPr id="34821" name="AutoShape 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23" name="AutoShape 7"/>
          <p:cNvSpPr>
            <a:spLocks/>
          </p:cNvSpPr>
          <p:nvPr/>
        </p:nvSpPr>
        <p:spPr bwMode="auto">
          <a:xfrm>
            <a:off x="9817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 id elit.</a:t>
            </a:r>
            <a:endParaRPr lang="en-US">
              <a:cs typeface="Gill Sans" charset="0"/>
            </a:endParaRPr>
          </a:p>
        </p:txBody>
      </p:sp>
      <p:grpSp>
        <p:nvGrpSpPr>
          <p:cNvPr id="34820" name="Group 8"/>
          <p:cNvGrpSpPr>
            <a:grpSpLocks/>
          </p:cNvGrpSpPr>
          <p:nvPr/>
        </p:nvGrpSpPr>
        <p:grpSpPr bwMode="auto">
          <a:xfrm>
            <a:off x="9180513" y="9486900"/>
            <a:ext cx="395287" cy="393700"/>
            <a:chOff x="-1" y="0"/>
            <a:chExt cx="393702" cy="393701"/>
          </a:xfrm>
        </p:grpSpPr>
        <p:sp>
          <p:nvSpPr>
            <p:cNvPr id="4" name="AutoShape 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4826" name="AutoShape 1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27" name="AutoShape 11"/>
          <p:cNvSpPr>
            <a:spLocks/>
          </p:cNvSpPr>
          <p:nvPr/>
        </p:nvSpPr>
        <p:spPr bwMode="auto">
          <a:xfrm>
            <a:off x="9817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r>
              <a:rPr lang="en-US" sz="2400">
                <a:solidFill>
                  <a:srgbClr val="D6D6D6"/>
                </a:solidFill>
                <a:latin typeface="Open Sans" charset="0"/>
                <a:cs typeface="Open Sans" charset="0"/>
                <a:sym typeface="Open Sans" charset="0"/>
              </a:rPr>
              <a:t> semper</a:t>
            </a:r>
            <a:endParaRPr lang="en-US">
              <a:cs typeface="Gill Sans" charset="0"/>
            </a:endParaRPr>
          </a:p>
        </p:txBody>
      </p:sp>
      <p:grpSp>
        <p:nvGrpSpPr>
          <p:cNvPr id="34822" name="Group 12"/>
          <p:cNvGrpSpPr>
            <a:grpSpLocks/>
          </p:cNvGrpSpPr>
          <p:nvPr/>
        </p:nvGrpSpPr>
        <p:grpSpPr bwMode="auto">
          <a:xfrm>
            <a:off x="9180513" y="10299700"/>
            <a:ext cx="395287" cy="393700"/>
            <a:chOff x="-1" y="0"/>
            <a:chExt cx="393702" cy="393701"/>
          </a:xfrm>
        </p:grpSpPr>
        <p:sp>
          <p:nvSpPr>
            <p:cNvPr id="34829" name="AutoShape 13"/>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4830" name="AutoShape 14"/>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4831" name="AutoShape 15"/>
          <p:cNvSpPr>
            <a:spLocks/>
          </p:cNvSpPr>
          <p:nvPr/>
        </p:nvSpPr>
        <p:spPr bwMode="auto">
          <a:xfrm>
            <a:off x="9817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 ut id elit.</a:t>
            </a:r>
            <a:endParaRPr lang="en-US">
              <a:cs typeface="Gill Sans" charset="0"/>
            </a:endParaRPr>
          </a:p>
        </p:txBody>
      </p:sp>
      <p:sp>
        <p:nvSpPr>
          <p:cNvPr id="34832" name="AutoShape 16"/>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26</a:t>
            </a:r>
            <a:endParaRPr lang="en-US">
              <a:cs typeface="Gill Sans" charset="0"/>
            </a:endParaRPr>
          </a:p>
        </p:txBody>
      </p:sp>
      <p:sp>
        <p:nvSpPr>
          <p:cNvPr id="34834" name="AutoShape 18"/>
          <p:cNvSpPr>
            <a:spLocks/>
          </p:cNvSpPr>
          <p:nvPr/>
        </p:nvSpPr>
        <p:spPr bwMode="auto">
          <a:xfrm>
            <a:off x="9144000" y="3657600"/>
            <a:ext cx="8369300" cy="264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90000"/>
              </a:lnSpc>
              <a:defRPr/>
            </a:pPr>
            <a:r>
              <a:rPr lang="en-US" sz="5200">
                <a:solidFill>
                  <a:srgbClr val="D6D6D6"/>
                </a:solidFill>
                <a:latin typeface="Open Sans" charset="0"/>
                <a:cs typeface="Open Sans" charset="0"/>
                <a:sym typeface="Open Sans" charset="0"/>
              </a:rPr>
              <a:t>Our Data is Very </a:t>
            </a:r>
            <a:r>
              <a:rPr lang="en-US" sz="5200" b="1">
                <a:solidFill>
                  <a:srgbClr val="1ED2AE"/>
                </a:solidFill>
                <a:latin typeface="Open Sans" charset="0"/>
                <a:cs typeface="Open Sans" charset="0"/>
                <a:sym typeface="Open Sans" charset="0"/>
              </a:rPr>
              <a:t>Accurate</a:t>
            </a:r>
            <a:r>
              <a:rPr lang="en-US" sz="5200">
                <a:solidFill>
                  <a:srgbClr val="D6D6D6"/>
                </a:solidFill>
                <a:latin typeface="Open Sans" charset="0"/>
                <a:cs typeface="Open Sans" charset="0"/>
                <a:sym typeface="Open Sans" charset="0"/>
              </a:rPr>
              <a:t>. We Even Count Lorem Ipsum.</a:t>
            </a:r>
            <a:endParaRPr lang="en-US">
              <a:cs typeface="Gill Sans" charset="0"/>
            </a:endParaRPr>
          </a:p>
        </p:txBody>
      </p:sp>
      <p:sp>
        <p:nvSpPr>
          <p:cNvPr id="34835" name="AutoShape 19"/>
          <p:cNvSpPr>
            <a:spLocks/>
          </p:cNvSpPr>
          <p:nvPr/>
        </p:nvSpPr>
        <p:spPr bwMode="auto">
          <a:xfrm>
            <a:off x="9144000" y="6248400"/>
            <a:ext cx="8369300" cy="213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a:t>
            </a:r>
            <a:endParaRPr lang="en-US">
              <a:cs typeface="Gill Sans" charset="0"/>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1139412765"/>
              </p:ext>
            </p:extLst>
          </p:nvPr>
        </p:nvGraphicFramePr>
        <p:xfrm>
          <a:off x="990600" y="3962400"/>
          <a:ext cx="72390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436258"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Pie Chart</a:t>
              </a:r>
              <a:endParaRPr lang="en-US">
                <a:cs typeface="Gill Sans" charset="0"/>
              </a:endParaRPr>
            </a:p>
          </p:txBody>
        </p:sp>
        <p:sp>
          <p:nvSpPr>
            <p:cNvPr id="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35852" name="AutoShape 12"/>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28</a:t>
            </a:r>
            <a:endParaRPr lang="en-US">
              <a:cs typeface="Gill Sans" charset="0"/>
            </a:endParaRPr>
          </a:p>
        </p:txBody>
      </p:sp>
      <p:graphicFrame>
        <p:nvGraphicFramePr>
          <p:cNvPr id="4" name="Object 4"/>
          <p:cNvGraphicFramePr>
            <a:graphicFrameLocks noChangeAspect="1"/>
          </p:cNvGraphicFramePr>
          <p:nvPr>
            <p:extLst>
              <p:ext uri="{D42A27DB-BD31-4B8C-83A1-F6EECF244321}">
                <p14:modId xmlns:p14="http://schemas.microsoft.com/office/powerpoint/2010/main" val="2177557281"/>
              </p:ext>
            </p:extLst>
          </p:nvPr>
        </p:nvGraphicFramePr>
        <p:xfrm>
          <a:off x="-533400" y="3276600"/>
          <a:ext cx="18440400" cy="8204200"/>
        </p:xfrm>
        <a:graphic>
          <a:graphicData uri="http://schemas.openxmlformats.org/drawingml/2006/chart">
            <c:chart xmlns:c="http://schemas.openxmlformats.org/drawingml/2006/chart" xmlns:r="http://schemas.openxmlformats.org/officeDocument/2006/relationships" r:id="rId2"/>
          </a:graphicData>
        </a:graphic>
      </p:graphicFrame>
      <p:grpSp>
        <p:nvGrpSpPr>
          <p:cNvPr id="35844" name="Group 14"/>
          <p:cNvGrpSpPr>
            <a:grpSpLocks/>
          </p:cNvGrpSpPr>
          <p:nvPr/>
        </p:nvGrpSpPr>
        <p:grpSpPr bwMode="auto">
          <a:xfrm>
            <a:off x="9677400" y="7385050"/>
            <a:ext cx="3352800" cy="2571750"/>
            <a:chOff x="3962400" y="2895600"/>
            <a:chExt cx="3352800" cy="2571750"/>
          </a:xfrm>
        </p:grpSpPr>
        <p:sp>
          <p:nvSpPr>
            <p:cNvPr id="16"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7" name="AutoShape 8"/>
            <p:cNvSpPr>
              <a:spLocks/>
            </p:cNvSpPr>
            <p:nvPr/>
          </p:nvSpPr>
          <p:spPr bwMode="auto">
            <a:xfrm>
              <a:off x="39878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35845" name="Group 17"/>
          <p:cNvGrpSpPr>
            <a:grpSpLocks/>
          </p:cNvGrpSpPr>
          <p:nvPr/>
        </p:nvGrpSpPr>
        <p:grpSpPr bwMode="auto">
          <a:xfrm>
            <a:off x="12649200" y="3803650"/>
            <a:ext cx="3352800" cy="2571750"/>
            <a:chOff x="3962400" y="4648200"/>
            <a:chExt cx="3352800" cy="2571750"/>
          </a:xfrm>
        </p:grpSpPr>
        <p:sp>
          <p:nvSpPr>
            <p:cNvPr id="19"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0" name="AutoShape 8"/>
            <p:cNvSpPr>
              <a:spLocks/>
            </p:cNvSpPr>
            <p:nvPr/>
          </p:nvSpPr>
          <p:spPr bwMode="auto">
            <a:xfrm>
              <a:off x="39878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13"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0"/>
          </p:nvPr>
        </p:nvSpPr>
        <p:spPr>
          <a:xfrm>
            <a:off x="12674600" y="4616450"/>
            <a:ext cx="3327400" cy="1388311"/>
          </a:xfrm>
        </p:spPr>
      </p:sp>
      <p:sp>
        <p:nvSpPr>
          <p:cNvPr id="6" name="Picture Placeholder 5"/>
          <p:cNvSpPr>
            <a:spLocks noGrp="1"/>
          </p:cNvSpPr>
          <p:nvPr>
            <p:ph type="pic" sz="quarter" idx="11"/>
          </p:nvPr>
        </p:nvSpPr>
        <p:spPr>
          <a:xfrm>
            <a:off x="3505200" y="6629400"/>
            <a:ext cx="3276600" cy="1447800"/>
          </a:xfrm>
        </p:spPr>
      </p:sp>
      <p:sp>
        <p:nvSpPr>
          <p:cNvPr id="7" name="Picture Placeholder 6"/>
          <p:cNvSpPr>
            <a:spLocks noGrp="1"/>
          </p:cNvSpPr>
          <p:nvPr>
            <p:ph type="pic" sz="quarter" idx="12"/>
          </p:nvPr>
        </p:nvSpPr>
        <p:spPr>
          <a:xfrm>
            <a:off x="9702800" y="7735970"/>
            <a:ext cx="3283284" cy="1395329"/>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Group 1"/>
          <p:cNvGrpSpPr>
            <a:grpSpLocks/>
          </p:cNvGrpSpPr>
          <p:nvPr/>
        </p:nvGrpSpPr>
        <p:grpSpPr bwMode="auto">
          <a:xfrm>
            <a:off x="1019175" y="723900"/>
            <a:ext cx="15059025" cy="1306513"/>
            <a:chOff x="0" y="0"/>
            <a:chExt cx="5471505" cy="1308100"/>
          </a:xfrm>
        </p:grpSpPr>
        <p:sp>
          <p:nvSpPr>
            <p:cNvPr id="2" name="AutoShape 2"/>
            <p:cNvSpPr>
              <a:spLocks/>
            </p:cNvSpPr>
            <p:nvPr/>
          </p:nvSpPr>
          <p:spPr bwMode="auto">
            <a:xfrm>
              <a:off x="0" y="0"/>
              <a:ext cx="4132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6867" name="AutoShape 3"/>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6866" name="Group 4"/>
          <p:cNvGrpSpPr>
            <a:grpSpLocks/>
          </p:cNvGrpSpPr>
          <p:nvPr/>
        </p:nvGrpSpPr>
        <p:grpSpPr bwMode="auto">
          <a:xfrm>
            <a:off x="850900" y="3328988"/>
            <a:ext cx="16576675" cy="8164512"/>
            <a:chOff x="0" y="-1"/>
            <a:chExt cx="16577897" cy="8163102"/>
          </a:xfrm>
        </p:grpSpPr>
        <p:sp>
          <p:nvSpPr>
            <p:cNvPr id="36869" name="AutoShape 5"/>
            <p:cNvSpPr>
              <a:spLocks/>
            </p:cNvSpPr>
            <p:nvPr/>
          </p:nvSpPr>
          <p:spPr bwMode="auto">
            <a:xfrm>
              <a:off x="1384402" y="6518735"/>
              <a:ext cx="4546935"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01</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sp>
          <p:nvSpPr>
            <p:cNvPr id="36870" name="AutoShape 6"/>
            <p:cNvSpPr>
              <a:spLocks/>
            </p:cNvSpPr>
            <p:nvPr/>
          </p:nvSpPr>
          <p:spPr bwMode="auto">
            <a:xfrm>
              <a:off x="6680692" y="6525084"/>
              <a:ext cx="4545348"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02</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sp>
          <p:nvSpPr>
            <p:cNvPr id="36871" name="AutoShape 7"/>
            <p:cNvSpPr>
              <a:spLocks/>
            </p:cNvSpPr>
            <p:nvPr/>
          </p:nvSpPr>
          <p:spPr bwMode="auto">
            <a:xfrm>
              <a:off x="11975396" y="6525084"/>
              <a:ext cx="4546935" cy="16380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Phase 03</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 euismod semper. Aenean lacinia bibendum nulla sed consectetur.</a:t>
              </a:r>
              <a:endParaRPr lang="en-US">
                <a:cs typeface="Gill Sans" charset="0"/>
              </a:endParaRPr>
            </a:p>
          </p:txBody>
        </p:sp>
        <p:pic>
          <p:nvPicPr>
            <p:cNvPr id="3687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74064">
              <a:off x="3572138" y="4088693"/>
              <a:ext cx="1222465" cy="5729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6873" name="AutoShape 9"/>
            <p:cNvSpPr>
              <a:spLocks/>
            </p:cNvSpPr>
            <p:nvPr/>
          </p:nvSpPr>
          <p:spPr bwMode="auto">
            <a:xfrm>
              <a:off x="4770790" y="3174451"/>
              <a:ext cx="2705299" cy="12840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b="1">
                  <a:solidFill>
                    <a:srgbClr val="D6D6D6"/>
                  </a:solidFill>
                  <a:latin typeface="Open Sans" charset="0"/>
                  <a:cs typeface="Open Sans" charset="0"/>
                  <a:sym typeface="Open Sans" charset="0"/>
                </a:rPr>
                <a:t>Lorem ipsum!</a:t>
              </a:r>
              <a:endParaRPr lang="en-US" sz="2100" b="1">
                <a:solidFill>
                  <a:srgbClr val="D6D6D6"/>
                </a:solidFill>
                <a:latin typeface="Open Sans" charset="0"/>
                <a:cs typeface="Open Sans" charset="0"/>
                <a:sym typeface="Open Sans" charset="0"/>
              </a:endParaRPr>
            </a:p>
            <a:p>
              <a:pPr algn="l">
                <a:defRPr/>
              </a:pPr>
              <a:r>
                <a:rPr lang="en-US" sz="2100">
                  <a:solidFill>
                    <a:srgbClr val="D6D6D6"/>
                  </a:solidFill>
                  <a:latin typeface="Open Sans" charset="0"/>
                  <a:cs typeface="Open Sans" charset="0"/>
                  <a:sym typeface="Open Sans" charset="0"/>
                </a:rPr>
                <a:t>ut id elit. Vestibulum id ligula porta felis</a:t>
              </a:r>
              <a:endParaRPr lang="en-US">
                <a:cs typeface="Gill Sans" charset="0"/>
              </a:endParaRPr>
            </a:p>
          </p:txBody>
        </p:sp>
        <p:grpSp>
          <p:nvGrpSpPr>
            <p:cNvPr id="3" name="Group 10"/>
            <p:cNvGrpSpPr>
              <a:grpSpLocks/>
            </p:cNvGrpSpPr>
            <p:nvPr/>
          </p:nvGrpSpPr>
          <p:grpSpPr bwMode="auto">
            <a:xfrm>
              <a:off x="274" y="1128710"/>
              <a:ext cx="16577623" cy="5156203"/>
              <a:chOff x="0" y="23"/>
              <a:chExt cx="16577622" cy="5156203"/>
            </a:xfrm>
          </p:grpSpPr>
          <p:sp>
            <p:nvSpPr>
              <p:cNvPr id="4" name="Line 11"/>
              <p:cNvSpPr>
                <a:spLocks noChangeShapeType="1"/>
              </p:cNvSpPr>
              <p:nvPr/>
            </p:nvSpPr>
            <p:spPr bwMode="auto">
              <a:xfrm>
                <a:off x="23541" y="5156726"/>
                <a:ext cx="16523917" cy="0"/>
              </a:xfrm>
              <a:prstGeom prst="line">
                <a:avLst/>
              </a:prstGeom>
              <a:noFill/>
              <a:ln w="25400" cap="flat" cmpd="sng">
                <a:solidFill>
                  <a:srgbClr val="C5C8D0"/>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 name="Line 12"/>
              <p:cNvSpPr>
                <a:spLocks noChangeShapeType="1"/>
              </p:cNvSpPr>
              <p:nvPr/>
            </p:nvSpPr>
            <p:spPr bwMode="auto">
              <a:xfrm>
                <a:off x="-274" y="1853709"/>
                <a:ext cx="16577896"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36877" name="Line 13"/>
              <p:cNvSpPr>
                <a:spLocks noChangeShapeType="1"/>
              </p:cNvSpPr>
              <p:nvPr/>
            </p:nvSpPr>
            <p:spPr bwMode="auto">
              <a:xfrm>
                <a:off x="-274" y="3556802"/>
                <a:ext cx="16520742"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36878" name="Line 14"/>
              <p:cNvSpPr>
                <a:spLocks noChangeShapeType="1"/>
              </p:cNvSpPr>
              <p:nvPr/>
            </p:nvSpPr>
            <p:spPr bwMode="auto">
              <a:xfrm>
                <a:off x="-274" y="-171"/>
                <a:ext cx="16517567" cy="0"/>
              </a:xfrm>
              <a:prstGeom prst="line">
                <a:avLst/>
              </a:prstGeom>
              <a:noFill/>
              <a:ln w="25400" cap="rnd" cmpd="sng">
                <a:solidFill>
                  <a:srgbClr val="AAAAAA"/>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grpSp>
        <p:grpSp>
          <p:nvGrpSpPr>
            <p:cNvPr id="36874" name="Group 15"/>
            <p:cNvGrpSpPr>
              <a:grpSpLocks/>
            </p:cNvGrpSpPr>
            <p:nvPr/>
          </p:nvGrpSpPr>
          <p:grpSpPr bwMode="auto">
            <a:xfrm>
              <a:off x="3367171" y="5197674"/>
              <a:ext cx="573671" cy="1087405"/>
              <a:chOff x="-1" y="0"/>
              <a:chExt cx="573671" cy="1087404"/>
            </a:xfrm>
          </p:grpSpPr>
          <p:sp>
            <p:nvSpPr>
              <p:cNvPr id="36880" name="AutoShape 16"/>
              <p:cNvSpPr>
                <a:spLocks/>
              </p:cNvSpPr>
              <p:nvPr/>
            </p:nvSpPr>
            <p:spPr bwMode="auto">
              <a:xfrm rot="244865">
                <a:off x="154162" y="308410"/>
                <a:ext cx="404843" cy="43489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1" name="AutoShape 17"/>
              <p:cNvSpPr>
                <a:spLocks/>
              </p:cNvSpPr>
              <p:nvPr/>
            </p:nvSpPr>
            <p:spPr bwMode="auto">
              <a:xfrm>
                <a:off x="164" y="489"/>
                <a:ext cx="238142" cy="108724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4593A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6875" name="Group 18"/>
            <p:cNvGrpSpPr>
              <a:grpSpLocks/>
            </p:cNvGrpSpPr>
            <p:nvPr/>
          </p:nvGrpSpPr>
          <p:grpSpPr bwMode="auto">
            <a:xfrm>
              <a:off x="7657534" y="2573950"/>
              <a:ext cx="2597962" cy="3710077"/>
              <a:chOff x="-1" y="-1"/>
              <a:chExt cx="2597963" cy="3710078"/>
            </a:xfrm>
          </p:grpSpPr>
          <p:grpSp>
            <p:nvGrpSpPr>
              <p:cNvPr id="6" name="Group 19"/>
              <p:cNvGrpSpPr>
                <a:grpSpLocks/>
              </p:cNvGrpSpPr>
              <p:nvPr/>
            </p:nvGrpSpPr>
            <p:grpSpPr bwMode="auto">
              <a:xfrm>
                <a:off x="550097" y="0"/>
                <a:ext cx="1459359" cy="3710077"/>
                <a:chOff x="-1" y="0"/>
                <a:chExt cx="1459359" cy="3710077"/>
              </a:xfrm>
            </p:grpSpPr>
            <p:sp>
              <p:nvSpPr>
                <p:cNvPr id="36884" name="AutoShape 20"/>
                <p:cNvSpPr>
                  <a:spLocks/>
                </p:cNvSpPr>
                <p:nvPr/>
              </p:nvSpPr>
              <p:spPr bwMode="auto">
                <a:xfrm rot="244277">
                  <a:off x="589354" y="759222"/>
                  <a:ext cx="839849" cy="89995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5" name="AutoShape 21"/>
                <p:cNvSpPr>
                  <a:spLocks/>
                </p:cNvSpPr>
                <p:nvPr/>
              </p:nvSpPr>
              <p:spPr bwMode="auto">
                <a:xfrm>
                  <a:off x="251191" y="686210"/>
                  <a:ext cx="488986" cy="3023665"/>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37481"/>
                </a:solidFill>
                <a:ln w="25400" cap="flat" cmpd="sng">
                  <a:solidFill>
                    <a:srgbClr val="3D8897"/>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6" name="AutoShape 22"/>
                <p:cNvSpPr>
                  <a:spLocks/>
                </p:cNvSpPr>
                <p:nvPr/>
              </p:nvSpPr>
              <p:spPr bwMode="auto">
                <a:xfrm rot="1208163" flipH="1">
                  <a:off x="90842" y="83064"/>
                  <a:ext cx="590594" cy="63171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6887" name="AutoShape 23"/>
              <p:cNvSpPr>
                <a:spLocks/>
              </p:cNvSpPr>
              <p:nvPr/>
            </p:nvSpPr>
            <p:spPr bwMode="auto">
              <a:xfrm rot="244277">
                <a:off x="1148977" y="1595690"/>
                <a:ext cx="1398691" cy="150151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88" name="AutoShape 24"/>
              <p:cNvSpPr>
                <a:spLocks/>
              </p:cNvSpPr>
              <p:nvPr/>
            </p:nvSpPr>
            <p:spPr bwMode="auto">
              <a:xfrm rot="21363056" flipH="1">
                <a:off x="29706" y="1160790"/>
                <a:ext cx="838262" cy="89995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6876" name="Group 25"/>
            <p:cNvGrpSpPr>
              <a:grpSpLocks/>
            </p:cNvGrpSpPr>
            <p:nvPr/>
          </p:nvGrpSpPr>
          <p:grpSpPr bwMode="auto">
            <a:xfrm>
              <a:off x="12129853" y="0"/>
              <a:ext cx="4241991" cy="6286671"/>
              <a:chOff x="0" y="0"/>
              <a:chExt cx="4241991" cy="6286671"/>
            </a:xfrm>
          </p:grpSpPr>
          <p:sp>
            <p:nvSpPr>
              <p:cNvPr id="36890" name="AutoShape 26"/>
              <p:cNvSpPr>
                <a:spLocks/>
              </p:cNvSpPr>
              <p:nvPr/>
            </p:nvSpPr>
            <p:spPr bwMode="auto">
              <a:xfrm rot="244451">
                <a:off x="2120597" y="1955461"/>
                <a:ext cx="1108157" cy="118883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1" name="AutoShape 27"/>
              <p:cNvSpPr>
                <a:spLocks/>
              </p:cNvSpPr>
              <p:nvPr/>
            </p:nvSpPr>
            <p:spPr bwMode="auto">
              <a:xfrm>
                <a:off x="1676065" y="1150737"/>
                <a:ext cx="641397" cy="5136263"/>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2" name="AutoShape 28"/>
              <p:cNvSpPr>
                <a:spLocks/>
              </p:cNvSpPr>
              <p:nvPr/>
            </p:nvSpPr>
            <p:spPr bwMode="auto">
              <a:xfrm rot="21386038" flipH="1">
                <a:off x="1172791" y="1155499"/>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3" name="AutoShape 29"/>
              <p:cNvSpPr>
                <a:spLocks/>
              </p:cNvSpPr>
              <p:nvPr/>
            </p:nvSpPr>
            <p:spPr bwMode="auto">
              <a:xfrm rot="1544698">
                <a:off x="2427008" y="3241114"/>
                <a:ext cx="1533638" cy="16459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4" name="AutoShape 30"/>
              <p:cNvSpPr>
                <a:spLocks/>
              </p:cNvSpPr>
              <p:nvPr/>
            </p:nvSpPr>
            <p:spPr bwMode="auto">
              <a:xfrm rot="21362879" flipH="1">
                <a:off x="880669" y="2785580"/>
                <a:ext cx="870014" cy="94281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5" name="AutoShape 31"/>
              <p:cNvSpPr>
                <a:spLocks/>
              </p:cNvSpPr>
              <p:nvPr/>
            </p:nvSpPr>
            <p:spPr bwMode="auto">
              <a:xfrm rot="19968163" flipH="1">
                <a:off x="226571" y="3912510"/>
                <a:ext cx="1201826" cy="12856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6" name="AutoShape 32"/>
              <p:cNvSpPr>
                <a:spLocks/>
              </p:cNvSpPr>
              <p:nvPr/>
            </p:nvSpPr>
            <p:spPr bwMode="auto">
              <a:xfrm rot="20335334" flipH="1">
                <a:off x="1487139" y="5285461"/>
                <a:ext cx="166699" cy="995190"/>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7" name="AutoShape 33"/>
              <p:cNvSpPr>
                <a:spLocks/>
              </p:cNvSpPr>
              <p:nvPr/>
            </p:nvSpPr>
            <p:spPr bwMode="auto">
              <a:xfrm rot="20335334" flipH="1">
                <a:off x="1650663" y="2417343"/>
                <a:ext cx="165112" cy="99519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8" name="AutoShape 34"/>
              <p:cNvSpPr>
                <a:spLocks/>
              </p:cNvSpPr>
              <p:nvPr/>
            </p:nvSpPr>
            <p:spPr bwMode="auto">
              <a:xfrm rot="21386038" flipH="1">
                <a:off x="580609" y="1626905"/>
                <a:ext cx="779521" cy="83329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899" name="AutoShape 35"/>
              <p:cNvSpPr>
                <a:spLocks/>
              </p:cNvSpPr>
              <p:nvPr/>
            </p:nvSpPr>
            <p:spPr bwMode="auto">
              <a:xfrm rot="20192654" flipH="1">
                <a:off x="250384" y="3314126"/>
                <a:ext cx="777932" cy="83488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0" name="AutoShape 36"/>
              <p:cNvSpPr>
                <a:spLocks/>
              </p:cNvSpPr>
              <p:nvPr/>
            </p:nvSpPr>
            <p:spPr bwMode="auto">
              <a:xfrm rot="437481">
                <a:off x="3138261" y="2641143"/>
                <a:ext cx="779520" cy="83488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1" name="AutoShape 37"/>
              <p:cNvSpPr>
                <a:spLocks/>
              </p:cNvSpPr>
              <p:nvPr/>
            </p:nvSpPr>
            <p:spPr bwMode="auto">
              <a:xfrm rot="21386038">
                <a:off x="2279359" y="1109469"/>
                <a:ext cx="779521" cy="83329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2" name="AutoShape 38"/>
              <p:cNvSpPr>
                <a:spLocks/>
              </p:cNvSpPr>
              <p:nvPr/>
            </p:nvSpPr>
            <p:spPr bwMode="auto">
              <a:xfrm rot="19594860">
                <a:off x="1709405" y="146024"/>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6903" name="AutoShape 39"/>
              <p:cNvSpPr>
                <a:spLocks/>
              </p:cNvSpPr>
              <p:nvPr/>
            </p:nvSpPr>
            <p:spPr bwMode="auto">
              <a:xfrm rot="708393" flipH="1">
                <a:off x="83685" y="2237987"/>
                <a:ext cx="779520" cy="8332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6904" name="AutoShape 40"/>
            <p:cNvSpPr>
              <a:spLocks/>
            </p:cNvSpPr>
            <p:nvPr/>
          </p:nvSpPr>
          <p:spPr bwMode="auto">
            <a:xfrm>
              <a:off x="0" y="619017"/>
              <a:ext cx="2263942"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Top growth area</a:t>
              </a:r>
              <a:endParaRPr lang="en-US">
                <a:cs typeface="Gill Sans" charset="0"/>
              </a:endParaRPr>
            </a:p>
          </p:txBody>
        </p:sp>
        <p:sp>
          <p:nvSpPr>
            <p:cNvPr id="36905" name="AutoShape 41"/>
            <p:cNvSpPr>
              <a:spLocks/>
            </p:cNvSpPr>
            <p:nvPr/>
          </p:nvSpPr>
          <p:spPr bwMode="auto">
            <a:xfrm>
              <a:off x="0" y="2510990"/>
              <a:ext cx="2295694"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Mid growth area</a:t>
              </a:r>
              <a:endParaRPr lang="en-US">
                <a:cs typeface="Gill Sans" charset="0"/>
              </a:endParaRPr>
            </a:p>
          </p:txBody>
        </p:sp>
        <p:sp>
          <p:nvSpPr>
            <p:cNvPr id="36906" name="AutoShape 42"/>
            <p:cNvSpPr>
              <a:spLocks/>
            </p:cNvSpPr>
            <p:nvPr/>
          </p:nvSpPr>
          <p:spPr bwMode="auto">
            <a:xfrm>
              <a:off x="0" y="4214083"/>
              <a:ext cx="2798969" cy="457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8CD4C4"/>
                  </a:solidFill>
                  <a:latin typeface="Open Sans" charset="0"/>
                  <a:cs typeface="Open Sans" charset="0"/>
                  <a:sym typeface="Open Sans" charset="0"/>
                </a:rPr>
                <a:t>Startup growth area</a:t>
              </a:r>
              <a:endParaRPr lang="en-US">
                <a:cs typeface="Gill Sans" charset="0"/>
              </a:endParaRPr>
            </a:p>
          </p:txBody>
        </p:sp>
      </p:grpSp>
      <p:sp>
        <p:nvSpPr>
          <p:cNvPr id="36907" name="AutoShape 4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29</a:t>
            </a:r>
            <a:endParaRPr lang="en-US">
              <a:cs typeface="Gill Sans" charset="0"/>
            </a:endParaRPr>
          </a:p>
        </p:txBody>
      </p:sp>
      <p:sp>
        <p:nvSpPr>
          <p:cNvPr id="45"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1" name="Group 2"/>
          <p:cNvGrpSpPr>
            <a:grpSpLocks/>
          </p:cNvGrpSpPr>
          <p:nvPr/>
        </p:nvGrpSpPr>
        <p:grpSpPr bwMode="auto">
          <a:xfrm>
            <a:off x="1019175" y="723900"/>
            <a:ext cx="15440025" cy="1306513"/>
            <a:chOff x="0" y="0"/>
            <a:chExt cx="5471505" cy="1308100"/>
          </a:xfrm>
        </p:grpSpPr>
        <p:sp>
          <p:nvSpPr>
            <p:cNvPr id="3" name="AutoShape 3"/>
            <p:cNvSpPr>
              <a:spLocks/>
            </p:cNvSpPr>
            <p:nvPr/>
          </p:nvSpPr>
          <p:spPr bwMode="auto">
            <a:xfrm>
              <a:off x="0" y="0"/>
              <a:ext cx="463272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Greetings from us</a:t>
              </a:r>
              <a:endParaRPr lang="en-US">
                <a:cs typeface="Gill Sans" charset="0"/>
              </a:endParaRPr>
            </a:p>
          </p:txBody>
        </p:sp>
        <p:sp>
          <p:nvSpPr>
            <p:cNvPr id="2" name="AutoShape 4"/>
            <p:cNvSpPr>
              <a:spLocks/>
            </p:cNvSpPr>
            <p:nvPr/>
          </p:nvSpPr>
          <p:spPr bwMode="auto">
            <a:xfrm>
              <a:off x="7876" y="685044"/>
              <a:ext cx="546362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10245" name="AutoShape 5"/>
          <p:cNvSpPr>
            <a:spLocks/>
          </p:cNvSpPr>
          <p:nvPr/>
        </p:nvSpPr>
        <p:spPr bwMode="auto">
          <a:xfrm>
            <a:off x="1008063" y="6350000"/>
            <a:ext cx="7493000" cy="4051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defRPr/>
            </a:pPr>
            <a:r>
              <a:rPr lang="en-US" sz="6200" dirty="0">
                <a:solidFill>
                  <a:srgbClr val="1ED2AE"/>
                </a:solidFill>
                <a:latin typeface="Open Sans" charset="0"/>
                <a:cs typeface="Open Sans" charset="0"/>
                <a:sym typeface="Open Sans" charset="0"/>
              </a:rPr>
              <a:t>What we see is only a perception. What we hear is only an opinion.</a:t>
            </a:r>
            <a:endParaRPr lang="en-US" dirty="0">
              <a:cs typeface="Gill Sans" charset="0"/>
            </a:endParaRPr>
          </a:p>
        </p:txBody>
      </p:sp>
      <p:grpSp>
        <p:nvGrpSpPr>
          <p:cNvPr id="10243" name="Group 6"/>
          <p:cNvGrpSpPr>
            <a:grpSpLocks/>
          </p:cNvGrpSpPr>
          <p:nvPr/>
        </p:nvGrpSpPr>
        <p:grpSpPr bwMode="auto">
          <a:xfrm flipH="1">
            <a:off x="5586413" y="3338513"/>
            <a:ext cx="2719387" cy="2717800"/>
            <a:chOff x="-1" y="-1"/>
            <a:chExt cx="2717802" cy="2717802"/>
          </a:xfrm>
        </p:grpSpPr>
        <p:sp>
          <p:nvSpPr>
            <p:cNvPr id="10247" name="AutoShape 7"/>
            <p:cNvSpPr>
              <a:spLocks/>
            </p:cNvSpPr>
            <p:nvPr/>
          </p:nvSpPr>
          <p:spPr bwMode="auto">
            <a:xfrm>
              <a:off x="-1" y="-1"/>
              <a:ext cx="2717802" cy="27178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3"/>
                    <a:pt x="20639" y="12953"/>
                    <a:pt x="16796" y="16796"/>
                  </a:cubicBezTo>
                  <a:cubicBezTo>
                    <a:pt x="12953" y="20639"/>
                    <a:pt x="6723" y="20639"/>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48" name="AutoShape 8"/>
            <p:cNvSpPr>
              <a:spLocks/>
            </p:cNvSpPr>
            <p:nvPr/>
          </p:nvSpPr>
          <p:spPr bwMode="auto">
            <a:xfrm>
              <a:off x="52355" y="58736"/>
              <a:ext cx="2606743" cy="260667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0249" name="AutoShape 9"/>
            <p:cNvSpPr>
              <a:spLocks/>
            </p:cNvSpPr>
            <p:nvPr/>
          </p:nvSpPr>
          <p:spPr bwMode="auto">
            <a:xfrm>
              <a:off x="218946" y="217486"/>
              <a:ext cx="2279907" cy="228282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0251" name="AutoShape 11"/>
          <p:cNvSpPr>
            <a:spLocks/>
          </p:cNvSpPr>
          <p:nvPr/>
        </p:nvSpPr>
        <p:spPr bwMode="auto">
          <a:xfrm>
            <a:off x="9113838" y="3352800"/>
            <a:ext cx="8353425" cy="7008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numCol="2"/>
          <a:lstStyle/>
          <a:p>
            <a:pPr algn="l">
              <a:defRPr/>
            </a:pPr>
            <a:r>
              <a:rPr lang="en-US" sz="2300" b="1" dirty="0" err="1">
                <a:solidFill>
                  <a:srgbClr val="D6D6D6"/>
                </a:solidFill>
                <a:latin typeface="Open Sans" charset="0"/>
                <a:cs typeface="Open Sans" charset="0"/>
                <a:sym typeface="Open Sans" charset="0"/>
              </a:rPr>
              <a:t>Morbi</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leo</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risus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porta</a:t>
            </a:r>
            <a:r>
              <a:rPr lang="en-US" sz="2300" b="1" dirty="0">
                <a:solidFill>
                  <a:srgbClr val="D6D6D6"/>
                </a:solidFill>
                <a:latin typeface="Open Sans" charset="0"/>
                <a:cs typeface="Open Sans" charset="0"/>
                <a:sym typeface="Open Sans" charset="0"/>
              </a:rPr>
              <a:t> ac </a:t>
            </a:r>
            <a:r>
              <a:rPr lang="en-US" sz="2300" b="1" dirty="0" err="1">
                <a:solidFill>
                  <a:srgbClr val="D6D6D6"/>
                </a:solidFill>
                <a:latin typeface="Open Sans" charset="0"/>
                <a:cs typeface="Open Sans" charset="0"/>
                <a:sym typeface="Open Sans" charset="0"/>
              </a:rPr>
              <a:t>consectetur</a:t>
            </a:r>
            <a:r>
              <a:rPr lang="en-US" sz="2300" b="1" dirty="0">
                <a:solidFill>
                  <a:srgbClr val="D6D6D6"/>
                </a:solidFill>
                <a:latin typeface="Open Sans" charset="0"/>
                <a:cs typeface="Open Sans" charset="0"/>
                <a:sym typeface="Open Sans" charset="0"/>
              </a:rPr>
              <a:t> ac, </a:t>
            </a:r>
            <a:r>
              <a:rPr lang="en-US" sz="2300" b="1" dirty="0" err="1">
                <a:solidFill>
                  <a:srgbClr val="D6D6D6"/>
                </a:solidFill>
                <a:latin typeface="Open Sans" charset="0"/>
                <a:cs typeface="Open Sans" charset="0"/>
                <a:sym typeface="Open Sans" charset="0"/>
              </a:rPr>
              <a:t>vestibulum</a:t>
            </a:r>
            <a:r>
              <a:rPr lang="en-US" sz="2300" b="1" dirty="0">
                <a:solidFill>
                  <a:srgbClr val="D6D6D6"/>
                </a:solidFill>
                <a:latin typeface="Open Sans" charset="0"/>
                <a:cs typeface="Open Sans" charset="0"/>
                <a:sym typeface="Open Sans" charset="0"/>
              </a:rPr>
              <a:t> at </a:t>
            </a:r>
            <a:r>
              <a:rPr lang="en-US" sz="2300" b="1" dirty="0" err="1">
                <a:solidFill>
                  <a:srgbClr val="D6D6D6"/>
                </a:solidFill>
                <a:latin typeface="Open Sans" charset="0"/>
                <a:cs typeface="Open Sans" charset="0"/>
                <a:sym typeface="Open Sans" charset="0"/>
              </a:rPr>
              <a:t>eros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ut</a:t>
            </a:r>
            <a:r>
              <a:rPr lang="en-US" sz="2300" b="1" dirty="0">
                <a:solidFill>
                  <a:srgbClr val="D6D6D6"/>
                </a:solidFill>
                <a:latin typeface="Open Sans" charset="0"/>
                <a:cs typeface="Open Sans" charset="0"/>
                <a:sym typeface="Open Sans" charset="0"/>
              </a:rPr>
              <a:t> id </a:t>
            </a:r>
            <a:r>
              <a:rPr lang="en-US" sz="2300" b="1" dirty="0" err="1">
                <a:solidFill>
                  <a:srgbClr val="D6D6D6"/>
                </a:solidFill>
                <a:latin typeface="Open Sans" charset="0"/>
                <a:cs typeface="Open Sans" charset="0"/>
                <a:sym typeface="Open Sans" charset="0"/>
              </a:rPr>
              <a:t>elit</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Vestibulum</a:t>
            </a:r>
            <a:r>
              <a:rPr lang="en-US" sz="2300" b="1" dirty="0">
                <a:solidFill>
                  <a:srgbClr val="D6D6D6"/>
                </a:solidFill>
                <a:latin typeface="Open Sans" charset="0"/>
                <a:cs typeface="Open Sans" charset="0"/>
                <a:sym typeface="Open Sans" charset="0"/>
              </a:rPr>
              <a:t> id ligula </a:t>
            </a:r>
            <a:r>
              <a:rPr lang="en-US" sz="2300" b="1" dirty="0" err="1">
                <a:solidFill>
                  <a:srgbClr val="D6D6D6"/>
                </a:solidFill>
                <a:latin typeface="Open Sans" charset="0"/>
                <a:cs typeface="Open Sans" charset="0"/>
                <a:sym typeface="Open Sans" charset="0"/>
              </a:rPr>
              <a:t>porta</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felis</a:t>
            </a:r>
            <a:r>
              <a:rPr lang="en-US" sz="2300" b="1" dirty="0">
                <a:solidFill>
                  <a:srgbClr val="D6D6D6"/>
                </a:solidFill>
                <a:latin typeface="Open Sans" charset="0"/>
                <a:cs typeface="Open Sans" charset="0"/>
                <a:sym typeface="Open Sans" charset="0"/>
              </a:rPr>
              <a:t> </a:t>
            </a:r>
            <a:r>
              <a:rPr lang="en-US" sz="2300" b="1" dirty="0" err="1">
                <a:solidFill>
                  <a:srgbClr val="D6D6D6"/>
                </a:solidFill>
                <a:latin typeface="Open Sans" charset="0"/>
                <a:cs typeface="Open Sans" charset="0"/>
                <a:sym typeface="Open Sans" charset="0"/>
              </a:rPr>
              <a:t>euismod</a:t>
            </a:r>
            <a:r>
              <a:rPr lang="en-US" sz="2300" b="1" dirty="0">
                <a:solidFill>
                  <a:srgbClr val="D6D6D6"/>
                </a:solidFill>
                <a:latin typeface="Open Sans" charset="0"/>
                <a:cs typeface="Open Sans" charset="0"/>
                <a:sym typeface="Open Sans" charset="0"/>
              </a:rPr>
              <a:t> semper</a:t>
            </a:r>
            <a:r>
              <a:rPr lang="en-US" sz="2300" dirty="0">
                <a:solidFill>
                  <a:srgbClr val="D6D6D6"/>
                </a:solidFill>
                <a:latin typeface="Open Sans" charset="0"/>
                <a:cs typeface="Open Sans" charset="0"/>
                <a:sym typeface="Open Sans" charset="0"/>
              </a:rPr>
              <a:t>. </a:t>
            </a:r>
          </a:p>
          <a:p>
            <a:pPr algn="l">
              <a:defRPr/>
            </a:pPr>
            <a:endParaRPr lang="en-US" sz="2300" dirty="0">
              <a:solidFill>
                <a:srgbClr val="D6D6D6"/>
              </a:solidFill>
              <a:latin typeface="Open Sans" charset="0"/>
              <a:cs typeface="Open Sans" charset="0"/>
              <a:sym typeface="Open Sans" charset="0"/>
            </a:endParaRP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consectetur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consectetur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venenatis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Morbi</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risus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id</a:t>
            </a:r>
          </a:p>
          <a:p>
            <a:pPr algn="l">
              <a:defRPr/>
            </a:pP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bibendum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sed</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coetra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eu</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leo</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Pellentesque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ornare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sem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lacinia</a:t>
            </a:r>
            <a:r>
              <a:rPr lang="en-US" sz="2300" dirty="0">
                <a:solidFill>
                  <a:srgbClr val="D6D6D6"/>
                </a:solidFill>
                <a:latin typeface="Open Sans" charset="0"/>
                <a:cs typeface="Open Sans" charset="0"/>
                <a:sym typeface="Open Sans" charset="0"/>
              </a:rPr>
              <a:t> quam </a:t>
            </a:r>
            <a:r>
              <a:rPr lang="en-US" sz="2300" dirty="0" err="1">
                <a:solidFill>
                  <a:srgbClr val="D6D6D6"/>
                </a:solidFill>
                <a:latin typeface="Open Sans" charset="0"/>
                <a:cs typeface="Open Sans" charset="0"/>
                <a:sym typeface="Open Sans" charset="0"/>
              </a:rPr>
              <a:t>venenatis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Morbctetur</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Nulla</a:t>
            </a:r>
            <a:r>
              <a:rPr lang="en-US" sz="2300" dirty="0">
                <a:solidFill>
                  <a:srgbClr val="D6D6D6"/>
                </a:solidFill>
                <a:latin typeface="Open Sans" charset="0"/>
                <a:cs typeface="Open Sans" charset="0"/>
                <a:sym typeface="Open Sans" charset="0"/>
              </a:rPr>
              <a:t> vitae </a:t>
            </a:r>
            <a:r>
              <a:rPr lang="en-US" sz="2300" dirty="0" err="1">
                <a:solidFill>
                  <a:srgbClr val="D6D6D6"/>
                </a:solidFill>
                <a:latin typeface="Open Sans" charset="0"/>
                <a:cs typeface="Open Sans" charset="0"/>
                <a:sym typeface="Open Sans" charset="0"/>
              </a:rPr>
              <a:t>elit</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libero</a:t>
            </a:r>
            <a:r>
              <a:rPr lang="en-US" sz="2300" dirty="0">
                <a:solidFill>
                  <a:srgbClr val="D6D6D6"/>
                </a:solidFill>
                <a:latin typeface="Open Sans" charset="0"/>
                <a:cs typeface="Open Sans" charset="0"/>
                <a:sym typeface="Open Sans" charset="0"/>
              </a:rPr>
              <a:t>, aero, a </a:t>
            </a:r>
            <a:r>
              <a:rPr lang="en-US" sz="2300" dirty="0" err="1">
                <a:solidFill>
                  <a:srgbClr val="D6D6D6"/>
                </a:solidFill>
                <a:latin typeface="Open Sans" charset="0"/>
                <a:cs typeface="Open Sans" charset="0"/>
                <a:sym typeface="Open Sans" charset="0"/>
              </a:rPr>
              <a:t>pharetra</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augue</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Aeneanquam</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Pellen</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vestibulus</a:t>
            </a:r>
            <a:r>
              <a:rPr lang="en-US" sz="2300" dirty="0">
                <a:solidFill>
                  <a:srgbClr val="D6D6D6"/>
                </a:solidFill>
                <a:latin typeface="Open Sans" charset="0"/>
                <a:cs typeface="Open Sans" charset="0"/>
                <a:sym typeface="Open Sans" charset="0"/>
              </a:rPr>
              <a:t>, </a:t>
            </a:r>
            <a:r>
              <a:rPr lang="en-US" sz="2300" dirty="0" err="1">
                <a:solidFill>
                  <a:srgbClr val="D6D6D6"/>
                </a:solidFill>
                <a:latin typeface="Open Sans" charset="0"/>
                <a:cs typeface="Open Sans" charset="0"/>
                <a:sym typeface="Open Sans" charset="0"/>
              </a:rPr>
              <a:t>porta</a:t>
            </a:r>
            <a:r>
              <a:rPr lang="en-US" sz="2300" dirty="0">
                <a:solidFill>
                  <a:srgbClr val="D6D6D6"/>
                </a:solidFill>
                <a:latin typeface="Open Sans" charset="0"/>
                <a:cs typeface="Open Sans" charset="0"/>
                <a:sym typeface="Open Sans" charset="0"/>
              </a:rPr>
              <a:t> ac </a:t>
            </a:r>
            <a:endParaRPr lang="en-US" dirty="0">
              <a:cs typeface="Gill Sans" charset="0"/>
            </a:endParaRPr>
          </a:p>
        </p:txBody>
      </p:sp>
      <p:sp>
        <p:nvSpPr>
          <p:cNvPr id="10252" name="AutoShape 12"/>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dirty="0">
                <a:solidFill>
                  <a:srgbClr val="EAEAEA"/>
                </a:solidFill>
                <a:latin typeface="Open Sans" charset="0"/>
                <a:cs typeface="Open Sans" charset="0"/>
                <a:sym typeface="Open Sans" charset="0"/>
              </a:rPr>
              <a:t>03</a:t>
            </a:r>
            <a:endParaRPr lang="en-US" dirty="0">
              <a:solidFill>
                <a:srgbClr val="EAEAEA"/>
              </a:solidFill>
              <a:cs typeface="Gill Sans" charset="0"/>
            </a:endParaRPr>
          </a:p>
        </p:txBody>
      </p:sp>
      <p:sp>
        <p:nvSpPr>
          <p:cNvPr id="12"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1"/>
          </p:nvPr>
        </p:nvSpPr>
        <p:spPr>
          <a:xfrm>
            <a:off x="5836559" y="3547665"/>
            <a:ext cx="2250167" cy="2274094"/>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89" name="Group 1"/>
          <p:cNvGrpSpPr>
            <a:grpSpLocks/>
          </p:cNvGrpSpPr>
          <p:nvPr/>
        </p:nvGrpSpPr>
        <p:grpSpPr bwMode="auto">
          <a:xfrm>
            <a:off x="1019175" y="723900"/>
            <a:ext cx="15059025" cy="1306513"/>
            <a:chOff x="0" y="0"/>
            <a:chExt cx="5471505" cy="1308100"/>
          </a:xfrm>
        </p:grpSpPr>
        <p:sp>
          <p:nvSpPr>
            <p:cNvPr id="2" name="AutoShape 2"/>
            <p:cNvSpPr>
              <a:spLocks/>
            </p:cNvSpPr>
            <p:nvPr/>
          </p:nvSpPr>
          <p:spPr bwMode="auto">
            <a:xfrm>
              <a:off x="0" y="0"/>
              <a:ext cx="413275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7891" name="AutoShape 3"/>
            <p:cNvSpPr>
              <a:spLocks/>
            </p:cNvSpPr>
            <p:nvPr/>
          </p:nvSpPr>
          <p:spPr bwMode="auto">
            <a:xfrm>
              <a:off x="8075" y="685044"/>
              <a:ext cx="546343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37890" name="Group 4"/>
          <p:cNvGrpSpPr>
            <a:grpSpLocks/>
          </p:cNvGrpSpPr>
          <p:nvPr/>
        </p:nvGrpSpPr>
        <p:grpSpPr bwMode="auto">
          <a:xfrm>
            <a:off x="876300" y="3306763"/>
            <a:ext cx="16548100" cy="8564562"/>
            <a:chOff x="0" y="5080"/>
            <a:chExt cx="16548101" cy="8564702"/>
          </a:xfrm>
        </p:grpSpPr>
        <p:grpSp>
          <p:nvGrpSpPr>
            <p:cNvPr id="37892" name="Group 5"/>
            <p:cNvGrpSpPr>
              <a:grpSpLocks/>
            </p:cNvGrpSpPr>
            <p:nvPr/>
          </p:nvGrpSpPr>
          <p:grpSpPr bwMode="auto">
            <a:xfrm>
              <a:off x="6186253" y="850900"/>
              <a:ext cx="10361847" cy="7718882"/>
              <a:chOff x="0" y="0"/>
              <a:chExt cx="10361847" cy="7718882"/>
            </a:xfrm>
          </p:grpSpPr>
          <p:sp>
            <p:nvSpPr>
              <p:cNvPr id="37894" name="AutoShape 6"/>
              <p:cNvSpPr>
                <a:spLocks/>
              </p:cNvSpPr>
              <p:nvPr/>
            </p:nvSpPr>
            <p:spPr bwMode="auto">
              <a:xfrm>
                <a:off x="3446697" y="3829444"/>
                <a:ext cx="1476375"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5" name="AutoShape 7"/>
              <p:cNvSpPr>
                <a:spLocks/>
              </p:cNvSpPr>
              <p:nvPr/>
            </p:nvSpPr>
            <p:spPr bwMode="auto">
              <a:xfrm>
                <a:off x="2818047" y="1959338"/>
                <a:ext cx="2103438"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6" name="AutoShape 8"/>
              <p:cNvSpPr>
                <a:spLocks/>
              </p:cNvSpPr>
              <p:nvPr/>
            </p:nvSpPr>
            <p:spPr bwMode="auto">
              <a:xfrm>
                <a:off x="2271947" y="244810"/>
                <a:ext cx="2690813"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nvGrpSpPr>
              <p:cNvPr id="37898" name="Group 9"/>
              <p:cNvGrpSpPr>
                <a:grpSpLocks/>
              </p:cNvGrpSpPr>
              <p:nvPr/>
            </p:nvGrpSpPr>
            <p:grpSpPr bwMode="auto">
              <a:xfrm>
                <a:off x="0" y="256999"/>
                <a:ext cx="4241991" cy="7461883"/>
                <a:chOff x="0" y="0"/>
                <a:chExt cx="4241991" cy="7461883"/>
              </a:xfrm>
            </p:grpSpPr>
            <p:sp>
              <p:nvSpPr>
                <p:cNvPr id="3" name="AutoShape 10"/>
                <p:cNvSpPr>
                  <a:spLocks/>
                </p:cNvSpPr>
                <p:nvPr/>
              </p:nvSpPr>
              <p:spPr bwMode="auto">
                <a:xfrm rot="244451">
                  <a:off x="2121135" y="1954756"/>
                  <a:ext cx="1108075" cy="119064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899" name="AutoShape 11"/>
                <p:cNvSpPr>
                  <a:spLocks/>
                </p:cNvSpPr>
                <p:nvPr/>
              </p:nvSpPr>
              <p:spPr bwMode="auto">
                <a:xfrm>
                  <a:off x="1673460" y="1149880"/>
                  <a:ext cx="647700" cy="6312003"/>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0" name="AutoShape 12"/>
                <p:cNvSpPr>
                  <a:spLocks/>
                </p:cNvSpPr>
                <p:nvPr/>
              </p:nvSpPr>
              <p:spPr bwMode="auto">
                <a:xfrm rot="21386038" flipH="1">
                  <a:off x="1173397" y="1156230"/>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1" name="AutoShape 13"/>
                <p:cNvSpPr>
                  <a:spLocks/>
                </p:cNvSpPr>
                <p:nvPr/>
              </p:nvSpPr>
              <p:spPr bwMode="auto">
                <a:xfrm rot="1544698">
                  <a:off x="2427522" y="3240652"/>
                  <a:ext cx="1533525" cy="164626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2" name="AutoShape 14"/>
                <p:cNvSpPr>
                  <a:spLocks/>
                </p:cNvSpPr>
                <p:nvPr/>
              </p:nvSpPr>
              <p:spPr bwMode="auto">
                <a:xfrm rot="21362879" flipH="1">
                  <a:off x="881297" y="2786620"/>
                  <a:ext cx="869950" cy="94140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3" name="AutoShape 15"/>
                <p:cNvSpPr>
                  <a:spLocks/>
                </p:cNvSpPr>
                <p:nvPr/>
              </p:nvSpPr>
              <p:spPr bwMode="auto">
                <a:xfrm rot="19968163" flipH="1">
                  <a:off x="227247" y="3913763"/>
                  <a:ext cx="1201738" cy="1282721"/>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4" name="AutoShape 16"/>
                <p:cNvSpPr>
                  <a:spLocks/>
                </p:cNvSpPr>
                <p:nvPr/>
              </p:nvSpPr>
              <p:spPr bwMode="auto">
                <a:xfrm rot="20335334" flipH="1">
                  <a:off x="1487722" y="5285385"/>
                  <a:ext cx="166688" cy="995378"/>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5" name="AutoShape 17"/>
                <p:cNvSpPr>
                  <a:spLocks/>
                </p:cNvSpPr>
                <p:nvPr/>
              </p:nvSpPr>
              <p:spPr bwMode="auto">
                <a:xfrm rot="20335334" flipH="1">
                  <a:off x="1651235" y="2418314"/>
                  <a:ext cx="165100" cy="99379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6" name="AutoShape 18"/>
                <p:cNvSpPr>
                  <a:spLocks/>
                </p:cNvSpPr>
                <p:nvPr/>
              </p:nvSpPr>
              <p:spPr bwMode="auto">
                <a:xfrm rot="21386038" flipH="1">
                  <a:off x="581260" y="1626138"/>
                  <a:ext cx="779462"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7" name="AutoShape 19"/>
                <p:cNvSpPr>
                  <a:spLocks/>
                </p:cNvSpPr>
                <p:nvPr/>
              </p:nvSpPr>
              <p:spPr bwMode="auto">
                <a:xfrm rot="20192654" flipH="1">
                  <a:off x="251060" y="3315265"/>
                  <a:ext cx="777875"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8" name="AutoShape 20"/>
                <p:cNvSpPr>
                  <a:spLocks/>
                </p:cNvSpPr>
                <p:nvPr/>
              </p:nvSpPr>
              <p:spPr bwMode="auto">
                <a:xfrm rot="437481">
                  <a:off x="3138722" y="2642154"/>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09" name="AutoShape 21"/>
                <p:cNvSpPr>
                  <a:spLocks/>
                </p:cNvSpPr>
                <p:nvPr/>
              </p:nvSpPr>
              <p:spPr bwMode="auto">
                <a:xfrm rot="21386038">
                  <a:off x="2279885" y="1108604"/>
                  <a:ext cx="779462"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0" name="AutoShape 22"/>
                <p:cNvSpPr>
                  <a:spLocks/>
                </p:cNvSpPr>
                <p:nvPr/>
              </p:nvSpPr>
              <p:spPr bwMode="auto">
                <a:xfrm rot="19594860">
                  <a:off x="1709972" y="146563"/>
                  <a:ext cx="779463" cy="83345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1" name="AutoShape 23"/>
                <p:cNvSpPr>
                  <a:spLocks/>
                </p:cNvSpPr>
                <p:nvPr/>
              </p:nvSpPr>
              <p:spPr bwMode="auto">
                <a:xfrm rot="708393" flipH="1">
                  <a:off x="84372" y="2237336"/>
                  <a:ext cx="779463" cy="835039"/>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37912" name="AutoShape 24"/>
              <p:cNvSpPr>
                <a:spLocks/>
              </p:cNvSpPr>
              <p:nvPr/>
            </p:nvSpPr>
            <p:spPr bwMode="auto">
              <a:xfrm>
                <a:off x="5231048" y="331"/>
                <a:ext cx="50800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3" name="AutoShape 25"/>
              <p:cNvSpPr>
                <a:spLocks/>
              </p:cNvSpPr>
              <p:nvPr/>
            </p:nvSpPr>
            <p:spPr bwMode="auto">
              <a:xfrm>
                <a:off x="5231048" y="521040"/>
                <a:ext cx="50927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4" name="AutoShape 26"/>
              <p:cNvSpPr>
                <a:spLocks/>
              </p:cNvSpPr>
              <p:nvPr/>
            </p:nvSpPr>
            <p:spPr bwMode="auto">
              <a:xfrm>
                <a:off x="5231048" y="1613257"/>
                <a:ext cx="51054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5" name="AutoShape 27"/>
              <p:cNvSpPr>
                <a:spLocks/>
              </p:cNvSpPr>
              <p:nvPr/>
            </p:nvSpPr>
            <p:spPr bwMode="auto">
              <a:xfrm>
                <a:off x="5231048" y="2133966"/>
                <a:ext cx="50673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6" name="AutoShape 28"/>
              <p:cNvSpPr>
                <a:spLocks/>
              </p:cNvSpPr>
              <p:nvPr/>
            </p:nvSpPr>
            <p:spPr bwMode="auto">
              <a:xfrm>
                <a:off x="5231048" y="3226184"/>
                <a:ext cx="50927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17" name="AutoShape 29"/>
              <p:cNvSpPr>
                <a:spLocks/>
              </p:cNvSpPr>
              <p:nvPr/>
            </p:nvSpPr>
            <p:spPr bwMode="auto">
              <a:xfrm>
                <a:off x="5231048" y="3746892"/>
                <a:ext cx="51308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sp>
            <p:nvSpPr>
              <p:cNvPr id="37918" name="AutoShape 30"/>
              <p:cNvSpPr>
                <a:spLocks/>
              </p:cNvSpPr>
              <p:nvPr/>
            </p:nvSpPr>
            <p:spPr bwMode="auto">
              <a:xfrm>
                <a:off x="2475147" y="5296317"/>
                <a:ext cx="2428875" cy="787413"/>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37919" name="AutoShape 31"/>
              <p:cNvSpPr>
                <a:spLocks/>
              </p:cNvSpPr>
              <p:nvPr/>
            </p:nvSpPr>
            <p:spPr bwMode="auto">
              <a:xfrm>
                <a:off x="5332648" y="4928011"/>
                <a:ext cx="4965700" cy="5207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b="1">
                    <a:solidFill>
                      <a:srgbClr val="D6D6D6"/>
                    </a:solidFill>
                    <a:latin typeface="Open Sans" charset="0"/>
                    <a:cs typeface="Open Sans" charset="0"/>
                    <a:sym typeface="Open Sans" charset="0"/>
                  </a:rPr>
                  <a:t>Description here</a:t>
                </a:r>
                <a:endParaRPr lang="en-US">
                  <a:cs typeface="Gill Sans" charset="0"/>
                </a:endParaRPr>
              </a:p>
            </p:txBody>
          </p:sp>
          <p:sp>
            <p:nvSpPr>
              <p:cNvPr id="37920" name="AutoShape 32"/>
              <p:cNvSpPr>
                <a:spLocks/>
              </p:cNvSpPr>
              <p:nvPr/>
            </p:nvSpPr>
            <p:spPr bwMode="auto">
              <a:xfrm>
                <a:off x="5332648" y="5448720"/>
                <a:ext cx="4978400" cy="9398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 </a:t>
                </a:r>
                <a:endParaRPr lang="en-US">
                  <a:cs typeface="Gill Sans" charset="0"/>
                </a:endParaRPr>
              </a:p>
            </p:txBody>
          </p:sp>
        </p:grpSp>
        <p:sp>
          <p:nvSpPr>
            <p:cNvPr id="37921" name="AutoShape 33"/>
            <p:cNvSpPr>
              <a:spLocks/>
            </p:cNvSpPr>
            <p:nvPr/>
          </p:nvSpPr>
          <p:spPr bwMode="auto">
            <a:xfrm>
              <a:off x="1588" y="3365872"/>
              <a:ext cx="5562600" cy="47117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a:t>
              </a:r>
              <a:endParaRPr lang="en-US">
                <a:cs typeface="Gill Sans" charset="0"/>
              </a:endParaRPr>
            </a:p>
          </p:txBody>
        </p:sp>
        <p:sp>
          <p:nvSpPr>
            <p:cNvPr id="37922" name="AutoShape 34"/>
            <p:cNvSpPr>
              <a:spLocks/>
            </p:cNvSpPr>
            <p:nvPr/>
          </p:nvSpPr>
          <p:spPr bwMode="auto">
            <a:xfrm>
              <a:off x="0" y="5080"/>
              <a:ext cx="5892800" cy="29750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400" b="1">
                  <a:solidFill>
                    <a:srgbClr val="8CD4C4"/>
                  </a:solidFill>
                  <a:latin typeface="Open Sans" charset="0"/>
                  <a:cs typeface="Open Sans" charset="0"/>
                  <a:sym typeface="Open Sans" charset="0"/>
                </a:rPr>
                <a:t>The Secrets</a:t>
              </a:r>
              <a:r>
                <a:rPr lang="en-US" sz="6400">
                  <a:solidFill>
                    <a:srgbClr val="8CD4C4"/>
                  </a:solidFill>
                  <a:latin typeface="Open Sans" charset="0"/>
                  <a:cs typeface="Open Sans" charset="0"/>
                  <a:sym typeface="Open Sans" charset="0"/>
                </a:rPr>
                <a:t> </a:t>
              </a:r>
              <a:r>
                <a:rPr lang="en-US" sz="6400">
                  <a:solidFill>
                    <a:srgbClr val="D6D6D6"/>
                  </a:solidFill>
                  <a:latin typeface="Open Sans" charset="0"/>
                  <a:cs typeface="Open Sans" charset="0"/>
                  <a:sym typeface="Open Sans" charset="0"/>
                </a:rPr>
                <a:t>of Our Success Story</a:t>
              </a:r>
              <a:endParaRPr lang="en-US">
                <a:cs typeface="Gill Sans" charset="0"/>
              </a:endParaRPr>
            </a:p>
          </p:txBody>
        </p:sp>
      </p:grpSp>
      <p:sp>
        <p:nvSpPr>
          <p:cNvPr id="37923" name="AutoShape 35"/>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30</a:t>
            </a:r>
            <a:endParaRPr lang="en-US">
              <a:cs typeface="Gill Sans" charset="0"/>
            </a:endParaRPr>
          </a:p>
        </p:txBody>
      </p:sp>
      <p:sp>
        <p:nvSpPr>
          <p:cNvPr id="37"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1"/>
          <p:cNvGrpSpPr>
            <a:grpSpLocks/>
          </p:cNvGrpSpPr>
          <p:nvPr/>
        </p:nvGrpSpPr>
        <p:grpSpPr bwMode="auto">
          <a:xfrm>
            <a:off x="1019175" y="723900"/>
            <a:ext cx="14297025" cy="1306513"/>
            <a:chOff x="0" y="0"/>
            <a:chExt cx="5471505" cy="1308100"/>
          </a:xfrm>
        </p:grpSpPr>
        <p:sp>
          <p:nvSpPr>
            <p:cNvPr id="2" name="AutoShape 2"/>
            <p:cNvSpPr>
              <a:spLocks/>
            </p:cNvSpPr>
            <p:nvPr/>
          </p:nvSpPr>
          <p:spPr bwMode="auto">
            <a:xfrm>
              <a:off x="0" y="0"/>
              <a:ext cx="413309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8915" name="AutoShape 3"/>
            <p:cNvSpPr>
              <a:spLocks/>
            </p:cNvSpPr>
            <p:nvPr/>
          </p:nvSpPr>
          <p:spPr bwMode="auto">
            <a:xfrm>
              <a:off x="7898" y="685044"/>
              <a:ext cx="546360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8914" name="Group 4"/>
          <p:cNvGrpSpPr>
            <a:grpSpLocks/>
          </p:cNvGrpSpPr>
          <p:nvPr/>
        </p:nvGrpSpPr>
        <p:grpSpPr bwMode="auto">
          <a:xfrm>
            <a:off x="882650" y="7926388"/>
            <a:ext cx="9947275" cy="2947988"/>
            <a:chOff x="0" y="2952618"/>
            <a:chExt cx="9946817" cy="2947856"/>
          </a:xfrm>
        </p:grpSpPr>
        <p:sp>
          <p:nvSpPr>
            <p:cNvPr id="38918" name="AutoShape 6"/>
            <p:cNvSpPr>
              <a:spLocks/>
            </p:cNvSpPr>
            <p:nvPr/>
          </p:nvSpPr>
          <p:spPr bwMode="auto">
            <a:xfrm>
              <a:off x="0"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8CD4C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19" name="AutoShape 7"/>
            <p:cNvSpPr>
              <a:spLocks/>
            </p:cNvSpPr>
            <p:nvPr/>
          </p:nvSpPr>
          <p:spPr bwMode="auto">
            <a:xfrm>
              <a:off x="1552504" y="3417735"/>
              <a:ext cx="1769982" cy="1100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8921" name="AutoShape 9"/>
            <p:cNvSpPr>
              <a:spLocks/>
            </p:cNvSpPr>
            <p:nvPr/>
          </p:nvSpPr>
          <p:spPr bwMode="auto">
            <a:xfrm>
              <a:off x="2858956"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00CBA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22" name="AutoShape 10"/>
            <p:cNvSpPr>
              <a:spLocks/>
            </p:cNvSpPr>
            <p:nvPr/>
          </p:nvSpPr>
          <p:spPr bwMode="auto">
            <a:xfrm>
              <a:off x="4413047" y="3406623"/>
              <a:ext cx="1771568" cy="10381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8924" name="AutoShape 12"/>
            <p:cNvSpPr>
              <a:spLocks/>
            </p:cNvSpPr>
            <p:nvPr/>
          </p:nvSpPr>
          <p:spPr bwMode="auto">
            <a:xfrm>
              <a:off x="5717912" y="2952618"/>
              <a:ext cx="4228905" cy="29478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42A3E8"/>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8925" name="AutoShape 13"/>
            <p:cNvSpPr>
              <a:spLocks/>
            </p:cNvSpPr>
            <p:nvPr/>
          </p:nvSpPr>
          <p:spPr bwMode="auto">
            <a:xfrm>
              <a:off x="7264066" y="3395511"/>
              <a:ext cx="1769982" cy="10032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grpSp>
      <p:sp>
        <p:nvSpPr>
          <p:cNvPr id="38926" name="AutoShape 14"/>
          <p:cNvSpPr>
            <a:spLocks/>
          </p:cNvSpPr>
          <p:nvPr/>
        </p:nvSpPr>
        <p:spPr bwMode="auto">
          <a:xfrm>
            <a:off x="11506200" y="3600450"/>
            <a:ext cx="5910263"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4600" b="1" dirty="0">
                <a:solidFill>
                  <a:srgbClr val="8CD4C4"/>
                </a:solidFill>
                <a:latin typeface="Open Sans" charset="0"/>
                <a:cs typeface="Open Sans" charset="0"/>
                <a:sym typeface="Open Sans" charset="0"/>
              </a:rPr>
              <a:t>Our Goal</a:t>
            </a:r>
            <a:r>
              <a:rPr lang="en-US" sz="4600" dirty="0">
                <a:solidFill>
                  <a:srgbClr val="8CD4C4"/>
                </a:solidFill>
                <a:latin typeface="Open Sans" charset="0"/>
                <a:cs typeface="Open Sans" charset="0"/>
                <a:sym typeface="Open Sans" charset="0"/>
              </a:rPr>
              <a:t> </a:t>
            </a:r>
            <a:r>
              <a:rPr lang="en-US" sz="4600" dirty="0">
                <a:solidFill>
                  <a:srgbClr val="D6D6D6"/>
                </a:solidFill>
                <a:latin typeface="Open Sans" charset="0"/>
                <a:cs typeface="Open Sans" charset="0"/>
                <a:sym typeface="Open Sans" charset="0"/>
              </a:rPr>
              <a:t>is to Create Best Lorem Ipsum in The World</a:t>
            </a:r>
          </a:p>
          <a:p>
            <a:pPr algn="l">
              <a:defRPr/>
            </a:pPr>
            <a:endParaRPr lang="en-US" sz="2800" dirty="0">
              <a:solidFill>
                <a:srgbClr val="D6D6D6"/>
              </a:solidFill>
              <a:latin typeface="Open Sans" charset="0"/>
              <a:cs typeface="Open Sans" charset="0"/>
              <a:sym typeface="Open Sans" charset="0"/>
            </a:endParaRPr>
          </a:p>
          <a:p>
            <a:pPr algn="l">
              <a:defRPr/>
            </a:pP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quis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eget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urna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mollis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Praesent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commodo</a:t>
            </a:r>
            <a:r>
              <a:rPr lang="en-US" sz="2400" dirty="0">
                <a:solidFill>
                  <a:srgbClr val="D6D6D6"/>
                </a:solidFill>
                <a:latin typeface="Open Sans" charset="0"/>
                <a:cs typeface="Open Sans" charset="0"/>
                <a:sym typeface="Open Sans" charset="0"/>
              </a:rPr>
              <a:t> cursus magna,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scelerisque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nisl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et. </a:t>
            </a: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id dolor id </a:t>
            </a:r>
            <a:r>
              <a:rPr lang="en-US" sz="2400" dirty="0" err="1">
                <a:solidFill>
                  <a:srgbClr val="D6D6D6"/>
                </a:solidFill>
                <a:latin typeface="Open Sans" charset="0"/>
                <a:cs typeface="Open Sans" charset="0"/>
                <a:sym typeface="Open Sans" charset="0"/>
              </a:rPr>
              <a:t>nibh</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ultricies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vehicula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ut</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quis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eget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urna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mollis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libero, a pharetra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Praesent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commodo</a:t>
            </a:r>
            <a:r>
              <a:rPr lang="en-US" sz="2400" dirty="0">
                <a:solidFill>
                  <a:srgbClr val="D6D6D6"/>
                </a:solidFill>
                <a:latin typeface="Open Sans" charset="0"/>
                <a:cs typeface="Open Sans" charset="0"/>
                <a:sym typeface="Open Sans" charset="0"/>
              </a:rPr>
              <a:t> cursus magna, </a:t>
            </a:r>
            <a:r>
              <a:rPr lang="en-US" sz="2400" dirty="0" err="1">
                <a:solidFill>
                  <a:srgbClr val="D6D6D6"/>
                </a:solidFill>
                <a:latin typeface="Open Sans" charset="0"/>
                <a:cs typeface="Open Sans" charset="0"/>
                <a:sym typeface="Open Sans" charset="0"/>
              </a:rPr>
              <a:t>vel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scelerisque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nisl</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et. N</a:t>
            </a:r>
            <a:endParaRPr lang="en-US" dirty="0">
              <a:cs typeface="Gill Sans" charset="0"/>
            </a:endParaRPr>
          </a:p>
        </p:txBody>
      </p:sp>
      <p:sp>
        <p:nvSpPr>
          <p:cNvPr id="38927" name="AutoShape 15"/>
          <p:cNvSpPr>
            <a:spLocks/>
          </p:cNvSpPr>
          <p:nvPr/>
        </p:nvSpPr>
        <p:spPr bwMode="auto">
          <a:xfrm>
            <a:off x="169799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31</a:t>
            </a:r>
            <a:endParaRPr lang="en-US">
              <a:cs typeface="Gill Sans" charset="0"/>
            </a:endParaRPr>
          </a:p>
        </p:txBody>
      </p:sp>
      <p:sp>
        <p:nvSpPr>
          <p:cNvPr id="17" name="AutoShape 6"/>
          <p:cNvSpPr>
            <a:spLocks/>
          </p:cNvSpPr>
          <p:nvPr/>
        </p:nvSpPr>
        <p:spPr bwMode="auto">
          <a:xfrm flipV="1">
            <a:off x="914400"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18" name="AutoShape 9"/>
          <p:cNvSpPr>
            <a:spLocks/>
          </p:cNvSpPr>
          <p:nvPr/>
        </p:nvSpPr>
        <p:spPr bwMode="auto">
          <a:xfrm flipV="1">
            <a:off x="3773488"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19" name="AutoShape 12"/>
          <p:cNvSpPr>
            <a:spLocks/>
          </p:cNvSpPr>
          <p:nvPr/>
        </p:nvSpPr>
        <p:spPr bwMode="auto">
          <a:xfrm flipV="1">
            <a:off x="6632575" y="4976812"/>
            <a:ext cx="4229100" cy="294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12" name="Picture Placeholder 11"/>
          <p:cNvSpPr>
            <a:spLocks noGrp="1"/>
          </p:cNvSpPr>
          <p:nvPr>
            <p:ph type="pic" sz="quarter" idx="10"/>
          </p:nvPr>
        </p:nvSpPr>
        <p:spPr>
          <a:xfrm>
            <a:off x="914400" y="4963886"/>
            <a:ext cx="4229100" cy="2960914"/>
          </a:xfrm>
        </p:spPr>
      </p:sp>
      <p:sp>
        <p:nvSpPr>
          <p:cNvPr id="13" name="Picture Placeholder 12"/>
          <p:cNvSpPr>
            <a:spLocks noGrp="1"/>
          </p:cNvSpPr>
          <p:nvPr>
            <p:ph type="pic" sz="quarter" idx="11"/>
          </p:nvPr>
        </p:nvSpPr>
        <p:spPr>
          <a:xfrm>
            <a:off x="3773488" y="4962298"/>
            <a:ext cx="4229100" cy="2896557"/>
          </a:xfrm>
        </p:spPr>
      </p:sp>
      <p:sp>
        <p:nvSpPr>
          <p:cNvPr id="14" name="Picture Placeholder 13"/>
          <p:cNvSpPr>
            <a:spLocks noGrp="1"/>
          </p:cNvSpPr>
          <p:nvPr>
            <p:ph type="pic" sz="quarter" idx="12"/>
          </p:nvPr>
        </p:nvSpPr>
        <p:spPr>
          <a:xfrm>
            <a:off x="6632576" y="4962299"/>
            <a:ext cx="4197350" cy="289655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7" name="Group 1"/>
          <p:cNvGrpSpPr>
            <a:grpSpLocks/>
          </p:cNvGrpSpPr>
          <p:nvPr/>
        </p:nvGrpSpPr>
        <p:grpSpPr bwMode="auto">
          <a:xfrm>
            <a:off x="1019175" y="723900"/>
            <a:ext cx="13382625" cy="1306513"/>
            <a:chOff x="0" y="0"/>
            <a:chExt cx="5471505" cy="1308100"/>
          </a:xfrm>
        </p:grpSpPr>
        <p:sp>
          <p:nvSpPr>
            <p:cNvPr id="2" name="AutoShape 2"/>
            <p:cNvSpPr>
              <a:spLocks/>
            </p:cNvSpPr>
            <p:nvPr/>
          </p:nvSpPr>
          <p:spPr bwMode="auto">
            <a:xfrm>
              <a:off x="0" y="0"/>
              <a:ext cx="4133161"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39939" name="AutoShape 3"/>
            <p:cNvSpPr>
              <a:spLocks/>
            </p:cNvSpPr>
            <p:nvPr/>
          </p:nvSpPr>
          <p:spPr bwMode="auto">
            <a:xfrm>
              <a:off x="8438" y="685044"/>
              <a:ext cx="5463067"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39938" name="Group 4"/>
          <p:cNvGrpSpPr>
            <a:grpSpLocks/>
          </p:cNvGrpSpPr>
          <p:nvPr/>
        </p:nvGrpSpPr>
        <p:grpSpPr bwMode="auto">
          <a:xfrm>
            <a:off x="889000" y="5304546"/>
            <a:ext cx="16500475" cy="4849104"/>
            <a:chOff x="0" y="716710"/>
            <a:chExt cx="16501069" cy="4849371"/>
          </a:xfrm>
        </p:grpSpPr>
        <p:grpSp>
          <p:nvGrpSpPr>
            <p:cNvPr id="39940" name="Group 5"/>
            <p:cNvGrpSpPr>
              <a:grpSpLocks/>
            </p:cNvGrpSpPr>
            <p:nvPr/>
          </p:nvGrpSpPr>
          <p:grpSpPr bwMode="auto">
            <a:xfrm>
              <a:off x="0" y="2781453"/>
              <a:ext cx="12059084" cy="2784628"/>
              <a:chOff x="0" y="2781453"/>
              <a:chExt cx="12059084" cy="2784628"/>
            </a:xfrm>
          </p:grpSpPr>
          <p:sp>
            <p:nvSpPr>
              <p:cNvPr id="39943" name="AutoShape 7"/>
              <p:cNvSpPr>
                <a:spLocks/>
              </p:cNvSpPr>
              <p:nvPr/>
            </p:nvSpPr>
            <p:spPr bwMode="auto">
              <a:xfrm>
                <a:off x="2690910"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8CD4C4"/>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44" name="AutoShape 8"/>
              <p:cNvSpPr>
                <a:spLocks/>
              </p:cNvSpPr>
              <p:nvPr/>
            </p:nvSpPr>
            <p:spPr bwMode="auto">
              <a:xfrm>
                <a:off x="3994294" y="3219627"/>
                <a:ext cx="1982859" cy="91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46" name="AutoShape 10"/>
              <p:cNvSpPr>
                <a:spLocks/>
              </p:cNvSpPr>
              <p:nvPr/>
            </p:nvSpPr>
            <p:spPr bwMode="auto">
              <a:xfrm>
                <a:off x="5383407"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00CBA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47" name="AutoShape 11"/>
              <p:cNvSpPr>
                <a:spLocks/>
              </p:cNvSpPr>
              <p:nvPr/>
            </p:nvSpPr>
            <p:spPr bwMode="auto">
              <a:xfrm>
                <a:off x="6635989" y="3208514"/>
                <a:ext cx="2089225" cy="92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49" name="AutoShape 13"/>
              <p:cNvSpPr>
                <a:spLocks/>
              </p:cNvSpPr>
              <p:nvPr/>
            </p:nvSpPr>
            <p:spPr bwMode="auto">
              <a:xfrm>
                <a:off x="8075904" y="2781453"/>
                <a:ext cx="3983180" cy="27766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42A3E8"/>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50" name="AutoShape 14"/>
              <p:cNvSpPr>
                <a:spLocks/>
              </p:cNvSpPr>
              <p:nvPr/>
            </p:nvSpPr>
            <p:spPr bwMode="auto">
              <a:xfrm>
                <a:off x="9412627" y="3198989"/>
                <a:ext cx="1905069" cy="9906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52" name="AutoShape 16"/>
              <p:cNvSpPr>
                <a:spLocks/>
              </p:cNvSpPr>
              <p:nvPr/>
            </p:nvSpPr>
            <p:spPr bwMode="auto">
              <a:xfrm>
                <a:off x="0" y="2789391"/>
                <a:ext cx="3983181" cy="2776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C5C8D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39953" name="AutoShape 17"/>
              <p:cNvSpPr>
                <a:spLocks/>
              </p:cNvSpPr>
              <p:nvPr/>
            </p:nvSpPr>
            <p:spPr bwMode="auto">
              <a:xfrm>
                <a:off x="1366887" y="3219627"/>
                <a:ext cx="1870142" cy="9525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grpSp>
        <p:grpSp>
          <p:nvGrpSpPr>
            <p:cNvPr id="39941" name="Group 18"/>
            <p:cNvGrpSpPr>
              <a:grpSpLocks/>
            </p:cNvGrpSpPr>
            <p:nvPr/>
          </p:nvGrpSpPr>
          <p:grpSpPr bwMode="auto">
            <a:xfrm>
              <a:off x="12378732" y="716710"/>
              <a:ext cx="4122337" cy="4122337"/>
              <a:chOff x="0" y="0"/>
              <a:chExt cx="4122337" cy="4122337"/>
            </a:xfrm>
          </p:grpSpPr>
          <p:grpSp>
            <p:nvGrpSpPr>
              <p:cNvPr id="39942" name="Group 19"/>
              <p:cNvGrpSpPr>
                <a:grpSpLocks/>
              </p:cNvGrpSpPr>
              <p:nvPr/>
            </p:nvGrpSpPr>
            <p:grpSpPr bwMode="auto">
              <a:xfrm>
                <a:off x="0" y="0"/>
                <a:ext cx="4122337" cy="4122337"/>
                <a:chOff x="0" y="0"/>
                <a:chExt cx="4122337" cy="4122337"/>
              </a:xfrm>
            </p:grpSpPr>
            <p:sp>
              <p:nvSpPr>
                <p:cNvPr id="39956" name="AutoShape 20"/>
                <p:cNvSpPr>
                  <a:spLocks/>
                </p:cNvSpPr>
                <p:nvPr/>
              </p:nvSpPr>
              <p:spPr bwMode="auto">
                <a:xfrm>
                  <a:off x="131219" y="132649"/>
                  <a:ext cx="3865702" cy="387212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a:p>
                  <a:pPr>
                    <a:defRPr/>
                  </a:pPr>
                  <a:r>
                    <a:rPr lang="en-US" sz="4800">
                      <a:solidFill>
                        <a:srgbClr val="FFFFFF"/>
                      </a:solidFill>
                      <a:latin typeface="Open Sans" charset="0"/>
                      <a:cs typeface="Open Sans" charset="0"/>
                      <a:sym typeface="Open Sans" charset="0"/>
                    </a:rPr>
                    <a:t>GOAL</a:t>
                  </a:r>
                </a:p>
                <a:p>
                  <a:pPr>
                    <a:defRPr/>
                  </a:pPr>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cs typeface="Gill Sans" charset="0"/>
                  </a:endParaRPr>
                </a:p>
              </p:txBody>
            </p:sp>
            <p:sp>
              <p:nvSpPr>
                <p:cNvPr id="39957" name="AutoShape 21"/>
                <p:cNvSpPr>
                  <a:spLocks/>
                </p:cNvSpPr>
                <p:nvPr/>
              </p:nvSpPr>
              <p:spPr bwMode="auto">
                <a:xfrm>
                  <a:off x="-548" y="-708"/>
                  <a:ext cx="4122885" cy="41229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39958" name="AutoShape 22"/>
              <p:cNvSpPr>
                <a:spLocks/>
              </p:cNvSpPr>
              <p:nvPr/>
            </p:nvSpPr>
            <p:spPr bwMode="auto">
              <a:xfrm>
                <a:off x="1542557" y="993122"/>
                <a:ext cx="1025562" cy="7398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16537" y="21599"/>
                    </a:lnTo>
                    <a:cubicBezTo>
                      <a:pt x="19334" y="21599"/>
                      <a:pt x="21600" y="18446"/>
                      <a:pt x="21600" y="14555"/>
                    </a:cubicBezTo>
                    <a:cubicBezTo>
                      <a:pt x="21600" y="11120"/>
                      <a:pt x="19831" y="8269"/>
                      <a:pt x="17492" y="7647"/>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grpSp>
      <p:sp>
        <p:nvSpPr>
          <p:cNvPr id="39959" name="AutoShape 2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32</a:t>
            </a:r>
            <a:endParaRPr lang="en-US">
              <a:cs typeface="Gill Sans" charset="0"/>
            </a:endParaRPr>
          </a:p>
        </p:txBody>
      </p:sp>
      <p:sp>
        <p:nvSpPr>
          <p:cNvPr id="25" name="AutoShape 5"/>
          <p:cNvSpPr>
            <a:spLocks/>
          </p:cNvSpPr>
          <p:nvPr/>
        </p:nvSpPr>
        <p:spPr bwMode="auto">
          <a:xfrm flipV="1">
            <a:off x="3606800" y="4605337"/>
            <a:ext cx="3983038"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6" name="AutoShape 8"/>
          <p:cNvSpPr>
            <a:spLocks/>
          </p:cNvSpPr>
          <p:nvPr/>
        </p:nvSpPr>
        <p:spPr bwMode="auto">
          <a:xfrm flipV="1">
            <a:off x="6299200" y="4605337"/>
            <a:ext cx="3984625"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7" name="AutoShape 11"/>
          <p:cNvSpPr>
            <a:spLocks/>
          </p:cNvSpPr>
          <p:nvPr/>
        </p:nvSpPr>
        <p:spPr bwMode="auto">
          <a:xfrm flipV="1">
            <a:off x="8991600" y="4605337"/>
            <a:ext cx="3984625"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8" name="AutoShape 14"/>
          <p:cNvSpPr>
            <a:spLocks/>
          </p:cNvSpPr>
          <p:nvPr/>
        </p:nvSpPr>
        <p:spPr bwMode="auto">
          <a:xfrm flipV="1">
            <a:off x="917575" y="4614862"/>
            <a:ext cx="3983038" cy="2776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599" y="0"/>
                </a:lnTo>
                <a:lnTo>
                  <a:pt x="7693" y="0"/>
                </a:lnTo>
                <a:cubicBezTo>
                  <a:pt x="7693" y="0"/>
                  <a:pt x="0" y="21599"/>
                  <a:pt x="0" y="21599"/>
                </a:cubicBezTo>
                <a:close/>
              </a:path>
            </a:pathLst>
          </a:custGeom>
          <a:solidFill>
            <a:srgbClr val="A1A7AC"/>
          </a:solidFill>
          <a:ln>
            <a:noFill/>
          </a:ln>
          <a:effectLs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7" name="Picture Placeholder 6"/>
          <p:cNvSpPr>
            <a:spLocks noGrp="1"/>
          </p:cNvSpPr>
          <p:nvPr>
            <p:ph type="pic" sz="quarter" idx="10"/>
          </p:nvPr>
        </p:nvSpPr>
        <p:spPr>
          <a:xfrm>
            <a:off x="887596" y="4583240"/>
            <a:ext cx="3982854" cy="2776410"/>
          </a:xfrm>
        </p:spPr>
      </p:sp>
      <p:sp>
        <p:nvSpPr>
          <p:cNvPr id="8" name="Picture Placeholder 7"/>
          <p:cNvSpPr>
            <a:spLocks noGrp="1"/>
          </p:cNvSpPr>
          <p:nvPr>
            <p:ph type="pic" sz="quarter" idx="11"/>
          </p:nvPr>
        </p:nvSpPr>
        <p:spPr>
          <a:xfrm>
            <a:off x="3579904" y="4572192"/>
            <a:ext cx="3982854" cy="2776410"/>
          </a:xfrm>
        </p:spPr>
      </p:sp>
      <p:sp>
        <p:nvSpPr>
          <p:cNvPr id="9" name="Picture Placeholder 8"/>
          <p:cNvSpPr>
            <a:spLocks noGrp="1"/>
          </p:cNvSpPr>
          <p:nvPr>
            <p:ph type="pic" sz="quarter" idx="12"/>
          </p:nvPr>
        </p:nvSpPr>
        <p:spPr>
          <a:xfrm>
            <a:off x="6275388" y="4592765"/>
            <a:ext cx="3984440" cy="2776410"/>
          </a:xfrm>
        </p:spPr>
      </p:sp>
      <p:sp>
        <p:nvSpPr>
          <p:cNvPr id="10" name="Picture Placeholder 9"/>
          <p:cNvSpPr>
            <a:spLocks noGrp="1"/>
          </p:cNvSpPr>
          <p:nvPr>
            <p:ph type="pic" sz="quarter" idx="13"/>
          </p:nvPr>
        </p:nvSpPr>
        <p:spPr>
          <a:xfrm>
            <a:off x="9018772" y="4592765"/>
            <a:ext cx="3984440" cy="277641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1"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4133019"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Leaves Diagram</a:t>
              </a:r>
              <a:endParaRPr lang="en-US" dirty="0">
                <a:cs typeface="Gill Sans" charset="0"/>
              </a:endParaRPr>
            </a:p>
          </p:txBody>
        </p:sp>
        <p:sp>
          <p:nvSpPr>
            <p:cNvPr id="40963"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grpSp>
        <p:nvGrpSpPr>
          <p:cNvPr id="40962" name="Group 4"/>
          <p:cNvGrpSpPr>
            <a:grpSpLocks/>
          </p:cNvGrpSpPr>
          <p:nvPr/>
        </p:nvGrpSpPr>
        <p:grpSpPr bwMode="auto">
          <a:xfrm>
            <a:off x="1041400" y="4638675"/>
            <a:ext cx="9925050" cy="6202363"/>
            <a:chOff x="0" y="0"/>
            <a:chExt cx="9926539" cy="6202604"/>
          </a:xfrm>
        </p:grpSpPr>
        <p:sp>
          <p:nvSpPr>
            <p:cNvPr id="40965" name="AutoShape 5"/>
            <p:cNvSpPr>
              <a:spLocks/>
            </p:cNvSpPr>
            <p:nvPr/>
          </p:nvSpPr>
          <p:spPr bwMode="auto">
            <a:xfrm>
              <a:off x="0" y="0"/>
              <a:ext cx="6203294"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0966" name="AutoShape 6"/>
            <p:cNvSpPr>
              <a:spLocks/>
            </p:cNvSpPr>
            <p:nvPr/>
          </p:nvSpPr>
          <p:spPr bwMode="auto">
            <a:xfrm>
              <a:off x="201643" y="201621"/>
              <a:ext cx="5814297"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p:txBody>
        </p:sp>
        <p:sp>
          <p:nvSpPr>
            <p:cNvPr id="40967" name="AutoShape 7"/>
            <p:cNvSpPr>
              <a:spLocks/>
            </p:cNvSpPr>
            <p:nvPr/>
          </p:nvSpPr>
          <p:spPr bwMode="auto">
            <a:xfrm>
              <a:off x="3921713" y="201621"/>
              <a:ext cx="5814297"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0968" name="AutoShape 8"/>
            <p:cNvSpPr>
              <a:spLocks/>
            </p:cNvSpPr>
            <p:nvPr/>
          </p:nvSpPr>
          <p:spPr bwMode="auto">
            <a:xfrm>
              <a:off x="6833625" y="3652980"/>
              <a:ext cx="1879882" cy="10668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cs typeface="Gill Sans" charset="0"/>
              </a:endParaRPr>
            </a:p>
          </p:txBody>
        </p:sp>
        <p:sp>
          <p:nvSpPr>
            <p:cNvPr id="40969" name="AutoShape 9"/>
            <p:cNvSpPr>
              <a:spLocks/>
            </p:cNvSpPr>
            <p:nvPr/>
          </p:nvSpPr>
          <p:spPr bwMode="auto">
            <a:xfrm>
              <a:off x="1176514" y="3652980"/>
              <a:ext cx="1879882" cy="10668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0970" name="AutoShape 10"/>
            <p:cNvSpPr>
              <a:spLocks/>
            </p:cNvSpPr>
            <p:nvPr/>
          </p:nvSpPr>
          <p:spPr bwMode="auto">
            <a:xfrm>
              <a:off x="4036030" y="2679804"/>
              <a:ext cx="1878295" cy="1181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0971" name="AutoShape 11"/>
            <p:cNvSpPr>
              <a:spLocks/>
            </p:cNvSpPr>
            <p:nvPr/>
          </p:nvSpPr>
          <p:spPr bwMode="auto">
            <a:xfrm>
              <a:off x="3723246" y="0"/>
              <a:ext cx="6203293"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40972" name="Group 12"/>
            <p:cNvGrpSpPr>
              <a:grpSpLocks/>
            </p:cNvGrpSpPr>
            <p:nvPr/>
          </p:nvGrpSpPr>
          <p:grpSpPr bwMode="auto">
            <a:xfrm>
              <a:off x="1340141" y="1707791"/>
              <a:ext cx="1719653" cy="1506178"/>
              <a:chOff x="0" y="0"/>
              <a:chExt cx="1719652" cy="1506178"/>
            </a:xfrm>
          </p:grpSpPr>
          <p:sp>
            <p:nvSpPr>
              <p:cNvPr id="40973" name="AutoShape 13"/>
              <p:cNvSpPr>
                <a:spLocks/>
              </p:cNvSpPr>
              <p:nvPr/>
            </p:nvSpPr>
            <p:spPr bwMode="auto">
              <a:xfrm>
                <a:off x="268238" y="268724"/>
                <a:ext cx="617629" cy="4032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39"/>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40974" name="AutoShape 14"/>
              <p:cNvSpPr>
                <a:spLocks/>
              </p:cNvSpPr>
              <p:nvPr/>
            </p:nvSpPr>
            <p:spPr bwMode="auto">
              <a:xfrm>
                <a:off x="-90" y="425"/>
                <a:ext cx="1719520" cy="15050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5" y="20802"/>
                      <a:pt x="3375" y="20900"/>
                    </a:cubicBezTo>
                    <a:cubicBezTo>
                      <a:pt x="3375" y="21287"/>
                      <a:pt x="3648" y="21600"/>
                      <a:pt x="3986" y="21600"/>
                    </a:cubicBezTo>
                    <a:cubicBezTo>
                      <a:pt x="4049" y="21600"/>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40975" name="AutoShape 15"/>
            <p:cNvSpPr>
              <a:spLocks/>
            </p:cNvSpPr>
            <p:nvPr/>
          </p:nvSpPr>
          <p:spPr bwMode="auto">
            <a:xfrm>
              <a:off x="6914600" y="1708216"/>
              <a:ext cx="1505176" cy="1505008"/>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232323"/>
                </a:solidFill>
                <a:effectLst>
                  <a:outerShdw blurRad="38100" dist="38100" dir="2700000" algn="tl">
                    <a:srgbClr val="000000"/>
                  </a:outerShdw>
                </a:effectLst>
                <a:cs typeface="Gill Sans" charset="0"/>
              </a:endParaRPr>
            </a:p>
          </p:txBody>
        </p:sp>
      </p:grpSp>
      <p:sp>
        <p:nvSpPr>
          <p:cNvPr id="40976" name="AutoShape 1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33</a:t>
            </a:r>
            <a:endParaRPr lang="en-US">
              <a:cs typeface="Gill Sans" charset="0"/>
            </a:endParaRPr>
          </a:p>
        </p:txBody>
      </p:sp>
      <p:sp>
        <p:nvSpPr>
          <p:cNvPr id="40977" name="AutoShape 17"/>
          <p:cNvSpPr>
            <a:spLocks/>
          </p:cNvSpPr>
          <p:nvPr/>
        </p:nvSpPr>
        <p:spPr bwMode="auto">
          <a:xfrm>
            <a:off x="11620500" y="3600450"/>
            <a:ext cx="5910263"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defRPr/>
            </a:pPr>
            <a:r>
              <a:rPr lang="en-US" sz="4600" b="1">
                <a:solidFill>
                  <a:srgbClr val="D6D6D6"/>
                </a:solidFill>
                <a:latin typeface="Open Sans" charset="0"/>
                <a:cs typeface="Open Sans" charset="0"/>
                <a:sym typeface="Open Sans" charset="0"/>
              </a:rPr>
              <a:t>Our Goal</a:t>
            </a:r>
            <a:r>
              <a:rPr lang="en-US" sz="4600">
                <a:solidFill>
                  <a:srgbClr val="D6D6D6"/>
                </a:solidFill>
                <a:latin typeface="Open Sans" charset="0"/>
                <a:cs typeface="Open Sans" charset="0"/>
                <a:sym typeface="Open Sans" charset="0"/>
              </a:rPr>
              <a:t> is to Create Best Lorem Ipsum in The World</a:t>
            </a:r>
          </a:p>
          <a:p>
            <a:pPr algn="l">
              <a:defRPr/>
            </a:pPr>
            <a:endParaRPr lang="en-US" sz="2800">
              <a:solidFill>
                <a:srgbClr val="D6D6D6"/>
              </a:solidFill>
              <a:latin typeface="Open Sans" charset="0"/>
              <a:cs typeface="Open Sans" charset="0"/>
              <a:sym typeface="Open Sans" charset="0"/>
            </a:endParaRPr>
          </a:p>
          <a:p>
            <a:pPr algn="l">
              <a:defRPr/>
            </a:pPr>
            <a:r>
              <a:rPr lang="en-US" sz="2400">
                <a:solidFill>
                  <a:srgbClr val="D6D6D6"/>
                </a:solidFill>
                <a:latin typeface="Open Sans"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a:t>
            </a:r>
            <a:endParaRPr lang="en-US">
              <a:cs typeface="Gill Sans" charset="0"/>
            </a:endParaRPr>
          </a:p>
        </p:txBody>
      </p:sp>
      <p:sp>
        <p:nvSpPr>
          <p:cNvPr id="1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5" name="Group 1"/>
          <p:cNvGrpSpPr>
            <a:grpSpLocks/>
          </p:cNvGrpSpPr>
          <p:nvPr/>
        </p:nvGrpSpPr>
        <p:grpSpPr bwMode="auto">
          <a:xfrm>
            <a:off x="1019175" y="723900"/>
            <a:ext cx="15135225" cy="1306513"/>
            <a:chOff x="0" y="0"/>
            <a:chExt cx="5471505" cy="1308100"/>
          </a:xfrm>
        </p:grpSpPr>
        <p:sp>
          <p:nvSpPr>
            <p:cNvPr id="41986" name="AutoShape 2"/>
            <p:cNvSpPr>
              <a:spLocks/>
            </p:cNvSpPr>
            <p:nvPr/>
          </p:nvSpPr>
          <p:spPr bwMode="auto">
            <a:xfrm>
              <a:off x="0" y="0"/>
              <a:ext cx="413318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Leaves Diagram</a:t>
              </a:r>
              <a:endParaRPr lang="en-US">
                <a:cs typeface="Gill Sans" charset="0"/>
              </a:endParaRPr>
            </a:p>
          </p:txBody>
        </p:sp>
        <p:sp>
          <p:nvSpPr>
            <p:cNvPr id="41987" name="AutoShape 3"/>
            <p:cNvSpPr>
              <a:spLocks/>
            </p:cNvSpPr>
            <p:nvPr/>
          </p:nvSpPr>
          <p:spPr bwMode="auto">
            <a:xfrm>
              <a:off x="8035" y="685044"/>
              <a:ext cx="5463470"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1988" name="AutoShape 4"/>
          <p:cNvSpPr>
            <a:spLocks/>
          </p:cNvSpPr>
          <p:nvPr/>
        </p:nvSpPr>
        <p:spPr bwMode="auto">
          <a:xfrm>
            <a:off x="14312900" y="4692650"/>
            <a:ext cx="3251200" cy="180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3600" b="1">
                <a:solidFill>
                  <a:srgbClr val="D6D6D6"/>
                </a:solidFill>
                <a:latin typeface="Open Sans" charset="0"/>
                <a:cs typeface="Open Sans" charset="0"/>
                <a:sym typeface="Open Sans" charset="0"/>
              </a:rPr>
              <a:t>Description</a:t>
            </a:r>
          </a:p>
          <a:p>
            <a:pPr algn="l">
              <a:lnSpc>
                <a:spcPct val="90000"/>
              </a:lnSpc>
              <a:defRPr/>
            </a:pPr>
            <a:r>
              <a:rPr lang="en-US" sz="2300">
                <a:solidFill>
                  <a:srgbClr val="D6D6D6"/>
                </a:solidFill>
                <a:latin typeface="Open Sans" charset="0"/>
                <a:cs typeface="Open Sans" charset="0"/>
                <a:sym typeface="Open Sans" charset="0"/>
              </a:rPr>
              <a:t>Lorem ipsum dolor sit amet. Gundul-gundul pacul mangan tebu.</a:t>
            </a:r>
            <a:endParaRPr lang="en-US">
              <a:cs typeface="Gill Sans" charset="0"/>
            </a:endParaRPr>
          </a:p>
        </p:txBody>
      </p:sp>
      <p:pic>
        <p:nvPicPr>
          <p:cNvPr id="41989"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430896">
            <a:off x="10848975" y="4051300"/>
            <a:ext cx="3568700" cy="17922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4199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3946525" y="9755188"/>
            <a:ext cx="3567113" cy="17922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1991" name="AutoShape 7"/>
          <p:cNvSpPr>
            <a:spLocks/>
          </p:cNvSpPr>
          <p:nvPr/>
        </p:nvSpPr>
        <p:spPr bwMode="auto">
          <a:xfrm>
            <a:off x="1116013" y="9093200"/>
            <a:ext cx="3556000" cy="184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defRPr/>
            </a:pPr>
            <a:r>
              <a:rPr lang="en-US" sz="3600" b="1">
                <a:solidFill>
                  <a:srgbClr val="D6D6D6"/>
                </a:solidFill>
                <a:latin typeface="Open Sans" charset="0"/>
                <a:cs typeface="Open Sans" charset="0"/>
                <a:sym typeface="Open Sans" charset="0"/>
              </a:rPr>
              <a:t>Description</a:t>
            </a:r>
          </a:p>
          <a:p>
            <a:pPr algn="r">
              <a:lnSpc>
                <a:spcPct val="90000"/>
              </a:lnSpc>
              <a:defRPr/>
            </a:pPr>
            <a:r>
              <a:rPr lang="en-US" sz="2400">
                <a:solidFill>
                  <a:srgbClr val="D6D6D6"/>
                </a:solidFill>
                <a:latin typeface="Open Sans" charset="0"/>
                <a:cs typeface="Open Sans" charset="0"/>
                <a:sym typeface="Open Sans" charset="0"/>
              </a:rPr>
              <a:t>Lorem ipsum dolor sit amet. Gundul-gundul pacul mangan tebu</a:t>
            </a:r>
            <a:endParaRPr lang="en-US">
              <a:cs typeface="Gill Sans" charset="0"/>
            </a:endParaRPr>
          </a:p>
        </p:txBody>
      </p:sp>
      <p:sp>
        <p:nvSpPr>
          <p:cNvPr id="41992" name="AutoShape 8"/>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34</a:t>
            </a:r>
            <a:endParaRPr lang="en-US">
              <a:cs typeface="Gill Sans" charset="0"/>
            </a:endParaRPr>
          </a:p>
        </p:txBody>
      </p:sp>
      <p:grpSp>
        <p:nvGrpSpPr>
          <p:cNvPr id="2" name="Group 9"/>
          <p:cNvGrpSpPr>
            <a:grpSpLocks/>
          </p:cNvGrpSpPr>
          <p:nvPr/>
        </p:nvGrpSpPr>
        <p:grpSpPr bwMode="auto">
          <a:xfrm>
            <a:off x="4186238" y="4638675"/>
            <a:ext cx="9926637" cy="6202363"/>
            <a:chOff x="0" y="0"/>
            <a:chExt cx="9926539" cy="6202604"/>
          </a:xfrm>
        </p:grpSpPr>
        <p:sp>
          <p:nvSpPr>
            <p:cNvPr id="41994" name="AutoShape 10"/>
            <p:cNvSpPr>
              <a:spLocks/>
            </p:cNvSpPr>
            <p:nvPr/>
          </p:nvSpPr>
          <p:spPr bwMode="auto">
            <a:xfrm>
              <a:off x="0" y="0"/>
              <a:ext cx="6202301"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995" name="AutoShape 11"/>
            <p:cNvSpPr>
              <a:spLocks/>
            </p:cNvSpPr>
            <p:nvPr/>
          </p:nvSpPr>
          <p:spPr bwMode="auto">
            <a:xfrm>
              <a:off x="201610" y="201621"/>
              <a:ext cx="5814956"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sz="4800">
                <a:solidFill>
                  <a:srgbClr val="FFFFFF"/>
                </a:solidFill>
                <a:latin typeface="Open Sans" charset="0"/>
                <a:cs typeface="Open Sans" charset="0"/>
                <a:sym typeface="Open Sans" charset="0"/>
              </a:endParaRPr>
            </a:p>
          </p:txBody>
        </p:sp>
        <p:sp>
          <p:nvSpPr>
            <p:cNvPr id="41996" name="AutoShape 12"/>
            <p:cNvSpPr>
              <a:spLocks/>
            </p:cNvSpPr>
            <p:nvPr/>
          </p:nvSpPr>
          <p:spPr bwMode="auto">
            <a:xfrm>
              <a:off x="3921086" y="201621"/>
              <a:ext cx="5814955" cy="5823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1997" name="AutoShape 13"/>
            <p:cNvSpPr>
              <a:spLocks/>
            </p:cNvSpPr>
            <p:nvPr/>
          </p:nvSpPr>
          <p:spPr bwMode="auto">
            <a:xfrm>
              <a:off x="6834120" y="3652980"/>
              <a:ext cx="1879581" cy="1016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cs typeface="Gill Sans" charset="0"/>
              </a:endParaRPr>
            </a:p>
          </p:txBody>
        </p:sp>
        <p:sp>
          <p:nvSpPr>
            <p:cNvPr id="41998" name="AutoShape 14"/>
            <p:cNvSpPr>
              <a:spLocks/>
            </p:cNvSpPr>
            <p:nvPr/>
          </p:nvSpPr>
          <p:spPr bwMode="auto">
            <a:xfrm>
              <a:off x="1177913" y="3652980"/>
              <a:ext cx="1879581" cy="12573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1999" name="AutoShape 15"/>
            <p:cNvSpPr>
              <a:spLocks/>
            </p:cNvSpPr>
            <p:nvPr/>
          </p:nvSpPr>
          <p:spPr bwMode="auto">
            <a:xfrm>
              <a:off x="4035385" y="2679804"/>
              <a:ext cx="1879581" cy="1016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cs typeface="Gill Sans" charset="0"/>
              </a:endParaRPr>
            </a:p>
          </p:txBody>
        </p:sp>
        <p:sp>
          <p:nvSpPr>
            <p:cNvPr id="42000" name="AutoShape 16"/>
            <p:cNvSpPr>
              <a:spLocks/>
            </p:cNvSpPr>
            <p:nvPr/>
          </p:nvSpPr>
          <p:spPr bwMode="auto">
            <a:xfrm>
              <a:off x="3724238" y="0"/>
              <a:ext cx="6202301" cy="620260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nvGrpSpPr>
            <p:cNvPr id="3" name="Group 17"/>
            <p:cNvGrpSpPr>
              <a:grpSpLocks/>
            </p:cNvGrpSpPr>
            <p:nvPr/>
          </p:nvGrpSpPr>
          <p:grpSpPr bwMode="auto">
            <a:xfrm>
              <a:off x="1340141" y="1707791"/>
              <a:ext cx="1719653" cy="1506178"/>
              <a:chOff x="0" y="0"/>
              <a:chExt cx="1719652" cy="1506178"/>
            </a:xfrm>
          </p:grpSpPr>
          <p:sp>
            <p:nvSpPr>
              <p:cNvPr id="42002" name="AutoShape 18"/>
              <p:cNvSpPr>
                <a:spLocks/>
              </p:cNvSpPr>
              <p:nvPr/>
            </p:nvSpPr>
            <p:spPr bwMode="auto">
              <a:xfrm>
                <a:off x="267980" y="268724"/>
                <a:ext cx="617532" cy="4032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39"/>
                    </a:cubicBezTo>
                    <a:cubicBezTo>
                      <a:pt x="21600" y="645"/>
                      <a:pt x="21179" y="0"/>
                      <a:pt x="2066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sp>
            <p:nvSpPr>
              <p:cNvPr id="42003" name="AutoShape 19"/>
              <p:cNvSpPr>
                <a:spLocks/>
              </p:cNvSpPr>
              <p:nvPr/>
            </p:nvSpPr>
            <p:spPr bwMode="auto">
              <a:xfrm>
                <a:off x="-304" y="425"/>
                <a:ext cx="1719244" cy="15050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5" y="20802"/>
                      <a:pt x="3375" y="20900"/>
                    </a:cubicBezTo>
                    <a:cubicBezTo>
                      <a:pt x="3375" y="21287"/>
                      <a:pt x="3648" y="21600"/>
                      <a:pt x="3986" y="21600"/>
                    </a:cubicBezTo>
                    <a:cubicBezTo>
                      <a:pt x="4049" y="21600"/>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DDDDDD"/>
                    </a:outerShdw>
                  </a:effectLst>
                  <a:cs typeface="Gill Sans" charset="0"/>
                </a:endParaRPr>
              </a:p>
            </p:txBody>
          </p:sp>
        </p:grpSp>
        <p:sp>
          <p:nvSpPr>
            <p:cNvPr id="42004" name="AutoShape 20"/>
            <p:cNvSpPr>
              <a:spLocks/>
            </p:cNvSpPr>
            <p:nvPr/>
          </p:nvSpPr>
          <p:spPr bwMode="auto">
            <a:xfrm>
              <a:off x="6913494" y="1708216"/>
              <a:ext cx="1506523" cy="1505008"/>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232323"/>
                </a:solidFill>
                <a:effectLst>
                  <a:outerShdw blurRad="38100" dist="38100" dir="2700000" algn="tl">
                    <a:srgbClr val="000000"/>
                  </a:outerShdw>
                </a:effectLst>
                <a:cs typeface="Gill Sans" charset="0"/>
              </a:endParaRPr>
            </a:p>
          </p:txBody>
        </p:sp>
      </p:grpSp>
      <p:sp>
        <p:nvSpPr>
          <p:cNvPr id="22"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
          <p:cNvSpPr>
            <a:spLocks/>
          </p:cNvSpPr>
          <p:nvPr/>
        </p:nvSpPr>
        <p:spPr bwMode="auto">
          <a:xfrm>
            <a:off x="0" y="2806700"/>
            <a:ext cx="182880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232323">
              <a:alpha val="70000"/>
            </a:srgbClr>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0" name="AutoShape 2"/>
          <p:cNvSpPr>
            <a:spLocks/>
          </p:cNvSpPr>
          <p:nvPr/>
        </p:nvSpPr>
        <p:spPr bwMode="auto">
          <a:xfrm>
            <a:off x="1006475" y="723900"/>
            <a:ext cx="150717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What We Do</a:t>
            </a:r>
            <a:endParaRPr lang="en-US" dirty="0">
              <a:cs typeface="Gill Sans" charset="0"/>
            </a:endParaRPr>
          </a:p>
        </p:txBody>
      </p:sp>
      <p:sp>
        <p:nvSpPr>
          <p:cNvPr id="43011" name="AutoShape 3"/>
          <p:cNvSpPr>
            <a:spLocks/>
          </p:cNvSpPr>
          <p:nvPr/>
        </p:nvSpPr>
        <p:spPr bwMode="auto">
          <a:xfrm>
            <a:off x="1016000" y="1409700"/>
            <a:ext cx="15290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43012" name="AutoShape 4"/>
          <p:cNvSpPr>
            <a:spLocks/>
          </p:cNvSpPr>
          <p:nvPr/>
        </p:nvSpPr>
        <p:spPr bwMode="auto">
          <a:xfrm>
            <a:off x="2241550" y="8610600"/>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lnSpc>
                <a:spcPct val="80000"/>
              </a:lnSpc>
              <a:defRPr/>
            </a:pPr>
            <a:r>
              <a:rPr lang="en-US" sz="6400">
                <a:solidFill>
                  <a:srgbClr val="FFFFFF"/>
                </a:solidFill>
                <a:latin typeface="Open Sans" charset="0"/>
                <a:cs typeface="Open Sans" charset="0"/>
                <a:sym typeface="Open Sans" charset="0"/>
              </a:rPr>
              <a:t>From web to device prototype.</a:t>
            </a:r>
          </a:p>
          <a:p>
            <a:pPr>
              <a:lnSpc>
                <a:spcPct val="80000"/>
              </a:lnSpc>
              <a:defRPr/>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defRPr/>
            </a:pPr>
            <a:r>
              <a:rPr lang="en-US" sz="6400">
                <a:solidFill>
                  <a:srgbClr val="FFFFFF"/>
                </a:solidFill>
                <a:latin typeface="Open Sans" charset="0"/>
                <a:cs typeface="Open Sans" charset="0"/>
                <a:sym typeface="Open Sans" charset="0"/>
              </a:rPr>
              <a:t>We deliver dreams.</a:t>
            </a:r>
            <a:endParaRPr lang="en-US">
              <a:cs typeface="Gill Sans" charset="0"/>
            </a:endParaRPr>
          </a:p>
        </p:txBody>
      </p:sp>
      <p:grpSp>
        <p:nvGrpSpPr>
          <p:cNvPr id="43013" name="Group 5"/>
          <p:cNvGrpSpPr>
            <a:grpSpLocks/>
          </p:cNvGrpSpPr>
          <p:nvPr/>
        </p:nvGrpSpPr>
        <p:grpSpPr bwMode="auto">
          <a:xfrm>
            <a:off x="7029450" y="3948113"/>
            <a:ext cx="4241800" cy="4241800"/>
            <a:chOff x="0" y="0"/>
            <a:chExt cx="4241801" cy="4241801"/>
          </a:xfrm>
        </p:grpSpPr>
        <p:sp>
          <p:nvSpPr>
            <p:cNvPr id="43014" name="AutoShape 6"/>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5" name="AutoShape 7"/>
            <p:cNvSpPr>
              <a:spLocks/>
            </p:cNvSpPr>
            <p:nvPr/>
          </p:nvSpPr>
          <p:spPr bwMode="auto">
            <a:xfrm>
              <a:off x="80963" y="92075"/>
              <a:ext cx="4068763" cy="406876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3860B4"/>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3016" name="AutoShape 8"/>
            <p:cNvSpPr>
              <a:spLocks/>
            </p:cNvSpPr>
            <p:nvPr/>
          </p:nvSpPr>
          <p:spPr bwMode="auto">
            <a:xfrm>
              <a:off x="341313" y="341312"/>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3018" name="AutoShape 1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FFFFFF"/>
                </a:solidFill>
                <a:latin typeface="Open Sans" charset="0"/>
                <a:cs typeface="Open Sans" charset="0"/>
                <a:sym typeface="Open Sans" charset="0"/>
              </a:rPr>
              <a:t>35</a:t>
            </a:r>
            <a:endParaRPr lang="en-US">
              <a:cs typeface="Gill Sans" charset="0"/>
            </a:endParaRPr>
          </a:p>
        </p:txBody>
      </p:sp>
      <p:sp>
        <p:nvSpPr>
          <p:cNvPr id="10"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2" name="Picture Placeholder 1"/>
          <p:cNvSpPr>
            <a:spLocks noGrp="1"/>
          </p:cNvSpPr>
          <p:nvPr>
            <p:ph type="pic" sz="quarter" idx="10"/>
          </p:nvPr>
        </p:nvSpPr>
        <p:spPr>
          <a:xfrm>
            <a:off x="82884" y="2870868"/>
            <a:ext cx="18205116" cy="10845132"/>
          </a:xfrm>
        </p:spPr>
      </p:sp>
      <p:sp>
        <p:nvSpPr>
          <p:cNvPr id="3" name="Picture Placeholder 2"/>
          <p:cNvSpPr>
            <a:spLocks noGrp="1"/>
          </p:cNvSpPr>
          <p:nvPr>
            <p:ph type="pic" sz="quarter" idx="11"/>
          </p:nvPr>
        </p:nvSpPr>
        <p:spPr>
          <a:xfrm>
            <a:off x="7348538" y="4267200"/>
            <a:ext cx="3581400" cy="35814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p:cNvSpPr>
          <p:nvPr/>
        </p:nvSpPr>
        <p:spPr bwMode="auto">
          <a:xfrm>
            <a:off x="1031875" y="723900"/>
            <a:ext cx="15351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FFFFFF"/>
                </a:solidFill>
                <a:latin typeface="Open Sans" charset="0"/>
                <a:cs typeface="Open Sans" charset="0"/>
                <a:sym typeface="Open Sans" charset="0"/>
              </a:rPr>
              <a:t>What We Do</a:t>
            </a:r>
            <a:endParaRPr lang="en-US" dirty="0">
              <a:cs typeface="Gill Sans" charset="0"/>
            </a:endParaRPr>
          </a:p>
        </p:txBody>
      </p:sp>
      <p:sp>
        <p:nvSpPr>
          <p:cNvPr id="44035" name="AutoShape 3"/>
          <p:cNvSpPr>
            <a:spLocks/>
          </p:cNvSpPr>
          <p:nvPr/>
        </p:nvSpPr>
        <p:spPr bwMode="auto">
          <a:xfrm>
            <a:off x="1041400" y="1409700"/>
            <a:ext cx="15265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FFFFFF"/>
                </a:solidFill>
                <a:latin typeface="Open Sans" charset="0"/>
                <a:cs typeface="Open Sans" charset="0"/>
                <a:sym typeface="Open Sans" charset="0"/>
              </a:rPr>
              <a:t>We Deliver Dream</a:t>
            </a:r>
            <a:endParaRPr lang="en-US" dirty="0">
              <a:cs typeface="Gill Sans" charset="0"/>
            </a:endParaRPr>
          </a:p>
        </p:txBody>
      </p:sp>
      <p:sp>
        <p:nvSpPr>
          <p:cNvPr id="44036" name="AutoShape 4"/>
          <p:cNvSpPr>
            <a:spLocks/>
          </p:cNvSpPr>
          <p:nvPr/>
        </p:nvSpPr>
        <p:spPr bwMode="auto">
          <a:xfrm>
            <a:off x="1955800" y="6096000"/>
            <a:ext cx="14579600" cy="5778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outerShdw blurRad="12700" dist="50800" dir="3240024" algn="ctr" rotWithShape="0">
              <a:srgbClr val="000000">
                <a:alpha val="6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DDDDDD"/>
                </a:outerShdw>
              </a:effectLst>
              <a:cs typeface="Gill Sans" charset="0"/>
            </a:endParaRPr>
          </a:p>
        </p:txBody>
      </p:sp>
      <p:sp>
        <p:nvSpPr>
          <p:cNvPr id="44037" name="AutoShape 5"/>
          <p:cNvSpPr>
            <a:spLocks/>
          </p:cNvSpPr>
          <p:nvPr/>
        </p:nvSpPr>
        <p:spPr bwMode="auto">
          <a:xfrm>
            <a:off x="2343150" y="3429000"/>
            <a:ext cx="136017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outerShdw blurRad="12700" dist="50800" dir="3240024" algn="ctr" rotWithShape="0">
              <a:srgbClr val="000000">
                <a:alpha val="6999"/>
              </a:srgb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Lst>
        </p:spPr>
        <p:txBody>
          <a:bodyPr lIns="0" tIns="0" rIns="0" bIns="0" anchor="ctr"/>
          <a:lstStyle/>
          <a:p>
            <a:pPr>
              <a:defRPr/>
            </a:pPr>
            <a:r>
              <a:rPr lang="en-US" sz="4800" b="1" dirty="0">
                <a:solidFill>
                  <a:srgbClr val="FFFFFF"/>
                </a:solidFill>
                <a:latin typeface="Open Sans" charset="0"/>
                <a:cs typeface="Open Sans" charset="0"/>
                <a:sym typeface="Open Sans" charset="0"/>
              </a:rPr>
              <a:t>Our Core Services is Lorem Ipsum Dolor sit </a:t>
            </a:r>
            <a:r>
              <a:rPr lang="en-US" sz="4800" b="1" dirty="0" err="1">
                <a:solidFill>
                  <a:srgbClr val="FFFFFF"/>
                </a:solidFill>
                <a:latin typeface="Open Sans" charset="0"/>
                <a:cs typeface="Open Sans" charset="0"/>
                <a:sym typeface="Open Sans" charset="0"/>
              </a:rPr>
              <a:t>Amet</a:t>
            </a:r>
            <a:r>
              <a:rPr lang="en-US" sz="4800" b="1" dirty="0">
                <a:solidFill>
                  <a:srgbClr val="FFFFFF"/>
                </a:solidFill>
                <a:latin typeface="Open Sans" charset="0"/>
                <a:cs typeface="Open Sans" charset="0"/>
                <a:sym typeface="Open Sans" charset="0"/>
              </a:rPr>
              <a:t> Maecenas </a:t>
            </a:r>
            <a:r>
              <a:rPr lang="en-US" sz="4800" b="1" dirty="0" err="1">
                <a:solidFill>
                  <a:srgbClr val="FFFFFF"/>
                </a:solidFill>
                <a:latin typeface="Open Sans" charset="0"/>
                <a:cs typeface="Open Sans" charset="0"/>
                <a:sym typeface="Open Sans" charset="0"/>
              </a:rPr>
              <a:t>Faubius</a:t>
            </a:r>
            <a:r>
              <a:rPr lang="en-US" sz="4800" b="1" dirty="0">
                <a:solidFill>
                  <a:srgbClr val="FFFFFF"/>
                </a:solidFill>
                <a:latin typeface="Open Sans" charset="0"/>
                <a:cs typeface="Open Sans" charset="0"/>
                <a:sym typeface="Open Sans" charset="0"/>
              </a:rPr>
              <a:t> </a:t>
            </a:r>
            <a:r>
              <a:rPr lang="en-US" sz="4800" b="1" dirty="0" err="1">
                <a:solidFill>
                  <a:srgbClr val="FFFFFF"/>
                </a:solidFill>
                <a:latin typeface="Open Sans" charset="0"/>
                <a:cs typeface="Open Sans" charset="0"/>
                <a:sym typeface="Open Sans" charset="0"/>
              </a:rPr>
              <a:t>Mollis</a:t>
            </a:r>
            <a:endParaRPr lang="en-US" sz="4800" b="1" dirty="0">
              <a:solidFill>
                <a:srgbClr val="FFFFFF"/>
              </a:solidFill>
              <a:latin typeface="Open Sans" charset="0"/>
              <a:cs typeface="Open Sans" charset="0"/>
              <a:sym typeface="Open Sans" charset="0"/>
            </a:endParaRPr>
          </a:p>
          <a:p>
            <a:pPr>
              <a:defRPr/>
            </a:pPr>
            <a:r>
              <a:rPr lang="en-US" sz="3000" i="1" dirty="0">
                <a:solidFill>
                  <a:srgbClr val="FFFFFF"/>
                </a:solidFill>
                <a:latin typeface="Open Sans" charset="0"/>
                <a:cs typeface="Open Sans" charset="0"/>
                <a:sym typeface="Open Sans" charset="0"/>
              </a:rPr>
              <a:t>Lorem ipsum dolor sit </a:t>
            </a:r>
            <a:r>
              <a:rPr lang="en-US" sz="3000" i="1" dirty="0" err="1">
                <a:solidFill>
                  <a:srgbClr val="FFFFFF"/>
                </a:solidFill>
                <a:latin typeface="Open Sans" charset="0"/>
                <a:cs typeface="Open Sans" charset="0"/>
                <a:sym typeface="Open Sans" charset="0"/>
              </a:rPr>
              <a:t>amet</a:t>
            </a:r>
            <a:endParaRPr lang="en-US" dirty="0">
              <a:cs typeface="Gill Sans" charset="0"/>
            </a:endParaRPr>
          </a:p>
        </p:txBody>
      </p:sp>
      <p:grpSp>
        <p:nvGrpSpPr>
          <p:cNvPr id="44038" name="Group 6"/>
          <p:cNvGrpSpPr>
            <a:grpSpLocks/>
          </p:cNvGrpSpPr>
          <p:nvPr/>
        </p:nvGrpSpPr>
        <p:grpSpPr bwMode="auto">
          <a:xfrm>
            <a:off x="6037263" y="9231313"/>
            <a:ext cx="914400" cy="1333500"/>
            <a:chOff x="0" y="0"/>
            <a:chExt cx="914400" cy="1333501"/>
          </a:xfrm>
        </p:grpSpPr>
        <p:sp>
          <p:nvSpPr>
            <p:cNvPr id="2" name="AutoShape 7"/>
            <p:cNvSpPr>
              <a:spLocks/>
            </p:cNvSpPr>
            <p:nvPr/>
          </p:nvSpPr>
          <p:spPr bwMode="auto">
            <a:xfrm>
              <a:off x="0" y="0"/>
              <a:ext cx="914400" cy="1333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0" name="AutoShape 8"/>
            <p:cNvSpPr>
              <a:spLocks/>
            </p:cNvSpPr>
            <p:nvPr/>
          </p:nvSpPr>
          <p:spPr bwMode="auto">
            <a:xfrm>
              <a:off x="374650" y="125412"/>
              <a:ext cx="165100" cy="4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600"/>
                    <a:pt x="18900" y="21600"/>
                  </a:cubicBezTo>
                  <a:lnTo>
                    <a:pt x="2700" y="21600"/>
                  </a:lnTo>
                  <a:cubicBezTo>
                    <a:pt x="1202" y="21600"/>
                    <a:pt x="0" y="16758"/>
                    <a:pt x="0" y="10800"/>
                  </a:cubicBezTo>
                  <a:cubicBezTo>
                    <a:pt x="0" y="4841"/>
                    <a:pt x="1202" y="0"/>
                    <a:pt x="2700" y="0"/>
                  </a:cubicBezTo>
                  <a:lnTo>
                    <a:pt x="18900" y="0"/>
                  </a:lnTo>
                  <a:cubicBezTo>
                    <a:pt x="20387" y="0"/>
                    <a:pt x="21599" y="4841"/>
                    <a:pt x="21599" y="1080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1" name="AutoShape 9"/>
            <p:cNvSpPr>
              <a:spLocks/>
            </p:cNvSpPr>
            <p:nvPr/>
          </p:nvSpPr>
          <p:spPr bwMode="auto">
            <a:xfrm>
              <a:off x="415925" y="1166813"/>
              <a:ext cx="82550" cy="41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600"/>
                    <a:pt x="16200" y="21600"/>
                  </a:cubicBezTo>
                  <a:lnTo>
                    <a:pt x="5400" y="21600"/>
                  </a:lnTo>
                  <a:cubicBezTo>
                    <a:pt x="2404" y="21600"/>
                    <a:pt x="0" y="16769"/>
                    <a:pt x="0" y="10800"/>
                  </a:cubicBezTo>
                  <a:cubicBezTo>
                    <a:pt x="0" y="4830"/>
                    <a:pt x="2404" y="0"/>
                    <a:pt x="5400" y="0"/>
                  </a:cubicBezTo>
                  <a:lnTo>
                    <a:pt x="16200" y="0"/>
                  </a:lnTo>
                  <a:cubicBezTo>
                    <a:pt x="19174" y="0"/>
                    <a:pt x="21599" y="4830"/>
                    <a:pt x="21599" y="10800"/>
                  </a:cubicBezTo>
                </a:path>
              </a:pathLst>
            </a:custGeom>
            <a:solidFill>
              <a:srgbClr val="1ED2A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grpSp>
        <p:nvGrpSpPr>
          <p:cNvPr id="44039" name="Group 10"/>
          <p:cNvGrpSpPr>
            <a:grpSpLocks/>
          </p:cNvGrpSpPr>
          <p:nvPr/>
        </p:nvGrpSpPr>
        <p:grpSpPr bwMode="auto">
          <a:xfrm>
            <a:off x="2476500" y="7416800"/>
            <a:ext cx="3365500" cy="3152775"/>
            <a:chOff x="0" y="0"/>
            <a:chExt cx="3365501" cy="3152938"/>
          </a:xfrm>
        </p:grpSpPr>
        <p:sp>
          <p:nvSpPr>
            <p:cNvPr id="44043" name="AutoShape 11"/>
            <p:cNvSpPr>
              <a:spLocks/>
            </p:cNvSpPr>
            <p:nvPr/>
          </p:nvSpPr>
          <p:spPr bwMode="auto">
            <a:xfrm>
              <a:off x="420688" y="420710"/>
              <a:ext cx="2524126" cy="168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0" y="20255"/>
                  </a:moveTo>
                  <a:lnTo>
                    <a:pt x="899" y="20255"/>
                  </a:lnTo>
                  <a:lnTo>
                    <a:pt x="899" y="1349"/>
                  </a:lnTo>
                  <a:lnTo>
                    <a:pt x="20700" y="1349"/>
                  </a:lnTo>
                  <a:cubicBezTo>
                    <a:pt x="20700" y="1349"/>
                    <a:pt x="20700" y="20255"/>
                    <a:pt x="20700" y="20255"/>
                  </a:cubicBezTo>
                  <a:close/>
                  <a:moveTo>
                    <a:pt x="20700" y="0"/>
                  </a:moveTo>
                  <a:lnTo>
                    <a:pt x="899" y="5"/>
                  </a:lnTo>
                  <a:cubicBezTo>
                    <a:pt x="402" y="5"/>
                    <a:pt x="0" y="603"/>
                    <a:pt x="0" y="1349"/>
                  </a:cubicBezTo>
                  <a:lnTo>
                    <a:pt x="0" y="20250"/>
                  </a:lnTo>
                  <a:cubicBezTo>
                    <a:pt x="0" y="20996"/>
                    <a:pt x="402" y="21600"/>
                    <a:pt x="899" y="21600"/>
                  </a:cubicBezTo>
                  <a:lnTo>
                    <a:pt x="20700" y="21600"/>
                  </a:lnTo>
                  <a:cubicBezTo>
                    <a:pt x="21197" y="21600"/>
                    <a:pt x="21600" y="20996"/>
                    <a:pt x="21600" y="20250"/>
                  </a:cubicBezTo>
                  <a:lnTo>
                    <a:pt x="21600" y="1349"/>
                  </a:lnTo>
                  <a:cubicBezTo>
                    <a:pt x="21600" y="603"/>
                    <a:pt x="21197" y="0"/>
                    <a:pt x="20700" y="0"/>
                  </a:cubicBezTo>
                </a:path>
              </a:pathLst>
            </a:custGeom>
            <a:solidFill>
              <a:srgbClr val="46A2D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44044" name="AutoShape 12"/>
            <p:cNvSpPr>
              <a:spLocks/>
            </p:cNvSpPr>
            <p:nvPr/>
          </p:nvSpPr>
          <p:spPr bwMode="auto">
            <a:xfrm>
              <a:off x="0" y="0"/>
              <a:ext cx="3365501" cy="3152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50" y="20549"/>
                    <a:pt x="4050" y="20879"/>
                  </a:cubicBezTo>
                  <a:cubicBezTo>
                    <a:pt x="4050" y="21277"/>
                    <a:pt x="4351" y="21599"/>
                    <a:pt x="4725" y="21599"/>
                  </a:cubicBezTo>
                  <a:lnTo>
                    <a:pt x="16875" y="21599"/>
                  </a:lnTo>
                  <a:cubicBezTo>
                    <a:pt x="17248" y="21599"/>
                    <a:pt x="17549" y="21277"/>
                    <a:pt x="17549" y="20879"/>
                  </a:cubicBezTo>
                  <a:cubicBezTo>
                    <a:pt x="17549" y="20549"/>
                    <a:pt x="17339" y="20262"/>
                    <a:pt x="17038" y="20181"/>
                  </a:cubicBezTo>
                  <a:lnTo>
                    <a:pt x="12825" y="19597"/>
                  </a:lnTo>
                  <a:lnTo>
                    <a:pt x="12825" y="18721"/>
                  </a:lnTo>
                  <a:lnTo>
                    <a:pt x="19581" y="18721"/>
                  </a:lnTo>
                  <a:cubicBezTo>
                    <a:pt x="20696" y="18718"/>
                    <a:pt x="21599" y="17753"/>
                    <a:pt x="21599" y="16562"/>
                  </a:cubicBezTo>
                  <a:lnTo>
                    <a:pt x="21599" y="2160"/>
                  </a:lnTo>
                  <a:cubicBezTo>
                    <a:pt x="21599" y="966"/>
                    <a:pt x="20692" y="0"/>
                    <a:pt x="19575" y="0"/>
                  </a:cubicBezTo>
                </a:path>
              </a:pathLst>
            </a:custGeom>
            <a:solidFill>
              <a:srgbClr val="46A2DE"/>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grpSp>
      <p:sp>
        <p:nvSpPr>
          <p:cNvPr id="44045" name="AutoShape 13"/>
          <p:cNvSpPr>
            <a:spLocks/>
          </p:cNvSpPr>
          <p:nvPr/>
        </p:nvSpPr>
        <p:spPr bwMode="auto">
          <a:xfrm>
            <a:off x="7366000" y="7874000"/>
            <a:ext cx="8610600" cy="292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700">
                <a:solidFill>
                  <a:srgbClr val="444444"/>
                </a:solidFill>
                <a:latin typeface="Open Sans" charset="0"/>
                <a:cs typeface="Open Sans" charset="0"/>
                <a:sym typeface="Open Sans" charset="0"/>
              </a:rPr>
              <a:t>Maecenas faucibus mollis interdum. Praesent commodo cursus magna, vel scelerisque nisl consectetur et. Aenean lacinia bibendum nulla sed consectetur. Maecenas faucibus mollis interdum. Sed posuere consectetur est at lobortis. Donec sed odio dui.</a:t>
            </a:r>
            <a:endParaRPr lang="en-US">
              <a:cs typeface="Gill Sans" charset="0"/>
            </a:endParaRPr>
          </a:p>
        </p:txBody>
      </p:sp>
      <p:sp>
        <p:nvSpPr>
          <p:cNvPr id="44046" name="AutoShape 14"/>
          <p:cNvSpPr>
            <a:spLocks/>
          </p:cNvSpPr>
          <p:nvPr/>
        </p:nvSpPr>
        <p:spPr bwMode="auto">
          <a:xfrm>
            <a:off x="7366000" y="7135813"/>
            <a:ext cx="85979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600" b="1">
                <a:solidFill>
                  <a:srgbClr val="337EB2"/>
                </a:solidFill>
                <a:latin typeface="Open Sans" charset="0"/>
                <a:cs typeface="Open Sans" charset="0"/>
                <a:sym typeface="Open Sans" charset="0"/>
              </a:rPr>
              <a:t>We create top notch lorem ipsum</a:t>
            </a:r>
            <a:endParaRPr lang="en-US">
              <a:cs typeface="Gill Sans" charset="0"/>
            </a:endParaRPr>
          </a:p>
        </p:txBody>
      </p:sp>
      <p:sp>
        <p:nvSpPr>
          <p:cNvPr id="44047" name="AutoShape 1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36</a:t>
            </a:r>
            <a:endParaRPr lang="en-US">
              <a:cs typeface="Gill Sans" charset="0"/>
            </a:endParaRPr>
          </a:p>
        </p:txBody>
      </p:sp>
      <p:sp>
        <p:nvSpPr>
          <p:cNvPr id="18" name="AutoShape 1"/>
          <p:cNvSpPr>
            <a:spLocks/>
          </p:cNvSpPr>
          <p:nvPr/>
        </p:nvSpPr>
        <p:spPr bwMode="auto">
          <a:xfrm>
            <a:off x="-96253" y="-87313"/>
            <a:ext cx="18408316" cy="9599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42A3E8">
                  <a:alpha val="20000"/>
                </a:srgbClr>
              </a:gs>
              <a:gs pos="100000">
                <a:srgbClr val="5760DB">
                  <a:alpha val="20000"/>
                </a:srgbClr>
              </a:gs>
            </a:gsLst>
            <a:lin ang="5400000"/>
          </a:gra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Picture Placeholder 2"/>
          <p:cNvSpPr>
            <a:spLocks noGrp="1"/>
          </p:cNvSpPr>
          <p:nvPr>
            <p:ph type="pic" sz="quarter" idx="10"/>
          </p:nvPr>
        </p:nvSpPr>
        <p:spPr>
          <a:xfrm>
            <a:off x="0" y="0"/>
            <a:ext cx="18288000" cy="9398000"/>
          </a:xfrm>
        </p:spPr>
      </p:sp>
      <p:sp>
        <p:nvSpPr>
          <p:cNvPr id="21"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7" name="Group 1"/>
          <p:cNvGrpSpPr>
            <a:grpSpLocks/>
          </p:cNvGrpSpPr>
          <p:nvPr/>
        </p:nvGrpSpPr>
        <p:grpSpPr bwMode="auto">
          <a:xfrm>
            <a:off x="1019175" y="723900"/>
            <a:ext cx="15211425" cy="1306513"/>
            <a:chOff x="0" y="0"/>
            <a:chExt cx="5471505" cy="1308100"/>
          </a:xfrm>
        </p:grpSpPr>
        <p:sp>
          <p:nvSpPr>
            <p:cNvPr id="45058" name="AutoShape 2"/>
            <p:cNvSpPr>
              <a:spLocks/>
            </p:cNvSpPr>
            <p:nvPr/>
          </p:nvSpPr>
          <p:spPr bwMode="auto">
            <a:xfrm>
              <a:off x="0" y="0"/>
              <a:ext cx="2334897"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5059" name="AutoShape 3"/>
            <p:cNvSpPr>
              <a:spLocks/>
            </p:cNvSpPr>
            <p:nvPr/>
          </p:nvSpPr>
          <p:spPr bwMode="auto">
            <a:xfrm>
              <a:off x="7994" y="685044"/>
              <a:ext cx="546351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5060" name="AutoShape 4"/>
          <p:cNvSpPr>
            <a:spLocks/>
          </p:cNvSpPr>
          <p:nvPr/>
        </p:nvSpPr>
        <p:spPr bwMode="auto">
          <a:xfrm>
            <a:off x="1017588"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5061" name="AutoShape 5"/>
          <p:cNvSpPr>
            <a:spLocks/>
          </p:cNvSpPr>
          <p:nvPr/>
        </p:nvSpPr>
        <p:spPr bwMode="auto">
          <a:xfrm>
            <a:off x="1016000" y="4495800"/>
            <a:ext cx="6184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D6D6D6"/>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2" name="Group 6"/>
          <p:cNvGrpSpPr>
            <a:grpSpLocks/>
          </p:cNvGrpSpPr>
          <p:nvPr/>
        </p:nvGrpSpPr>
        <p:grpSpPr bwMode="auto">
          <a:xfrm>
            <a:off x="7224713" y="4962525"/>
            <a:ext cx="582612" cy="2317750"/>
            <a:chOff x="-1" y="-1"/>
            <a:chExt cx="581393" cy="2317222"/>
          </a:xfrm>
        </p:grpSpPr>
        <p:sp>
          <p:nvSpPr>
            <p:cNvPr id="45063" name="AutoShape 7"/>
            <p:cNvSpPr>
              <a:spLocks/>
            </p:cNvSpPr>
            <p:nvPr/>
          </p:nvSpPr>
          <p:spPr bwMode="auto">
            <a:xfrm>
              <a:off x="4751" y="-1"/>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5064" name="AutoShape 8"/>
            <p:cNvSpPr>
              <a:spLocks/>
            </p:cNvSpPr>
            <p:nvPr/>
          </p:nvSpPr>
          <p:spPr bwMode="auto">
            <a:xfrm rot="10800000" flipH="1">
              <a:off x="-1" y="1145913"/>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grpSp>
        <p:nvGrpSpPr>
          <p:cNvPr id="3" name="Group 9"/>
          <p:cNvGrpSpPr>
            <a:grpSpLocks/>
          </p:cNvGrpSpPr>
          <p:nvPr/>
        </p:nvGrpSpPr>
        <p:grpSpPr bwMode="auto">
          <a:xfrm>
            <a:off x="8469313" y="3360738"/>
            <a:ext cx="9043987" cy="18969037"/>
            <a:chOff x="0" y="-1"/>
            <a:chExt cx="9043945" cy="18969673"/>
          </a:xfrm>
        </p:grpSpPr>
        <p:sp>
          <p:nvSpPr>
            <p:cNvPr id="45066" name="AutoShape 10"/>
            <p:cNvSpPr>
              <a:spLocks/>
            </p:cNvSpPr>
            <p:nvPr/>
          </p:nvSpPr>
          <p:spPr bwMode="auto">
            <a:xfrm>
              <a:off x="755646" y="2751228"/>
              <a:ext cx="7631077" cy="71408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pic>
          <p:nvPicPr>
            <p:cNvPr id="45067" name="Picture 11"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043945" cy="1896967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5069" name="AutoShape 13"/>
            <p:cNvSpPr>
              <a:spLocks/>
            </p:cNvSpPr>
            <p:nvPr/>
          </p:nvSpPr>
          <p:spPr bwMode="auto">
            <a:xfrm>
              <a:off x="1401755" y="3856165"/>
              <a:ext cx="6632544" cy="5034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r>
                <a:rPr lang="en-US" sz="9600">
                  <a:solidFill>
                    <a:srgbClr val="FFFFFF"/>
                  </a:solidFill>
                  <a:latin typeface="Open Sans" charset="0"/>
                  <a:cs typeface="Open Sans" charset="0"/>
                  <a:sym typeface="Open Sans" charset="0"/>
                </a:rPr>
                <a:t>The</a:t>
              </a:r>
            </a:p>
            <a:p>
              <a:pPr algn="l">
                <a:lnSpc>
                  <a:spcPct val="70000"/>
                </a:lnSpc>
                <a:defRPr/>
              </a:pPr>
              <a:r>
                <a:rPr lang="en-US" sz="9600">
                  <a:solidFill>
                    <a:srgbClr val="FFFFFF"/>
                  </a:solidFill>
                  <a:latin typeface="Open Sans" charset="0"/>
                  <a:cs typeface="Open Sans" charset="0"/>
                  <a:sym typeface="Open Sans" charset="0"/>
                </a:rPr>
                <a:t>Unique</a:t>
              </a:r>
            </a:p>
            <a:p>
              <a:pPr algn="l">
                <a:lnSpc>
                  <a:spcPct val="70000"/>
                </a:lnSpc>
                <a:defRPr/>
              </a:pPr>
              <a:r>
                <a:rPr lang="en-US" sz="9600">
                  <a:solidFill>
                    <a:srgbClr val="FFFFFF"/>
                  </a:solidFill>
                  <a:latin typeface="Open Sans" charset="0"/>
                  <a:cs typeface="Open Sans" charset="0"/>
                  <a:sym typeface="Open Sans" charset="0"/>
                </a:rPr>
                <a:t>Screen</a:t>
              </a:r>
            </a:p>
            <a:p>
              <a:pPr algn="l">
                <a:lnSpc>
                  <a:spcPct val="70000"/>
                </a:lnSpc>
                <a:defRPr/>
              </a:pPr>
              <a:r>
                <a:rPr lang="en-US" sz="9600">
                  <a:solidFill>
                    <a:srgbClr val="FFFFFF"/>
                  </a:solidFill>
                  <a:latin typeface="Open Sans" charset="0"/>
                  <a:cs typeface="Open Sans" charset="0"/>
                  <a:sym typeface="Open Sans" charset="0"/>
                </a:rPr>
                <a:t>Mockup</a:t>
              </a:r>
              <a:endParaRPr lang="en-US">
                <a:cs typeface="Gill Sans" charset="0"/>
              </a:endParaRPr>
            </a:p>
          </p:txBody>
        </p:sp>
      </p:grpSp>
      <p:sp>
        <p:nvSpPr>
          <p:cNvPr id="45070" name="AutoShape 14"/>
          <p:cNvSpPr>
            <a:spLocks/>
          </p:cNvSpPr>
          <p:nvPr/>
        </p:nvSpPr>
        <p:spPr bwMode="auto">
          <a:xfrm>
            <a:off x="18813463" y="12630150"/>
            <a:ext cx="461962"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444444"/>
                </a:solidFill>
                <a:latin typeface="Open Sans" charset="0"/>
                <a:cs typeface="Open Sans" charset="0"/>
                <a:sym typeface="Open Sans" charset="0"/>
              </a:rPr>
              <a:t>37</a:t>
            </a:r>
            <a:endParaRPr lang="en-US">
              <a:cs typeface="Gill Sans" charset="0"/>
            </a:endParaRPr>
          </a:p>
        </p:txBody>
      </p:sp>
      <p:sp>
        <p:nvSpPr>
          <p:cNvPr id="16" name="AutoShape 4"/>
          <p:cNvSpPr>
            <a:spLocks/>
          </p:cNvSpPr>
          <p:nvPr/>
        </p:nvSpPr>
        <p:spPr bwMode="auto">
          <a:xfrm>
            <a:off x="9220200" y="6172200"/>
            <a:ext cx="7620000" cy="7543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7" name="AutoShape 8"/>
          <p:cNvSpPr>
            <a:spLocks/>
          </p:cNvSpPr>
          <p:nvPr/>
        </p:nvSpPr>
        <p:spPr bwMode="auto">
          <a:xfrm>
            <a:off x="9677400" y="7010400"/>
            <a:ext cx="6010275" cy="4856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sp>
        <p:nvSpPr>
          <p:cNvPr id="1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7" name="Picture Placeholder 6"/>
          <p:cNvSpPr>
            <a:spLocks noGrp="1"/>
          </p:cNvSpPr>
          <p:nvPr>
            <p:ph type="pic" sz="quarter" idx="13"/>
          </p:nvPr>
        </p:nvSpPr>
        <p:spPr>
          <a:xfrm>
            <a:off x="9220201" y="6108700"/>
            <a:ext cx="7635874" cy="76073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1" name="Group 1"/>
          <p:cNvGrpSpPr>
            <a:grpSpLocks/>
          </p:cNvGrpSpPr>
          <p:nvPr/>
        </p:nvGrpSpPr>
        <p:grpSpPr bwMode="auto">
          <a:xfrm>
            <a:off x="1019175" y="723900"/>
            <a:ext cx="15668625" cy="1306513"/>
            <a:chOff x="0" y="0"/>
            <a:chExt cx="5471505" cy="1308100"/>
          </a:xfrm>
        </p:grpSpPr>
        <p:sp>
          <p:nvSpPr>
            <p:cNvPr id="46082" name="AutoShape 2"/>
            <p:cNvSpPr>
              <a:spLocks/>
            </p:cNvSpPr>
            <p:nvPr/>
          </p:nvSpPr>
          <p:spPr bwMode="auto">
            <a:xfrm>
              <a:off x="0" y="0"/>
              <a:ext cx="2334952"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Portfolio</a:t>
              </a:r>
              <a:endParaRPr lang="en-US" dirty="0">
                <a:cs typeface="Gill Sans" charset="0"/>
              </a:endParaRPr>
            </a:p>
          </p:txBody>
        </p:sp>
        <p:sp>
          <p:nvSpPr>
            <p:cNvPr id="46083" name="AutoShape 3"/>
            <p:cNvSpPr>
              <a:spLocks/>
            </p:cNvSpPr>
            <p:nvPr/>
          </p:nvSpPr>
          <p:spPr bwMode="auto">
            <a:xfrm>
              <a:off x="8316" y="685044"/>
              <a:ext cx="546318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46084" name="AutoShape 4"/>
          <p:cNvSpPr>
            <a:spLocks/>
          </p:cNvSpPr>
          <p:nvPr/>
        </p:nvSpPr>
        <p:spPr bwMode="auto">
          <a:xfrm>
            <a:off x="9855200" y="35052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D6D6D6"/>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D6D6D6"/>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46085" name="AutoShape 5"/>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grpSp>
        <p:nvGrpSpPr>
          <p:cNvPr id="2" name="Group 6"/>
          <p:cNvGrpSpPr>
            <a:grpSpLocks/>
          </p:cNvGrpSpPr>
          <p:nvPr/>
        </p:nvGrpSpPr>
        <p:grpSpPr bwMode="auto">
          <a:xfrm>
            <a:off x="9866313" y="9550400"/>
            <a:ext cx="395287" cy="393700"/>
            <a:chOff x="-1" y="0"/>
            <a:chExt cx="393702" cy="393701"/>
          </a:xfrm>
        </p:grpSpPr>
        <p:sp>
          <p:nvSpPr>
            <p:cNvPr id="46087" name="AutoShape 7"/>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8"/>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89" name="AutoShape 9"/>
          <p:cNvSpPr>
            <a:spLocks/>
          </p:cNvSpPr>
          <p:nvPr/>
        </p:nvSpPr>
        <p:spPr bwMode="auto">
          <a:xfrm>
            <a:off x="10502900" y="94805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grpSp>
        <p:nvGrpSpPr>
          <p:cNvPr id="46086" name="Group 10"/>
          <p:cNvGrpSpPr>
            <a:grpSpLocks/>
          </p:cNvGrpSpPr>
          <p:nvPr/>
        </p:nvGrpSpPr>
        <p:grpSpPr bwMode="auto">
          <a:xfrm>
            <a:off x="9866313" y="10350500"/>
            <a:ext cx="395287" cy="393700"/>
            <a:chOff x="-1" y="0"/>
            <a:chExt cx="393702" cy="393701"/>
          </a:xfrm>
        </p:grpSpPr>
        <p:sp>
          <p:nvSpPr>
            <p:cNvPr id="4" name="AutoShape 11"/>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 name="AutoShape 12"/>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93" name="AutoShape 13"/>
          <p:cNvSpPr>
            <a:spLocks/>
          </p:cNvSpPr>
          <p:nvPr/>
        </p:nvSpPr>
        <p:spPr bwMode="auto">
          <a:xfrm>
            <a:off x="10502900" y="102870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grpSp>
        <p:nvGrpSpPr>
          <p:cNvPr id="46088" name="Group 14"/>
          <p:cNvGrpSpPr>
            <a:grpSpLocks/>
          </p:cNvGrpSpPr>
          <p:nvPr/>
        </p:nvGrpSpPr>
        <p:grpSpPr bwMode="auto">
          <a:xfrm>
            <a:off x="9866313" y="11163300"/>
            <a:ext cx="395287" cy="393700"/>
            <a:chOff x="-1" y="0"/>
            <a:chExt cx="393702" cy="393701"/>
          </a:xfrm>
        </p:grpSpPr>
        <p:sp>
          <p:nvSpPr>
            <p:cNvPr id="46095"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6096"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097" name="AutoShape 17"/>
          <p:cNvSpPr>
            <a:spLocks/>
          </p:cNvSpPr>
          <p:nvPr/>
        </p:nvSpPr>
        <p:spPr bwMode="auto">
          <a:xfrm>
            <a:off x="10502900" y="110998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46090" name="Group 18"/>
          <p:cNvGrpSpPr>
            <a:grpSpLocks/>
          </p:cNvGrpSpPr>
          <p:nvPr/>
        </p:nvGrpSpPr>
        <p:grpSpPr bwMode="auto">
          <a:xfrm>
            <a:off x="5972175" y="4583113"/>
            <a:ext cx="3190875" cy="6694487"/>
            <a:chOff x="-1" y="0"/>
            <a:chExt cx="3191235" cy="6693609"/>
          </a:xfrm>
        </p:grpSpPr>
        <p:grpSp>
          <p:nvGrpSpPr>
            <p:cNvPr id="46104" name="Group 19"/>
            <p:cNvGrpSpPr>
              <a:grpSpLocks/>
            </p:cNvGrpSpPr>
            <p:nvPr/>
          </p:nvGrpSpPr>
          <p:grpSpPr bwMode="auto">
            <a:xfrm>
              <a:off x="-1" y="0"/>
              <a:ext cx="3191235" cy="6693609"/>
              <a:chOff x="-1" y="0"/>
              <a:chExt cx="3191235" cy="6693609"/>
            </a:xfrm>
          </p:grpSpPr>
          <p:pic>
            <p:nvPicPr>
              <p:cNvPr id="46100" name="Picture 20"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191235" cy="669360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1" name="AutoShape 21"/>
              <p:cNvSpPr>
                <a:spLocks/>
              </p:cNvSpPr>
              <p:nvPr/>
            </p:nvSpPr>
            <p:spPr bwMode="auto">
              <a:xfrm>
                <a:off x="265142" y="971423"/>
                <a:ext cx="2695879" cy="4766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03" name="AutoShape 23"/>
            <p:cNvSpPr>
              <a:spLocks/>
            </p:cNvSpPr>
            <p:nvPr/>
          </p:nvSpPr>
          <p:spPr bwMode="auto">
            <a:xfrm>
              <a:off x="978009" y="3449185"/>
              <a:ext cx="1908390" cy="20428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6091" name="Group 24"/>
          <p:cNvGrpSpPr>
            <a:grpSpLocks/>
          </p:cNvGrpSpPr>
          <p:nvPr/>
        </p:nvGrpSpPr>
        <p:grpSpPr bwMode="auto">
          <a:xfrm>
            <a:off x="1014413" y="4570413"/>
            <a:ext cx="3192462" cy="6694487"/>
            <a:chOff x="-1" y="0"/>
            <a:chExt cx="3191235" cy="6693609"/>
          </a:xfrm>
        </p:grpSpPr>
        <p:grpSp>
          <p:nvGrpSpPr>
            <p:cNvPr id="46099" name="Group 25"/>
            <p:cNvGrpSpPr>
              <a:grpSpLocks/>
            </p:cNvGrpSpPr>
            <p:nvPr/>
          </p:nvGrpSpPr>
          <p:grpSpPr bwMode="auto">
            <a:xfrm>
              <a:off x="-1" y="0"/>
              <a:ext cx="3191235" cy="6693609"/>
              <a:chOff x="-1" y="0"/>
              <a:chExt cx="3191235" cy="6693609"/>
            </a:xfrm>
          </p:grpSpPr>
          <p:pic>
            <p:nvPicPr>
              <p:cNvPr id="46106" name="Picture 26"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3191235" cy="669360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07" name="AutoShape 27"/>
              <p:cNvSpPr>
                <a:spLocks/>
              </p:cNvSpPr>
              <p:nvPr/>
            </p:nvSpPr>
            <p:spPr bwMode="auto">
              <a:xfrm>
                <a:off x="265009" y="971423"/>
                <a:ext cx="2694539" cy="4766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09" name="AutoShape 29"/>
            <p:cNvSpPr>
              <a:spLocks/>
            </p:cNvSpPr>
            <p:nvPr/>
          </p:nvSpPr>
          <p:spPr bwMode="auto">
            <a:xfrm>
              <a:off x="418938" y="3449185"/>
              <a:ext cx="2354945" cy="20428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6092" name="Group 30"/>
          <p:cNvGrpSpPr>
            <a:grpSpLocks/>
          </p:cNvGrpSpPr>
          <p:nvPr/>
        </p:nvGrpSpPr>
        <p:grpSpPr bwMode="auto">
          <a:xfrm>
            <a:off x="3392488" y="4035425"/>
            <a:ext cx="3451225" cy="7242175"/>
            <a:chOff x="0" y="-1"/>
            <a:chExt cx="3452150" cy="7240881"/>
          </a:xfrm>
        </p:grpSpPr>
        <p:grpSp>
          <p:nvGrpSpPr>
            <p:cNvPr id="46094" name="Group 31"/>
            <p:cNvGrpSpPr>
              <a:grpSpLocks/>
            </p:cNvGrpSpPr>
            <p:nvPr/>
          </p:nvGrpSpPr>
          <p:grpSpPr bwMode="auto">
            <a:xfrm>
              <a:off x="0" y="-1"/>
              <a:ext cx="3452150" cy="7240881"/>
              <a:chOff x="0" y="-1"/>
              <a:chExt cx="3452150" cy="7240881"/>
            </a:xfrm>
          </p:grpSpPr>
          <p:pic>
            <p:nvPicPr>
              <p:cNvPr id="46112" name="Picture 32"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452150" cy="724088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6113" name="AutoShape 33"/>
              <p:cNvSpPr>
                <a:spLocks/>
              </p:cNvSpPr>
              <p:nvPr/>
            </p:nvSpPr>
            <p:spPr bwMode="auto">
              <a:xfrm>
                <a:off x="287414" y="1050736"/>
                <a:ext cx="2915431" cy="51568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6115" name="AutoShape 35"/>
            <p:cNvSpPr>
              <a:spLocks/>
            </p:cNvSpPr>
            <p:nvPr/>
          </p:nvSpPr>
          <p:spPr bwMode="auto">
            <a:xfrm>
              <a:off x="454147" y="3674405"/>
              <a:ext cx="2559736" cy="23236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sp>
        <p:nvSpPr>
          <p:cNvPr id="46116" name="AutoShape 36"/>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38</a:t>
            </a:r>
            <a:endParaRPr lang="en-US">
              <a:cs typeface="Gill Sans" charset="0"/>
            </a:endParaRPr>
          </a:p>
        </p:txBody>
      </p:sp>
      <p:sp>
        <p:nvSpPr>
          <p:cNvPr id="3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6" name="Picture Placeholder 5"/>
          <p:cNvSpPr>
            <a:spLocks noGrp="1"/>
          </p:cNvSpPr>
          <p:nvPr>
            <p:ph type="pic" sz="quarter" idx="10"/>
          </p:nvPr>
        </p:nvSpPr>
        <p:spPr>
          <a:xfrm>
            <a:off x="1279524" y="5529263"/>
            <a:ext cx="2118143" cy="4757737"/>
          </a:xfrm>
        </p:spPr>
      </p:sp>
      <p:sp>
        <p:nvSpPr>
          <p:cNvPr id="8" name="Picture Placeholder 7"/>
          <p:cNvSpPr>
            <a:spLocks noGrp="1"/>
          </p:cNvSpPr>
          <p:nvPr>
            <p:ph type="pic" sz="quarter" idx="12"/>
          </p:nvPr>
        </p:nvSpPr>
        <p:spPr>
          <a:xfrm>
            <a:off x="6809874" y="5577806"/>
            <a:ext cx="2146802" cy="4772693"/>
          </a:xfrm>
        </p:spPr>
      </p:sp>
      <p:sp>
        <p:nvSpPr>
          <p:cNvPr id="9" name="Picture Placeholder 8"/>
          <p:cNvSpPr>
            <a:spLocks noGrp="1"/>
          </p:cNvSpPr>
          <p:nvPr>
            <p:ph type="pic" sz="quarter" idx="13"/>
          </p:nvPr>
        </p:nvSpPr>
        <p:spPr>
          <a:xfrm>
            <a:off x="3705726" y="5086350"/>
            <a:ext cx="2888749" cy="5200649"/>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1"/>
          <p:cNvGrpSpPr>
            <a:grpSpLocks/>
          </p:cNvGrpSpPr>
          <p:nvPr/>
        </p:nvGrpSpPr>
        <p:grpSpPr bwMode="auto">
          <a:xfrm>
            <a:off x="1019175" y="723900"/>
            <a:ext cx="15516225" cy="1306513"/>
            <a:chOff x="0" y="0"/>
            <a:chExt cx="5471505" cy="1308100"/>
          </a:xfrm>
        </p:grpSpPr>
        <p:sp>
          <p:nvSpPr>
            <p:cNvPr id="2" name="AutoShape 2"/>
            <p:cNvSpPr>
              <a:spLocks/>
            </p:cNvSpPr>
            <p:nvPr/>
          </p:nvSpPr>
          <p:spPr bwMode="auto">
            <a:xfrm>
              <a:off x="0" y="0"/>
              <a:ext cx="233493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7107" name="AutoShape 3"/>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grpSp>
        <p:nvGrpSpPr>
          <p:cNvPr id="47106" name="Group 4"/>
          <p:cNvGrpSpPr>
            <a:grpSpLocks/>
          </p:cNvGrpSpPr>
          <p:nvPr/>
        </p:nvGrpSpPr>
        <p:grpSpPr bwMode="auto">
          <a:xfrm>
            <a:off x="8728075" y="3298825"/>
            <a:ext cx="11782425" cy="9764713"/>
            <a:chOff x="-1" y="0"/>
            <a:chExt cx="11782641" cy="9764862"/>
          </a:xfrm>
        </p:grpSpPr>
        <p:pic>
          <p:nvPicPr>
            <p:cNvPr id="47109" name="Picture 5"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782641" cy="97648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 name="AutoShape 6"/>
            <p:cNvSpPr>
              <a:spLocks/>
            </p:cNvSpPr>
            <p:nvPr/>
          </p:nvSpPr>
          <p:spPr bwMode="auto">
            <a:xfrm>
              <a:off x="446095" y="463557"/>
              <a:ext cx="10866636" cy="64866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7113" name="AutoShape 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39</a:t>
            </a:r>
            <a:endParaRPr lang="en-US">
              <a:cs typeface="Gill Sans" charset="0"/>
            </a:endParaRPr>
          </a:p>
        </p:txBody>
      </p:sp>
      <p:sp>
        <p:nvSpPr>
          <p:cNvPr id="47114" name="AutoShape 10"/>
          <p:cNvSpPr>
            <a:spLocks/>
          </p:cNvSpPr>
          <p:nvPr/>
        </p:nvSpPr>
        <p:spPr bwMode="auto">
          <a:xfrm>
            <a:off x="1017588"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7115" name="AutoShape 11"/>
          <p:cNvSpPr>
            <a:spLocks/>
          </p:cNvSpPr>
          <p:nvPr/>
        </p:nvSpPr>
        <p:spPr bwMode="auto">
          <a:xfrm>
            <a:off x="1016000" y="4495800"/>
            <a:ext cx="6184900" cy="288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D6D6D6"/>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47110" name="Group 12"/>
          <p:cNvGrpSpPr>
            <a:grpSpLocks/>
          </p:cNvGrpSpPr>
          <p:nvPr/>
        </p:nvGrpSpPr>
        <p:grpSpPr bwMode="auto">
          <a:xfrm>
            <a:off x="7224713" y="4962525"/>
            <a:ext cx="582612" cy="2317750"/>
            <a:chOff x="-1" y="-1"/>
            <a:chExt cx="581393" cy="2317222"/>
          </a:xfrm>
        </p:grpSpPr>
        <p:sp>
          <p:nvSpPr>
            <p:cNvPr id="47117" name="AutoShape 13"/>
            <p:cNvSpPr>
              <a:spLocks/>
            </p:cNvSpPr>
            <p:nvPr/>
          </p:nvSpPr>
          <p:spPr bwMode="auto">
            <a:xfrm>
              <a:off x="4751" y="-1"/>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7118" name="AutoShape 14"/>
            <p:cNvSpPr>
              <a:spLocks/>
            </p:cNvSpPr>
            <p:nvPr/>
          </p:nvSpPr>
          <p:spPr bwMode="auto">
            <a:xfrm rot="10800000" flipH="1">
              <a:off x="-1" y="1145913"/>
              <a:ext cx="576641" cy="1171308"/>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grpSp>
      <p:sp>
        <p:nvSpPr>
          <p:cNvPr id="1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1"/>
          </p:nvPr>
        </p:nvSpPr>
        <p:spPr>
          <a:xfrm>
            <a:off x="9174163" y="3762374"/>
            <a:ext cx="9113838" cy="648652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Group 2"/>
          <p:cNvGrpSpPr>
            <a:grpSpLocks/>
          </p:cNvGrpSpPr>
          <p:nvPr/>
        </p:nvGrpSpPr>
        <p:grpSpPr bwMode="auto">
          <a:xfrm>
            <a:off x="1019175" y="723900"/>
            <a:ext cx="13916025" cy="1306513"/>
            <a:chOff x="0" y="0"/>
            <a:chExt cx="5471505" cy="1308100"/>
          </a:xfrm>
        </p:grpSpPr>
        <p:sp>
          <p:nvSpPr>
            <p:cNvPr id="11267" name="AutoShape 3"/>
            <p:cNvSpPr>
              <a:spLocks/>
            </p:cNvSpPr>
            <p:nvPr/>
          </p:nvSpPr>
          <p:spPr bwMode="auto">
            <a:xfrm>
              <a:off x="0" y="0"/>
              <a:ext cx="4632616"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Greetings from us</a:t>
              </a:r>
              <a:endParaRPr lang="en-US">
                <a:cs typeface="Gill Sans" charset="0"/>
              </a:endParaRPr>
            </a:p>
          </p:txBody>
        </p:sp>
        <p:sp>
          <p:nvSpPr>
            <p:cNvPr id="11268" name="AutoShape 4"/>
            <p:cNvSpPr>
              <a:spLocks/>
            </p:cNvSpPr>
            <p:nvPr/>
          </p:nvSpPr>
          <p:spPr bwMode="auto">
            <a:xfrm>
              <a:off x="8114" y="685044"/>
              <a:ext cx="5463391"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11269" name="AutoShape 5"/>
          <p:cNvSpPr>
            <a:spLocks/>
          </p:cNvSpPr>
          <p:nvPr/>
        </p:nvSpPr>
        <p:spPr bwMode="auto">
          <a:xfrm>
            <a:off x="9123363" y="5607050"/>
            <a:ext cx="8394700" cy="5359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numCol="2"/>
          <a:lstStyle/>
          <a:p>
            <a:pPr algn="l">
              <a:defRPr/>
            </a:pPr>
            <a:r>
              <a:rPr lang="en-US" sz="2400" dirty="0" err="1">
                <a:solidFill>
                  <a:srgbClr val="D6D6D6"/>
                </a:solidFill>
                <a:latin typeface="Open Sans" charset="0"/>
                <a:cs typeface="Open Sans" charset="0"/>
                <a:sym typeface="Open Sans" charset="0"/>
              </a:rPr>
              <a:t>Morbi</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bibendum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sed</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Pellentesque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ornare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venenatis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aero,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Aeneanquam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Pellen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porta</a:t>
            </a:r>
            <a:r>
              <a:rPr lang="en-US" sz="2400" dirty="0">
                <a:solidFill>
                  <a:srgbClr val="D6D6D6"/>
                </a:solidFill>
                <a:latin typeface="Open Sans" charset="0"/>
                <a:cs typeface="Open Sans" charset="0"/>
                <a:sym typeface="Open Sans" charset="0"/>
              </a:rPr>
              <a:t> ac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ac,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t>
            </a:r>
            <a:r>
              <a:rPr lang="en-US" sz="2400" dirty="0" err="1">
                <a:solidFill>
                  <a:srgbClr val="D6D6D6"/>
                </a:solidFill>
                <a:latin typeface="Open Sans" charset="0"/>
                <a:cs typeface="Open Sans" charset="0"/>
                <a:sym typeface="Open Sans" charset="0"/>
              </a:rPr>
              <a:t>eros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ut</a:t>
            </a:r>
            <a:r>
              <a:rPr lang="en-US" sz="2400" dirty="0">
                <a:solidFill>
                  <a:srgbClr val="D6D6D6"/>
                </a:solidFill>
                <a:latin typeface="Open Sans" charset="0"/>
                <a:cs typeface="Open Sans" charset="0"/>
                <a:sym typeface="Open Sans" charset="0"/>
              </a:rPr>
              <a:t> id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id ligula </a:t>
            </a:r>
            <a:r>
              <a:rPr lang="en-US" sz="2400" dirty="0" err="1">
                <a:solidFill>
                  <a:srgbClr val="D6D6D6"/>
                </a:solidFill>
                <a:latin typeface="Open Sans" charset="0"/>
                <a:cs typeface="Open Sans" charset="0"/>
                <a:sym typeface="Open Sans" charset="0"/>
              </a:rPr>
              <a:t>porta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felis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euismod</a:t>
            </a:r>
            <a:r>
              <a:rPr lang="en-US" sz="2400" dirty="0">
                <a:solidFill>
                  <a:srgbClr val="D6D6D6"/>
                </a:solidFill>
                <a:latin typeface="Open Sans" charset="0"/>
                <a:cs typeface="Open Sans" charset="0"/>
                <a:sym typeface="Open Sans" charset="0"/>
              </a:rPr>
              <a:t> semper. </a:t>
            </a:r>
            <a:r>
              <a:rPr lang="en-US" sz="2400" dirty="0" err="1">
                <a:solidFill>
                  <a:srgbClr val="D6D6D6"/>
                </a:solidFill>
                <a:latin typeface="Open Sans" charset="0"/>
                <a:cs typeface="Open Sans" charset="0"/>
                <a:sym typeface="Open Sans" charset="0"/>
              </a:rPr>
              <a:t>Aenean</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lacinia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bibendum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sed</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consectetur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Morbi</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leo</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risus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quam </a:t>
            </a:r>
            <a:r>
              <a:rPr lang="en-US" sz="2400" dirty="0" err="1">
                <a:solidFill>
                  <a:srgbClr val="D6D6D6"/>
                </a:solidFill>
                <a:latin typeface="Open Sans" charset="0"/>
                <a:cs typeface="Open Sans" charset="0"/>
                <a:sym typeface="Open Sans" charset="0"/>
              </a:rPr>
              <a:t>venenatis</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vestibulum</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Morbctetur</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Nulla</a:t>
            </a:r>
            <a:r>
              <a:rPr lang="en-US" sz="2400" dirty="0">
                <a:solidFill>
                  <a:srgbClr val="D6D6D6"/>
                </a:solidFill>
                <a:latin typeface="Open Sans" charset="0"/>
                <a:cs typeface="Open Sans" charset="0"/>
                <a:sym typeface="Open Sans" charset="0"/>
              </a:rPr>
              <a:t> vitae </a:t>
            </a:r>
            <a:r>
              <a:rPr lang="en-US" sz="2400" dirty="0" err="1">
                <a:solidFill>
                  <a:srgbClr val="D6D6D6"/>
                </a:solidFill>
                <a:latin typeface="Open Sans" charset="0"/>
                <a:cs typeface="Open Sans" charset="0"/>
                <a:sym typeface="Open Sans" charset="0"/>
              </a:rPr>
              <a:t>elit</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libero</a:t>
            </a:r>
            <a:r>
              <a:rPr lang="en-US" sz="2400" dirty="0">
                <a:solidFill>
                  <a:srgbClr val="D6D6D6"/>
                </a:solidFill>
                <a:latin typeface="Open Sans" charset="0"/>
                <a:cs typeface="Open Sans" charset="0"/>
                <a:sym typeface="Open Sans" charset="0"/>
              </a:rPr>
              <a:t>, aero, a </a:t>
            </a:r>
            <a:r>
              <a:rPr lang="en-US" sz="2400" dirty="0" err="1">
                <a:solidFill>
                  <a:srgbClr val="D6D6D6"/>
                </a:solidFill>
                <a:latin typeface="Open Sans" charset="0"/>
                <a:cs typeface="Open Sans" charset="0"/>
                <a:sym typeface="Open Sans" charset="0"/>
              </a:rPr>
              <a:t>pharetra</a:t>
            </a:r>
            <a:r>
              <a:rPr lang="en-US" sz="2400" dirty="0">
                <a:solidFill>
                  <a:srgbClr val="D6D6D6"/>
                </a:solidFill>
                <a:latin typeface="Open Sans" charset="0"/>
                <a:cs typeface="Open Sans" charset="0"/>
                <a:sym typeface="Open Sans" charset="0"/>
              </a:rPr>
              <a:t> </a:t>
            </a:r>
            <a:r>
              <a:rPr lang="en-US" sz="2400" dirty="0" err="1">
                <a:solidFill>
                  <a:srgbClr val="D6D6D6"/>
                </a:solidFill>
                <a:latin typeface="Open Sans" charset="0"/>
                <a:cs typeface="Open Sans" charset="0"/>
                <a:sym typeface="Open Sans" charset="0"/>
              </a:rPr>
              <a:t>augue</a:t>
            </a:r>
            <a:r>
              <a:rPr lang="en-US" sz="2400" dirty="0">
                <a:solidFill>
                  <a:srgbClr val="D6D6D6"/>
                </a:solidFill>
                <a:latin typeface="Open Sans" charset="0"/>
                <a:cs typeface="Open Sans" charset="0"/>
                <a:sym typeface="Open Sans" charset="0"/>
              </a:rPr>
              <a:t>. </a:t>
            </a:r>
            <a:endParaRPr lang="en-US" dirty="0">
              <a:cs typeface="Gill Sans" charset="0"/>
            </a:endParaRPr>
          </a:p>
        </p:txBody>
      </p:sp>
      <p:sp>
        <p:nvSpPr>
          <p:cNvPr id="11271" name="AutoShape 7"/>
          <p:cNvSpPr>
            <a:spLocks/>
          </p:cNvSpPr>
          <p:nvPr/>
        </p:nvSpPr>
        <p:spPr bwMode="auto">
          <a:xfrm>
            <a:off x="8763000" y="3333750"/>
            <a:ext cx="95250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defRPr/>
            </a:pPr>
            <a:r>
              <a:rPr lang="en-US" sz="4500" dirty="0">
                <a:solidFill>
                  <a:srgbClr val="D6D6D6"/>
                </a:solidFill>
                <a:latin typeface="Open Sans" charset="0"/>
                <a:cs typeface="Open Sans" charset="0"/>
                <a:sym typeface="Open Sans" charset="0"/>
              </a:rPr>
              <a:t>What we </a:t>
            </a:r>
            <a:r>
              <a:rPr lang="en-US" sz="4500" i="1" dirty="0">
                <a:solidFill>
                  <a:srgbClr val="D6D6D6"/>
                </a:solidFill>
                <a:latin typeface="Open Sans" charset="0"/>
                <a:cs typeface="Open Sans" charset="0"/>
                <a:sym typeface="Open Sans" charset="0"/>
              </a:rPr>
              <a:t>see</a:t>
            </a:r>
            <a:r>
              <a:rPr lang="en-US" sz="4500" dirty="0">
                <a:solidFill>
                  <a:srgbClr val="D6D6D6"/>
                </a:solidFill>
                <a:latin typeface="Open Sans" charset="0"/>
                <a:cs typeface="Open Sans" charset="0"/>
                <a:sym typeface="Open Sans" charset="0"/>
              </a:rPr>
              <a:t> is only </a:t>
            </a:r>
            <a:r>
              <a:rPr lang="en-US" sz="4500" b="1" dirty="0">
                <a:solidFill>
                  <a:srgbClr val="D6D6D6"/>
                </a:solidFill>
                <a:latin typeface="Open Sans" charset="0"/>
                <a:cs typeface="Open Sans" charset="0"/>
                <a:sym typeface="Open Sans" charset="0"/>
              </a:rPr>
              <a:t>a </a:t>
            </a:r>
            <a:r>
              <a:rPr lang="en-US" sz="4500" b="1" dirty="0">
                <a:solidFill>
                  <a:srgbClr val="46A2DE"/>
                </a:solidFill>
                <a:latin typeface="Open Sans" charset="0"/>
                <a:cs typeface="Open Sans" charset="0"/>
                <a:sym typeface="Open Sans" charset="0"/>
              </a:rPr>
              <a:t>perception</a:t>
            </a:r>
            <a:r>
              <a:rPr lang="en-US" sz="4500" dirty="0">
                <a:solidFill>
                  <a:srgbClr val="D6D6D6"/>
                </a:solidFill>
                <a:latin typeface="Open Sans" charset="0"/>
                <a:cs typeface="Open Sans" charset="0"/>
                <a:sym typeface="Open Sans" charset="0"/>
              </a:rPr>
              <a:t>. What we </a:t>
            </a:r>
            <a:r>
              <a:rPr lang="en-US" sz="4500" i="1" dirty="0">
                <a:solidFill>
                  <a:srgbClr val="D6D6D6"/>
                </a:solidFill>
                <a:latin typeface="Open Sans" charset="0"/>
                <a:cs typeface="Open Sans" charset="0"/>
                <a:sym typeface="Open Sans" charset="0"/>
              </a:rPr>
              <a:t>hear</a:t>
            </a:r>
            <a:r>
              <a:rPr lang="en-US" sz="4500" dirty="0">
                <a:solidFill>
                  <a:srgbClr val="D6D6D6"/>
                </a:solidFill>
                <a:latin typeface="Open Sans" charset="0"/>
                <a:cs typeface="Open Sans" charset="0"/>
                <a:sym typeface="Open Sans" charset="0"/>
              </a:rPr>
              <a:t> is only </a:t>
            </a:r>
            <a:r>
              <a:rPr lang="en-US" sz="4500" b="1" dirty="0">
                <a:solidFill>
                  <a:srgbClr val="1ED2AE"/>
                </a:solidFill>
                <a:latin typeface="Open Sans" charset="0"/>
                <a:cs typeface="Open Sans" charset="0"/>
                <a:sym typeface="Open Sans" charset="0"/>
              </a:rPr>
              <a:t>an opinion</a:t>
            </a:r>
            <a:r>
              <a:rPr lang="en-US" sz="4500" dirty="0">
                <a:solidFill>
                  <a:srgbClr val="D6D6D6"/>
                </a:solidFill>
                <a:latin typeface="Open Sans" charset="0"/>
                <a:cs typeface="Open Sans" charset="0"/>
                <a:sym typeface="Open Sans" charset="0"/>
              </a:rPr>
              <a:t>.</a:t>
            </a:r>
            <a:endParaRPr lang="en-US" dirty="0">
              <a:cs typeface="Gill Sans" charset="0"/>
            </a:endParaRPr>
          </a:p>
        </p:txBody>
      </p:sp>
      <p:sp>
        <p:nvSpPr>
          <p:cNvPr id="11272" name="AutoShape 8"/>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04</a:t>
            </a:r>
            <a:endParaRPr lang="en-US">
              <a:cs typeface="Gill Sans" charset="0"/>
            </a:endParaRPr>
          </a:p>
        </p:txBody>
      </p:sp>
      <p:sp>
        <p:nvSpPr>
          <p:cNvPr id="2" name="Rectangle 9"/>
          <p:cNvSpPr>
            <a:spLocks noChangeArrowheads="1"/>
          </p:cNvSpPr>
          <p:nvPr/>
        </p:nvSpPr>
        <p:spPr bwMode="auto">
          <a:xfrm>
            <a:off x="914400" y="3276600"/>
            <a:ext cx="7467600" cy="7543800"/>
          </a:xfrm>
          <a:prstGeom prst="rect">
            <a:avLst/>
          </a:prstGeom>
          <a:solidFill>
            <a:srgbClr val="A1A7AC"/>
          </a:solidFill>
          <a:ln>
            <a:noFill/>
          </a:ln>
          <a:extLst>
            <a:ext uri="{91240B29-F687-4f45-9708-019B960494DF}">
              <a14:hiddenLine xmlns="" xmlns:a14="http://schemas.microsoft.com/office/drawing/2010/main" w="12700">
                <a:solidFill>
                  <a:srgbClr val="000000"/>
                </a:solidFill>
                <a:miter lim="0"/>
                <a:headEnd/>
                <a:tailEnd/>
              </a14:hiddenLine>
            </a:ext>
          </a:extLst>
        </p:spPr>
        <p:txBody>
          <a:bodyPr lIns="38100" tIns="38100" rIns="38100" bIns="38100" anchor="ctr"/>
          <a:lstStyle/>
          <a:p>
            <a:pPr marL="800100" indent="-457200"/>
            <a:endParaRPr lang="en-US">
              <a:cs typeface="Gill Sans" charset="0"/>
            </a:endParaRPr>
          </a:p>
        </p:txBody>
      </p:sp>
      <p:sp>
        <p:nvSpPr>
          <p:cNvPr id="3" name="Picture Placeholder 2"/>
          <p:cNvSpPr>
            <a:spLocks noGrp="1"/>
          </p:cNvSpPr>
          <p:nvPr>
            <p:ph type="pic" sz="quarter" idx="10"/>
          </p:nvPr>
        </p:nvSpPr>
        <p:spPr>
          <a:xfrm>
            <a:off x="914400" y="3276600"/>
            <a:ext cx="7467600" cy="7543800"/>
          </a:xfrm>
        </p:spPr>
      </p:sp>
      <p:sp>
        <p:nvSpPr>
          <p:cNvPr id="1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29" name="Group 1"/>
          <p:cNvGrpSpPr>
            <a:grpSpLocks/>
          </p:cNvGrpSpPr>
          <p:nvPr/>
        </p:nvGrpSpPr>
        <p:grpSpPr bwMode="auto">
          <a:xfrm>
            <a:off x="1046163" y="4545013"/>
            <a:ext cx="8118475" cy="6729412"/>
            <a:chOff x="0" y="0"/>
            <a:chExt cx="8119089" cy="6728694"/>
          </a:xfrm>
        </p:grpSpPr>
        <p:grpSp>
          <p:nvGrpSpPr>
            <p:cNvPr id="2" name="Group 2"/>
            <p:cNvGrpSpPr>
              <a:grpSpLocks/>
            </p:cNvGrpSpPr>
            <p:nvPr/>
          </p:nvGrpSpPr>
          <p:grpSpPr bwMode="auto">
            <a:xfrm>
              <a:off x="0" y="0"/>
              <a:ext cx="8119089" cy="6728694"/>
              <a:chOff x="0" y="0"/>
              <a:chExt cx="8119089" cy="6728694"/>
            </a:xfrm>
          </p:grpSpPr>
          <p:pic>
            <p:nvPicPr>
              <p:cNvPr id="48131" name="Picture 3"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119089" cy="672869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48132" name="AutoShape 4"/>
              <p:cNvSpPr>
                <a:spLocks/>
              </p:cNvSpPr>
              <p:nvPr/>
            </p:nvSpPr>
            <p:spPr bwMode="auto">
              <a:xfrm>
                <a:off x="307998" y="319053"/>
                <a:ext cx="7444350" cy="44715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8134" name="AutoShape 6"/>
            <p:cNvSpPr>
              <a:spLocks/>
            </p:cNvSpPr>
            <p:nvPr/>
          </p:nvSpPr>
          <p:spPr bwMode="auto">
            <a:xfrm>
              <a:off x="796985" y="782553"/>
              <a:ext cx="4483439" cy="34730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defRPr/>
              </a:pPr>
              <a:endParaRPr lang="en-US" dirty="0">
                <a:cs typeface="Gill Sans" charset="0"/>
              </a:endParaRPr>
            </a:p>
          </p:txBody>
        </p:sp>
      </p:grpSp>
      <p:grpSp>
        <p:nvGrpSpPr>
          <p:cNvPr id="48130" name="Group 7"/>
          <p:cNvGrpSpPr>
            <a:grpSpLocks/>
          </p:cNvGrpSpPr>
          <p:nvPr/>
        </p:nvGrpSpPr>
        <p:grpSpPr bwMode="auto">
          <a:xfrm>
            <a:off x="1019175" y="723900"/>
            <a:ext cx="15592425" cy="1306513"/>
            <a:chOff x="0" y="0"/>
            <a:chExt cx="5471505" cy="1308100"/>
          </a:xfrm>
        </p:grpSpPr>
        <p:sp>
          <p:nvSpPr>
            <p:cNvPr id="3" name="AutoShape 8"/>
            <p:cNvSpPr>
              <a:spLocks/>
            </p:cNvSpPr>
            <p:nvPr/>
          </p:nvSpPr>
          <p:spPr bwMode="auto">
            <a:xfrm>
              <a:off x="0" y="0"/>
              <a:ext cx="233466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 name="AutoShape 9"/>
            <p:cNvSpPr>
              <a:spLocks/>
            </p:cNvSpPr>
            <p:nvPr/>
          </p:nvSpPr>
          <p:spPr bwMode="auto">
            <a:xfrm>
              <a:off x="8356" y="685044"/>
              <a:ext cx="546314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8138" name="AutoShape 10"/>
          <p:cNvSpPr>
            <a:spLocks/>
          </p:cNvSpPr>
          <p:nvPr/>
        </p:nvSpPr>
        <p:spPr bwMode="auto">
          <a:xfrm>
            <a:off x="9855200" y="39624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D6D6D6"/>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D6D6D6"/>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48139" name="AutoShape 11"/>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8140" name="AutoShape 12"/>
          <p:cNvSpPr>
            <a:spLocks/>
          </p:cNvSpPr>
          <p:nvPr/>
        </p:nvSpPr>
        <p:spPr bwMode="auto">
          <a:xfrm>
            <a:off x="10502900" y="90741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sp>
        <p:nvSpPr>
          <p:cNvPr id="48141" name="AutoShape 13"/>
          <p:cNvSpPr>
            <a:spLocks/>
          </p:cNvSpPr>
          <p:nvPr/>
        </p:nvSpPr>
        <p:spPr bwMode="auto">
          <a:xfrm>
            <a:off x="10502900" y="98806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sp>
        <p:nvSpPr>
          <p:cNvPr id="48142" name="AutoShape 14"/>
          <p:cNvSpPr>
            <a:spLocks/>
          </p:cNvSpPr>
          <p:nvPr/>
        </p:nvSpPr>
        <p:spPr bwMode="auto">
          <a:xfrm>
            <a:off x="10502900" y="106934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48136" name="Group 15"/>
          <p:cNvGrpSpPr>
            <a:grpSpLocks/>
          </p:cNvGrpSpPr>
          <p:nvPr/>
        </p:nvGrpSpPr>
        <p:grpSpPr bwMode="auto">
          <a:xfrm>
            <a:off x="9866313" y="9144000"/>
            <a:ext cx="395287" cy="393700"/>
            <a:chOff x="-1" y="0"/>
            <a:chExt cx="393702" cy="393701"/>
          </a:xfrm>
        </p:grpSpPr>
        <p:sp>
          <p:nvSpPr>
            <p:cNvPr id="48144" name="AutoShape 16"/>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45" name="AutoShape 17"/>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48137" name="Group 18"/>
          <p:cNvGrpSpPr>
            <a:grpSpLocks/>
          </p:cNvGrpSpPr>
          <p:nvPr/>
        </p:nvGrpSpPr>
        <p:grpSpPr bwMode="auto">
          <a:xfrm>
            <a:off x="9866313" y="9944100"/>
            <a:ext cx="395287" cy="393700"/>
            <a:chOff x="-1" y="0"/>
            <a:chExt cx="393702" cy="393701"/>
          </a:xfrm>
        </p:grpSpPr>
        <p:sp>
          <p:nvSpPr>
            <p:cNvPr id="48147" name="AutoShape 19"/>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48" name="AutoShape 20"/>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5" name="Group 21"/>
          <p:cNvGrpSpPr>
            <a:grpSpLocks/>
          </p:cNvGrpSpPr>
          <p:nvPr/>
        </p:nvGrpSpPr>
        <p:grpSpPr bwMode="auto">
          <a:xfrm>
            <a:off x="9866313" y="10756900"/>
            <a:ext cx="395287" cy="393700"/>
            <a:chOff x="-1" y="0"/>
            <a:chExt cx="393702" cy="393701"/>
          </a:xfrm>
        </p:grpSpPr>
        <p:sp>
          <p:nvSpPr>
            <p:cNvPr id="48150" name="AutoShape 22"/>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8151" name="AutoShape 23"/>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48152" name="AutoShape 24"/>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40</a:t>
            </a:r>
            <a:endParaRPr lang="en-US">
              <a:cs typeface="Gill Sans" charset="0"/>
            </a:endParaRPr>
          </a:p>
        </p:txBody>
      </p:sp>
      <p:sp>
        <p:nvSpPr>
          <p:cNvPr id="25"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8" name="Picture Placeholder 7"/>
          <p:cNvSpPr>
            <a:spLocks noGrp="1"/>
          </p:cNvSpPr>
          <p:nvPr>
            <p:ph type="pic" sz="quarter" idx="12"/>
          </p:nvPr>
        </p:nvSpPr>
        <p:spPr>
          <a:xfrm>
            <a:off x="1354137" y="4864100"/>
            <a:ext cx="7443787" cy="4541838"/>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1730375" y="65516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74" name="AutoShape 22"/>
          <p:cNvSpPr>
            <a:spLocks/>
          </p:cNvSpPr>
          <p:nvPr/>
        </p:nvSpPr>
        <p:spPr bwMode="auto">
          <a:xfrm>
            <a:off x="9839325" y="4752975"/>
            <a:ext cx="577850" cy="117157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9175" name="AutoShape 23"/>
          <p:cNvSpPr>
            <a:spLocks/>
          </p:cNvSpPr>
          <p:nvPr/>
        </p:nvSpPr>
        <p:spPr bwMode="auto">
          <a:xfrm rot="10800000" flipH="1">
            <a:off x="9834563" y="5897563"/>
            <a:ext cx="577850" cy="117157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49176" name="AutoShape 24"/>
          <p:cNvSpPr>
            <a:spLocks/>
          </p:cNvSpPr>
          <p:nvPr/>
        </p:nvSpPr>
        <p:spPr bwMode="auto">
          <a:xfrm>
            <a:off x="11201400" y="78041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49177" name="AutoShape 25"/>
          <p:cNvSpPr>
            <a:spLocks/>
          </p:cNvSpPr>
          <p:nvPr/>
        </p:nvSpPr>
        <p:spPr bwMode="auto">
          <a:xfrm>
            <a:off x="11199813" y="4498975"/>
            <a:ext cx="6184900" cy="2874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200">
                <a:solidFill>
                  <a:srgbClr val="D6D6D6"/>
                </a:solidFill>
                <a:latin typeface="Open Sans" charset="0"/>
                <a:cs typeface="Open Sans" charset="0"/>
                <a:sym typeface="Open Sans" charset="0"/>
              </a:rPr>
              <a:t>We Creates Stuff That </a:t>
            </a:r>
            <a:r>
              <a:rPr lang="en-US" sz="6200" b="1">
                <a:solidFill>
                  <a:srgbClr val="46A2DE"/>
                </a:solidFill>
                <a:latin typeface="Open Sans" charset="0"/>
                <a:cs typeface="Open Sans" charset="0"/>
                <a:sym typeface="Open Sans" charset="0"/>
              </a:rPr>
              <a:t>Works</a:t>
            </a:r>
            <a:r>
              <a:rPr lang="en-US" sz="6200">
                <a:solidFill>
                  <a:srgbClr val="D6D6D6"/>
                </a:solidFill>
                <a:latin typeface="Open Sans" charset="0"/>
                <a:cs typeface="Open Sans" charset="0"/>
                <a:sym typeface="Open Sans" charset="0"/>
              </a:rPr>
              <a:t>. Period.</a:t>
            </a:r>
            <a:endParaRPr lang="en-US">
              <a:cs typeface="Gill Sans" charset="0"/>
            </a:endParaRPr>
          </a:p>
        </p:txBody>
      </p:sp>
      <p:grpSp>
        <p:nvGrpSpPr>
          <p:cNvPr id="2" name="Group 26"/>
          <p:cNvGrpSpPr>
            <a:grpSpLocks/>
          </p:cNvGrpSpPr>
          <p:nvPr/>
        </p:nvGrpSpPr>
        <p:grpSpPr bwMode="auto">
          <a:xfrm>
            <a:off x="1019175" y="723900"/>
            <a:ext cx="15516225" cy="1306513"/>
            <a:chOff x="0" y="0"/>
            <a:chExt cx="5471505" cy="1308100"/>
          </a:xfrm>
        </p:grpSpPr>
        <p:sp>
          <p:nvSpPr>
            <p:cNvPr id="49179" name="AutoShape 27"/>
            <p:cNvSpPr>
              <a:spLocks/>
            </p:cNvSpPr>
            <p:nvPr/>
          </p:nvSpPr>
          <p:spPr bwMode="auto">
            <a:xfrm>
              <a:off x="0" y="0"/>
              <a:ext cx="2334934"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49180" name="AutoShape 28"/>
            <p:cNvSpPr>
              <a:spLocks/>
            </p:cNvSpPr>
            <p:nvPr/>
          </p:nvSpPr>
          <p:spPr bwMode="auto">
            <a:xfrm>
              <a:off x="8397" y="685044"/>
              <a:ext cx="5463108"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49181" name="AutoShape 29"/>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41</a:t>
            </a:r>
            <a:endParaRPr lang="en-US">
              <a:cs typeface="Gill Sans" charset="0"/>
            </a:endParaRPr>
          </a:p>
        </p:txBody>
      </p:sp>
      <p:pic>
        <p:nvPicPr>
          <p:cNvPr id="2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400800"/>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705600"/>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5" name="Rectangle 24"/>
          <p:cNvSpPr/>
          <p:nvPr/>
        </p:nvSpPr>
        <p:spPr bwMode="auto">
          <a:xfrm>
            <a:off x="5692775" y="68564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1" name="Picture Placeholder 40"/>
          <p:cNvSpPr>
            <a:spLocks noGrp="1"/>
          </p:cNvSpPr>
          <p:nvPr>
            <p:ph type="pic" sz="quarter" idx="14"/>
          </p:nvPr>
        </p:nvSpPr>
        <p:spPr>
          <a:xfrm>
            <a:off x="1730375" y="7911532"/>
            <a:ext cx="1875322" cy="1780155"/>
          </a:xfrm>
          <a:custGeom>
            <a:avLst/>
            <a:gdLst>
              <a:gd name="connsiteX0" fmla="*/ 0 w 1965694"/>
              <a:gd name="connsiteY0" fmla="*/ 0 h 1980906"/>
              <a:gd name="connsiteX1" fmla="*/ 1965694 w 1965694"/>
              <a:gd name="connsiteY1" fmla="*/ 0 h 1980906"/>
              <a:gd name="connsiteX2" fmla="*/ 1965694 w 1965694"/>
              <a:gd name="connsiteY2" fmla="*/ 1980906 h 1980906"/>
              <a:gd name="connsiteX3" fmla="*/ 0 w 1965694"/>
              <a:gd name="connsiteY3" fmla="*/ 1980906 h 1980906"/>
            </a:gdLst>
            <a:ahLst/>
            <a:cxnLst>
              <a:cxn ang="0">
                <a:pos x="connsiteX0" y="connsiteY0"/>
              </a:cxn>
              <a:cxn ang="0">
                <a:pos x="connsiteX1" y="connsiteY1"/>
              </a:cxn>
              <a:cxn ang="0">
                <a:pos x="connsiteX2" y="connsiteY2"/>
              </a:cxn>
              <a:cxn ang="0">
                <a:pos x="connsiteX3" y="connsiteY3"/>
              </a:cxn>
            </a:cxnLst>
            <a:rect l="l" t="t" r="r" b="b"/>
            <a:pathLst>
              <a:path w="1965694" h="1980906">
                <a:moveTo>
                  <a:pt x="0" y="0"/>
                </a:moveTo>
                <a:lnTo>
                  <a:pt x="1965694" y="0"/>
                </a:lnTo>
                <a:lnTo>
                  <a:pt x="1965694" y="1980906"/>
                </a:lnTo>
                <a:lnTo>
                  <a:pt x="0" y="1980906"/>
                </a:lnTo>
                <a:close/>
              </a:path>
            </a:pathLst>
          </a:custGeom>
        </p:spPr>
      </p:sp>
      <p:sp>
        <p:nvSpPr>
          <p:cNvPr id="14" name="Picture Placeholder 13"/>
          <p:cNvSpPr>
            <a:spLocks noGrp="1"/>
          </p:cNvSpPr>
          <p:nvPr>
            <p:ph type="pic" sz="quarter" idx="15"/>
          </p:nvPr>
        </p:nvSpPr>
        <p:spPr>
          <a:xfrm>
            <a:off x="6441564" y="7941259"/>
            <a:ext cx="2156336" cy="2055230"/>
          </a:xfrm>
        </p:spPr>
      </p:sp>
      <p:pic>
        <p:nvPicPr>
          <p:cNvPr id="2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37730">
            <a:off x="3470275" y="7323138"/>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7" name="Rectangle 26"/>
          <p:cNvSpPr/>
          <p:nvPr/>
        </p:nvSpPr>
        <p:spPr bwMode="auto">
          <a:xfrm rot="537730">
            <a:off x="3697288" y="7473950"/>
            <a:ext cx="2905125" cy="3141663"/>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2" name="Picture Placeholder 11"/>
          <p:cNvSpPr>
            <a:spLocks noGrp="1"/>
          </p:cNvSpPr>
          <p:nvPr>
            <p:ph type="pic" sz="quarter" idx="13"/>
          </p:nvPr>
        </p:nvSpPr>
        <p:spPr/>
      </p:sp>
      <p:pic>
        <p:nvPicPr>
          <p:cNvPr id="28"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61862">
            <a:off x="1363663" y="4806950"/>
            <a:ext cx="3332162"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9" name="Rectangle 28"/>
          <p:cNvSpPr/>
          <p:nvPr/>
        </p:nvSpPr>
        <p:spPr bwMode="auto">
          <a:xfrm rot="961862">
            <a:off x="1608138" y="4960938"/>
            <a:ext cx="2905125" cy="3141662"/>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3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0241173">
            <a:off x="5692775" y="4918075"/>
            <a:ext cx="3333750"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31" name="Rectangle 30"/>
          <p:cNvSpPr/>
          <p:nvPr/>
        </p:nvSpPr>
        <p:spPr bwMode="auto">
          <a:xfrm rot="20241173">
            <a:off x="5845175" y="5081588"/>
            <a:ext cx="2905125" cy="3141662"/>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1" name="Picture Placeholder 10"/>
          <p:cNvSpPr>
            <a:spLocks noGrp="1"/>
          </p:cNvSpPr>
          <p:nvPr>
            <p:ph type="pic" sz="quarter" idx="12"/>
          </p:nvPr>
        </p:nvSpPr>
        <p:spPr/>
      </p:sp>
      <p:sp>
        <p:nvSpPr>
          <p:cNvPr id="10" name="Picture Placeholder 9"/>
          <p:cNvSpPr>
            <a:spLocks noGrp="1"/>
          </p:cNvSpPr>
          <p:nvPr>
            <p:ph type="pic" sz="quarter" idx="11"/>
          </p:nvPr>
        </p:nvSpPr>
        <p:spPr/>
      </p:sp>
      <p:sp>
        <p:nvSpPr>
          <p:cNvPr id="33" name="Rectangle 32"/>
          <p:cNvSpPr/>
          <p:nvPr/>
        </p:nvSpPr>
        <p:spPr bwMode="auto">
          <a:xfrm rot="21182165">
            <a:off x="3678238" y="4456113"/>
            <a:ext cx="2905125" cy="3140075"/>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9" name="Picture Placeholder 8"/>
          <p:cNvSpPr>
            <a:spLocks noGrp="1"/>
          </p:cNvSpPr>
          <p:nvPr>
            <p:ph type="pic" sz="quarter" idx="10"/>
          </p:nvPr>
        </p:nvSpPr>
        <p:spPr/>
      </p:sp>
      <p:pic>
        <p:nvPicPr>
          <p:cNvPr id="3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1182165">
            <a:off x="3517665" y="4307572"/>
            <a:ext cx="3332163" cy="37211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2"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7" name="Group 1"/>
          <p:cNvGrpSpPr>
            <a:grpSpLocks/>
          </p:cNvGrpSpPr>
          <p:nvPr/>
        </p:nvGrpSpPr>
        <p:grpSpPr bwMode="auto">
          <a:xfrm>
            <a:off x="1019175" y="723900"/>
            <a:ext cx="15668625" cy="1306513"/>
            <a:chOff x="0" y="0"/>
            <a:chExt cx="5471505" cy="1308100"/>
          </a:xfrm>
        </p:grpSpPr>
        <p:sp>
          <p:nvSpPr>
            <p:cNvPr id="50178" name="AutoShape 2"/>
            <p:cNvSpPr>
              <a:spLocks/>
            </p:cNvSpPr>
            <p:nvPr/>
          </p:nvSpPr>
          <p:spPr bwMode="auto">
            <a:xfrm>
              <a:off x="0" y="0"/>
              <a:ext cx="2334952"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50179" name="AutoShape 3"/>
            <p:cNvSpPr>
              <a:spLocks/>
            </p:cNvSpPr>
            <p:nvPr/>
          </p:nvSpPr>
          <p:spPr bwMode="auto">
            <a:xfrm>
              <a:off x="8316" y="685044"/>
              <a:ext cx="546318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a:t>
              </a:r>
              <a:r>
                <a:rPr lang="en-US" sz="3000" dirty="0" err="1">
                  <a:solidFill>
                    <a:srgbClr val="D6D6D6"/>
                  </a:solidFill>
                  <a:latin typeface="Open Sans" charset="0"/>
                  <a:cs typeface="Open Sans" charset="0"/>
                  <a:sym typeface="Open Sans" charset="0"/>
                </a:rPr>
                <a:t>lorem</a:t>
              </a:r>
              <a:r>
                <a:rPr lang="en-US" sz="3000" dirty="0">
                  <a:solidFill>
                    <a:srgbClr val="D6D6D6"/>
                  </a:solidFill>
                  <a:latin typeface="Open Sans" charset="0"/>
                  <a:cs typeface="Open Sans" charset="0"/>
                  <a:sym typeface="Open Sans" charset="0"/>
                </a:rPr>
                <a:t> </a:t>
              </a:r>
              <a:r>
                <a:rPr lang="en-US" sz="3000" dirty="0" err="1">
                  <a:solidFill>
                    <a:srgbClr val="D6D6D6"/>
                  </a:solidFill>
                  <a:latin typeface="Open Sans" charset="0"/>
                  <a:cs typeface="Open Sans" charset="0"/>
                  <a:sym typeface="Open Sans" charset="0"/>
                </a:rPr>
                <a:t>ipsum</a:t>
              </a:r>
              <a:r>
                <a:rPr lang="en-US" sz="3000" dirty="0">
                  <a:solidFill>
                    <a:srgbClr val="D6D6D6"/>
                  </a:solidFill>
                  <a:latin typeface="Open Sans" charset="0"/>
                  <a:cs typeface="Open Sans" charset="0"/>
                  <a:sym typeface="Open Sans" charset="0"/>
                </a:rPr>
                <a:t>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sp>
        <p:nvSpPr>
          <p:cNvPr id="50180" name="AutoShape 4"/>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42</a:t>
            </a:r>
            <a:endParaRPr lang="en-US">
              <a:cs typeface="Gill Sans" charset="0"/>
            </a:endParaRPr>
          </a:p>
        </p:txBody>
      </p:sp>
      <p:sp>
        <p:nvSpPr>
          <p:cNvPr id="50181" name="Line 5"/>
          <p:cNvSpPr>
            <a:spLocks noChangeShapeType="1"/>
          </p:cNvSpPr>
          <p:nvPr/>
        </p:nvSpPr>
        <p:spPr bwMode="auto">
          <a:xfrm>
            <a:off x="2139950" y="7148513"/>
            <a:ext cx="15282863" cy="0"/>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50189" name="AutoShape 13"/>
          <p:cNvSpPr>
            <a:spLocks/>
          </p:cNvSpPr>
          <p:nvPr/>
        </p:nvSpPr>
        <p:spPr bwMode="auto">
          <a:xfrm>
            <a:off x="8045450" y="3683000"/>
            <a:ext cx="4559300" cy="3644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000">
                <a:solidFill>
                  <a:srgbClr val="D6D6D6"/>
                </a:solidFill>
                <a:latin typeface="Open Sans" charset="0"/>
                <a:cs typeface="Open Sans" charset="0"/>
                <a:sym typeface="Open Sans" charset="0"/>
              </a:rPr>
              <a:t>We Creates Stuff That </a:t>
            </a:r>
            <a:r>
              <a:rPr lang="en-US" sz="6000" b="1">
                <a:solidFill>
                  <a:srgbClr val="1ED2AE"/>
                </a:solidFill>
                <a:latin typeface="Open Sans" charset="0"/>
                <a:cs typeface="Open Sans" charset="0"/>
                <a:sym typeface="Open Sans" charset="0"/>
              </a:rPr>
              <a:t>Works</a:t>
            </a:r>
            <a:r>
              <a:rPr lang="en-US" sz="6000">
                <a:solidFill>
                  <a:srgbClr val="D6D6D6"/>
                </a:solidFill>
                <a:latin typeface="Open Sans" charset="0"/>
                <a:cs typeface="Open Sans" charset="0"/>
                <a:sym typeface="Open Sans" charset="0"/>
              </a:rPr>
              <a:t>. Period.</a:t>
            </a:r>
            <a:endParaRPr lang="en-US">
              <a:cs typeface="Gill Sans" charset="0"/>
            </a:endParaRPr>
          </a:p>
        </p:txBody>
      </p:sp>
      <p:sp>
        <p:nvSpPr>
          <p:cNvPr id="50190" name="AutoShape 14"/>
          <p:cNvSpPr>
            <a:spLocks/>
          </p:cNvSpPr>
          <p:nvPr/>
        </p:nvSpPr>
        <p:spPr bwMode="auto">
          <a:xfrm>
            <a:off x="12847638" y="4000500"/>
            <a:ext cx="45593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a:t>
            </a:r>
            <a:endParaRPr lang="en-US">
              <a:cs typeface="Gill Sans" charset="0"/>
            </a:endParaRPr>
          </a:p>
        </p:txBody>
      </p:sp>
      <p:sp>
        <p:nvSpPr>
          <p:cNvPr id="50198" name="AutoShape 22"/>
          <p:cNvSpPr>
            <a:spLocks/>
          </p:cNvSpPr>
          <p:nvPr/>
        </p:nvSpPr>
        <p:spPr bwMode="auto">
          <a:xfrm>
            <a:off x="857250" y="7683500"/>
            <a:ext cx="4559300" cy="3644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000">
                <a:solidFill>
                  <a:srgbClr val="D6D6D6"/>
                </a:solidFill>
                <a:latin typeface="Open Sans" charset="0"/>
                <a:cs typeface="Open Sans" charset="0"/>
                <a:sym typeface="Open Sans" charset="0"/>
              </a:rPr>
              <a:t>We Creates Stuff That </a:t>
            </a:r>
            <a:r>
              <a:rPr lang="en-US" sz="6000" b="1">
                <a:solidFill>
                  <a:srgbClr val="46A2DE"/>
                </a:solidFill>
                <a:latin typeface="Open Sans" charset="0"/>
                <a:cs typeface="Open Sans" charset="0"/>
                <a:sym typeface="Open Sans" charset="0"/>
              </a:rPr>
              <a:t>Works</a:t>
            </a:r>
            <a:r>
              <a:rPr lang="en-US" sz="6000">
                <a:solidFill>
                  <a:srgbClr val="D6D6D6"/>
                </a:solidFill>
                <a:latin typeface="Open Sans" charset="0"/>
                <a:cs typeface="Open Sans" charset="0"/>
                <a:sym typeface="Open Sans" charset="0"/>
              </a:rPr>
              <a:t>. Period.</a:t>
            </a:r>
            <a:endParaRPr lang="en-US">
              <a:cs typeface="Gill Sans" charset="0"/>
            </a:endParaRPr>
          </a:p>
        </p:txBody>
      </p:sp>
      <p:sp>
        <p:nvSpPr>
          <p:cNvPr id="50199" name="AutoShape 23"/>
          <p:cNvSpPr>
            <a:spLocks/>
          </p:cNvSpPr>
          <p:nvPr/>
        </p:nvSpPr>
        <p:spPr bwMode="auto">
          <a:xfrm>
            <a:off x="5659438" y="8001000"/>
            <a:ext cx="45593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a:t>
            </a:r>
            <a:endParaRPr lang="en-US">
              <a:cs typeface="Gill Sans" charset="0"/>
            </a:endParaRPr>
          </a:p>
        </p:txBody>
      </p:sp>
      <p:sp>
        <p:nvSpPr>
          <p:cNvPr id="50200" name="Line 24"/>
          <p:cNvSpPr>
            <a:spLocks noChangeShapeType="1"/>
          </p:cNvSpPr>
          <p:nvPr/>
        </p:nvSpPr>
        <p:spPr bwMode="auto">
          <a:xfrm>
            <a:off x="2292350" y="11187113"/>
            <a:ext cx="15282863" cy="0"/>
          </a:xfrm>
          <a:prstGeom prst="line">
            <a:avLst/>
          </a:prstGeom>
          <a:noFill/>
          <a:ln w="25400" cap="flat" cmpd="sng">
            <a:solidFill>
              <a:srgbClr val="AAAAA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pic>
        <p:nvPicPr>
          <p:cNvPr id="2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7607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1"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7544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2" name="Picture 1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28338" y="779938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23" name="Picture 2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282738" y="7793038"/>
            <a:ext cx="3319462" cy="37068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24" name="Rectangle 23"/>
          <p:cNvSpPr/>
          <p:nvPr/>
        </p:nvSpPr>
        <p:spPr bwMode="auto">
          <a:xfrm>
            <a:off x="1211263" y="38862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5" name="Rectangle 24"/>
          <p:cNvSpPr/>
          <p:nvPr/>
        </p:nvSpPr>
        <p:spPr bwMode="auto">
          <a:xfrm>
            <a:off x="4648200" y="38862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 name="Rectangle 25"/>
          <p:cNvSpPr/>
          <p:nvPr/>
        </p:nvSpPr>
        <p:spPr bwMode="auto">
          <a:xfrm>
            <a:off x="11049000" y="79248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7" name="Rectangle 26"/>
          <p:cNvSpPr/>
          <p:nvPr/>
        </p:nvSpPr>
        <p:spPr bwMode="auto">
          <a:xfrm>
            <a:off x="14485938" y="79248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2" name="Picture Placeholder 1"/>
          <p:cNvSpPr>
            <a:spLocks noGrp="1"/>
          </p:cNvSpPr>
          <p:nvPr>
            <p:ph type="pic" sz="quarter" idx="10"/>
          </p:nvPr>
        </p:nvSpPr>
        <p:spPr>
          <a:xfrm>
            <a:off x="4648200" y="3886200"/>
            <a:ext cx="2895600" cy="3149600"/>
          </a:xfrm>
        </p:spPr>
      </p:sp>
      <p:sp>
        <p:nvSpPr>
          <p:cNvPr id="3" name="Picture Placeholder 2"/>
          <p:cNvSpPr>
            <a:spLocks noGrp="1"/>
          </p:cNvSpPr>
          <p:nvPr>
            <p:ph type="pic" sz="quarter" idx="11"/>
          </p:nvPr>
        </p:nvSpPr>
        <p:spPr>
          <a:xfrm>
            <a:off x="1211263" y="3886200"/>
            <a:ext cx="2895600" cy="3149600"/>
          </a:xfrm>
        </p:spPr>
      </p:sp>
      <p:sp>
        <p:nvSpPr>
          <p:cNvPr id="4" name="Picture Placeholder 3"/>
          <p:cNvSpPr>
            <a:spLocks noGrp="1"/>
          </p:cNvSpPr>
          <p:nvPr>
            <p:ph type="pic" sz="quarter" idx="12"/>
          </p:nvPr>
        </p:nvSpPr>
        <p:spPr>
          <a:xfrm>
            <a:off x="14485938" y="7924800"/>
            <a:ext cx="2895600" cy="3121027"/>
          </a:xfrm>
        </p:spPr>
      </p:sp>
      <p:sp>
        <p:nvSpPr>
          <p:cNvPr id="5" name="Picture Placeholder 4"/>
          <p:cNvSpPr>
            <a:spLocks noGrp="1"/>
          </p:cNvSpPr>
          <p:nvPr>
            <p:ph type="pic" sz="quarter" idx="13"/>
          </p:nvPr>
        </p:nvSpPr>
        <p:spPr>
          <a:xfrm>
            <a:off x="11045032" y="7924800"/>
            <a:ext cx="2899568" cy="3121027"/>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1" name="Group 1"/>
          <p:cNvGrpSpPr>
            <a:grpSpLocks/>
          </p:cNvGrpSpPr>
          <p:nvPr/>
        </p:nvGrpSpPr>
        <p:grpSpPr bwMode="auto">
          <a:xfrm>
            <a:off x="1019175" y="723900"/>
            <a:ext cx="15592425" cy="1306513"/>
            <a:chOff x="0" y="0"/>
            <a:chExt cx="5471505" cy="1308100"/>
          </a:xfrm>
        </p:grpSpPr>
        <p:sp>
          <p:nvSpPr>
            <p:cNvPr id="51202" name="AutoShape 2"/>
            <p:cNvSpPr>
              <a:spLocks/>
            </p:cNvSpPr>
            <p:nvPr/>
          </p:nvSpPr>
          <p:spPr bwMode="auto">
            <a:xfrm>
              <a:off x="0" y="0"/>
              <a:ext cx="2334665" cy="7994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Portfolio</a:t>
              </a:r>
              <a:endParaRPr lang="en-US">
                <a:cs typeface="Gill Sans" charset="0"/>
              </a:endParaRPr>
            </a:p>
          </p:txBody>
        </p:sp>
        <p:sp>
          <p:nvSpPr>
            <p:cNvPr id="51203" name="AutoShape 3"/>
            <p:cNvSpPr>
              <a:spLocks/>
            </p:cNvSpPr>
            <p:nvPr/>
          </p:nvSpPr>
          <p:spPr bwMode="auto">
            <a:xfrm>
              <a:off x="8356" y="685044"/>
              <a:ext cx="5463149" cy="6230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The lorem ipsum dolor sit amet</a:t>
              </a:r>
              <a:endParaRPr lang="en-US">
                <a:cs typeface="Gill Sans" charset="0"/>
              </a:endParaRPr>
            </a:p>
          </p:txBody>
        </p:sp>
      </p:grpSp>
      <p:sp>
        <p:nvSpPr>
          <p:cNvPr id="51205" name="AutoShape 5"/>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43</a:t>
            </a:r>
            <a:endParaRPr lang="en-US">
              <a:cs typeface="Gill Sans" charset="0"/>
            </a:endParaRPr>
          </a:p>
        </p:txBody>
      </p:sp>
      <p:sp>
        <p:nvSpPr>
          <p:cNvPr id="51209" name="AutoShape 9"/>
          <p:cNvSpPr>
            <a:spLocks/>
          </p:cNvSpPr>
          <p:nvPr/>
        </p:nvSpPr>
        <p:spPr bwMode="auto">
          <a:xfrm>
            <a:off x="9855200" y="3962400"/>
            <a:ext cx="80518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5500">
                <a:solidFill>
                  <a:srgbClr val="D6D6D6"/>
                </a:solidFill>
                <a:latin typeface="Open Sans" charset="0"/>
                <a:cs typeface="Open Sans" charset="0"/>
                <a:sym typeface="Open Sans" charset="0"/>
              </a:rPr>
              <a:t>Many Peoples Said We Are </a:t>
            </a:r>
            <a:r>
              <a:rPr lang="en-US" sz="5500" b="1">
                <a:solidFill>
                  <a:srgbClr val="42A3E8"/>
                </a:solidFill>
                <a:latin typeface="Open Sans" charset="0"/>
                <a:cs typeface="Open Sans" charset="0"/>
                <a:sym typeface="Open Sans" charset="0"/>
              </a:rPr>
              <a:t>Dreamer</a:t>
            </a:r>
            <a:r>
              <a:rPr lang="en-US" sz="5500">
                <a:solidFill>
                  <a:srgbClr val="D6D6D6"/>
                </a:solidFill>
                <a:latin typeface="Open Sans" charset="0"/>
                <a:cs typeface="Open Sans" charset="0"/>
                <a:sym typeface="Open Sans" charset="0"/>
              </a:rPr>
              <a:t>. But, Yes We are the Only </a:t>
            </a:r>
            <a:r>
              <a:rPr lang="en-US" sz="5500" b="1">
                <a:solidFill>
                  <a:srgbClr val="00CBA1"/>
                </a:solidFill>
                <a:latin typeface="Open Sans" charset="0"/>
                <a:cs typeface="Open Sans" charset="0"/>
                <a:sym typeface="Open Sans" charset="0"/>
              </a:rPr>
              <a:t>One</a:t>
            </a:r>
            <a:r>
              <a:rPr lang="en-US" sz="5500">
                <a:solidFill>
                  <a:srgbClr val="D6D6D6"/>
                </a:solidFill>
                <a:latin typeface="Open Sans" charset="0"/>
                <a:cs typeface="Open Sans" charset="0"/>
                <a:sym typeface="Open Sans" charset="0"/>
              </a:rPr>
              <a:t>.</a:t>
            </a:r>
            <a:endParaRPr lang="en-US">
              <a:cs typeface="Gill Sans" charset="0"/>
            </a:endParaRPr>
          </a:p>
        </p:txBody>
      </p:sp>
      <p:sp>
        <p:nvSpPr>
          <p:cNvPr id="51210" name="AutoShape 10"/>
          <p:cNvSpPr>
            <a:spLocks/>
          </p:cNvSpPr>
          <p:nvPr/>
        </p:nvSpPr>
        <p:spPr bwMode="auto">
          <a:xfrm>
            <a:off x="9856788" y="6915150"/>
            <a:ext cx="75946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a:t>
            </a:r>
            <a:endParaRPr lang="en-US">
              <a:cs typeface="Gill Sans" charset="0"/>
            </a:endParaRPr>
          </a:p>
        </p:txBody>
      </p:sp>
      <p:sp>
        <p:nvSpPr>
          <p:cNvPr id="51211" name="AutoShape 11"/>
          <p:cNvSpPr>
            <a:spLocks/>
          </p:cNvSpPr>
          <p:nvPr/>
        </p:nvSpPr>
        <p:spPr bwMode="auto">
          <a:xfrm>
            <a:off x="10502900" y="9074150"/>
            <a:ext cx="6075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Nullam</a:t>
            </a:r>
            <a:r>
              <a:rPr lang="en-US" sz="2400">
                <a:solidFill>
                  <a:srgbClr val="D6D6D6"/>
                </a:solidFill>
                <a:latin typeface="Open Sans" charset="0"/>
                <a:cs typeface="Open Sans" charset="0"/>
                <a:sym typeface="Open Sans" charset="0"/>
              </a:rPr>
              <a:t> id dolor id nibh ultricies vehicula ut</a:t>
            </a:r>
            <a:endParaRPr lang="en-US">
              <a:cs typeface="Gill Sans" charset="0"/>
            </a:endParaRPr>
          </a:p>
        </p:txBody>
      </p:sp>
      <p:sp>
        <p:nvSpPr>
          <p:cNvPr id="51212" name="AutoShape 12"/>
          <p:cNvSpPr>
            <a:spLocks/>
          </p:cNvSpPr>
          <p:nvPr/>
        </p:nvSpPr>
        <p:spPr bwMode="auto">
          <a:xfrm>
            <a:off x="10502900" y="9880600"/>
            <a:ext cx="5667375"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 Vestibulum id ligula porta felis </a:t>
            </a:r>
            <a:r>
              <a:rPr lang="en-US" sz="2400" b="1">
                <a:solidFill>
                  <a:srgbClr val="D6D6D6"/>
                </a:solidFill>
                <a:latin typeface="Open Sans" charset="0"/>
                <a:cs typeface="Open Sans" charset="0"/>
                <a:sym typeface="Open Sans" charset="0"/>
              </a:rPr>
              <a:t>euismod</a:t>
            </a:r>
            <a:endParaRPr lang="en-US">
              <a:cs typeface="Gill Sans" charset="0"/>
            </a:endParaRPr>
          </a:p>
        </p:txBody>
      </p:sp>
      <p:sp>
        <p:nvSpPr>
          <p:cNvPr id="51213" name="AutoShape 13"/>
          <p:cNvSpPr>
            <a:spLocks/>
          </p:cNvSpPr>
          <p:nvPr/>
        </p:nvSpPr>
        <p:spPr bwMode="auto">
          <a:xfrm>
            <a:off x="10502900" y="10693400"/>
            <a:ext cx="564038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a:t>
            </a:r>
            <a:r>
              <a:rPr lang="en-US" sz="2400" b="1">
                <a:solidFill>
                  <a:srgbClr val="D6D6D6"/>
                </a:solidFill>
                <a:latin typeface="Open Sans" charset="0"/>
                <a:cs typeface="Open Sans" charset="0"/>
                <a:sym typeface="Open Sans" charset="0"/>
              </a:rPr>
              <a:t>dolor</a:t>
            </a:r>
            <a:r>
              <a:rPr lang="en-US" sz="2400">
                <a:solidFill>
                  <a:srgbClr val="D6D6D6"/>
                </a:solidFill>
                <a:latin typeface="Open Sans" charset="0"/>
                <a:cs typeface="Open Sans" charset="0"/>
                <a:sym typeface="Open Sans" charset="0"/>
              </a:rPr>
              <a:t> id nibh ultricies vehicula</a:t>
            </a:r>
            <a:endParaRPr lang="en-US">
              <a:cs typeface="Gill Sans" charset="0"/>
            </a:endParaRPr>
          </a:p>
        </p:txBody>
      </p:sp>
      <p:grpSp>
        <p:nvGrpSpPr>
          <p:cNvPr id="2" name="Group 14"/>
          <p:cNvGrpSpPr>
            <a:grpSpLocks/>
          </p:cNvGrpSpPr>
          <p:nvPr/>
        </p:nvGrpSpPr>
        <p:grpSpPr bwMode="auto">
          <a:xfrm>
            <a:off x="9866313" y="9144000"/>
            <a:ext cx="395287" cy="393700"/>
            <a:chOff x="-1" y="0"/>
            <a:chExt cx="393702" cy="393701"/>
          </a:xfrm>
        </p:grpSpPr>
        <p:sp>
          <p:nvSpPr>
            <p:cNvPr id="51215" name="AutoShape 15"/>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16" name="AutoShape 16"/>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3" name="Group 17"/>
          <p:cNvGrpSpPr>
            <a:grpSpLocks/>
          </p:cNvGrpSpPr>
          <p:nvPr/>
        </p:nvGrpSpPr>
        <p:grpSpPr bwMode="auto">
          <a:xfrm>
            <a:off x="9866313" y="9944100"/>
            <a:ext cx="395287" cy="393700"/>
            <a:chOff x="-1" y="0"/>
            <a:chExt cx="393702" cy="393701"/>
          </a:xfrm>
        </p:grpSpPr>
        <p:sp>
          <p:nvSpPr>
            <p:cNvPr id="51218" name="AutoShape 18"/>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19" name="AutoShape 19"/>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51214" name="Group 20"/>
          <p:cNvGrpSpPr>
            <a:grpSpLocks/>
          </p:cNvGrpSpPr>
          <p:nvPr/>
        </p:nvGrpSpPr>
        <p:grpSpPr bwMode="auto">
          <a:xfrm>
            <a:off x="9866313" y="10756900"/>
            <a:ext cx="395287" cy="393700"/>
            <a:chOff x="-1" y="0"/>
            <a:chExt cx="393702" cy="393701"/>
          </a:xfrm>
        </p:grpSpPr>
        <p:sp>
          <p:nvSpPr>
            <p:cNvPr id="51221" name="AutoShape 21"/>
            <p:cNvSpPr>
              <a:spLocks/>
            </p:cNvSpPr>
            <p:nvPr/>
          </p:nvSpPr>
          <p:spPr bwMode="auto">
            <a:xfrm rot="5400000">
              <a:off x="144411" y="148627"/>
              <a:ext cx="130175" cy="964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51222" name="AutoShape 22"/>
            <p:cNvSpPr>
              <a:spLocks/>
            </p:cNvSpPr>
            <p:nvPr/>
          </p:nvSpPr>
          <p:spPr bwMode="auto">
            <a:xfrm>
              <a:off x="-1" y="0"/>
              <a:ext cx="393702" cy="3937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24" name="Rectangle 23"/>
          <p:cNvSpPr/>
          <p:nvPr/>
        </p:nvSpPr>
        <p:spPr bwMode="auto">
          <a:xfrm>
            <a:off x="10668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5" name="Rectangle 24"/>
          <p:cNvSpPr/>
          <p:nvPr/>
        </p:nvSpPr>
        <p:spPr bwMode="auto">
          <a:xfrm>
            <a:off x="10668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6" name="Rectangle 25"/>
          <p:cNvSpPr/>
          <p:nvPr/>
        </p:nvSpPr>
        <p:spPr bwMode="auto">
          <a:xfrm>
            <a:off x="51816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7" name="Rectangle 26"/>
          <p:cNvSpPr/>
          <p:nvPr/>
        </p:nvSpPr>
        <p:spPr bwMode="auto">
          <a:xfrm>
            <a:off x="51816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AutoShape 5"/>
          <p:cNvSpPr>
            <a:spLocks/>
          </p:cNvSpPr>
          <p:nvPr/>
        </p:nvSpPr>
        <p:spPr bwMode="auto">
          <a:xfrm>
            <a:off x="990600" y="12630150"/>
            <a:ext cx="3962400" cy="438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4" name="Picture Placeholder 3"/>
          <p:cNvSpPr>
            <a:spLocks noGrp="1"/>
          </p:cNvSpPr>
          <p:nvPr>
            <p:ph type="pic" sz="quarter" idx="10"/>
          </p:nvPr>
        </p:nvSpPr>
        <p:spPr>
          <a:xfrm>
            <a:off x="5181600" y="3352800"/>
            <a:ext cx="3962400" cy="4191000"/>
          </a:xfrm>
        </p:spPr>
      </p:sp>
      <p:sp>
        <p:nvSpPr>
          <p:cNvPr id="5" name="Picture Placeholder 4"/>
          <p:cNvSpPr>
            <a:spLocks noGrp="1"/>
          </p:cNvSpPr>
          <p:nvPr>
            <p:ph type="pic" sz="quarter" idx="11"/>
          </p:nvPr>
        </p:nvSpPr>
        <p:spPr>
          <a:xfrm>
            <a:off x="1066800" y="3353636"/>
            <a:ext cx="3962400" cy="4190164"/>
          </a:xfrm>
        </p:spPr>
      </p:sp>
      <p:sp>
        <p:nvSpPr>
          <p:cNvPr id="6" name="Picture Placeholder 5"/>
          <p:cNvSpPr>
            <a:spLocks noGrp="1"/>
          </p:cNvSpPr>
          <p:nvPr>
            <p:ph type="pic" sz="quarter" idx="12"/>
          </p:nvPr>
        </p:nvSpPr>
        <p:spPr>
          <a:xfrm>
            <a:off x="5191125" y="7696200"/>
            <a:ext cx="3952875" cy="4191000"/>
          </a:xfrm>
        </p:spPr>
      </p:sp>
      <p:sp>
        <p:nvSpPr>
          <p:cNvPr id="7" name="Picture Placeholder 6"/>
          <p:cNvSpPr>
            <a:spLocks noGrp="1"/>
          </p:cNvSpPr>
          <p:nvPr>
            <p:ph type="pic" sz="quarter" idx="13"/>
          </p:nvPr>
        </p:nvSpPr>
        <p:spPr>
          <a:xfrm>
            <a:off x="1066800" y="7696200"/>
            <a:ext cx="3962400" cy="41910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AutoShape 1"/>
          <p:cNvSpPr>
            <a:spLocks/>
          </p:cNvSpPr>
          <p:nvPr/>
        </p:nvSpPr>
        <p:spPr bwMode="auto">
          <a:xfrm>
            <a:off x="13125450" y="10550525"/>
            <a:ext cx="819150" cy="820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599"/>
                  <a:pt x="10800" y="21599"/>
                </a:cubicBezTo>
                <a:cubicBezTo>
                  <a:pt x="16764" y="21599"/>
                  <a:pt x="21599" y="16764"/>
                  <a:pt x="21599" y="10800"/>
                </a:cubicBezTo>
                <a:cubicBezTo>
                  <a:pt x="21599" y="4835"/>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6" name="AutoShape 2"/>
          <p:cNvSpPr>
            <a:spLocks/>
          </p:cNvSpPr>
          <p:nvPr/>
        </p:nvSpPr>
        <p:spPr bwMode="auto">
          <a:xfrm>
            <a:off x="11987213" y="10815638"/>
            <a:ext cx="158750" cy="211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0" y="18900"/>
                </a:moveTo>
                <a:lnTo>
                  <a:pt x="3600" y="18900"/>
                </a:lnTo>
                <a:lnTo>
                  <a:pt x="3600" y="2700"/>
                </a:lnTo>
                <a:lnTo>
                  <a:pt x="7200" y="2700"/>
                </a:lnTo>
                <a:lnTo>
                  <a:pt x="18000" y="14849"/>
                </a:lnTo>
                <a:cubicBezTo>
                  <a:pt x="18000" y="14849"/>
                  <a:pt x="18000" y="18900"/>
                  <a:pt x="18000"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8000" y="21599"/>
                </a:lnTo>
                <a:cubicBezTo>
                  <a:pt x="19989" y="21599"/>
                  <a:pt x="21600" y="20392"/>
                  <a:pt x="21600" y="18900"/>
                </a:cubicBezTo>
                <a:lnTo>
                  <a:pt x="21600" y="14849"/>
                </a:lnTo>
                <a:cubicBezTo>
                  <a:pt x="21600" y="14317"/>
                  <a:pt x="21389" y="13795"/>
                  <a:pt x="20995" y="13352"/>
                </a:cubicBezTo>
                <a:cubicBezTo>
                  <a:pt x="20995" y="13352"/>
                  <a:pt x="10195" y="1202"/>
                  <a:pt x="10195" y="1202"/>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7" name="AutoShape 3"/>
          <p:cNvSpPr>
            <a:spLocks/>
          </p:cNvSpPr>
          <p:nvPr/>
        </p:nvSpPr>
        <p:spPr bwMode="auto">
          <a:xfrm>
            <a:off x="11406188" y="10602913"/>
            <a:ext cx="846137" cy="688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599"/>
                  <a:pt x="7425" y="21599"/>
                </a:cubicBezTo>
                <a:cubicBezTo>
                  <a:pt x="8679" y="21599"/>
                  <a:pt x="9727" y="20537"/>
                  <a:pt x="10029" y="19107"/>
                </a:cubicBezTo>
                <a:lnTo>
                  <a:pt x="13595" y="19107"/>
                </a:lnTo>
                <a:cubicBezTo>
                  <a:pt x="13897" y="20537"/>
                  <a:pt x="14945" y="21599"/>
                  <a:pt x="16200" y="21599"/>
                </a:cubicBezTo>
                <a:cubicBezTo>
                  <a:pt x="17453" y="21599"/>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8" name="AutoShape 4"/>
          <p:cNvSpPr>
            <a:spLocks/>
          </p:cNvSpPr>
          <p:nvPr/>
        </p:nvSpPr>
        <p:spPr bwMode="auto">
          <a:xfrm>
            <a:off x="16544925" y="8815388"/>
            <a:ext cx="846138" cy="847725"/>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29"/>
                  <a:pt x="16416" y="17955"/>
                  <a:pt x="18373" y="13071"/>
                </a:cubicBezTo>
                <a:cubicBezTo>
                  <a:pt x="20328" y="8186"/>
                  <a:pt x="17954" y="2641"/>
                  <a:pt x="13070" y="68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29" name="AutoShape 5"/>
          <p:cNvSpPr>
            <a:spLocks/>
          </p:cNvSpPr>
          <p:nvPr/>
        </p:nvSpPr>
        <p:spPr bwMode="auto">
          <a:xfrm>
            <a:off x="16914813" y="9185275"/>
            <a:ext cx="106362" cy="106363"/>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7"/>
                  <a:pt x="16415" y="17951"/>
                  <a:pt x="18374" y="13072"/>
                </a:cubicBezTo>
                <a:cubicBezTo>
                  <a:pt x="20327" y="8188"/>
                  <a:pt x="17960" y="2644"/>
                  <a:pt x="13070" y="68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0" name="AutoShape 6"/>
          <p:cNvSpPr>
            <a:spLocks/>
          </p:cNvSpPr>
          <p:nvPr/>
        </p:nvSpPr>
        <p:spPr bwMode="auto">
          <a:xfrm>
            <a:off x="16808450" y="9080500"/>
            <a:ext cx="317500" cy="31750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9" y="8186"/>
                  <a:pt x="17956" y="2641"/>
                  <a:pt x="13071" y="68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1" name="AutoShape 7"/>
          <p:cNvSpPr>
            <a:spLocks/>
          </p:cNvSpPr>
          <p:nvPr/>
        </p:nvSpPr>
        <p:spPr bwMode="auto">
          <a:xfrm>
            <a:off x="17019588" y="9291638"/>
            <a:ext cx="133350" cy="134937"/>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1"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2"/>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2" name="AutoShape 8"/>
          <p:cNvSpPr>
            <a:spLocks/>
          </p:cNvSpPr>
          <p:nvPr/>
        </p:nvSpPr>
        <p:spPr bwMode="auto">
          <a:xfrm>
            <a:off x="17073563" y="9344025"/>
            <a:ext cx="188912" cy="193675"/>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6" y="1250"/>
                  <a:pt x="21026" y="404"/>
                  <a:pt x="20267" y="10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3" name="AutoShape 9"/>
          <p:cNvSpPr>
            <a:spLocks/>
          </p:cNvSpPr>
          <p:nvPr/>
        </p:nvSpPr>
        <p:spPr bwMode="auto">
          <a:xfrm>
            <a:off x="17046575" y="9318625"/>
            <a:ext cx="160338" cy="163513"/>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4" name="AutoShape 10"/>
          <p:cNvSpPr>
            <a:spLocks/>
          </p:cNvSpPr>
          <p:nvPr/>
        </p:nvSpPr>
        <p:spPr bwMode="auto">
          <a:xfrm>
            <a:off x="16783050" y="9053513"/>
            <a:ext cx="131763" cy="134937"/>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1" y="2298"/>
                  <a:pt x="20871" y="124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5" name="AutoShape 11"/>
          <p:cNvSpPr>
            <a:spLocks/>
          </p:cNvSpPr>
          <p:nvPr/>
        </p:nvSpPr>
        <p:spPr bwMode="auto">
          <a:xfrm>
            <a:off x="16676688" y="8947150"/>
            <a:ext cx="188912" cy="193675"/>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1" y="1618"/>
                  <a:pt x="21077" y="88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6" name="AutoShape 12"/>
          <p:cNvSpPr>
            <a:spLocks/>
          </p:cNvSpPr>
          <p:nvPr/>
        </p:nvSpPr>
        <p:spPr bwMode="auto">
          <a:xfrm>
            <a:off x="16729075" y="8999538"/>
            <a:ext cx="161925" cy="165100"/>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7" name="AutoShape 13"/>
          <p:cNvSpPr>
            <a:spLocks/>
          </p:cNvSpPr>
          <p:nvPr/>
        </p:nvSpPr>
        <p:spPr bwMode="auto">
          <a:xfrm>
            <a:off x="15274925" y="9291638"/>
            <a:ext cx="104775" cy="106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8" name="AutoShape 14"/>
          <p:cNvSpPr>
            <a:spLocks/>
          </p:cNvSpPr>
          <p:nvPr/>
        </p:nvSpPr>
        <p:spPr bwMode="auto">
          <a:xfrm>
            <a:off x="14851063" y="8840788"/>
            <a:ext cx="846137" cy="822325"/>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599"/>
                  <a:pt x="3600" y="21599"/>
                </a:cubicBezTo>
                <a:lnTo>
                  <a:pt x="15382" y="21599"/>
                </a:lnTo>
                <a:cubicBezTo>
                  <a:pt x="17366" y="21599"/>
                  <a:pt x="18982" y="19880"/>
                  <a:pt x="18982" y="17767"/>
                </a:cubicBezTo>
                <a:lnTo>
                  <a:pt x="18982" y="16722"/>
                </a:lnTo>
                <a:lnTo>
                  <a:pt x="18983" y="16722"/>
                </a:lnTo>
                <a:cubicBezTo>
                  <a:pt x="21599" y="14631"/>
                  <a:pt x="21599" y="10452"/>
                  <a:pt x="18983" y="83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39" name="AutoShape 15"/>
          <p:cNvSpPr>
            <a:spLocks/>
          </p:cNvSpPr>
          <p:nvPr/>
        </p:nvSpPr>
        <p:spPr bwMode="auto">
          <a:xfrm>
            <a:off x="13158788" y="8815388"/>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0" name="AutoShape 16"/>
          <p:cNvSpPr>
            <a:spLocks/>
          </p:cNvSpPr>
          <p:nvPr/>
        </p:nvSpPr>
        <p:spPr bwMode="auto">
          <a:xfrm>
            <a:off x="13342938" y="9132888"/>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1" name="AutoShape 17"/>
          <p:cNvSpPr>
            <a:spLocks/>
          </p:cNvSpPr>
          <p:nvPr/>
        </p:nvSpPr>
        <p:spPr bwMode="auto">
          <a:xfrm>
            <a:off x="13342938" y="9264650"/>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2" name="AutoShape 18"/>
          <p:cNvSpPr>
            <a:spLocks/>
          </p:cNvSpPr>
          <p:nvPr/>
        </p:nvSpPr>
        <p:spPr bwMode="auto">
          <a:xfrm>
            <a:off x="13342938" y="9398000"/>
            <a:ext cx="106362"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3" name="AutoShape 19"/>
          <p:cNvSpPr>
            <a:spLocks/>
          </p:cNvSpPr>
          <p:nvPr/>
        </p:nvSpPr>
        <p:spPr bwMode="auto">
          <a:xfrm>
            <a:off x="13528675" y="9398000"/>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4" name="AutoShape 20"/>
          <p:cNvSpPr>
            <a:spLocks/>
          </p:cNvSpPr>
          <p:nvPr/>
        </p:nvSpPr>
        <p:spPr bwMode="auto">
          <a:xfrm>
            <a:off x="13528675" y="9264650"/>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5" name="AutoShape 21"/>
          <p:cNvSpPr>
            <a:spLocks/>
          </p:cNvSpPr>
          <p:nvPr/>
        </p:nvSpPr>
        <p:spPr bwMode="auto">
          <a:xfrm>
            <a:off x="13528675" y="9132888"/>
            <a:ext cx="106363"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6" name="AutoShape 22"/>
          <p:cNvSpPr>
            <a:spLocks/>
          </p:cNvSpPr>
          <p:nvPr/>
        </p:nvSpPr>
        <p:spPr bwMode="auto">
          <a:xfrm>
            <a:off x="13714413" y="9398000"/>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7" name="AutoShape 23"/>
          <p:cNvSpPr>
            <a:spLocks/>
          </p:cNvSpPr>
          <p:nvPr/>
        </p:nvSpPr>
        <p:spPr bwMode="auto">
          <a:xfrm>
            <a:off x="13714413" y="9264650"/>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8" name="AutoShape 24"/>
          <p:cNvSpPr>
            <a:spLocks/>
          </p:cNvSpPr>
          <p:nvPr/>
        </p:nvSpPr>
        <p:spPr bwMode="auto">
          <a:xfrm>
            <a:off x="13714413" y="9132888"/>
            <a:ext cx="1047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49" name="AutoShape 25"/>
          <p:cNvSpPr>
            <a:spLocks/>
          </p:cNvSpPr>
          <p:nvPr/>
        </p:nvSpPr>
        <p:spPr bwMode="auto">
          <a:xfrm>
            <a:off x="11464925" y="8815388"/>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5"/>
                  <a:pt x="19574" y="10125"/>
                </a:cubicBezTo>
                <a:lnTo>
                  <a:pt x="18324" y="10125"/>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499"/>
                </a:lnTo>
                <a:cubicBezTo>
                  <a:pt x="14174" y="13126"/>
                  <a:pt x="13872" y="12825"/>
                  <a:pt x="13499" y="12825"/>
                </a:cubicBezTo>
                <a:lnTo>
                  <a:pt x="8437" y="12825"/>
                </a:lnTo>
                <a:cubicBezTo>
                  <a:pt x="8064" y="12825"/>
                  <a:pt x="7762" y="13126"/>
                  <a:pt x="7762" y="13499"/>
                </a:cubicBezTo>
                <a:lnTo>
                  <a:pt x="7762" y="20249"/>
                </a:lnTo>
                <a:lnTo>
                  <a:pt x="3374" y="20249"/>
                </a:lnTo>
                <a:lnTo>
                  <a:pt x="3374" y="11474"/>
                </a:lnTo>
                <a:lnTo>
                  <a:pt x="18224" y="11474"/>
                </a:lnTo>
                <a:cubicBezTo>
                  <a:pt x="18224" y="11474"/>
                  <a:pt x="18224" y="20249"/>
                  <a:pt x="18224" y="20249"/>
                </a:cubicBezTo>
                <a:close/>
                <a:moveTo>
                  <a:pt x="13499" y="20249"/>
                </a:moveTo>
                <a:lnTo>
                  <a:pt x="8437" y="20249"/>
                </a:lnTo>
                <a:lnTo>
                  <a:pt x="8437" y="13499"/>
                </a:lnTo>
                <a:lnTo>
                  <a:pt x="13499" y="13499"/>
                </a:lnTo>
                <a:cubicBezTo>
                  <a:pt x="13499" y="13499"/>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5"/>
                </a:lnTo>
                <a:lnTo>
                  <a:pt x="2024" y="10125"/>
                </a:lnTo>
                <a:cubicBezTo>
                  <a:pt x="1652" y="10125"/>
                  <a:pt x="1349" y="9823"/>
                  <a:pt x="1349" y="9450"/>
                </a:cubicBezTo>
                <a:moveTo>
                  <a:pt x="13369" y="5400"/>
                </a:moveTo>
                <a:lnTo>
                  <a:pt x="14846" y="5400"/>
                </a:lnTo>
                <a:lnTo>
                  <a:pt x="17546" y="10125"/>
                </a:lnTo>
                <a:lnTo>
                  <a:pt x="14719" y="10125"/>
                </a:lnTo>
                <a:cubicBezTo>
                  <a:pt x="14719" y="10125"/>
                  <a:pt x="13369" y="5400"/>
                  <a:pt x="13369" y="5400"/>
                </a:cubicBezTo>
                <a:close/>
                <a:moveTo>
                  <a:pt x="11137" y="5400"/>
                </a:moveTo>
                <a:lnTo>
                  <a:pt x="12666" y="5400"/>
                </a:lnTo>
                <a:lnTo>
                  <a:pt x="14016" y="10125"/>
                </a:lnTo>
                <a:lnTo>
                  <a:pt x="11137" y="10125"/>
                </a:lnTo>
                <a:cubicBezTo>
                  <a:pt x="11137" y="10125"/>
                  <a:pt x="11137" y="5400"/>
                  <a:pt x="11137" y="5400"/>
                </a:cubicBezTo>
                <a:close/>
                <a:moveTo>
                  <a:pt x="8932" y="5400"/>
                </a:moveTo>
                <a:lnTo>
                  <a:pt x="10462" y="5400"/>
                </a:lnTo>
                <a:lnTo>
                  <a:pt x="10462" y="10125"/>
                </a:lnTo>
                <a:lnTo>
                  <a:pt x="7582" y="10125"/>
                </a:lnTo>
                <a:cubicBezTo>
                  <a:pt x="7582" y="10125"/>
                  <a:pt x="8932" y="5400"/>
                  <a:pt x="8932" y="5400"/>
                </a:cubicBezTo>
                <a:close/>
                <a:moveTo>
                  <a:pt x="6880" y="10125"/>
                </a:moveTo>
                <a:lnTo>
                  <a:pt x="4052" y="10125"/>
                </a:lnTo>
                <a:lnTo>
                  <a:pt x="6752" y="5400"/>
                </a:lnTo>
                <a:lnTo>
                  <a:pt x="8230" y="5400"/>
                </a:lnTo>
                <a:cubicBezTo>
                  <a:pt x="8230" y="5400"/>
                  <a:pt x="6880" y="10125"/>
                  <a:pt x="6880" y="10125"/>
                </a:cubicBezTo>
                <a:close/>
                <a:moveTo>
                  <a:pt x="17549" y="1350"/>
                </a:moveTo>
                <a:lnTo>
                  <a:pt x="17549" y="4049"/>
                </a:lnTo>
                <a:lnTo>
                  <a:pt x="4049" y="4049"/>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4"/>
                  <a:pt x="2024" y="11474"/>
                </a:cubicBezTo>
                <a:lnTo>
                  <a:pt x="2024" y="20249"/>
                </a:lnTo>
                <a:cubicBezTo>
                  <a:pt x="2024" y="20994"/>
                  <a:pt x="2629" y="21599"/>
                  <a:pt x="3374" y="21599"/>
                </a:cubicBezTo>
                <a:lnTo>
                  <a:pt x="18224" y="21599"/>
                </a:lnTo>
                <a:cubicBezTo>
                  <a:pt x="18970" y="21599"/>
                  <a:pt x="19574" y="20994"/>
                  <a:pt x="19574" y="20249"/>
                </a:cubicBezTo>
                <a:lnTo>
                  <a:pt x="19574" y="11474"/>
                </a:lnTo>
                <a:cubicBezTo>
                  <a:pt x="20691" y="11474"/>
                  <a:pt x="21600" y="10566"/>
                  <a:pt x="21600" y="9450"/>
                </a:cubicBezTo>
                <a:lnTo>
                  <a:pt x="21600" y="8774"/>
                </a:lnTo>
                <a:cubicBezTo>
                  <a:pt x="21600" y="8338"/>
                  <a:pt x="21456" y="7907"/>
                  <a:pt x="21194" y="756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0" name="AutoShape 26"/>
          <p:cNvSpPr>
            <a:spLocks/>
          </p:cNvSpPr>
          <p:nvPr/>
        </p:nvSpPr>
        <p:spPr bwMode="auto">
          <a:xfrm>
            <a:off x="9682163" y="10536238"/>
            <a:ext cx="846137" cy="768350"/>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1" y="8375"/>
                  <a:pt x="21161" y="4347"/>
                  <a:pt x="18898" y="186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1" name="AutoShape 27"/>
          <p:cNvSpPr>
            <a:spLocks/>
          </p:cNvSpPr>
          <p:nvPr/>
        </p:nvSpPr>
        <p:spPr bwMode="auto">
          <a:xfrm>
            <a:off x="8121650" y="10510838"/>
            <a:ext cx="582613" cy="847725"/>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5"/>
                  <a:pt x="12267" y="12825"/>
                </a:cubicBezTo>
                <a:cubicBezTo>
                  <a:pt x="12267" y="12825"/>
                  <a:pt x="14773" y="11347"/>
                  <a:pt x="16653" y="9127"/>
                </a:cubicBezTo>
                <a:cubicBezTo>
                  <a:pt x="18632" y="11666"/>
                  <a:pt x="19346" y="14320"/>
                  <a:pt x="18566" y="16551"/>
                </a:cubicBezTo>
                <a:moveTo>
                  <a:pt x="16041" y="6074"/>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1" y="21599"/>
                  <a:pt x="9436" y="21599"/>
                </a:cubicBezTo>
                <a:cubicBezTo>
                  <a:pt x="17888" y="21599"/>
                  <a:pt x="19523" y="19379"/>
                  <a:pt x="20396" y="16878"/>
                </a:cubicBezTo>
                <a:cubicBezTo>
                  <a:pt x="21600" y="13436"/>
                  <a:pt x="19797" y="9432"/>
                  <a:pt x="16041" y="607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2" name="AutoShape 28"/>
          <p:cNvSpPr>
            <a:spLocks/>
          </p:cNvSpPr>
          <p:nvPr/>
        </p:nvSpPr>
        <p:spPr bwMode="auto">
          <a:xfrm>
            <a:off x="8228013" y="10880725"/>
            <a:ext cx="374650" cy="304800"/>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599" y="12213"/>
                  <a:pt x="20976" y="7841"/>
                </a:cubicBezTo>
                <a:cubicBezTo>
                  <a:pt x="20976" y="7841"/>
                  <a:pt x="20698" y="5891"/>
                  <a:pt x="20698" y="5891"/>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3" name="AutoShape 29"/>
          <p:cNvSpPr>
            <a:spLocks/>
          </p:cNvSpPr>
          <p:nvPr/>
        </p:nvSpPr>
        <p:spPr bwMode="auto">
          <a:xfrm>
            <a:off x="16544925" y="7172325"/>
            <a:ext cx="846138" cy="741363"/>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599"/>
                  <a:pt x="4677" y="21599"/>
                </a:cubicBezTo>
                <a:lnTo>
                  <a:pt x="16706" y="21599"/>
                </a:lnTo>
                <a:cubicBezTo>
                  <a:pt x="17443" y="21599"/>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4" name="AutoShape 30"/>
          <p:cNvSpPr>
            <a:spLocks/>
          </p:cNvSpPr>
          <p:nvPr/>
        </p:nvSpPr>
        <p:spPr bwMode="auto">
          <a:xfrm>
            <a:off x="14851063" y="7437438"/>
            <a:ext cx="846137" cy="5302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80"/>
                </a:moveTo>
                <a:lnTo>
                  <a:pt x="17472" y="18900"/>
                </a:lnTo>
                <a:cubicBezTo>
                  <a:pt x="17472" y="19198"/>
                  <a:pt x="17321" y="19440"/>
                  <a:pt x="17136" y="19440"/>
                </a:cubicBezTo>
                <a:lnTo>
                  <a:pt x="4368" y="19440"/>
                </a:lnTo>
                <a:cubicBezTo>
                  <a:pt x="4182" y="19440"/>
                  <a:pt x="4032" y="19198"/>
                  <a:pt x="4032" y="18900"/>
                </a:cubicBezTo>
                <a:lnTo>
                  <a:pt x="4032" y="17280"/>
                </a:lnTo>
                <a:lnTo>
                  <a:pt x="1344" y="12420"/>
                </a:lnTo>
                <a:cubicBezTo>
                  <a:pt x="1344" y="12121"/>
                  <a:pt x="1494" y="11880"/>
                  <a:pt x="1680" y="11880"/>
                </a:cubicBezTo>
                <a:lnTo>
                  <a:pt x="3360" y="11880"/>
                </a:lnTo>
                <a:lnTo>
                  <a:pt x="4032" y="11880"/>
                </a:lnTo>
                <a:lnTo>
                  <a:pt x="4704" y="11880"/>
                </a:lnTo>
                <a:lnTo>
                  <a:pt x="5376" y="11880"/>
                </a:lnTo>
                <a:lnTo>
                  <a:pt x="6048" y="11880"/>
                </a:lnTo>
                <a:lnTo>
                  <a:pt x="6720" y="11880"/>
                </a:lnTo>
                <a:lnTo>
                  <a:pt x="7392" y="11880"/>
                </a:lnTo>
                <a:lnTo>
                  <a:pt x="8064" y="11880"/>
                </a:lnTo>
                <a:lnTo>
                  <a:pt x="8736" y="11880"/>
                </a:lnTo>
                <a:lnTo>
                  <a:pt x="12768" y="11880"/>
                </a:lnTo>
                <a:lnTo>
                  <a:pt x="13440" y="11880"/>
                </a:lnTo>
                <a:lnTo>
                  <a:pt x="14112" y="11880"/>
                </a:lnTo>
                <a:lnTo>
                  <a:pt x="14784" y="11880"/>
                </a:lnTo>
                <a:lnTo>
                  <a:pt x="15456" y="11880"/>
                </a:lnTo>
                <a:lnTo>
                  <a:pt x="16128" y="11880"/>
                </a:lnTo>
                <a:lnTo>
                  <a:pt x="16800" y="11880"/>
                </a:lnTo>
                <a:lnTo>
                  <a:pt x="17472" y="11880"/>
                </a:lnTo>
                <a:lnTo>
                  <a:pt x="18144" y="11880"/>
                </a:lnTo>
                <a:lnTo>
                  <a:pt x="19824" y="11880"/>
                </a:lnTo>
                <a:cubicBezTo>
                  <a:pt x="20009" y="11880"/>
                  <a:pt x="20160" y="12121"/>
                  <a:pt x="20160" y="12420"/>
                </a:cubicBezTo>
                <a:cubicBezTo>
                  <a:pt x="20160" y="12420"/>
                  <a:pt x="17472" y="17280"/>
                  <a:pt x="17472" y="17280"/>
                </a:cubicBezTo>
                <a:close/>
                <a:moveTo>
                  <a:pt x="10752" y="4320"/>
                </a:moveTo>
                <a:cubicBezTo>
                  <a:pt x="8625" y="4320"/>
                  <a:pt x="6826" y="6601"/>
                  <a:pt x="6246" y="9720"/>
                </a:cubicBezTo>
                <a:lnTo>
                  <a:pt x="5552" y="9720"/>
                </a:lnTo>
                <a:cubicBezTo>
                  <a:pt x="6152" y="6000"/>
                  <a:pt x="8252" y="3240"/>
                  <a:pt x="10752" y="3240"/>
                </a:cubicBezTo>
                <a:cubicBezTo>
                  <a:pt x="12934" y="3240"/>
                  <a:pt x="14813" y="5344"/>
                  <a:pt x="15654" y="8353"/>
                </a:cubicBezTo>
                <a:lnTo>
                  <a:pt x="15054" y="8835"/>
                </a:lnTo>
                <a:cubicBezTo>
                  <a:pt x="14323" y="6180"/>
                  <a:pt x="12671" y="4320"/>
                  <a:pt x="10752" y="4320"/>
                </a:cubicBezTo>
                <a:moveTo>
                  <a:pt x="10752" y="8640"/>
                </a:moveTo>
                <a:cubicBezTo>
                  <a:pt x="10158" y="8640"/>
                  <a:pt x="9630" y="9061"/>
                  <a:pt x="9260" y="9720"/>
                </a:cubicBezTo>
                <a:lnTo>
                  <a:pt x="8437" y="9720"/>
                </a:lnTo>
                <a:cubicBezTo>
                  <a:pt x="8904" y="8435"/>
                  <a:pt x="9761" y="7560"/>
                  <a:pt x="10752" y="7560"/>
                </a:cubicBezTo>
                <a:cubicBezTo>
                  <a:pt x="11742" y="7560"/>
                  <a:pt x="12600" y="8435"/>
                  <a:pt x="13066" y="9720"/>
                </a:cubicBezTo>
                <a:lnTo>
                  <a:pt x="12244" y="9720"/>
                </a:lnTo>
                <a:cubicBezTo>
                  <a:pt x="11874" y="9061"/>
                  <a:pt x="11345" y="8640"/>
                  <a:pt x="10752" y="8640"/>
                </a:cubicBezTo>
                <a:moveTo>
                  <a:pt x="13827" y="9720"/>
                </a:moveTo>
                <a:cubicBezTo>
                  <a:pt x="13307" y="7816"/>
                  <a:pt x="12126" y="6480"/>
                  <a:pt x="10752" y="6480"/>
                </a:cubicBezTo>
                <a:cubicBezTo>
                  <a:pt x="9378" y="6480"/>
                  <a:pt x="8197" y="7816"/>
                  <a:pt x="7676" y="9720"/>
                </a:cubicBezTo>
                <a:lnTo>
                  <a:pt x="6955" y="9720"/>
                </a:lnTo>
                <a:cubicBezTo>
                  <a:pt x="7510" y="7207"/>
                  <a:pt x="9001" y="5399"/>
                  <a:pt x="10752" y="5399"/>
                </a:cubicBezTo>
                <a:cubicBezTo>
                  <a:pt x="12409" y="5399"/>
                  <a:pt x="13834" y="7015"/>
                  <a:pt x="14454" y="9317"/>
                </a:cubicBezTo>
                <a:lnTo>
                  <a:pt x="13953" y="9720"/>
                </a:lnTo>
                <a:cubicBezTo>
                  <a:pt x="13953" y="9720"/>
                  <a:pt x="13827" y="9720"/>
                  <a:pt x="13827" y="9720"/>
                </a:cubicBezTo>
                <a:close/>
                <a:moveTo>
                  <a:pt x="10752" y="1079"/>
                </a:moveTo>
                <a:cubicBezTo>
                  <a:pt x="13459" y="1079"/>
                  <a:pt x="15792" y="3672"/>
                  <a:pt x="16856" y="7388"/>
                </a:cubicBezTo>
                <a:lnTo>
                  <a:pt x="16256" y="7869"/>
                </a:lnTo>
                <a:cubicBezTo>
                  <a:pt x="15305" y="4504"/>
                  <a:pt x="13201" y="2160"/>
                  <a:pt x="10752" y="2160"/>
                </a:cubicBezTo>
                <a:cubicBezTo>
                  <a:pt x="7874" y="2160"/>
                  <a:pt x="5470" y="5392"/>
                  <a:pt x="4858" y="9720"/>
                </a:cubicBezTo>
                <a:lnTo>
                  <a:pt x="4167" y="9720"/>
                </a:lnTo>
                <a:cubicBezTo>
                  <a:pt x="4792" y="4796"/>
                  <a:pt x="7507" y="1079"/>
                  <a:pt x="10752" y="1079"/>
                </a:cubicBezTo>
                <a:moveTo>
                  <a:pt x="17336" y="9720"/>
                </a:moveTo>
                <a:lnTo>
                  <a:pt x="16958" y="9720"/>
                </a:lnTo>
                <a:lnTo>
                  <a:pt x="17294" y="9450"/>
                </a:lnTo>
                <a:cubicBezTo>
                  <a:pt x="17307" y="9540"/>
                  <a:pt x="17325" y="9628"/>
                  <a:pt x="17336" y="9720"/>
                </a:cubicBezTo>
                <a:moveTo>
                  <a:pt x="19824" y="9720"/>
                </a:moveTo>
                <a:lnTo>
                  <a:pt x="18016" y="9720"/>
                </a:lnTo>
                <a:cubicBezTo>
                  <a:pt x="17986" y="9461"/>
                  <a:pt x="17948" y="9209"/>
                  <a:pt x="17908" y="8957"/>
                </a:cubicBezTo>
                <a:lnTo>
                  <a:pt x="21132" y="6366"/>
                </a:lnTo>
                <a:cubicBezTo>
                  <a:pt x="21464" y="6099"/>
                  <a:pt x="21600" y="5450"/>
                  <a:pt x="21433" y="4916"/>
                </a:cubicBezTo>
                <a:cubicBezTo>
                  <a:pt x="21267" y="4383"/>
                  <a:pt x="20864" y="4169"/>
                  <a:pt x="20532" y="4433"/>
                </a:cubicBezTo>
                <a:lnTo>
                  <a:pt x="17456" y="6905"/>
                </a:lnTo>
                <a:cubicBezTo>
                  <a:pt x="16282" y="2836"/>
                  <a:pt x="13721" y="0"/>
                  <a:pt x="10752" y="0"/>
                </a:cubicBezTo>
                <a:cubicBezTo>
                  <a:pt x="7135" y="0"/>
                  <a:pt x="4122" y="4198"/>
                  <a:pt x="3488" y="9720"/>
                </a:cubicBezTo>
                <a:lnTo>
                  <a:pt x="1680" y="9720"/>
                </a:lnTo>
                <a:cubicBezTo>
                  <a:pt x="754" y="9720"/>
                  <a:pt x="0" y="10930"/>
                  <a:pt x="0" y="12420"/>
                </a:cubicBezTo>
                <a:cubicBezTo>
                  <a:pt x="0" y="12949"/>
                  <a:pt x="121" y="13459"/>
                  <a:pt x="339" y="13855"/>
                </a:cubicBezTo>
                <a:lnTo>
                  <a:pt x="2688" y="18101"/>
                </a:lnTo>
                <a:lnTo>
                  <a:pt x="2688" y="18900"/>
                </a:lnTo>
                <a:cubicBezTo>
                  <a:pt x="2688" y="20389"/>
                  <a:pt x="3442" y="21600"/>
                  <a:pt x="4368" y="21600"/>
                </a:cubicBezTo>
                <a:lnTo>
                  <a:pt x="17136" y="21600"/>
                </a:lnTo>
                <a:cubicBezTo>
                  <a:pt x="18062" y="21600"/>
                  <a:pt x="18816" y="20389"/>
                  <a:pt x="18816" y="18900"/>
                </a:cubicBezTo>
                <a:lnTo>
                  <a:pt x="18816" y="18101"/>
                </a:lnTo>
                <a:lnTo>
                  <a:pt x="21165" y="13855"/>
                </a:lnTo>
                <a:cubicBezTo>
                  <a:pt x="21383" y="13459"/>
                  <a:pt x="21504" y="12949"/>
                  <a:pt x="21504" y="12420"/>
                </a:cubicBezTo>
                <a:cubicBezTo>
                  <a:pt x="21504" y="10930"/>
                  <a:pt x="20750" y="9720"/>
                  <a:pt x="19824" y="972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5" name="AutoShape 31"/>
          <p:cNvSpPr>
            <a:spLocks/>
          </p:cNvSpPr>
          <p:nvPr/>
        </p:nvSpPr>
        <p:spPr bwMode="auto">
          <a:xfrm>
            <a:off x="15062200" y="7224713"/>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47"/>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1"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6" name="AutoShape 32"/>
          <p:cNvSpPr>
            <a:spLocks/>
          </p:cNvSpPr>
          <p:nvPr/>
        </p:nvSpPr>
        <p:spPr bwMode="auto">
          <a:xfrm>
            <a:off x="15379700" y="7224713"/>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50"/>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1"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7" name="AutoShape 33"/>
          <p:cNvSpPr>
            <a:spLocks/>
          </p:cNvSpPr>
          <p:nvPr/>
        </p:nvSpPr>
        <p:spPr bwMode="auto">
          <a:xfrm>
            <a:off x="15247938" y="7119938"/>
            <a:ext cx="60325" cy="19843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599"/>
                  <a:pt x="5169" y="21599"/>
                </a:cubicBezTo>
                <a:cubicBezTo>
                  <a:pt x="7249" y="21599"/>
                  <a:pt x="8949" y="20950"/>
                  <a:pt x="8949" y="20151"/>
                </a:cubicBezTo>
                <a:cubicBezTo>
                  <a:pt x="8949" y="20027"/>
                  <a:pt x="8890" y="19906"/>
                  <a:pt x="8813" y="19791"/>
                </a:cubicBezTo>
                <a:cubicBezTo>
                  <a:pt x="8827" y="19771"/>
                  <a:pt x="8827" y="19754"/>
                  <a:pt x="8805" y="19735"/>
                </a:cubicBezTo>
                <a:cubicBezTo>
                  <a:pt x="5994" y="17195"/>
                  <a:pt x="8670" y="14408"/>
                  <a:pt x="11954" y="11407"/>
                </a:cubicBezTo>
                <a:cubicBezTo>
                  <a:pt x="15517" y="8164"/>
                  <a:pt x="19326"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4"/>
                </a:cubicBezTo>
                <a:cubicBezTo>
                  <a:pt x="1605" y="13500"/>
                  <a:pt x="-2273" y="17040"/>
                  <a:pt x="1635" y="20649"/>
                </a:cubicBezTo>
                <a:cubicBezTo>
                  <a:pt x="1675" y="20691"/>
                  <a:pt x="1719" y="20730"/>
                  <a:pt x="1763" y="2077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8" name="AutoShape 34"/>
          <p:cNvSpPr>
            <a:spLocks/>
          </p:cNvSpPr>
          <p:nvPr/>
        </p:nvSpPr>
        <p:spPr bwMode="auto">
          <a:xfrm>
            <a:off x="13158788" y="7199313"/>
            <a:ext cx="769937" cy="768350"/>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1" y="8116"/>
                  <a:pt x="21501" y="7617"/>
                </a:cubicBezTo>
                <a:cubicBezTo>
                  <a:pt x="21501" y="7117"/>
                  <a:pt x="21308" y="6648"/>
                  <a:pt x="20961" y="6300"/>
                </a:cubicBezTo>
                <a:cubicBezTo>
                  <a:pt x="20961" y="6300"/>
                  <a:pt x="15260" y="545"/>
                  <a:pt x="15260" y="545"/>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59" name="AutoShape 35"/>
          <p:cNvSpPr>
            <a:spLocks/>
          </p:cNvSpPr>
          <p:nvPr/>
        </p:nvSpPr>
        <p:spPr bwMode="auto">
          <a:xfrm>
            <a:off x="13528675" y="7543800"/>
            <a:ext cx="131763" cy="1317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80" y="7222"/>
                  <a:pt x="17280" y="10800"/>
                </a:cubicBezTo>
                <a:cubicBezTo>
                  <a:pt x="17280" y="14377"/>
                  <a:pt x="14381" y="17280"/>
                  <a:pt x="10800" y="17280"/>
                </a:cubicBezTo>
                <a:cubicBezTo>
                  <a:pt x="7218" y="17280"/>
                  <a:pt x="4320" y="14377"/>
                  <a:pt x="4320" y="10800"/>
                </a:cubicBezTo>
                <a:cubicBezTo>
                  <a:pt x="4320" y="7222"/>
                  <a:pt x="7218" y="4320"/>
                  <a:pt x="10800" y="4320"/>
                </a:cubicBezTo>
                <a:moveTo>
                  <a:pt x="10800" y="21600"/>
                </a:moveTo>
                <a:cubicBezTo>
                  <a:pt x="16752" y="21600"/>
                  <a:pt x="21599" y="16756"/>
                  <a:pt x="21599" y="10800"/>
                </a:cubicBezTo>
                <a:cubicBezTo>
                  <a:pt x="21599" y="4843"/>
                  <a:pt x="16752" y="0"/>
                  <a:pt x="10800" y="0"/>
                </a:cubicBezTo>
                <a:cubicBezTo>
                  <a:pt x="4847" y="0"/>
                  <a:pt x="0" y="4843"/>
                  <a:pt x="0" y="10800"/>
                </a:cubicBezTo>
                <a:cubicBezTo>
                  <a:pt x="0" y="16756"/>
                  <a:pt x="4847" y="21600"/>
                  <a:pt x="10800" y="216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0" name="AutoShape 36"/>
          <p:cNvSpPr>
            <a:spLocks/>
          </p:cNvSpPr>
          <p:nvPr/>
        </p:nvSpPr>
        <p:spPr bwMode="auto">
          <a:xfrm>
            <a:off x="13873163" y="7119938"/>
            <a:ext cx="131762" cy="131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80"/>
                </a:moveTo>
                <a:cubicBezTo>
                  <a:pt x="7218" y="17280"/>
                  <a:pt x="4320" y="14377"/>
                  <a:pt x="4320" y="10800"/>
                </a:cubicBezTo>
                <a:cubicBezTo>
                  <a:pt x="4320" y="7222"/>
                  <a:pt x="7218" y="4320"/>
                  <a:pt x="10800" y="4320"/>
                </a:cubicBezTo>
                <a:cubicBezTo>
                  <a:pt x="14381" y="4320"/>
                  <a:pt x="17280" y="7222"/>
                  <a:pt x="17280" y="10800"/>
                </a:cubicBezTo>
                <a:cubicBezTo>
                  <a:pt x="17280" y="14377"/>
                  <a:pt x="14381" y="17280"/>
                  <a:pt x="10800" y="17280"/>
                </a:cubicBezTo>
                <a:moveTo>
                  <a:pt x="10800" y="0"/>
                </a:moveTo>
                <a:cubicBezTo>
                  <a:pt x="4847" y="0"/>
                  <a:pt x="0" y="4843"/>
                  <a:pt x="0" y="10800"/>
                </a:cubicBezTo>
                <a:cubicBezTo>
                  <a:pt x="0" y="16756"/>
                  <a:pt x="4847" y="21600"/>
                  <a:pt x="10800" y="21600"/>
                </a:cubicBezTo>
                <a:cubicBezTo>
                  <a:pt x="16752" y="21600"/>
                  <a:pt x="21600" y="16756"/>
                  <a:pt x="21600" y="10800"/>
                </a:cubicBezTo>
                <a:cubicBezTo>
                  <a:pt x="21600" y="4843"/>
                  <a:pt x="16752"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1" name="AutoShape 37"/>
          <p:cNvSpPr>
            <a:spLocks/>
          </p:cNvSpPr>
          <p:nvPr/>
        </p:nvSpPr>
        <p:spPr bwMode="auto">
          <a:xfrm>
            <a:off x="13369925" y="7516813"/>
            <a:ext cx="106363" cy="106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199"/>
                  <a:pt x="10800" y="16199"/>
                </a:cubicBezTo>
                <a:cubicBezTo>
                  <a:pt x="7820" y="16199"/>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2" name="AutoShape 38"/>
          <p:cNvSpPr>
            <a:spLocks/>
          </p:cNvSpPr>
          <p:nvPr/>
        </p:nvSpPr>
        <p:spPr bwMode="auto">
          <a:xfrm>
            <a:off x="13476288" y="7702550"/>
            <a:ext cx="52387"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3" name="AutoShape 39"/>
          <p:cNvSpPr>
            <a:spLocks/>
          </p:cNvSpPr>
          <p:nvPr/>
        </p:nvSpPr>
        <p:spPr bwMode="auto">
          <a:xfrm>
            <a:off x="13898563" y="730408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4" name="AutoShape 40"/>
          <p:cNvSpPr>
            <a:spLocks/>
          </p:cNvSpPr>
          <p:nvPr/>
        </p:nvSpPr>
        <p:spPr bwMode="auto">
          <a:xfrm>
            <a:off x="11464925" y="7172325"/>
            <a:ext cx="847725" cy="60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3"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3" y="8084"/>
                  <a:pt x="21600" y="6955"/>
                  <a:pt x="21600" y="563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5" name="AutoShape 41"/>
          <p:cNvSpPr>
            <a:spLocks/>
          </p:cNvSpPr>
          <p:nvPr/>
        </p:nvSpPr>
        <p:spPr bwMode="auto">
          <a:xfrm>
            <a:off x="12233275" y="7437438"/>
            <a:ext cx="52388" cy="290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600"/>
                  <a:pt x="10800" y="21600"/>
                </a:cubicBezTo>
                <a:cubicBezTo>
                  <a:pt x="16758" y="21600"/>
                  <a:pt x="21600" y="20721"/>
                  <a:pt x="21600" y="19636"/>
                </a:cubicBezTo>
                <a:lnTo>
                  <a:pt x="21600" y="1963"/>
                </a:lnTo>
                <a:cubicBezTo>
                  <a:pt x="21600" y="878"/>
                  <a:pt x="16758" y="0"/>
                  <a:pt x="10800" y="0"/>
                </a:cubicBezTo>
                <a:cubicBezTo>
                  <a:pt x="4841" y="0"/>
                  <a:pt x="0" y="878"/>
                  <a:pt x="0" y="196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6" name="AutoShape 42"/>
          <p:cNvSpPr>
            <a:spLocks/>
          </p:cNvSpPr>
          <p:nvPr/>
        </p:nvSpPr>
        <p:spPr bwMode="auto">
          <a:xfrm>
            <a:off x="12206288" y="7754938"/>
            <a:ext cx="106362"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7" name="AutoShape 43"/>
          <p:cNvSpPr>
            <a:spLocks/>
          </p:cNvSpPr>
          <p:nvPr/>
        </p:nvSpPr>
        <p:spPr bwMode="auto">
          <a:xfrm>
            <a:off x="6375400" y="10510838"/>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4"/>
                  <a:pt x="15524" y="6074"/>
                </a:cubicBezTo>
                <a:lnTo>
                  <a:pt x="13809" y="6074"/>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4"/>
                </a:lnTo>
                <a:cubicBezTo>
                  <a:pt x="5396" y="13683"/>
                  <a:pt x="5264" y="13223"/>
                  <a:pt x="5033" y="12825"/>
                </a:cubicBezTo>
                <a:lnTo>
                  <a:pt x="5505" y="12825"/>
                </a:lnTo>
                <a:lnTo>
                  <a:pt x="5505" y="12832"/>
                </a:lnTo>
                <a:lnTo>
                  <a:pt x="7535" y="12832"/>
                </a:lnTo>
                <a:cubicBezTo>
                  <a:pt x="7463" y="13042"/>
                  <a:pt x="7421" y="13265"/>
                  <a:pt x="7421" y="13499"/>
                </a:cubicBezTo>
                <a:lnTo>
                  <a:pt x="7421" y="18224"/>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4"/>
                  <a:pt x="2699" y="7424"/>
                </a:cubicBezTo>
                <a:lnTo>
                  <a:pt x="7434" y="7424"/>
                </a:lnTo>
                <a:cubicBezTo>
                  <a:pt x="7014" y="7916"/>
                  <a:pt x="6749" y="8631"/>
                  <a:pt x="6749" y="9450"/>
                </a:cubicBezTo>
                <a:cubicBezTo>
                  <a:pt x="6749" y="10270"/>
                  <a:pt x="7014" y="10984"/>
                  <a:pt x="7434" y="11474"/>
                </a:cubicBezTo>
                <a:lnTo>
                  <a:pt x="2699" y="11474"/>
                </a:lnTo>
                <a:cubicBezTo>
                  <a:pt x="1953" y="11474"/>
                  <a:pt x="1349" y="10569"/>
                  <a:pt x="1349"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699" y="6074"/>
                </a:lnTo>
                <a:cubicBezTo>
                  <a:pt x="1185" y="6074"/>
                  <a:pt x="0" y="7558"/>
                  <a:pt x="0" y="9450"/>
                </a:cubicBezTo>
                <a:cubicBezTo>
                  <a:pt x="0" y="11343"/>
                  <a:pt x="1185" y="12825"/>
                  <a:pt x="2699" y="12825"/>
                </a:cubicBezTo>
                <a:cubicBezTo>
                  <a:pt x="3443" y="12827"/>
                  <a:pt x="4046" y="13430"/>
                  <a:pt x="4046" y="14174"/>
                </a:cubicBezTo>
                <a:lnTo>
                  <a:pt x="4046" y="20249"/>
                </a:lnTo>
                <a:cubicBezTo>
                  <a:pt x="4046" y="20996"/>
                  <a:pt x="4651" y="21599"/>
                  <a:pt x="5396" y="21599"/>
                </a:cubicBezTo>
                <a:lnTo>
                  <a:pt x="8096" y="21599"/>
                </a:lnTo>
                <a:cubicBezTo>
                  <a:pt x="8842" y="21599"/>
                  <a:pt x="9446" y="20996"/>
                  <a:pt x="9446" y="20249"/>
                </a:cubicBezTo>
                <a:lnTo>
                  <a:pt x="9446" y="19574"/>
                </a:lnTo>
                <a:cubicBezTo>
                  <a:pt x="9446" y="18900"/>
                  <a:pt x="8771" y="18598"/>
                  <a:pt x="8771" y="18224"/>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8" name="AutoShape 44"/>
          <p:cNvSpPr>
            <a:spLocks/>
          </p:cNvSpPr>
          <p:nvPr/>
        </p:nvSpPr>
        <p:spPr bwMode="auto">
          <a:xfrm>
            <a:off x="4683125" y="10510838"/>
            <a:ext cx="846138" cy="847725"/>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4"/>
                  <a:pt x="4839" y="14174"/>
                </a:cubicBezTo>
                <a:cubicBezTo>
                  <a:pt x="4268" y="14174"/>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49"/>
                  <a:pt x="17600" y="12149"/>
                </a:cubicBezTo>
                <a:cubicBezTo>
                  <a:pt x="17030" y="12149"/>
                  <a:pt x="16459" y="12244"/>
                  <a:pt x="15902" y="12430"/>
                </a:cubicBezTo>
                <a:cubicBezTo>
                  <a:pt x="14628" y="12857"/>
                  <a:pt x="13606" y="13714"/>
                  <a:pt x="13098" y="14782"/>
                </a:cubicBezTo>
                <a:cubicBezTo>
                  <a:pt x="12706" y="15608"/>
                  <a:pt x="12656" y="16505"/>
                  <a:pt x="12955" y="17311"/>
                </a:cubicBezTo>
                <a:cubicBezTo>
                  <a:pt x="13466" y="18686"/>
                  <a:pt x="14918" y="19574"/>
                  <a:pt x="16653" y="19574"/>
                </a:cubicBezTo>
                <a:cubicBezTo>
                  <a:pt x="17224" y="19574"/>
                  <a:pt x="17796" y="19481"/>
                  <a:pt x="18352" y="19294"/>
                </a:cubicBezTo>
                <a:cubicBezTo>
                  <a:pt x="19627" y="18868"/>
                  <a:pt x="20649" y="18011"/>
                  <a:pt x="21157" y="16944"/>
                </a:cubicBezTo>
                <a:cubicBezTo>
                  <a:pt x="21374" y="16484"/>
                  <a:pt x="21477" y="16002"/>
                  <a:pt x="21480" y="15525"/>
                </a:cubicBezTo>
                <a:lnTo>
                  <a:pt x="21492" y="15525"/>
                </a:lnTo>
                <a:lnTo>
                  <a:pt x="21492" y="3375"/>
                </a:lnTo>
                <a:lnTo>
                  <a:pt x="21492" y="2700"/>
                </a:lnTo>
                <a:lnTo>
                  <a:pt x="21492" y="1350"/>
                </a:lnTo>
                <a:cubicBezTo>
                  <a:pt x="21492" y="951"/>
                  <a:pt x="21317" y="572"/>
                  <a:pt x="21012" y="31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69" name="AutoShape 45"/>
          <p:cNvSpPr>
            <a:spLocks/>
          </p:cNvSpPr>
          <p:nvPr/>
        </p:nvSpPr>
        <p:spPr bwMode="auto">
          <a:xfrm>
            <a:off x="16597313" y="5422900"/>
            <a:ext cx="73977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4"/>
                </a:moveTo>
                <a:cubicBezTo>
                  <a:pt x="5687" y="7424"/>
                  <a:pt x="1542" y="6064"/>
                  <a:pt x="1542" y="4387"/>
                </a:cubicBezTo>
                <a:cubicBezTo>
                  <a:pt x="1542" y="2709"/>
                  <a:pt x="5687" y="1350"/>
                  <a:pt x="10800" y="1350"/>
                </a:cubicBezTo>
                <a:cubicBezTo>
                  <a:pt x="15912" y="1350"/>
                  <a:pt x="20057" y="2709"/>
                  <a:pt x="20057" y="4387"/>
                </a:cubicBezTo>
                <a:cubicBezTo>
                  <a:pt x="20057" y="6064"/>
                  <a:pt x="15912" y="7424"/>
                  <a:pt x="10800" y="7424"/>
                </a:cubicBezTo>
                <a:moveTo>
                  <a:pt x="20057" y="9112"/>
                </a:moveTo>
                <a:lnTo>
                  <a:pt x="20054" y="9112"/>
                </a:lnTo>
                <a:cubicBezTo>
                  <a:pt x="20054" y="9119"/>
                  <a:pt x="20057" y="9127"/>
                  <a:pt x="20057" y="9133"/>
                </a:cubicBezTo>
                <a:cubicBezTo>
                  <a:pt x="20057" y="10800"/>
                  <a:pt x="15912" y="12149"/>
                  <a:pt x="10800" y="12149"/>
                </a:cubicBezTo>
                <a:cubicBezTo>
                  <a:pt x="5687" y="12149"/>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49"/>
                  <a:pt x="15912" y="16199"/>
                  <a:pt x="10800" y="16199"/>
                </a:cubicBezTo>
                <a:cubicBezTo>
                  <a:pt x="5687" y="16199"/>
                  <a:pt x="1542" y="14849"/>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4"/>
                  <a:pt x="10800" y="16874"/>
                </a:cubicBezTo>
                <a:cubicBezTo>
                  <a:pt x="14617" y="16874"/>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600" y="20226"/>
                  <a:pt x="21600" y="17212"/>
                </a:cubicBezTo>
                <a:lnTo>
                  <a:pt x="21600" y="4387"/>
                </a:lnTo>
                <a:cubicBezTo>
                  <a:pt x="21600" y="1372"/>
                  <a:pt x="1600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0" name="AutoShape 46"/>
          <p:cNvSpPr>
            <a:spLocks/>
          </p:cNvSpPr>
          <p:nvPr/>
        </p:nvSpPr>
        <p:spPr bwMode="auto">
          <a:xfrm>
            <a:off x="17178338" y="6086475"/>
            <a:ext cx="53975"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1" name="AutoShape 47"/>
          <p:cNvSpPr>
            <a:spLocks/>
          </p:cNvSpPr>
          <p:nvPr/>
        </p:nvSpPr>
        <p:spPr bwMode="auto">
          <a:xfrm>
            <a:off x="17178338" y="592613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2" name="AutoShape 48"/>
          <p:cNvSpPr>
            <a:spLocks/>
          </p:cNvSpPr>
          <p:nvPr/>
        </p:nvSpPr>
        <p:spPr bwMode="auto">
          <a:xfrm>
            <a:off x="17178338" y="5767388"/>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3" name="AutoShape 49"/>
          <p:cNvSpPr>
            <a:spLocks/>
          </p:cNvSpPr>
          <p:nvPr/>
        </p:nvSpPr>
        <p:spPr bwMode="auto">
          <a:xfrm>
            <a:off x="14851063" y="5422900"/>
            <a:ext cx="846137" cy="847725"/>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3"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4" name="AutoShape 50"/>
          <p:cNvSpPr>
            <a:spLocks/>
          </p:cNvSpPr>
          <p:nvPr/>
        </p:nvSpPr>
        <p:spPr bwMode="auto">
          <a:xfrm>
            <a:off x="15168563" y="5715000"/>
            <a:ext cx="228600" cy="238125"/>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69"/>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1"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0"/>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1" y="11839"/>
                  <a:pt x="21439" y="11091"/>
                  <a:pt x="21159" y="10412"/>
                </a:cubicBezTo>
                <a:cubicBezTo>
                  <a:pt x="20880" y="9725"/>
                  <a:pt x="20386" y="9135"/>
                  <a:pt x="19678" y="856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5" name="AutoShape 51"/>
          <p:cNvSpPr>
            <a:spLocks/>
          </p:cNvSpPr>
          <p:nvPr/>
        </p:nvSpPr>
        <p:spPr bwMode="auto">
          <a:xfrm>
            <a:off x="15141575" y="6007100"/>
            <a:ext cx="128588" cy="133350"/>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3" y="2753"/>
                  <a:pt x="21403" y="1427"/>
                  <a:pt x="20543" y="606"/>
                </a:cubicBezTo>
                <a:cubicBezTo>
                  <a:pt x="19742" y="-161"/>
                  <a:pt x="18472" y="-193"/>
                  <a:pt x="17615" y="46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6" name="AutoShape 52"/>
          <p:cNvSpPr>
            <a:spLocks/>
          </p:cNvSpPr>
          <p:nvPr/>
        </p:nvSpPr>
        <p:spPr bwMode="auto">
          <a:xfrm>
            <a:off x="15274925" y="5556250"/>
            <a:ext cx="130175" cy="136525"/>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7" name="AutoShape 53"/>
          <p:cNvSpPr>
            <a:spLocks/>
          </p:cNvSpPr>
          <p:nvPr/>
        </p:nvSpPr>
        <p:spPr bwMode="auto">
          <a:xfrm>
            <a:off x="13158788" y="5422900"/>
            <a:ext cx="2635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59"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59"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59" y="19574"/>
                </a:moveTo>
                <a:cubicBezTo>
                  <a:pt x="12959" y="19948"/>
                  <a:pt x="11992" y="20249"/>
                  <a:pt x="10800" y="20249"/>
                </a:cubicBezTo>
                <a:cubicBezTo>
                  <a:pt x="9606" y="20249"/>
                  <a:pt x="8640" y="19948"/>
                  <a:pt x="8640" y="19574"/>
                </a:cubicBezTo>
                <a:lnTo>
                  <a:pt x="8640" y="10056"/>
                </a:lnTo>
                <a:cubicBezTo>
                  <a:pt x="9338" y="10101"/>
                  <a:pt x="10059" y="10125"/>
                  <a:pt x="10800" y="10125"/>
                </a:cubicBezTo>
                <a:cubicBezTo>
                  <a:pt x="11541" y="10125"/>
                  <a:pt x="12262" y="10101"/>
                  <a:pt x="12959" y="10056"/>
                </a:cubicBezTo>
                <a:cubicBezTo>
                  <a:pt x="12959" y="10056"/>
                  <a:pt x="12959" y="19574"/>
                  <a:pt x="12959" y="19574"/>
                </a:cubicBezTo>
                <a:close/>
                <a:moveTo>
                  <a:pt x="8640" y="2025"/>
                </a:moveTo>
                <a:cubicBezTo>
                  <a:pt x="8640" y="1651"/>
                  <a:pt x="9606" y="1350"/>
                  <a:pt x="10800" y="1350"/>
                </a:cubicBezTo>
                <a:cubicBezTo>
                  <a:pt x="11992" y="1350"/>
                  <a:pt x="12959" y="1651"/>
                  <a:pt x="12959" y="2025"/>
                </a:cubicBezTo>
                <a:lnTo>
                  <a:pt x="12959"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4"/>
                </a:lnTo>
                <a:cubicBezTo>
                  <a:pt x="4320" y="20691"/>
                  <a:pt x="7225" y="21599"/>
                  <a:pt x="10800" y="21599"/>
                </a:cubicBezTo>
                <a:cubicBezTo>
                  <a:pt x="14373" y="21599"/>
                  <a:pt x="17280" y="20691"/>
                  <a:pt x="17280" y="19574"/>
                </a:cubicBezTo>
                <a:lnTo>
                  <a:pt x="17280" y="9434"/>
                </a:lnTo>
                <a:cubicBezTo>
                  <a:pt x="19889" y="8818"/>
                  <a:pt x="21600" y="7850"/>
                  <a:pt x="21600" y="6750"/>
                </a:cubicBezTo>
                <a:cubicBezTo>
                  <a:pt x="21600" y="5649"/>
                  <a:pt x="19889" y="4681"/>
                  <a:pt x="17280" y="40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8" name="AutoShape 54"/>
          <p:cNvSpPr>
            <a:spLocks/>
          </p:cNvSpPr>
          <p:nvPr/>
        </p:nvSpPr>
        <p:spPr bwMode="auto">
          <a:xfrm>
            <a:off x="13739813" y="5422900"/>
            <a:ext cx="265112"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59"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59"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59" y="19574"/>
                </a:moveTo>
                <a:cubicBezTo>
                  <a:pt x="12959" y="19948"/>
                  <a:pt x="11992" y="20249"/>
                  <a:pt x="10800" y="20249"/>
                </a:cubicBezTo>
                <a:cubicBezTo>
                  <a:pt x="9606" y="20249"/>
                  <a:pt x="8640" y="19948"/>
                  <a:pt x="8640" y="19574"/>
                </a:cubicBezTo>
                <a:lnTo>
                  <a:pt x="8640" y="10056"/>
                </a:lnTo>
                <a:cubicBezTo>
                  <a:pt x="9338" y="10101"/>
                  <a:pt x="10059" y="10125"/>
                  <a:pt x="10800" y="10125"/>
                </a:cubicBezTo>
                <a:cubicBezTo>
                  <a:pt x="11541" y="10125"/>
                  <a:pt x="12262" y="10101"/>
                  <a:pt x="12959" y="10056"/>
                </a:cubicBezTo>
                <a:cubicBezTo>
                  <a:pt x="12959" y="10056"/>
                  <a:pt x="12959" y="19574"/>
                  <a:pt x="12959" y="19574"/>
                </a:cubicBezTo>
                <a:close/>
                <a:moveTo>
                  <a:pt x="8640" y="2025"/>
                </a:moveTo>
                <a:cubicBezTo>
                  <a:pt x="8640" y="1651"/>
                  <a:pt x="9606" y="1350"/>
                  <a:pt x="10800" y="1350"/>
                </a:cubicBezTo>
                <a:cubicBezTo>
                  <a:pt x="11992" y="1350"/>
                  <a:pt x="12959" y="1651"/>
                  <a:pt x="12959" y="2025"/>
                </a:cubicBezTo>
                <a:lnTo>
                  <a:pt x="12959"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4"/>
                </a:lnTo>
                <a:cubicBezTo>
                  <a:pt x="4320" y="20691"/>
                  <a:pt x="7225" y="21599"/>
                  <a:pt x="10800" y="21599"/>
                </a:cubicBezTo>
                <a:cubicBezTo>
                  <a:pt x="14373" y="21599"/>
                  <a:pt x="17280" y="20691"/>
                  <a:pt x="17280" y="19574"/>
                </a:cubicBezTo>
                <a:lnTo>
                  <a:pt x="17280" y="9434"/>
                </a:lnTo>
                <a:cubicBezTo>
                  <a:pt x="19889" y="8818"/>
                  <a:pt x="21600" y="7850"/>
                  <a:pt x="21600" y="6750"/>
                </a:cubicBezTo>
                <a:cubicBezTo>
                  <a:pt x="21600" y="5649"/>
                  <a:pt x="19889" y="4681"/>
                  <a:pt x="17280" y="40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79" name="AutoShape 55"/>
          <p:cNvSpPr>
            <a:spLocks/>
          </p:cNvSpPr>
          <p:nvPr/>
        </p:nvSpPr>
        <p:spPr bwMode="auto">
          <a:xfrm>
            <a:off x="13449300" y="5422900"/>
            <a:ext cx="26511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59" y="16749"/>
                </a:cubicBezTo>
                <a:cubicBezTo>
                  <a:pt x="12279" y="16826"/>
                  <a:pt x="11560" y="16874"/>
                  <a:pt x="10800" y="16874"/>
                </a:cubicBezTo>
                <a:cubicBezTo>
                  <a:pt x="10037" y="16874"/>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49"/>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59"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49"/>
                </a:cubicBezTo>
                <a:cubicBezTo>
                  <a:pt x="17280" y="15047"/>
                  <a:pt x="17161" y="15236"/>
                  <a:pt x="16988" y="15416"/>
                </a:cubicBezTo>
                <a:moveTo>
                  <a:pt x="12959" y="19574"/>
                </a:moveTo>
                <a:cubicBezTo>
                  <a:pt x="12959" y="19948"/>
                  <a:pt x="11992" y="20249"/>
                  <a:pt x="10800" y="20249"/>
                </a:cubicBezTo>
                <a:cubicBezTo>
                  <a:pt x="9606" y="20249"/>
                  <a:pt x="8640" y="19948"/>
                  <a:pt x="8640" y="19574"/>
                </a:cubicBezTo>
                <a:lnTo>
                  <a:pt x="8640" y="18156"/>
                </a:lnTo>
                <a:cubicBezTo>
                  <a:pt x="9338" y="18201"/>
                  <a:pt x="10059" y="18224"/>
                  <a:pt x="10800" y="18224"/>
                </a:cubicBezTo>
                <a:cubicBezTo>
                  <a:pt x="11541" y="18224"/>
                  <a:pt x="12262" y="18201"/>
                  <a:pt x="12959" y="18156"/>
                </a:cubicBezTo>
                <a:cubicBezTo>
                  <a:pt x="12959" y="18156"/>
                  <a:pt x="12959" y="19574"/>
                  <a:pt x="12959" y="19574"/>
                </a:cubicBezTo>
                <a:close/>
                <a:moveTo>
                  <a:pt x="8640" y="2025"/>
                </a:moveTo>
                <a:cubicBezTo>
                  <a:pt x="8640" y="1651"/>
                  <a:pt x="9606" y="1350"/>
                  <a:pt x="10800" y="1350"/>
                </a:cubicBezTo>
                <a:cubicBezTo>
                  <a:pt x="11992" y="1350"/>
                  <a:pt x="12959" y="1651"/>
                  <a:pt x="12959" y="2025"/>
                </a:cubicBezTo>
                <a:lnTo>
                  <a:pt x="12959" y="11542"/>
                </a:lnTo>
                <a:cubicBezTo>
                  <a:pt x="12262" y="11498"/>
                  <a:pt x="11541" y="11474"/>
                  <a:pt x="10800" y="11474"/>
                </a:cubicBezTo>
                <a:cubicBezTo>
                  <a:pt x="10059" y="11474"/>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49"/>
                </a:cubicBezTo>
                <a:cubicBezTo>
                  <a:pt x="0" y="15950"/>
                  <a:pt x="1710" y="16918"/>
                  <a:pt x="4320" y="17534"/>
                </a:cubicBezTo>
                <a:lnTo>
                  <a:pt x="4320" y="19574"/>
                </a:lnTo>
                <a:cubicBezTo>
                  <a:pt x="4320" y="20691"/>
                  <a:pt x="7225" y="21599"/>
                  <a:pt x="10800" y="21599"/>
                </a:cubicBezTo>
                <a:cubicBezTo>
                  <a:pt x="14373" y="21599"/>
                  <a:pt x="17280" y="20691"/>
                  <a:pt x="17280" y="19574"/>
                </a:cubicBezTo>
                <a:lnTo>
                  <a:pt x="17280" y="17534"/>
                </a:lnTo>
                <a:cubicBezTo>
                  <a:pt x="19889" y="16918"/>
                  <a:pt x="21600" y="15950"/>
                  <a:pt x="21600" y="14849"/>
                </a:cubicBezTo>
                <a:cubicBezTo>
                  <a:pt x="21600" y="13749"/>
                  <a:pt x="19889" y="12781"/>
                  <a:pt x="17280" y="1216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0" name="AutoShape 56"/>
          <p:cNvSpPr>
            <a:spLocks/>
          </p:cNvSpPr>
          <p:nvPr/>
        </p:nvSpPr>
        <p:spPr bwMode="auto">
          <a:xfrm>
            <a:off x="11464925" y="5422900"/>
            <a:ext cx="847725" cy="847725"/>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0"/>
                  <a:pt x="17832" y="21512"/>
                </a:cubicBezTo>
                <a:cubicBezTo>
                  <a:pt x="18010" y="21412"/>
                  <a:pt x="18133" y="21238"/>
                  <a:pt x="18167" y="21035"/>
                </a:cubicBezTo>
                <a:lnTo>
                  <a:pt x="21533" y="785"/>
                </a:lnTo>
                <a:cubicBezTo>
                  <a:pt x="21576" y="520"/>
                  <a:pt x="21459" y="254"/>
                  <a:pt x="21234" y="10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1" name="AutoShape 57"/>
          <p:cNvSpPr>
            <a:spLocks/>
          </p:cNvSpPr>
          <p:nvPr/>
        </p:nvSpPr>
        <p:spPr bwMode="auto">
          <a:xfrm>
            <a:off x="3333750" y="10801350"/>
            <a:ext cx="53975" cy="53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2" name="AutoShape 58"/>
          <p:cNvSpPr>
            <a:spLocks/>
          </p:cNvSpPr>
          <p:nvPr/>
        </p:nvSpPr>
        <p:spPr bwMode="auto">
          <a:xfrm>
            <a:off x="3333750" y="1112043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3" name="AutoShape 59"/>
          <p:cNvSpPr>
            <a:spLocks/>
          </p:cNvSpPr>
          <p:nvPr/>
        </p:nvSpPr>
        <p:spPr bwMode="auto">
          <a:xfrm>
            <a:off x="3175000" y="1096168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4" name="AutoShape 60"/>
          <p:cNvSpPr>
            <a:spLocks/>
          </p:cNvSpPr>
          <p:nvPr/>
        </p:nvSpPr>
        <p:spPr bwMode="auto">
          <a:xfrm>
            <a:off x="3492500" y="10961688"/>
            <a:ext cx="53975" cy="52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5" name="AutoShape 61"/>
          <p:cNvSpPr>
            <a:spLocks/>
          </p:cNvSpPr>
          <p:nvPr/>
        </p:nvSpPr>
        <p:spPr bwMode="auto">
          <a:xfrm>
            <a:off x="3228975" y="11066463"/>
            <a:ext cx="52388" cy="53975"/>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5" y="16795"/>
                </a:cubicBezTo>
                <a:cubicBezTo>
                  <a:pt x="20635" y="12952"/>
                  <a:pt x="20635" y="6725"/>
                  <a:pt x="16795" y="2882"/>
                </a:cubicBezTo>
                <a:cubicBezTo>
                  <a:pt x="12935" y="-961"/>
                  <a:pt x="6734" y="-961"/>
                  <a:pt x="2894" y="288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6" name="AutoShape 62"/>
          <p:cNvSpPr>
            <a:spLocks/>
          </p:cNvSpPr>
          <p:nvPr/>
        </p:nvSpPr>
        <p:spPr bwMode="auto">
          <a:xfrm>
            <a:off x="3228975" y="10855325"/>
            <a:ext cx="52388" cy="52388"/>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8" y="16785"/>
                </a:cubicBezTo>
                <a:cubicBezTo>
                  <a:pt x="6737" y="20635"/>
                  <a:pt x="12938" y="20635"/>
                  <a:pt x="16798" y="16785"/>
                </a:cubicBezTo>
                <a:cubicBezTo>
                  <a:pt x="20638" y="12935"/>
                  <a:pt x="20638" y="6734"/>
                  <a:pt x="16798" y="2894"/>
                </a:cubicBezTo>
                <a:cubicBezTo>
                  <a:pt x="12938" y="-965"/>
                  <a:pt x="6737" y="-965"/>
                  <a:pt x="2897" y="289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7" name="AutoShape 63"/>
          <p:cNvSpPr>
            <a:spLocks/>
          </p:cNvSpPr>
          <p:nvPr/>
        </p:nvSpPr>
        <p:spPr bwMode="auto">
          <a:xfrm>
            <a:off x="3440113" y="11066463"/>
            <a:ext cx="52387" cy="53975"/>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8" name="AutoShape 64"/>
          <p:cNvSpPr>
            <a:spLocks/>
          </p:cNvSpPr>
          <p:nvPr/>
        </p:nvSpPr>
        <p:spPr bwMode="auto">
          <a:xfrm>
            <a:off x="3095625" y="10563225"/>
            <a:ext cx="58261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199"/>
                </a:moveTo>
                <a:cubicBezTo>
                  <a:pt x="5486" y="16199"/>
                  <a:pt x="1963" y="13776"/>
                  <a:pt x="1963" y="10800"/>
                </a:cubicBezTo>
                <a:cubicBezTo>
                  <a:pt x="1963" y="7821"/>
                  <a:pt x="5486" y="5400"/>
                  <a:pt x="9818" y="5400"/>
                </a:cubicBezTo>
                <a:cubicBezTo>
                  <a:pt x="14148" y="5400"/>
                  <a:pt x="17672" y="7821"/>
                  <a:pt x="17672" y="10800"/>
                </a:cubicBezTo>
                <a:cubicBezTo>
                  <a:pt x="17672" y="13776"/>
                  <a:pt x="14148" y="16199"/>
                  <a:pt x="9818" y="16199"/>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49"/>
                  <a:pt x="9919" y="4049"/>
                </a:cubicBezTo>
                <a:cubicBezTo>
                  <a:pt x="8123" y="4049"/>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49"/>
                  <a:pt x="19636" y="12149"/>
                </a:cubicBezTo>
                <a:cubicBezTo>
                  <a:pt x="20719" y="12149"/>
                  <a:pt x="21600" y="11544"/>
                  <a:pt x="21600" y="10800"/>
                </a:cubicBezTo>
                <a:cubicBezTo>
                  <a:pt x="21600" y="10053"/>
                  <a:pt x="20719" y="9450"/>
                  <a:pt x="19636" y="945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89" name="AutoShape 65"/>
          <p:cNvSpPr>
            <a:spLocks/>
          </p:cNvSpPr>
          <p:nvPr/>
        </p:nvSpPr>
        <p:spPr bwMode="auto">
          <a:xfrm>
            <a:off x="3333750" y="10855325"/>
            <a:ext cx="160338" cy="160338"/>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599" y="1462"/>
                  <a:pt x="21558" y="771"/>
                  <a:pt x="21127" y="34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0" name="AutoShape 66"/>
          <p:cNvSpPr>
            <a:spLocks/>
          </p:cNvSpPr>
          <p:nvPr/>
        </p:nvSpPr>
        <p:spPr bwMode="auto">
          <a:xfrm>
            <a:off x="1244600" y="10563225"/>
            <a:ext cx="846138" cy="795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19"/>
                </a:cubicBezTo>
                <a:lnTo>
                  <a:pt x="16200" y="4319"/>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59"/>
                </a:lnTo>
                <a:cubicBezTo>
                  <a:pt x="1349" y="1762"/>
                  <a:pt x="1651" y="1440"/>
                  <a:pt x="2024" y="1440"/>
                </a:cubicBezTo>
                <a:lnTo>
                  <a:pt x="15525" y="1440"/>
                </a:lnTo>
                <a:lnTo>
                  <a:pt x="15525" y="4319"/>
                </a:lnTo>
                <a:lnTo>
                  <a:pt x="15523" y="4319"/>
                </a:lnTo>
                <a:cubicBezTo>
                  <a:pt x="15523" y="5513"/>
                  <a:pt x="16430" y="6479"/>
                  <a:pt x="17548" y="6479"/>
                </a:cubicBezTo>
                <a:lnTo>
                  <a:pt x="18223" y="6479"/>
                </a:lnTo>
                <a:lnTo>
                  <a:pt x="20250" y="6479"/>
                </a:lnTo>
                <a:cubicBezTo>
                  <a:pt x="20250" y="6479"/>
                  <a:pt x="20250" y="19440"/>
                  <a:pt x="20250" y="19440"/>
                </a:cubicBezTo>
                <a:close/>
                <a:moveTo>
                  <a:pt x="21204" y="4741"/>
                </a:moveTo>
                <a:lnTo>
                  <a:pt x="17154" y="421"/>
                </a:lnTo>
                <a:cubicBezTo>
                  <a:pt x="16901" y="151"/>
                  <a:pt x="16557" y="0"/>
                  <a:pt x="16200" y="0"/>
                </a:cubicBezTo>
                <a:lnTo>
                  <a:pt x="2024" y="0"/>
                </a:lnTo>
                <a:cubicBezTo>
                  <a:pt x="908" y="0"/>
                  <a:pt x="0" y="968"/>
                  <a:pt x="0" y="2159"/>
                </a:cubicBezTo>
                <a:lnTo>
                  <a:pt x="0" y="19440"/>
                </a:lnTo>
                <a:cubicBezTo>
                  <a:pt x="0" y="20631"/>
                  <a:pt x="908" y="21599"/>
                  <a:pt x="2024" y="21599"/>
                </a:cubicBezTo>
                <a:lnTo>
                  <a:pt x="19575" y="21599"/>
                </a:lnTo>
                <a:cubicBezTo>
                  <a:pt x="20691" y="21599"/>
                  <a:pt x="21599" y="20631"/>
                  <a:pt x="21599" y="19440"/>
                </a:cubicBezTo>
                <a:lnTo>
                  <a:pt x="21599" y="5760"/>
                </a:lnTo>
                <a:cubicBezTo>
                  <a:pt x="21599" y="5378"/>
                  <a:pt x="21457" y="5011"/>
                  <a:pt x="21204" y="474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1" name="AutoShape 67"/>
          <p:cNvSpPr>
            <a:spLocks/>
          </p:cNvSpPr>
          <p:nvPr/>
        </p:nvSpPr>
        <p:spPr bwMode="auto">
          <a:xfrm>
            <a:off x="1641475" y="10721975"/>
            <a:ext cx="15875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 y="21599"/>
                </a:moveTo>
                <a:lnTo>
                  <a:pt x="19800" y="21599"/>
                </a:lnTo>
                <a:cubicBezTo>
                  <a:pt x="20791" y="21599"/>
                  <a:pt x="21600" y="16769"/>
                  <a:pt x="21600" y="10800"/>
                </a:cubicBezTo>
                <a:cubicBezTo>
                  <a:pt x="21600" y="4830"/>
                  <a:pt x="20791" y="0"/>
                  <a:pt x="19800" y="0"/>
                </a:cubicBezTo>
                <a:lnTo>
                  <a:pt x="1799" y="0"/>
                </a:lnTo>
                <a:cubicBezTo>
                  <a:pt x="801" y="0"/>
                  <a:pt x="0" y="4830"/>
                  <a:pt x="0" y="10800"/>
                </a:cubicBezTo>
                <a:cubicBezTo>
                  <a:pt x="0" y="16769"/>
                  <a:pt x="801" y="21599"/>
                  <a:pt x="17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2" name="AutoShape 68"/>
          <p:cNvSpPr>
            <a:spLocks/>
          </p:cNvSpPr>
          <p:nvPr/>
        </p:nvSpPr>
        <p:spPr bwMode="auto">
          <a:xfrm>
            <a:off x="1641475" y="10801350"/>
            <a:ext cx="15875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 y="21599"/>
                </a:moveTo>
                <a:lnTo>
                  <a:pt x="19800" y="21599"/>
                </a:lnTo>
                <a:cubicBezTo>
                  <a:pt x="20791" y="21599"/>
                  <a:pt x="21600" y="16769"/>
                  <a:pt x="21600" y="10800"/>
                </a:cubicBezTo>
                <a:cubicBezTo>
                  <a:pt x="21600" y="4830"/>
                  <a:pt x="20791" y="0"/>
                  <a:pt x="19800" y="0"/>
                </a:cubicBezTo>
                <a:lnTo>
                  <a:pt x="1799" y="0"/>
                </a:lnTo>
                <a:cubicBezTo>
                  <a:pt x="801" y="0"/>
                  <a:pt x="0" y="4830"/>
                  <a:pt x="0" y="10800"/>
                </a:cubicBezTo>
                <a:cubicBezTo>
                  <a:pt x="0" y="16769"/>
                  <a:pt x="801" y="21599"/>
                  <a:pt x="17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3" name="AutoShape 69"/>
          <p:cNvSpPr>
            <a:spLocks/>
          </p:cNvSpPr>
          <p:nvPr/>
        </p:nvSpPr>
        <p:spPr bwMode="auto">
          <a:xfrm>
            <a:off x="1641475" y="10880725"/>
            <a:ext cx="342900"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599" y="16769"/>
                  <a:pt x="21599" y="10800"/>
                </a:cubicBezTo>
                <a:cubicBezTo>
                  <a:pt x="21599" y="4830"/>
                  <a:pt x="21226" y="0"/>
                  <a:pt x="20769" y="0"/>
                </a:cubicBezTo>
                <a:lnTo>
                  <a:pt x="830" y="0"/>
                </a:lnTo>
                <a:cubicBezTo>
                  <a:pt x="369" y="0"/>
                  <a:pt x="0" y="4830"/>
                  <a:pt x="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4" name="AutoShape 70"/>
          <p:cNvSpPr>
            <a:spLocks/>
          </p:cNvSpPr>
          <p:nvPr/>
        </p:nvSpPr>
        <p:spPr bwMode="auto">
          <a:xfrm>
            <a:off x="1350963" y="11041063"/>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5" name="AutoShape 71"/>
          <p:cNvSpPr>
            <a:spLocks/>
          </p:cNvSpPr>
          <p:nvPr/>
        </p:nvSpPr>
        <p:spPr bwMode="auto">
          <a:xfrm>
            <a:off x="1350963" y="11120438"/>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6" name="AutoShape 72"/>
          <p:cNvSpPr>
            <a:spLocks/>
          </p:cNvSpPr>
          <p:nvPr/>
        </p:nvSpPr>
        <p:spPr bwMode="auto">
          <a:xfrm>
            <a:off x="1350963" y="11199813"/>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600" y="16748"/>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7" name="AutoShape 73"/>
          <p:cNvSpPr>
            <a:spLocks/>
          </p:cNvSpPr>
          <p:nvPr/>
        </p:nvSpPr>
        <p:spPr bwMode="auto">
          <a:xfrm>
            <a:off x="1350963" y="10961688"/>
            <a:ext cx="633412"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600" y="16769"/>
                  <a:pt x="21600" y="10800"/>
                </a:cubicBezTo>
                <a:cubicBezTo>
                  <a:pt x="21600" y="4830"/>
                  <a:pt x="21397" y="0"/>
                  <a:pt x="211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8" name="AutoShape 74"/>
          <p:cNvSpPr>
            <a:spLocks/>
          </p:cNvSpPr>
          <p:nvPr/>
        </p:nvSpPr>
        <p:spPr bwMode="auto">
          <a:xfrm>
            <a:off x="1350963" y="10696575"/>
            <a:ext cx="238125" cy="211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199"/>
                </a:lnTo>
                <a:lnTo>
                  <a:pt x="4799" y="16199"/>
                </a:lnTo>
                <a:cubicBezTo>
                  <a:pt x="4799" y="16199"/>
                  <a:pt x="4799" y="5400"/>
                  <a:pt x="4799" y="5400"/>
                </a:cubicBezTo>
                <a:close/>
                <a:moveTo>
                  <a:pt x="2399" y="21599"/>
                </a:moveTo>
                <a:lnTo>
                  <a:pt x="19200" y="21599"/>
                </a:lnTo>
                <a:cubicBezTo>
                  <a:pt x="20526" y="21599"/>
                  <a:pt x="21600" y="20392"/>
                  <a:pt x="21600" y="18900"/>
                </a:cubicBezTo>
                <a:lnTo>
                  <a:pt x="21600" y="2700"/>
                </a:lnTo>
                <a:cubicBezTo>
                  <a:pt x="21600" y="1207"/>
                  <a:pt x="20526" y="0"/>
                  <a:pt x="19200" y="0"/>
                </a:cubicBezTo>
                <a:lnTo>
                  <a:pt x="2399" y="0"/>
                </a:lnTo>
                <a:cubicBezTo>
                  <a:pt x="1073" y="0"/>
                  <a:pt x="0" y="1207"/>
                  <a:pt x="0" y="2700"/>
                </a:cubicBezTo>
                <a:lnTo>
                  <a:pt x="0" y="18900"/>
                </a:lnTo>
                <a:cubicBezTo>
                  <a:pt x="0" y="20392"/>
                  <a:pt x="1073" y="21599"/>
                  <a:pt x="2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299" name="AutoShape 75"/>
          <p:cNvSpPr>
            <a:spLocks/>
          </p:cNvSpPr>
          <p:nvPr/>
        </p:nvSpPr>
        <p:spPr bwMode="auto">
          <a:xfrm>
            <a:off x="16570325" y="3727450"/>
            <a:ext cx="79375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600" y="20391"/>
                  <a:pt x="21600" y="18900"/>
                </a:cubicBezTo>
                <a:lnTo>
                  <a:pt x="21600" y="2700"/>
                </a:lnTo>
                <a:cubicBezTo>
                  <a:pt x="21600" y="1208"/>
                  <a:pt x="20310" y="0"/>
                  <a:pt x="1872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0" name="AutoShape 76"/>
          <p:cNvSpPr>
            <a:spLocks/>
          </p:cNvSpPr>
          <p:nvPr/>
        </p:nvSpPr>
        <p:spPr bwMode="auto">
          <a:xfrm>
            <a:off x="16676688" y="3833813"/>
            <a:ext cx="581025" cy="530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20"/>
                </a:moveTo>
                <a:lnTo>
                  <a:pt x="14053" y="16248"/>
                </a:lnTo>
                <a:lnTo>
                  <a:pt x="16690" y="12960"/>
                </a:lnTo>
                <a:lnTo>
                  <a:pt x="20618" y="17689"/>
                </a:lnTo>
                <a:lnTo>
                  <a:pt x="20618" y="20520"/>
                </a:lnTo>
                <a:cubicBezTo>
                  <a:pt x="20618" y="20520"/>
                  <a:pt x="17418" y="20520"/>
                  <a:pt x="17418" y="20520"/>
                </a:cubicBezTo>
                <a:close/>
                <a:moveTo>
                  <a:pt x="981" y="11446"/>
                </a:moveTo>
                <a:lnTo>
                  <a:pt x="4909" y="6480"/>
                </a:lnTo>
                <a:lnTo>
                  <a:pt x="12828" y="16353"/>
                </a:lnTo>
                <a:lnTo>
                  <a:pt x="13398" y="17064"/>
                </a:lnTo>
                <a:lnTo>
                  <a:pt x="16109" y="20520"/>
                </a:lnTo>
                <a:lnTo>
                  <a:pt x="981" y="20520"/>
                </a:lnTo>
                <a:cubicBezTo>
                  <a:pt x="981" y="20520"/>
                  <a:pt x="981" y="11446"/>
                  <a:pt x="981" y="11446"/>
                </a:cubicBezTo>
                <a:close/>
                <a:moveTo>
                  <a:pt x="20618" y="1079"/>
                </a:moveTo>
                <a:lnTo>
                  <a:pt x="20618" y="16058"/>
                </a:lnTo>
                <a:lnTo>
                  <a:pt x="17427" y="12244"/>
                </a:lnTo>
                <a:cubicBezTo>
                  <a:pt x="17240" y="12012"/>
                  <a:pt x="16972" y="11880"/>
                  <a:pt x="16690" y="11880"/>
                </a:cubicBezTo>
                <a:cubicBezTo>
                  <a:pt x="16409" y="11880"/>
                  <a:pt x="16141" y="12012"/>
                  <a:pt x="15954" y="12244"/>
                </a:cubicBezTo>
                <a:lnTo>
                  <a:pt x="13399" y="15432"/>
                </a:lnTo>
                <a:lnTo>
                  <a:pt x="5645" y="5764"/>
                </a:lnTo>
                <a:cubicBezTo>
                  <a:pt x="5458" y="5532"/>
                  <a:pt x="5190" y="5399"/>
                  <a:pt x="4909" y="5399"/>
                </a:cubicBezTo>
                <a:cubicBezTo>
                  <a:pt x="4627" y="5399"/>
                  <a:pt x="4359" y="5532"/>
                  <a:pt x="4172" y="5764"/>
                </a:cubicBezTo>
                <a:lnTo>
                  <a:pt x="981" y="9812"/>
                </a:lnTo>
                <a:lnTo>
                  <a:pt x="981" y="1079"/>
                </a:lnTo>
                <a:cubicBezTo>
                  <a:pt x="981" y="1079"/>
                  <a:pt x="20618" y="1079"/>
                  <a:pt x="20618" y="1079"/>
                </a:cubicBezTo>
                <a:close/>
                <a:moveTo>
                  <a:pt x="20618" y="0"/>
                </a:moveTo>
                <a:lnTo>
                  <a:pt x="981" y="0"/>
                </a:lnTo>
                <a:cubicBezTo>
                  <a:pt x="439" y="0"/>
                  <a:pt x="0" y="483"/>
                  <a:pt x="0" y="1079"/>
                </a:cubicBezTo>
                <a:lnTo>
                  <a:pt x="0" y="20520"/>
                </a:lnTo>
                <a:cubicBezTo>
                  <a:pt x="0" y="21116"/>
                  <a:pt x="439" y="21600"/>
                  <a:pt x="981" y="21600"/>
                </a:cubicBezTo>
                <a:lnTo>
                  <a:pt x="20618" y="21600"/>
                </a:lnTo>
                <a:cubicBezTo>
                  <a:pt x="21160" y="21600"/>
                  <a:pt x="21600" y="21116"/>
                  <a:pt x="21600" y="20520"/>
                </a:cubicBezTo>
                <a:lnTo>
                  <a:pt x="21600" y="1079"/>
                </a:lnTo>
                <a:cubicBezTo>
                  <a:pt x="21600" y="483"/>
                  <a:pt x="21160" y="0"/>
                  <a:pt x="20618"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1" name="AutoShape 77"/>
          <p:cNvSpPr>
            <a:spLocks/>
          </p:cNvSpPr>
          <p:nvPr/>
        </p:nvSpPr>
        <p:spPr bwMode="auto">
          <a:xfrm>
            <a:off x="16994188" y="3913188"/>
            <a:ext cx="158750"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8000" y="6827"/>
                  <a:pt x="18000" y="10800"/>
                </a:cubicBezTo>
                <a:cubicBezTo>
                  <a:pt x="18000"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2" name="AutoShape 78"/>
          <p:cNvSpPr>
            <a:spLocks/>
          </p:cNvSpPr>
          <p:nvPr/>
        </p:nvSpPr>
        <p:spPr bwMode="auto">
          <a:xfrm>
            <a:off x="14851063" y="3727450"/>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4"/>
                  <a:pt x="17549" y="11474"/>
                </a:cubicBezTo>
                <a:lnTo>
                  <a:pt x="18858" y="11474"/>
                </a:lnTo>
                <a:cubicBezTo>
                  <a:pt x="19870" y="11474"/>
                  <a:pt x="20003" y="12314"/>
                  <a:pt x="19938" y="12719"/>
                </a:cubicBezTo>
                <a:cubicBezTo>
                  <a:pt x="19855" y="13223"/>
                  <a:pt x="19618" y="14174"/>
                  <a:pt x="18478" y="14174"/>
                </a:cubicBezTo>
                <a:lnTo>
                  <a:pt x="16874" y="14174"/>
                </a:lnTo>
                <a:cubicBezTo>
                  <a:pt x="16688" y="14174"/>
                  <a:pt x="16537" y="14325"/>
                  <a:pt x="16537" y="14512"/>
                </a:cubicBezTo>
                <a:cubicBezTo>
                  <a:pt x="16537" y="14699"/>
                  <a:pt x="16688" y="14849"/>
                  <a:pt x="16874" y="14849"/>
                </a:cubicBezTo>
                <a:lnTo>
                  <a:pt x="18203" y="14849"/>
                </a:lnTo>
                <a:cubicBezTo>
                  <a:pt x="19343" y="14849"/>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4"/>
                  <a:pt x="16196" y="18224"/>
                </a:cubicBezTo>
                <a:lnTo>
                  <a:pt x="17255" y="18224"/>
                </a:lnTo>
                <a:cubicBezTo>
                  <a:pt x="17993" y="18224"/>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099"/>
                </a:cubicBezTo>
                <a:cubicBezTo>
                  <a:pt x="18899" y="8099"/>
                  <a:pt x="18852" y="8196"/>
                  <a:pt x="19448" y="8353"/>
                </a:cubicBezTo>
                <a:cubicBezTo>
                  <a:pt x="20187" y="8564"/>
                  <a:pt x="20249" y="9175"/>
                  <a:pt x="20249" y="9386"/>
                </a:cubicBezTo>
                <a:cubicBezTo>
                  <a:pt x="20249" y="9618"/>
                  <a:pt x="20243" y="9584"/>
                  <a:pt x="20235" y="9811"/>
                </a:cubicBezTo>
                <a:moveTo>
                  <a:pt x="4724" y="19574"/>
                </a:moveTo>
                <a:cubicBezTo>
                  <a:pt x="4724" y="19948"/>
                  <a:pt x="4423" y="20249"/>
                  <a:pt x="4049" y="20249"/>
                </a:cubicBezTo>
                <a:lnTo>
                  <a:pt x="2024" y="20249"/>
                </a:lnTo>
                <a:cubicBezTo>
                  <a:pt x="1652" y="20249"/>
                  <a:pt x="1349" y="19948"/>
                  <a:pt x="1349" y="19574"/>
                </a:cubicBezTo>
                <a:lnTo>
                  <a:pt x="1349" y="8774"/>
                </a:lnTo>
                <a:cubicBezTo>
                  <a:pt x="1349" y="8401"/>
                  <a:pt x="1652" y="8099"/>
                  <a:pt x="2024" y="8099"/>
                </a:cubicBezTo>
                <a:lnTo>
                  <a:pt x="4049" y="8099"/>
                </a:lnTo>
                <a:cubicBezTo>
                  <a:pt x="4423" y="8099"/>
                  <a:pt x="4724" y="8401"/>
                  <a:pt x="4724" y="8774"/>
                </a:cubicBezTo>
                <a:cubicBezTo>
                  <a:pt x="4724" y="8774"/>
                  <a:pt x="4724" y="19574"/>
                  <a:pt x="4724" y="19574"/>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4"/>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3" name="AutoShape 79"/>
          <p:cNvSpPr>
            <a:spLocks/>
          </p:cNvSpPr>
          <p:nvPr/>
        </p:nvSpPr>
        <p:spPr bwMode="auto">
          <a:xfrm>
            <a:off x="14930438" y="4416425"/>
            <a:ext cx="793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4" name="AutoShape 80"/>
          <p:cNvSpPr>
            <a:spLocks/>
          </p:cNvSpPr>
          <p:nvPr/>
        </p:nvSpPr>
        <p:spPr bwMode="auto">
          <a:xfrm>
            <a:off x="13158788" y="3860800"/>
            <a:ext cx="846137" cy="555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1"/>
                  <a:pt x="10800" y="14401"/>
                </a:cubicBezTo>
                <a:cubicBezTo>
                  <a:pt x="10505" y="14401"/>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5" name="AutoShape 81"/>
          <p:cNvSpPr>
            <a:spLocks/>
          </p:cNvSpPr>
          <p:nvPr/>
        </p:nvSpPr>
        <p:spPr bwMode="auto">
          <a:xfrm>
            <a:off x="11464925" y="3727450"/>
            <a:ext cx="8477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4"/>
                </a:lnTo>
                <a:cubicBezTo>
                  <a:pt x="2699" y="18598"/>
                  <a:pt x="3001" y="18900"/>
                  <a:pt x="3374" y="18900"/>
                </a:cubicBezTo>
                <a:cubicBezTo>
                  <a:pt x="3748" y="18900"/>
                  <a:pt x="4049" y="18598"/>
                  <a:pt x="4049" y="18224"/>
                </a:cubicBezTo>
                <a:lnTo>
                  <a:pt x="4049" y="2025"/>
                </a:lnTo>
                <a:cubicBezTo>
                  <a:pt x="4049" y="1652"/>
                  <a:pt x="4352" y="1350"/>
                  <a:pt x="4724" y="1350"/>
                </a:cubicBezTo>
                <a:lnTo>
                  <a:pt x="19574" y="1350"/>
                </a:lnTo>
                <a:cubicBezTo>
                  <a:pt x="19947" y="1350"/>
                  <a:pt x="20249" y="1652"/>
                  <a:pt x="20249" y="2025"/>
                </a:cubicBezTo>
                <a:cubicBezTo>
                  <a:pt x="20249" y="2025"/>
                  <a:pt x="20249" y="18900"/>
                  <a:pt x="20249" y="18900"/>
                </a:cubicBezTo>
                <a:close/>
                <a:moveTo>
                  <a:pt x="19574"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6" name="AutoShape 82"/>
          <p:cNvSpPr>
            <a:spLocks/>
          </p:cNvSpPr>
          <p:nvPr/>
        </p:nvSpPr>
        <p:spPr bwMode="auto">
          <a:xfrm>
            <a:off x="11968163" y="40465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7" name="AutoShape 83"/>
          <p:cNvSpPr>
            <a:spLocks/>
          </p:cNvSpPr>
          <p:nvPr/>
        </p:nvSpPr>
        <p:spPr bwMode="auto">
          <a:xfrm>
            <a:off x="11968163" y="3965575"/>
            <a:ext cx="23812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8" name="AutoShape 84"/>
          <p:cNvSpPr>
            <a:spLocks/>
          </p:cNvSpPr>
          <p:nvPr/>
        </p:nvSpPr>
        <p:spPr bwMode="auto">
          <a:xfrm>
            <a:off x="11968163" y="3886200"/>
            <a:ext cx="23812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599" y="16748"/>
                  <a:pt x="21599" y="10800"/>
                </a:cubicBezTo>
                <a:cubicBezTo>
                  <a:pt x="21599"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09" name="AutoShape 85"/>
          <p:cNvSpPr>
            <a:spLocks/>
          </p:cNvSpPr>
          <p:nvPr/>
        </p:nvSpPr>
        <p:spPr bwMode="auto">
          <a:xfrm>
            <a:off x="11677650" y="4443413"/>
            <a:ext cx="23812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0" name="AutoShape 86"/>
          <p:cNvSpPr>
            <a:spLocks/>
          </p:cNvSpPr>
          <p:nvPr/>
        </p:nvSpPr>
        <p:spPr bwMode="auto">
          <a:xfrm>
            <a:off x="11677650" y="43640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1" name="AutoShape 87"/>
          <p:cNvSpPr>
            <a:spLocks/>
          </p:cNvSpPr>
          <p:nvPr/>
        </p:nvSpPr>
        <p:spPr bwMode="auto">
          <a:xfrm>
            <a:off x="11677650" y="4284663"/>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2" name="AutoShape 88"/>
          <p:cNvSpPr>
            <a:spLocks/>
          </p:cNvSpPr>
          <p:nvPr/>
        </p:nvSpPr>
        <p:spPr bwMode="auto">
          <a:xfrm>
            <a:off x="11968163" y="4443413"/>
            <a:ext cx="23812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3" name="AutoShape 89"/>
          <p:cNvSpPr>
            <a:spLocks/>
          </p:cNvSpPr>
          <p:nvPr/>
        </p:nvSpPr>
        <p:spPr bwMode="auto">
          <a:xfrm>
            <a:off x="11968163" y="4364038"/>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4" name="AutoShape 90"/>
          <p:cNvSpPr>
            <a:spLocks/>
          </p:cNvSpPr>
          <p:nvPr/>
        </p:nvSpPr>
        <p:spPr bwMode="auto">
          <a:xfrm>
            <a:off x="11968163" y="4284663"/>
            <a:ext cx="238125"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599" y="16790"/>
                  <a:pt x="21599" y="10800"/>
                </a:cubicBezTo>
                <a:cubicBezTo>
                  <a:pt x="21599" y="4851"/>
                  <a:pt x="21062" y="0"/>
                  <a:pt x="204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5" name="AutoShape 91"/>
          <p:cNvSpPr>
            <a:spLocks/>
          </p:cNvSpPr>
          <p:nvPr/>
        </p:nvSpPr>
        <p:spPr bwMode="auto">
          <a:xfrm>
            <a:off x="11677650" y="4125913"/>
            <a:ext cx="528638"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9" y="0"/>
                </a:moveTo>
                <a:lnTo>
                  <a:pt x="539" y="0"/>
                </a:lnTo>
                <a:cubicBezTo>
                  <a:pt x="242" y="0"/>
                  <a:pt x="0" y="4851"/>
                  <a:pt x="0" y="10800"/>
                </a:cubicBezTo>
                <a:cubicBezTo>
                  <a:pt x="0" y="16769"/>
                  <a:pt x="242" y="21599"/>
                  <a:pt x="539" y="21599"/>
                </a:cubicBezTo>
                <a:lnTo>
                  <a:pt x="21059" y="21599"/>
                </a:lnTo>
                <a:cubicBezTo>
                  <a:pt x="21357" y="21599"/>
                  <a:pt x="21600" y="16769"/>
                  <a:pt x="21600" y="10800"/>
                </a:cubicBezTo>
                <a:cubicBezTo>
                  <a:pt x="21600" y="4851"/>
                  <a:pt x="21357" y="0"/>
                  <a:pt x="2105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6" name="AutoShape 92"/>
          <p:cNvSpPr>
            <a:spLocks/>
          </p:cNvSpPr>
          <p:nvPr/>
        </p:nvSpPr>
        <p:spPr bwMode="auto">
          <a:xfrm>
            <a:off x="11677650" y="4205288"/>
            <a:ext cx="528638" cy="25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9" y="0"/>
                </a:moveTo>
                <a:lnTo>
                  <a:pt x="539" y="0"/>
                </a:lnTo>
                <a:cubicBezTo>
                  <a:pt x="242" y="0"/>
                  <a:pt x="0" y="4851"/>
                  <a:pt x="0" y="10800"/>
                </a:cubicBezTo>
                <a:cubicBezTo>
                  <a:pt x="0" y="16790"/>
                  <a:pt x="242" y="21599"/>
                  <a:pt x="539" y="21599"/>
                </a:cubicBezTo>
                <a:lnTo>
                  <a:pt x="21059" y="21599"/>
                </a:lnTo>
                <a:cubicBezTo>
                  <a:pt x="21357" y="21599"/>
                  <a:pt x="21600" y="16790"/>
                  <a:pt x="21600" y="10800"/>
                </a:cubicBezTo>
                <a:cubicBezTo>
                  <a:pt x="21600" y="4851"/>
                  <a:pt x="21357" y="0"/>
                  <a:pt x="2105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7" name="AutoShape 93"/>
          <p:cNvSpPr>
            <a:spLocks/>
          </p:cNvSpPr>
          <p:nvPr/>
        </p:nvSpPr>
        <p:spPr bwMode="auto">
          <a:xfrm>
            <a:off x="11677650" y="3833813"/>
            <a:ext cx="238125" cy="2381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00" y="4792"/>
                </a:moveTo>
                <a:lnTo>
                  <a:pt x="16800" y="4792"/>
                </a:lnTo>
                <a:lnTo>
                  <a:pt x="16800" y="16797"/>
                </a:lnTo>
                <a:lnTo>
                  <a:pt x="4800" y="16797"/>
                </a:lnTo>
                <a:cubicBezTo>
                  <a:pt x="4800" y="16797"/>
                  <a:pt x="4800" y="4792"/>
                  <a:pt x="4800" y="4792"/>
                </a:cubicBezTo>
                <a:close/>
                <a:moveTo>
                  <a:pt x="2400" y="21599"/>
                </a:moveTo>
                <a:lnTo>
                  <a:pt x="19200" y="21599"/>
                </a:lnTo>
                <a:cubicBezTo>
                  <a:pt x="20527" y="21599"/>
                  <a:pt x="21599" y="20523"/>
                  <a:pt x="21599" y="19198"/>
                </a:cubicBezTo>
                <a:lnTo>
                  <a:pt x="21599" y="2401"/>
                </a:lnTo>
                <a:cubicBezTo>
                  <a:pt x="21599" y="1076"/>
                  <a:pt x="20527" y="0"/>
                  <a:pt x="19200" y="0"/>
                </a:cubicBezTo>
                <a:lnTo>
                  <a:pt x="2400" y="0"/>
                </a:lnTo>
                <a:cubicBezTo>
                  <a:pt x="1072" y="0"/>
                  <a:pt x="0" y="1076"/>
                  <a:pt x="0" y="2401"/>
                </a:cubicBezTo>
                <a:lnTo>
                  <a:pt x="0" y="19198"/>
                </a:lnTo>
                <a:cubicBezTo>
                  <a:pt x="0" y="20523"/>
                  <a:pt x="1072" y="21599"/>
                  <a:pt x="24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8" name="AutoShape 94"/>
          <p:cNvSpPr>
            <a:spLocks/>
          </p:cNvSpPr>
          <p:nvPr/>
        </p:nvSpPr>
        <p:spPr bwMode="auto">
          <a:xfrm>
            <a:off x="9866313" y="8823325"/>
            <a:ext cx="5810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2"/>
                  <a:pt x="21600" y="19574"/>
                </a:cubicBezTo>
                <a:lnTo>
                  <a:pt x="21600" y="2024"/>
                </a:lnTo>
                <a:cubicBezTo>
                  <a:pt x="21600" y="906"/>
                  <a:pt x="20280" y="0"/>
                  <a:pt x="1865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19" name="AutoShape 95"/>
          <p:cNvSpPr>
            <a:spLocks/>
          </p:cNvSpPr>
          <p:nvPr/>
        </p:nvSpPr>
        <p:spPr bwMode="auto">
          <a:xfrm>
            <a:off x="10104438" y="8902700"/>
            <a:ext cx="104775" cy="26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0" name="AutoShape 96"/>
          <p:cNvSpPr>
            <a:spLocks/>
          </p:cNvSpPr>
          <p:nvPr/>
        </p:nvSpPr>
        <p:spPr bwMode="auto">
          <a:xfrm>
            <a:off x="10129838" y="9564688"/>
            <a:ext cx="539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1" name="AutoShape 97"/>
          <p:cNvSpPr>
            <a:spLocks/>
          </p:cNvSpPr>
          <p:nvPr/>
        </p:nvSpPr>
        <p:spPr bwMode="auto">
          <a:xfrm>
            <a:off x="8093075" y="8823325"/>
            <a:ext cx="741363"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49"/>
                </a:moveTo>
                <a:lnTo>
                  <a:pt x="1542" y="6749"/>
                </a:lnTo>
                <a:lnTo>
                  <a:pt x="1542" y="4725"/>
                </a:lnTo>
                <a:lnTo>
                  <a:pt x="20057" y="4725"/>
                </a:lnTo>
                <a:cubicBezTo>
                  <a:pt x="20057" y="4725"/>
                  <a:pt x="20057" y="6749"/>
                  <a:pt x="20057" y="6749"/>
                </a:cubicBezTo>
                <a:close/>
                <a:moveTo>
                  <a:pt x="17485" y="10125"/>
                </a:moveTo>
                <a:lnTo>
                  <a:pt x="4113" y="10125"/>
                </a:lnTo>
                <a:lnTo>
                  <a:pt x="3857" y="8099"/>
                </a:lnTo>
                <a:lnTo>
                  <a:pt x="17742" y="8099"/>
                </a:lnTo>
                <a:cubicBezTo>
                  <a:pt x="17742" y="8099"/>
                  <a:pt x="17485" y="10125"/>
                  <a:pt x="17485" y="10125"/>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49"/>
                </a:lnTo>
                <a:cubicBezTo>
                  <a:pt x="0" y="7495"/>
                  <a:pt x="690" y="8099"/>
                  <a:pt x="1542" y="8099"/>
                </a:cubicBezTo>
                <a:lnTo>
                  <a:pt x="2340" y="8099"/>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099"/>
                </a:cubicBezTo>
                <a:lnTo>
                  <a:pt x="20057" y="8099"/>
                </a:lnTo>
                <a:cubicBezTo>
                  <a:pt x="20908" y="8099"/>
                  <a:pt x="21599" y="7495"/>
                  <a:pt x="21599" y="6749"/>
                </a:cubicBezTo>
                <a:lnTo>
                  <a:pt x="21599" y="4725"/>
                </a:lnTo>
                <a:cubicBezTo>
                  <a:pt x="21599" y="4006"/>
                  <a:pt x="20952" y="3431"/>
                  <a:pt x="20143" y="338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2" name="AutoShape 98"/>
          <p:cNvSpPr>
            <a:spLocks/>
          </p:cNvSpPr>
          <p:nvPr/>
        </p:nvSpPr>
        <p:spPr bwMode="auto">
          <a:xfrm>
            <a:off x="6348413" y="8877300"/>
            <a:ext cx="846137" cy="741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599"/>
                  <a:pt x="2699" y="21599"/>
                </a:cubicBezTo>
                <a:lnTo>
                  <a:pt x="18899" y="21599"/>
                </a:lnTo>
                <a:cubicBezTo>
                  <a:pt x="20391" y="21599"/>
                  <a:pt x="21600" y="20218"/>
                  <a:pt x="21600" y="18514"/>
                </a:cubicBezTo>
                <a:lnTo>
                  <a:pt x="21600" y="13114"/>
                </a:lnTo>
                <a:cubicBezTo>
                  <a:pt x="21600" y="12976"/>
                  <a:pt x="21582" y="12835"/>
                  <a:pt x="21548" y="1269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3" name="AutoShape 99"/>
          <p:cNvSpPr>
            <a:spLocks/>
          </p:cNvSpPr>
          <p:nvPr/>
        </p:nvSpPr>
        <p:spPr bwMode="auto">
          <a:xfrm>
            <a:off x="6453188" y="8982075"/>
            <a:ext cx="644525" cy="477838"/>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200"/>
                </a:lnTo>
                <a:lnTo>
                  <a:pt x="7773" y="19200"/>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800"/>
                  <a:pt x="883" y="16800"/>
                </a:cubicBezTo>
                <a:lnTo>
                  <a:pt x="3449" y="16800"/>
                </a:lnTo>
                <a:lnTo>
                  <a:pt x="4456" y="16800"/>
                </a:lnTo>
                <a:lnTo>
                  <a:pt x="4916" y="16800"/>
                </a:lnTo>
                <a:lnTo>
                  <a:pt x="6194" y="20274"/>
                </a:lnTo>
                <a:cubicBezTo>
                  <a:pt x="6493" y="21086"/>
                  <a:pt x="7104" y="21599"/>
                  <a:pt x="7773" y="21599"/>
                </a:cubicBezTo>
                <a:lnTo>
                  <a:pt x="13746" y="21599"/>
                </a:lnTo>
                <a:cubicBezTo>
                  <a:pt x="14415" y="21599"/>
                  <a:pt x="15026" y="21086"/>
                  <a:pt x="15325" y="20274"/>
                </a:cubicBezTo>
                <a:lnTo>
                  <a:pt x="16603" y="16800"/>
                </a:lnTo>
                <a:lnTo>
                  <a:pt x="17063" y="16800"/>
                </a:lnTo>
                <a:lnTo>
                  <a:pt x="18070" y="16800"/>
                </a:lnTo>
                <a:lnTo>
                  <a:pt x="20636" y="16800"/>
                </a:lnTo>
                <a:cubicBezTo>
                  <a:pt x="20910" y="16800"/>
                  <a:pt x="21169" y="16625"/>
                  <a:pt x="21336" y="16330"/>
                </a:cubicBezTo>
                <a:cubicBezTo>
                  <a:pt x="21503" y="16035"/>
                  <a:pt x="21560" y="15651"/>
                  <a:pt x="21490" y="15291"/>
                </a:cubicBezTo>
                <a:lnTo>
                  <a:pt x="18448" y="891"/>
                </a:lnTo>
                <a:cubicBezTo>
                  <a:pt x="18345" y="366"/>
                  <a:pt x="17995" y="0"/>
                  <a:pt x="17595"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4" name="AutoShape 100"/>
          <p:cNvSpPr>
            <a:spLocks/>
          </p:cNvSpPr>
          <p:nvPr/>
        </p:nvSpPr>
        <p:spPr bwMode="auto">
          <a:xfrm>
            <a:off x="4787900" y="9009063"/>
            <a:ext cx="303213" cy="198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5" name="AutoShape 101"/>
          <p:cNvSpPr>
            <a:spLocks/>
          </p:cNvSpPr>
          <p:nvPr/>
        </p:nvSpPr>
        <p:spPr bwMode="auto">
          <a:xfrm>
            <a:off x="4654550" y="8877300"/>
            <a:ext cx="846138" cy="741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599"/>
                  <a:pt x="3986" y="21599"/>
                </a:cubicBezTo>
                <a:cubicBezTo>
                  <a:pt x="4049" y="21599"/>
                  <a:pt x="4161" y="21580"/>
                  <a:pt x="4158" y="21590"/>
                </a:cubicBezTo>
                <a:cubicBezTo>
                  <a:pt x="6268" y="21195"/>
                  <a:pt x="8255" y="18979"/>
                  <a:pt x="8716" y="18337"/>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6" name="AutoShape 102"/>
          <p:cNvSpPr>
            <a:spLocks/>
          </p:cNvSpPr>
          <p:nvPr/>
        </p:nvSpPr>
        <p:spPr bwMode="auto">
          <a:xfrm>
            <a:off x="2962275" y="8982075"/>
            <a:ext cx="844550" cy="530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600" y="10885"/>
                  <a:pt x="21600" y="10803"/>
                </a:cubicBezTo>
                <a:cubicBezTo>
                  <a:pt x="21600" y="10721"/>
                  <a:pt x="21587" y="10642"/>
                  <a:pt x="21576" y="1056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7" name="AutoShape 103"/>
          <p:cNvSpPr>
            <a:spLocks/>
          </p:cNvSpPr>
          <p:nvPr/>
        </p:nvSpPr>
        <p:spPr bwMode="auto">
          <a:xfrm>
            <a:off x="3279775" y="9140825"/>
            <a:ext cx="119063" cy="120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8" name="AutoShape 104"/>
          <p:cNvSpPr>
            <a:spLocks/>
          </p:cNvSpPr>
          <p:nvPr/>
        </p:nvSpPr>
        <p:spPr bwMode="auto">
          <a:xfrm>
            <a:off x="3200400" y="9061450"/>
            <a:ext cx="369888" cy="371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599"/>
                  <a:pt x="10800" y="21599"/>
                </a:cubicBezTo>
                <a:cubicBezTo>
                  <a:pt x="16765" y="21599"/>
                  <a:pt x="21600" y="16765"/>
                  <a:pt x="21600" y="10800"/>
                </a:cubicBezTo>
                <a:cubicBezTo>
                  <a:pt x="21600" y="4834"/>
                  <a:pt x="1676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29" name="AutoShape 105"/>
          <p:cNvSpPr>
            <a:spLocks/>
          </p:cNvSpPr>
          <p:nvPr/>
        </p:nvSpPr>
        <p:spPr bwMode="auto">
          <a:xfrm>
            <a:off x="1533525" y="8982075"/>
            <a:ext cx="317500" cy="319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799"/>
                  <a:pt x="10800" y="19799"/>
                </a:cubicBezTo>
                <a:cubicBezTo>
                  <a:pt x="5835" y="19799"/>
                  <a:pt x="1799" y="15764"/>
                  <a:pt x="1799" y="10800"/>
                </a:cubicBezTo>
                <a:cubicBezTo>
                  <a:pt x="1799"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0" name="AutoShape 106"/>
          <p:cNvSpPr>
            <a:spLocks/>
          </p:cNvSpPr>
          <p:nvPr/>
        </p:nvSpPr>
        <p:spPr bwMode="auto">
          <a:xfrm>
            <a:off x="1374775" y="8823325"/>
            <a:ext cx="63500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600" y="12826"/>
                  <a:pt x="21600" y="8101"/>
                </a:cubicBezTo>
                <a:cubicBezTo>
                  <a:pt x="21600" y="3588"/>
                  <a:pt x="16755"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1" name="AutoShape 107"/>
          <p:cNvSpPr>
            <a:spLocks/>
          </p:cNvSpPr>
          <p:nvPr/>
        </p:nvSpPr>
        <p:spPr bwMode="auto">
          <a:xfrm>
            <a:off x="9839325" y="7286625"/>
            <a:ext cx="635000" cy="423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900" y="20255"/>
                </a:lnTo>
                <a:lnTo>
                  <a:pt x="900" y="1350"/>
                </a:lnTo>
                <a:lnTo>
                  <a:pt x="20699" y="1350"/>
                </a:lnTo>
                <a:cubicBezTo>
                  <a:pt x="20699" y="1350"/>
                  <a:pt x="20699" y="20255"/>
                  <a:pt x="20699" y="20255"/>
                </a:cubicBezTo>
                <a:close/>
                <a:moveTo>
                  <a:pt x="20699" y="0"/>
                </a:moveTo>
                <a:lnTo>
                  <a:pt x="900" y="5"/>
                </a:lnTo>
                <a:cubicBezTo>
                  <a:pt x="402" y="5"/>
                  <a:pt x="0" y="603"/>
                  <a:pt x="0" y="1350"/>
                </a:cubicBezTo>
                <a:lnTo>
                  <a:pt x="0" y="20249"/>
                </a:lnTo>
                <a:cubicBezTo>
                  <a:pt x="0" y="20996"/>
                  <a:pt x="402" y="21599"/>
                  <a:pt x="900" y="21599"/>
                </a:cubicBezTo>
                <a:lnTo>
                  <a:pt x="20699" y="21599"/>
                </a:lnTo>
                <a:cubicBezTo>
                  <a:pt x="21197" y="21599"/>
                  <a:pt x="21599" y="20996"/>
                  <a:pt x="21599" y="20249"/>
                </a:cubicBezTo>
                <a:lnTo>
                  <a:pt x="21599" y="1350"/>
                </a:lnTo>
                <a:cubicBezTo>
                  <a:pt x="21599" y="603"/>
                  <a:pt x="21197" y="0"/>
                  <a:pt x="206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2" name="AutoShape 108"/>
          <p:cNvSpPr>
            <a:spLocks/>
          </p:cNvSpPr>
          <p:nvPr/>
        </p:nvSpPr>
        <p:spPr bwMode="auto">
          <a:xfrm>
            <a:off x="9732963" y="7180263"/>
            <a:ext cx="847725" cy="79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4"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4" y="1440"/>
                </a:lnTo>
                <a:cubicBezTo>
                  <a:pt x="19946" y="1440"/>
                  <a:pt x="20249" y="1762"/>
                  <a:pt x="20249" y="2160"/>
                </a:cubicBezTo>
                <a:cubicBezTo>
                  <a:pt x="20249" y="2160"/>
                  <a:pt x="20249" y="16562"/>
                  <a:pt x="20249" y="16562"/>
                </a:cubicBezTo>
                <a:close/>
                <a:moveTo>
                  <a:pt x="19574"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600"/>
                  <a:pt x="4724" y="21600"/>
                </a:cubicBezTo>
                <a:lnTo>
                  <a:pt x="16874" y="21600"/>
                </a:lnTo>
                <a:cubicBezTo>
                  <a:pt x="17248" y="21600"/>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4"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3" name="AutoShape 109"/>
          <p:cNvSpPr>
            <a:spLocks/>
          </p:cNvSpPr>
          <p:nvPr/>
        </p:nvSpPr>
        <p:spPr bwMode="auto">
          <a:xfrm>
            <a:off x="8040688" y="7127875"/>
            <a:ext cx="846137" cy="84772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4" name="AutoShape 110"/>
          <p:cNvSpPr>
            <a:spLocks/>
          </p:cNvSpPr>
          <p:nvPr/>
        </p:nvSpPr>
        <p:spPr bwMode="auto">
          <a:xfrm>
            <a:off x="6480175" y="7127875"/>
            <a:ext cx="58102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50"/>
                  <a:pt x="10800" y="1350"/>
                </a:cubicBezTo>
                <a:cubicBezTo>
                  <a:pt x="15672" y="1350"/>
                  <a:pt x="19636" y="4075"/>
                  <a:pt x="19636" y="7424"/>
                </a:cubicBezTo>
                <a:cubicBezTo>
                  <a:pt x="19636" y="8787"/>
                  <a:pt x="18312" y="10425"/>
                  <a:pt x="17029" y="12011"/>
                </a:cubicBezTo>
                <a:cubicBezTo>
                  <a:pt x="16455" y="12723"/>
                  <a:pt x="15873" y="13449"/>
                  <a:pt x="15386" y="14174"/>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5"/>
                  <a:pt x="21600" y="7424"/>
                </a:cubicBezTo>
                <a:cubicBezTo>
                  <a:pt x="21600" y="332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5" name="AutoShape 111"/>
          <p:cNvSpPr>
            <a:spLocks/>
          </p:cNvSpPr>
          <p:nvPr/>
        </p:nvSpPr>
        <p:spPr bwMode="auto">
          <a:xfrm>
            <a:off x="6611938" y="7259638"/>
            <a:ext cx="173037" cy="1730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599"/>
                  <a:pt x="1661" y="21599"/>
                </a:cubicBezTo>
                <a:cubicBezTo>
                  <a:pt x="2579" y="21599"/>
                  <a:pt x="3323" y="20855"/>
                  <a:pt x="3323" y="19938"/>
                </a:cubicBezTo>
                <a:cubicBezTo>
                  <a:pt x="3323" y="10777"/>
                  <a:pt x="10777" y="3323"/>
                  <a:pt x="19938" y="3323"/>
                </a:cubicBezTo>
                <a:cubicBezTo>
                  <a:pt x="20856" y="3323"/>
                  <a:pt x="21599" y="2578"/>
                  <a:pt x="21599" y="1661"/>
                </a:cubicBezTo>
                <a:cubicBezTo>
                  <a:pt x="21599" y="744"/>
                  <a:pt x="20856" y="0"/>
                  <a:pt x="19938"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6" name="AutoShape 112"/>
          <p:cNvSpPr>
            <a:spLocks/>
          </p:cNvSpPr>
          <p:nvPr/>
        </p:nvSpPr>
        <p:spPr bwMode="auto">
          <a:xfrm>
            <a:off x="4760913" y="7127875"/>
            <a:ext cx="635000"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499"/>
                </a:lnTo>
                <a:lnTo>
                  <a:pt x="19800" y="14849"/>
                </a:lnTo>
                <a:lnTo>
                  <a:pt x="19800" y="15525"/>
                </a:lnTo>
                <a:cubicBezTo>
                  <a:pt x="19800" y="18129"/>
                  <a:pt x="16972" y="20249"/>
                  <a:pt x="13499" y="20249"/>
                </a:cubicBezTo>
                <a:lnTo>
                  <a:pt x="8100" y="20249"/>
                </a:lnTo>
                <a:cubicBezTo>
                  <a:pt x="4627" y="20249"/>
                  <a:pt x="1800" y="18129"/>
                  <a:pt x="1800" y="15525"/>
                </a:cubicBezTo>
                <a:lnTo>
                  <a:pt x="1800" y="14849"/>
                </a:lnTo>
                <a:lnTo>
                  <a:pt x="1800" y="13499"/>
                </a:lnTo>
                <a:lnTo>
                  <a:pt x="1800" y="12825"/>
                </a:lnTo>
                <a:lnTo>
                  <a:pt x="1800" y="10800"/>
                </a:lnTo>
                <a:cubicBezTo>
                  <a:pt x="1800" y="10427"/>
                  <a:pt x="2203" y="10125"/>
                  <a:pt x="2699" y="10125"/>
                </a:cubicBezTo>
                <a:lnTo>
                  <a:pt x="4499" y="10125"/>
                </a:lnTo>
                <a:lnTo>
                  <a:pt x="17100" y="10125"/>
                </a:lnTo>
                <a:lnTo>
                  <a:pt x="18899" y="10125"/>
                </a:lnTo>
                <a:cubicBezTo>
                  <a:pt x="19396" y="10125"/>
                  <a:pt x="19800" y="10427"/>
                  <a:pt x="19800" y="10800"/>
                </a:cubicBezTo>
                <a:cubicBezTo>
                  <a:pt x="19800" y="10800"/>
                  <a:pt x="19800" y="12825"/>
                  <a:pt x="19800" y="12825"/>
                </a:cubicBezTo>
                <a:close/>
                <a:moveTo>
                  <a:pt x="14400" y="6074"/>
                </a:moveTo>
                <a:lnTo>
                  <a:pt x="14400" y="6076"/>
                </a:lnTo>
                <a:lnTo>
                  <a:pt x="14400" y="8774"/>
                </a:lnTo>
                <a:lnTo>
                  <a:pt x="7200" y="8774"/>
                </a:lnTo>
                <a:lnTo>
                  <a:pt x="7200" y="6076"/>
                </a:lnTo>
                <a:lnTo>
                  <a:pt x="7200" y="6074"/>
                </a:lnTo>
                <a:cubicBezTo>
                  <a:pt x="7200" y="4583"/>
                  <a:pt x="8811" y="3375"/>
                  <a:pt x="10800" y="3375"/>
                </a:cubicBezTo>
                <a:cubicBezTo>
                  <a:pt x="12788" y="3375"/>
                  <a:pt x="14400" y="4583"/>
                  <a:pt x="14400" y="6074"/>
                </a:cubicBezTo>
                <a:moveTo>
                  <a:pt x="4499" y="6074"/>
                </a:moveTo>
                <a:cubicBezTo>
                  <a:pt x="4499" y="3465"/>
                  <a:pt x="7320" y="1350"/>
                  <a:pt x="10800" y="1350"/>
                </a:cubicBezTo>
                <a:cubicBezTo>
                  <a:pt x="14279" y="1350"/>
                  <a:pt x="17100" y="3465"/>
                  <a:pt x="17100" y="6074"/>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4"/>
                  <a:pt x="4499" y="6074"/>
                </a:cubicBezTo>
                <a:close/>
                <a:moveTo>
                  <a:pt x="18899" y="8774"/>
                </a:moveTo>
                <a:lnTo>
                  <a:pt x="18899" y="6074"/>
                </a:lnTo>
                <a:cubicBezTo>
                  <a:pt x="18899" y="2719"/>
                  <a:pt x="15274" y="0"/>
                  <a:pt x="10800" y="0"/>
                </a:cubicBezTo>
                <a:cubicBezTo>
                  <a:pt x="6325" y="0"/>
                  <a:pt x="2699" y="2719"/>
                  <a:pt x="2699" y="6074"/>
                </a:cubicBezTo>
                <a:lnTo>
                  <a:pt x="2699" y="8774"/>
                </a:lnTo>
                <a:cubicBezTo>
                  <a:pt x="1208" y="8774"/>
                  <a:pt x="0" y="9681"/>
                  <a:pt x="0" y="10800"/>
                </a:cubicBezTo>
                <a:lnTo>
                  <a:pt x="0" y="12825"/>
                </a:lnTo>
                <a:lnTo>
                  <a:pt x="0" y="13499"/>
                </a:lnTo>
                <a:lnTo>
                  <a:pt x="0" y="14849"/>
                </a:lnTo>
                <a:lnTo>
                  <a:pt x="0" y="15525"/>
                </a:lnTo>
                <a:cubicBezTo>
                  <a:pt x="0" y="18880"/>
                  <a:pt x="3625" y="21599"/>
                  <a:pt x="8100" y="21599"/>
                </a:cubicBezTo>
                <a:lnTo>
                  <a:pt x="13499" y="21599"/>
                </a:lnTo>
                <a:cubicBezTo>
                  <a:pt x="17974" y="21599"/>
                  <a:pt x="21600" y="18880"/>
                  <a:pt x="21600" y="15525"/>
                </a:cubicBezTo>
                <a:lnTo>
                  <a:pt x="21600" y="14849"/>
                </a:lnTo>
                <a:lnTo>
                  <a:pt x="21600" y="13499"/>
                </a:lnTo>
                <a:lnTo>
                  <a:pt x="21600" y="12825"/>
                </a:lnTo>
                <a:lnTo>
                  <a:pt x="21600" y="10800"/>
                </a:lnTo>
                <a:cubicBezTo>
                  <a:pt x="21600" y="9681"/>
                  <a:pt x="20391" y="8774"/>
                  <a:pt x="18899" y="8774"/>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7" name="AutoShape 113"/>
          <p:cNvSpPr>
            <a:spLocks/>
          </p:cNvSpPr>
          <p:nvPr/>
        </p:nvSpPr>
        <p:spPr bwMode="auto">
          <a:xfrm>
            <a:off x="5026025" y="7631113"/>
            <a:ext cx="104775"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599"/>
                  <a:pt x="10800" y="21599"/>
                </a:cubicBezTo>
                <a:cubicBezTo>
                  <a:pt x="15016" y="21599"/>
                  <a:pt x="16529" y="19514"/>
                  <a:pt x="18003" y="16858"/>
                </a:cubicBezTo>
                <a:cubicBezTo>
                  <a:pt x="19828" y="13567"/>
                  <a:pt x="21600" y="9397"/>
                  <a:pt x="21600" y="7201"/>
                </a:cubicBezTo>
                <a:cubicBezTo>
                  <a:pt x="21600" y="3226"/>
                  <a:pt x="16761"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8" name="AutoShape 114"/>
          <p:cNvSpPr>
            <a:spLocks/>
          </p:cNvSpPr>
          <p:nvPr/>
        </p:nvSpPr>
        <p:spPr bwMode="auto">
          <a:xfrm>
            <a:off x="2962275" y="7286625"/>
            <a:ext cx="846138" cy="636588"/>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39" name="AutoShape 115"/>
          <p:cNvSpPr>
            <a:spLocks/>
          </p:cNvSpPr>
          <p:nvPr/>
        </p:nvSpPr>
        <p:spPr bwMode="auto">
          <a:xfrm>
            <a:off x="1270000" y="7234238"/>
            <a:ext cx="846138" cy="635000"/>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799"/>
                  <a:pt x="15427" y="19799"/>
                </a:cubicBezTo>
                <a:lnTo>
                  <a:pt x="2683" y="19799"/>
                </a:lnTo>
                <a:cubicBezTo>
                  <a:pt x="1943" y="19799"/>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0" name="AutoShape 116"/>
          <p:cNvSpPr>
            <a:spLocks/>
          </p:cNvSpPr>
          <p:nvPr/>
        </p:nvSpPr>
        <p:spPr bwMode="auto">
          <a:xfrm>
            <a:off x="1798638" y="7472363"/>
            <a:ext cx="158750" cy="158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8000" y="6825"/>
                  <a:pt x="18000" y="10800"/>
                </a:cubicBezTo>
                <a:cubicBezTo>
                  <a:pt x="18000"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1" name="AutoShape 117"/>
          <p:cNvSpPr>
            <a:spLocks/>
          </p:cNvSpPr>
          <p:nvPr/>
        </p:nvSpPr>
        <p:spPr bwMode="auto">
          <a:xfrm>
            <a:off x="9945688" y="5697538"/>
            <a:ext cx="422275" cy="423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2" name="AutoShape 118"/>
          <p:cNvSpPr>
            <a:spLocks/>
          </p:cNvSpPr>
          <p:nvPr/>
        </p:nvSpPr>
        <p:spPr bwMode="auto">
          <a:xfrm>
            <a:off x="10050463" y="5803900"/>
            <a:ext cx="119062" cy="119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200"/>
                </a:lnTo>
                <a:cubicBezTo>
                  <a:pt x="0" y="20524"/>
                  <a:pt x="1068" y="21599"/>
                  <a:pt x="2400" y="21599"/>
                </a:cubicBezTo>
                <a:cubicBezTo>
                  <a:pt x="3721" y="21599"/>
                  <a:pt x="4800" y="20524"/>
                  <a:pt x="4800" y="19200"/>
                </a:cubicBezTo>
                <a:lnTo>
                  <a:pt x="4800" y="19195"/>
                </a:lnTo>
                <a:cubicBezTo>
                  <a:pt x="4800" y="11247"/>
                  <a:pt x="11240" y="4800"/>
                  <a:pt x="19200" y="4800"/>
                </a:cubicBezTo>
                <a:cubicBezTo>
                  <a:pt x="20521" y="4800"/>
                  <a:pt x="21599" y="3724"/>
                  <a:pt x="21599" y="2400"/>
                </a:cubicBezTo>
                <a:cubicBezTo>
                  <a:pt x="21599" y="1075"/>
                  <a:pt x="20521" y="0"/>
                  <a:pt x="192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3" name="AutoShape 119"/>
          <p:cNvSpPr>
            <a:spLocks/>
          </p:cNvSpPr>
          <p:nvPr/>
        </p:nvSpPr>
        <p:spPr bwMode="auto">
          <a:xfrm>
            <a:off x="9732963" y="5511800"/>
            <a:ext cx="847725" cy="715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4"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599"/>
                  <a:pt x="2024" y="21599"/>
                </a:cubicBezTo>
                <a:lnTo>
                  <a:pt x="19574" y="21599"/>
                </a:lnTo>
                <a:cubicBezTo>
                  <a:pt x="20691" y="21599"/>
                  <a:pt x="21600" y="20523"/>
                  <a:pt x="21600" y="19199"/>
                </a:cubicBezTo>
                <a:lnTo>
                  <a:pt x="21600" y="7200"/>
                </a:lnTo>
                <a:cubicBezTo>
                  <a:pt x="21600" y="6020"/>
                  <a:pt x="20888" y="5025"/>
                  <a:pt x="19907" y="483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4" name="AutoShape 120"/>
          <p:cNvSpPr>
            <a:spLocks/>
          </p:cNvSpPr>
          <p:nvPr/>
        </p:nvSpPr>
        <p:spPr bwMode="auto">
          <a:xfrm>
            <a:off x="8040688" y="5432425"/>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0"/>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4"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4"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6"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5" name="AutoShape 121"/>
          <p:cNvSpPr>
            <a:spLocks/>
          </p:cNvSpPr>
          <p:nvPr/>
        </p:nvSpPr>
        <p:spPr bwMode="auto">
          <a:xfrm>
            <a:off x="8278813" y="5670550"/>
            <a:ext cx="369887" cy="371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49" y="16017"/>
                  <a:pt x="1349" y="10800"/>
                </a:cubicBezTo>
                <a:cubicBezTo>
                  <a:pt x="1349" y="5582"/>
                  <a:pt x="5580" y="1350"/>
                  <a:pt x="10800" y="1350"/>
                </a:cubicBezTo>
                <a:cubicBezTo>
                  <a:pt x="16016" y="1350"/>
                  <a:pt x="20249" y="5582"/>
                  <a:pt x="20249" y="10800"/>
                </a:cubicBezTo>
                <a:cubicBezTo>
                  <a:pt x="20249" y="16017"/>
                  <a:pt x="16016" y="20250"/>
                  <a:pt x="10800" y="20250"/>
                </a:cubicBezTo>
                <a:moveTo>
                  <a:pt x="10800" y="0"/>
                </a:moveTo>
                <a:cubicBezTo>
                  <a:pt x="4836" y="0"/>
                  <a:pt x="0" y="4836"/>
                  <a:pt x="0" y="10800"/>
                </a:cubicBezTo>
                <a:cubicBezTo>
                  <a:pt x="0" y="16763"/>
                  <a:pt x="4836" y="21599"/>
                  <a:pt x="10800" y="21599"/>
                </a:cubicBezTo>
                <a:cubicBezTo>
                  <a:pt x="16763" y="21599"/>
                  <a:pt x="21600" y="16763"/>
                  <a:pt x="21600" y="10800"/>
                </a:cubicBezTo>
                <a:cubicBezTo>
                  <a:pt x="21600" y="4836"/>
                  <a:pt x="16763"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6" name="AutoShape 122"/>
          <p:cNvSpPr>
            <a:spLocks/>
          </p:cNvSpPr>
          <p:nvPr/>
        </p:nvSpPr>
        <p:spPr bwMode="auto">
          <a:xfrm>
            <a:off x="8358188" y="5749925"/>
            <a:ext cx="211137" cy="212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7" name="AutoShape 123"/>
          <p:cNvSpPr>
            <a:spLocks/>
          </p:cNvSpPr>
          <p:nvPr/>
        </p:nvSpPr>
        <p:spPr bwMode="auto">
          <a:xfrm>
            <a:off x="6348413" y="5432425"/>
            <a:ext cx="846137"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49"/>
                </a:moveTo>
                <a:cubicBezTo>
                  <a:pt x="9772" y="14849"/>
                  <a:pt x="6749" y="11827"/>
                  <a:pt x="6749" y="8099"/>
                </a:cubicBezTo>
                <a:cubicBezTo>
                  <a:pt x="6749" y="4372"/>
                  <a:pt x="9772" y="1350"/>
                  <a:pt x="13499" y="1350"/>
                </a:cubicBezTo>
                <a:cubicBezTo>
                  <a:pt x="17227" y="1350"/>
                  <a:pt x="20249" y="4372"/>
                  <a:pt x="20249" y="8099"/>
                </a:cubicBezTo>
                <a:cubicBezTo>
                  <a:pt x="20249" y="11827"/>
                  <a:pt x="17227" y="14849"/>
                  <a:pt x="13499" y="14849"/>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099"/>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199"/>
                  <a:pt x="13499" y="16199"/>
                </a:cubicBezTo>
                <a:cubicBezTo>
                  <a:pt x="17973" y="16199"/>
                  <a:pt x="21600" y="12573"/>
                  <a:pt x="21600" y="8099"/>
                </a:cubicBezTo>
                <a:cubicBezTo>
                  <a:pt x="21600" y="3626"/>
                  <a:pt x="17973" y="0"/>
                  <a:pt x="134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8" name="AutoShape 124"/>
          <p:cNvSpPr>
            <a:spLocks/>
          </p:cNvSpPr>
          <p:nvPr/>
        </p:nvSpPr>
        <p:spPr bwMode="auto">
          <a:xfrm>
            <a:off x="6691313" y="5564188"/>
            <a:ext cx="198437" cy="200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599"/>
                  <a:pt x="1440" y="21599"/>
                </a:cubicBezTo>
                <a:cubicBezTo>
                  <a:pt x="2235" y="21599"/>
                  <a:pt x="2880" y="20954"/>
                  <a:pt x="2880" y="20160"/>
                </a:cubicBezTo>
                <a:cubicBezTo>
                  <a:pt x="2880" y="10618"/>
                  <a:pt x="10617" y="2880"/>
                  <a:pt x="20160" y="2880"/>
                </a:cubicBezTo>
                <a:cubicBezTo>
                  <a:pt x="20955" y="2880"/>
                  <a:pt x="21600" y="2234"/>
                  <a:pt x="21600" y="1440"/>
                </a:cubicBezTo>
                <a:cubicBezTo>
                  <a:pt x="21600" y="645"/>
                  <a:pt x="20955" y="0"/>
                  <a:pt x="2016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49" name="AutoShape 125"/>
          <p:cNvSpPr>
            <a:spLocks/>
          </p:cNvSpPr>
          <p:nvPr/>
        </p:nvSpPr>
        <p:spPr bwMode="auto">
          <a:xfrm>
            <a:off x="4654550" y="5432425"/>
            <a:ext cx="846138"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49"/>
                </a:moveTo>
                <a:cubicBezTo>
                  <a:pt x="13851" y="12149"/>
                  <a:pt x="12926" y="11859"/>
                  <a:pt x="12124" y="11386"/>
                </a:cubicBezTo>
                <a:lnTo>
                  <a:pt x="11892" y="11618"/>
                </a:lnTo>
                <a:lnTo>
                  <a:pt x="11132" y="12377"/>
                </a:lnTo>
                <a:lnTo>
                  <a:pt x="9846" y="13663"/>
                </a:lnTo>
                <a:cubicBezTo>
                  <a:pt x="9593" y="13916"/>
                  <a:pt x="9451" y="14260"/>
                  <a:pt x="9451" y="14617"/>
                </a:cubicBezTo>
                <a:lnTo>
                  <a:pt x="9451" y="16199"/>
                </a:lnTo>
                <a:lnTo>
                  <a:pt x="8101" y="16199"/>
                </a:lnTo>
                <a:cubicBezTo>
                  <a:pt x="7356" y="16199"/>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49"/>
                </a:cubicBezTo>
                <a:cubicBezTo>
                  <a:pt x="9451" y="3767"/>
                  <a:pt x="11869" y="1350"/>
                  <a:pt x="14850" y="1350"/>
                </a:cubicBezTo>
                <a:cubicBezTo>
                  <a:pt x="17832" y="1350"/>
                  <a:pt x="20250" y="3767"/>
                  <a:pt x="20250" y="6749"/>
                </a:cubicBezTo>
                <a:cubicBezTo>
                  <a:pt x="20250" y="9732"/>
                  <a:pt x="17832" y="12149"/>
                  <a:pt x="14850" y="12149"/>
                </a:cubicBezTo>
                <a:moveTo>
                  <a:pt x="14850" y="0"/>
                </a:moveTo>
                <a:cubicBezTo>
                  <a:pt x="11123" y="0"/>
                  <a:pt x="8101" y="3022"/>
                  <a:pt x="8101" y="6749"/>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199"/>
                </a:cubicBezTo>
                <a:lnTo>
                  <a:pt x="10801" y="14617"/>
                </a:lnTo>
                <a:lnTo>
                  <a:pt x="12400" y="13018"/>
                </a:lnTo>
                <a:cubicBezTo>
                  <a:pt x="13162" y="13317"/>
                  <a:pt x="13982" y="13499"/>
                  <a:pt x="14850" y="13499"/>
                </a:cubicBezTo>
                <a:cubicBezTo>
                  <a:pt x="18577" y="13499"/>
                  <a:pt x="21600" y="10477"/>
                  <a:pt x="21600" y="6749"/>
                </a:cubicBezTo>
                <a:cubicBezTo>
                  <a:pt x="21600" y="3022"/>
                  <a:pt x="18577" y="0"/>
                  <a:pt x="14850"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0" name="AutoShape 126"/>
          <p:cNvSpPr>
            <a:spLocks/>
          </p:cNvSpPr>
          <p:nvPr/>
        </p:nvSpPr>
        <p:spPr bwMode="auto">
          <a:xfrm>
            <a:off x="5183188" y="5538788"/>
            <a:ext cx="212725" cy="211137"/>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5"/>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1" name="AutoShape 127"/>
          <p:cNvSpPr>
            <a:spLocks/>
          </p:cNvSpPr>
          <p:nvPr/>
        </p:nvSpPr>
        <p:spPr bwMode="auto">
          <a:xfrm>
            <a:off x="2962275" y="5432425"/>
            <a:ext cx="846138" cy="847725"/>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7"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7"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7"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6" y="20071"/>
                  <a:pt x="21268" y="19457"/>
                  <a:pt x="20778" y="1912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2" name="AutoShape 128"/>
          <p:cNvSpPr>
            <a:spLocks/>
          </p:cNvSpPr>
          <p:nvPr/>
        </p:nvSpPr>
        <p:spPr bwMode="auto">
          <a:xfrm>
            <a:off x="1322388" y="5432425"/>
            <a:ext cx="739775" cy="847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4"/>
                </a:lnTo>
                <a:lnTo>
                  <a:pt x="1542" y="6074"/>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4"/>
                </a:lnTo>
                <a:lnTo>
                  <a:pt x="18514" y="7424"/>
                </a:lnTo>
                <a:cubicBezTo>
                  <a:pt x="18514" y="7424"/>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lnTo>
                  <a:pt x="16971" y="2024"/>
                </a:lnTo>
                <a:cubicBezTo>
                  <a:pt x="16971" y="906"/>
                  <a:pt x="15935" y="0"/>
                  <a:pt x="14657" y="0"/>
                </a:cubicBezTo>
                <a:lnTo>
                  <a:pt x="6942" y="0"/>
                </a:lnTo>
                <a:cubicBezTo>
                  <a:pt x="5664" y="0"/>
                  <a:pt x="4628" y="906"/>
                  <a:pt x="4628" y="2024"/>
                </a:cubicBezTo>
                <a:lnTo>
                  <a:pt x="4628" y="2025"/>
                </a:lnTo>
                <a:lnTo>
                  <a:pt x="4628" y="2700"/>
                </a:lnTo>
                <a:lnTo>
                  <a:pt x="2314" y="2700"/>
                </a:lnTo>
                <a:cubicBezTo>
                  <a:pt x="1083" y="2700"/>
                  <a:pt x="88" y="3541"/>
                  <a:pt x="14" y="4601"/>
                </a:cubicBezTo>
                <a:lnTo>
                  <a:pt x="0" y="4601"/>
                </a:lnTo>
                <a:lnTo>
                  <a:pt x="0" y="5400"/>
                </a:lnTo>
                <a:lnTo>
                  <a:pt x="0" y="6074"/>
                </a:lnTo>
                <a:cubicBezTo>
                  <a:pt x="0" y="6820"/>
                  <a:pt x="691" y="7424"/>
                  <a:pt x="1542" y="7424"/>
                </a:cubicBezTo>
                <a:lnTo>
                  <a:pt x="1542" y="18900"/>
                </a:lnTo>
                <a:cubicBezTo>
                  <a:pt x="1542" y="20391"/>
                  <a:pt x="2924" y="21599"/>
                  <a:pt x="4628" y="21599"/>
                </a:cubicBezTo>
                <a:lnTo>
                  <a:pt x="16971" y="21599"/>
                </a:lnTo>
                <a:cubicBezTo>
                  <a:pt x="18675" y="21599"/>
                  <a:pt x="20057" y="20391"/>
                  <a:pt x="20057" y="18900"/>
                </a:cubicBezTo>
                <a:lnTo>
                  <a:pt x="20057" y="7424"/>
                </a:lnTo>
                <a:cubicBezTo>
                  <a:pt x="20908" y="7424"/>
                  <a:pt x="21600" y="6820"/>
                  <a:pt x="21600" y="6074"/>
                </a:cubicBezTo>
                <a:lnTo>
                  <a:pt x="21600" y="5400"/>
                </a:lnTo>
                <a:lnTo>
                  <a:pt x="21600" y="4601"/>
                </a:lnTo>
                <a:cubicBezTo>
                  <a:pt x="21600" y="4601"/>
                  <a:pt x="21585" y="4601"/>
                  <a:pt x="21585" y="4601"/>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3" name="AutoShape 129"/>
          <p:cNvSpPr>
            <a:spLocks/>
          </p:cNvSpPr>
          <p:nvPr/>
        </p:nvSpPr>
        <p:spPr bwMode="auto">
          <a:xfrm>
            <a:off x="148113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4" name="AutoShape 130"/>
          <p:cNvSpPr>
            <a:spLocks/>
          </p:cNvSpPr>
          <p:nvPr/>
        </p:nvSpPr>
        <p:spPr bwMode="auto">
          <a:xfrm>
            <a:off x="163988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5" name="AutoShape 131"/>
          <p:cNvSpPr>
            <a:spLocks/>
          </p:cNvSpPr>
          <p:nvPr/>
        </p:nvSpPr>
        <p:spPr bwMode="auto">
          <a:xfrm>
            <a:off x="1798638" y="5776913"/>
            <a:ext cx="1047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599"/>
                </a:moveTo>
                <a:lnTo>
                  <a:pt x="16199" y="21599"/>
                </a:lnTo>
                <a:cubicBezTo>
                  <a:pt x="19187" y="21599"/>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599"/>
                  <a:pt x="5399" y="2159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6" name="AutoShape 132"/>
          <p:cNvSpPr>
            <a:spLocks/>
          </p:cNvSpPr>
          <p:nvPr/>
        </p:nvSpPr>
        <p:spPr bwMode="auto">
          <a:xfrm>
            <a:off x="9732963" y="3868738"/>
            <a:ext cx="847725" cy="582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4" y="18681"/>
                </a:lnTo>
                <a:lnTo>
                  <a:pt x="16874" y="14754"/>
                </a:lnTo>
                <a:lnTo>
                  <a:pt x="16874" y="14727"/>
                </a:lnTo>
                <a:lnTo>
                  <a:pt x="16199" y="13745"/>
                </a:lnTo>
                <a:lnTo>
                  <a:pt x="16199" y="7854"/>
                </a:lnTo>
                <a:lnTo>
                  <a:pt x="19574"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600"/>
                  <a:pt x="2024" y="21600"/>
                </a:cubicBezTo>
                <a:lnTo>
                  <a:pt x="14849" y="21600"/>
                </a:lnTo>
                <a:cubicBezTo>
                  <a:pt x="15967" y="21600"/>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7" name="AutoShape 133"/>
          <p:cNvSpPr>
            <a:spLocks/>
          </p:cNvSpPr>
          <p:nvPr/>
        </p:nvSpPr>
        <p:spPr bwMode="auto">
          <a:xfrm>
            <a:off x="8489950" y="3843338"/>
            <a:ext cx="277813" cy="277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599"/>
                  <a:pt x="20571" y="21599"/>
                </a:cubicBezTo>
                <a:cubicBezTo>
                  <a:pt x="21137" y="21599"/>
                  <a:pt x="21600" y="21138"/>
                  <a:pt x="21600" y="20571"/>
                </a:cubicBezTo>
                <a:cubicBezTo>
                  <a:pt x="21600"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8" name="AutoShape 134"/>
          <p:cNvSpPr>
            <a:spLocks/>
          </p:cNvSpPr>
          <p:nvPr/>
        </p:nvSpPr>
        <p:spPr bwMode="auto">
          <a:xfrm>
            <a:off x="8040688" y="3736975"/>
            <a:ext cx="846137" cy="847725"/>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4"/>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49"/>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4"/>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4" y="16893"/>
                  <a:pt x="21234" y="16022"/>
                  <a:pt x="20663" y="15443"/>
                </a:cubicBezTo>
                <a:cubicBezTo>
                  <a:pt x="20663" y="15443"/>
                  <a:pt x="6056" y="593"/>
                  <a:pt x="6056" y="593"/>
                </a:cubicBezTo>
                <a:close/>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59" name="AutoShape 135"/>
          <p:cNvSpPr>
            <a:spLocks/>
          </p:cNvSpPr>
          <p:nvPr/>
        </p:nvSpPr>
        <p:spPr bwMode="auto">
          <a:xfrm>
            <a:off x="8489950" y="3736975"/>
            <a:ext cx="39687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599"/>
                  <a:pt x="20160" y="21599"/>
                </a:cubicBezTo>
                <a:cubicBezTo>
                  <a:pt x="20955" y="21599"/>
                  <a:pt x="21600" y="20956"/>
                  <a:pt x="21600" y="20160"/>
                </a:cubicBezTo>
                <a:cubicBezTo>
                  <a:pt x="21600"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0" name="AutoShape 136"/>
          <p:cNvSpPr>
            <a:spLocks/>
          </p:cNvSpPr>
          <p:nvPr/>
        </p:nvSpPr>
        <p:spPr bwMode="auto">
          <a:xfrm>
            <a:off x="6348413" y="3736975"/>
            <a:ext cx="846137" cy="820738"/>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5"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5"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5"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599"/>
                  <a:pt x="5095" y="21599"/>
                </a:cubicBezTo>
                <a:cubicBezTo>
                  <a:pt x="5352" y="21599"/>
                  <a:pt x="5609" y="21534"/>
                  <a:pt x="5843" y="21404"/>
                </a:cubicBezTo>
                <a:lnTo>
                  <a:pt x="10695" y="18681"/>
                </a:lnTo>
                <a:lnTo>
                  <a:pt x="15549" y="21404"/>
                </a:lnTo>
                <a:cubicBezTo>
                  <a:pt x="15782" y="21534"/>
                  <a:pt x="16040" y="21599"/>
                  <a:pt x="16296" y="21599"/>
                </a:cubicBezTo>
                <a:cubicBezTo>
                  <a:pt x="16608" y="21599"/>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1" name="AutoShape 137"/>
          <p:cNvSpPr>
            <a:spLocks/>
          </p:cNvSpPr>
          <p:nvPr/>
        </p:nvSpPr>
        <p:spPr bwMode="auto">
          <a:xfrm>
            <a:off x="4760913" y="3948113"/>
            <a:ext cx="528637" cy="430212"/>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599"/>
                  <a:pt x="10423" y="21599"/>
                </a:cubicBezTo>
                <a:cubicBezTo>
                  <a:pt x="13249" y="21599"/>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2" name="AutoShape 138"/>
          <p:cNvSpPr>
            <a:spLocks/>
          </p:cNvSpPr>
          <p:nvPr/>
        </p:nvSpPr>
        <p:spPr bwMode="auto">
          <a:xfrm>
            <a:off x="4654550" y="3843338"/>
            <a:ext cx="846138" cy="661987"/>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3" name="AutoShape 139"/>
          <p:cNvSpPr>
            <a:spLocks/>
          </p:cNvSpPr>
          <p:nvPr/>
        </p:nvSpPr>
        <p:spPr bwMode="auto">
          <a:xfrm>
            <a:off x="5316538" y="3975100"/>
            <a:ext cx="79375" cy="79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200" y="12779"/>
                  <a:pt x="7200" y="10800"/>
                </a:cubicBezTo>
                <a:cubicBezTo>
                  <a:pt x="7200" y="8820"/>
                  <a:pt x="8820" y="7200"/>
                  <a:pt x="10800" y="7200"/>
                </a:cubicBezTo>
                <a:moveTo>
                  <a:pt x="10800" y="21599"/>
                </a:moveTo>
                <a:cubicBezTo>
                  <a:pt x="16762" y="21599"/>
                  <a:pt x="21599" y="16762"/>
                  <a:pt x="21599" y="10800"/>
                </a:cubicBezTo>
                <a:cubicBezTo>
                  <a:pt x="21599" y="4837"/>
                  <a:pt x="16762" y="0"/>
                  <a:pt x="10800" y="0"/>
                </a:cubicBezTo>
                <a:cubicBezTo>
                  <a:pt x="4837" y="0"/>
                  <a:pt x="0" y="4837"/>
                  <a:pt x="0" y="10800"/>
                </a:cubicBezTo>
                <a:cubicBezTo>
                  <a:pt x="0" y="16762"/>
                  <a:pt x="4837" y="21599"/>
                  <a:pt x="10800" y="21599"/>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4" name="AutoShape 140"/>
          <p:cNvSpPr>
            <a:spLocks/>
          </p:cNvSpPr>
          <p:nvPr/>
        </p:nvSpPr>
        <p:spPr bwMode="auto">
          <a:xfrm>
            <a:off x="5289550" y="4319588"/>
            <a:ext cx="106363"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5" name="AutoShape 141"/>
          <p:cNvSpPr>
            <a:spLocks/>
          </p:cNvSpPr>
          <p:nvPr/>
        </p:nvSpPr>
        <p:spPr bwMode="auto">
          <a:xfrm>
            <a:off x="5316538" y="4240213"/>
            <a:ext cx="1047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6" name="AutoShape 142"/>
          <p:cNvSpPr>
            <a:spLocks/>
          </p:cNvSpPr>
          <p:nvPr/>
        </p:nvSpPr>
        <p:spPr bwMode="auto">
          <a:xfrm>
            <a:off x="5316538" y="4160838"/>
            <a:ext cx="104775" cy="269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7" name="AutoShape 143"/>
          <p:cNvSpPr>
            <a:spLocks/>
          </p:cNvSpPr>
          <p:nvPr/>
        </p:nvSpPr>
        <p:spPr bwMode="auto">
          <a:xfrm>
            <a:off x="4867275" y="4054475"/>
            <a:ext cx="157163" cy="111125"/>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8" name="AutoShape 144"/>
          <p:cNvSpPr>
            <a:spLocks/>
          </p:cNvSpPr>
          <p:nvPr/>
        </p:nvSpPr>
        <p:spPr bwMode="auto">
          <a:xfrm>
            <a:off x="2962275" y="3789363"/>
            <a:ext cx="846138" cy="741362"/>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69" name="AutoShape 145"/>
          <p:cNvSpPr>
            <a:spLocks/>
          </p:cNvSpPr>
          <p:nvPr/>
        </p:nvSpPr>
        <p:spPr bwMode="auto">
          <a:xfrm>
            <a:off x="3094038" y="3922713"/>
            <a:ext cx="125412" cy="125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599"/>
                  <a:pt x="2273" y="21599"/>
                </a:cubicBezTo>
                <a:cubicBezTo>
                  <a:pt x="3528" y="21599"/>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solidFill>
            <a:srgbClr val="424242"/>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70" name="AutoShape 146"/>
          <p:cNvSpPr>
            <a:spLocks/>
          </p:cNvSpPr>
          <p:nvPr/>
        </p:nvSpPr>
        <p:spPr bwMode="auto">
          <a:xfrm>
            <a:off x="1270000" y="3843338"/>
            <a:ext cx="846138" cy="608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rgbClr val="D6D6D6"/>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457200">
              <a:defRPr/>
            </a:pPr>
            <a:endParaRPr lang="en-US" sz="3000">
              <a:solidFill>
                <a:srgbClr val="FFFFFF"/>
              </a:solidFill>
              <a:effectLst>
                <a:outerShdw blurRad="38100" dist="38100" dir="2700000" algn="tl">
                  <a:srgbClr val="000000"/>
                </a:outerShdw>
              </a:effectLst>
              <a:cs typeface="Gill Sans" charset="0"/>
            </a:endParaRPr>
          </a:p>
        </p:txBody>
      </p:sp>
      <p:sp>
        <p:nvSpPr>
          <p:cNvPr id="52371" name="AutoShape 147"/>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44</a:t>
            </a:r>
            <a:endParaRPr lang="en-US">
              <a:cs typeface="Gill Sans" charset="0"/>
            </a:endParaRPr>
          </a:p>
        </p:txBody>
      </p:sp>
      <p:sp>
        <p:nvSpPr>
          <p:cNvPr id="52372" name="AutoShape 148"/>
          <p:cNvSpPr>
            <a:spLocks/>
          </p:cNvSpPr>
          <p:nvPr/>
        </p:nvSpPr>
        <p:spPr bwMode="auto">
          <a:xfrm>
            <a:off x="1019175" y="723900"/>
            <a:ext cx="155162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Icons Set</a:t>
            </a:r>
            <a:endParaRPr lang="en-US">
              <a:cs typeface="Gill Sans" charset="0"/>
            </a:endParaRPr>
          </a:p>
        </p:txBody>
      </p:sp>
      <p:sp>
        <p:nvSpPr>
          <p:cNvPr id="52373" name="AutoShape 149"/>
          <p:cNvSpPr>
            <a:spLocks/>
          </p:cNvSpPr>
          <p:nvPr/>
        </p:nvSpPr>
        <p:spPr bwMode="auto">
          <a:xfrm>
            <a:off x="1028700" y="1408113"/>
            <a:ext cx="154305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879+ Clients so Far</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p:cNvSpPr>
          <p:nvPr/>
        </p:nvSpPr>
        <p:spPr bwMode="auto">
          <a:xfrm>
            <a:off x="1006475" y="723900"/>
            <a:ext cx="14004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Business Landscape</a:t>
            </a:r>
            <a:endParaRPr lang="en-US" dirty="0">
              <a:cs typeface="Gill Sans" charset="0"/>
            </a:endParaRPr>
          </a:p>
        </p:txBody>
      </p:sp>
      <p:sp>
        <p:nvSpPr>
          <p:cNvPr id="12291" name="AutoShape 3"/>
          <p:cNvSpPr>
            <a:spLocks/>
          </p:cNvSpPr>
          <p:nvPr/>
        </p:nvSpPr>
        <p:spPr bwMode="auto">
          <a:xfrm>
            <a:off x="1016000" y="1409700"/>
            <a:ext cx="137668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a:solidFill>
                  <a:srgbClr val="D6D6D6"/>
                </a:solidFill>
                <a:latin typeface="Open Sans" charset="0"/>
                <a:cs typeface="Open Sans" charset="0"/>
                <a:sym typeface="Open Sans" charset="0"/>
              </a:rPr>
              <a:t>We Deliver Dream</a:t>
            </a:r>
            <a:endParaRPr lang="en-US">
              <a:cs typeface="Gill Sans" charset="0"/>
            </a:endParaRPr>
          </a:p>
        </p:txBody>
      </p:sp>
      <p:sp>
        <p:nvSpPr>
          <p:cNvPr id="12292" name="AutoShape 4"/>
          <p:cNvSpPr>
            <a:spLocks/>
          </p:cNvSpPr>
          <p:nvPr/>
        </p:nvSpPr>
        <p:spPr bwMode="auto">
          <a:xfrm>
            <a:off x="1055688" y="7029450"/>
            <a:ext cx="58166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a:solidFill>
                  <a:srgbClr val="D6D6D6"/>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a:t>
            </a:r>
            <a:endParaRPr lang="en-US">
              <a:cs typeface="Gill Sans" charset="0"/>
            </a:endParaRPr>
          </a:p>
        </p:txBody>
      </p:sp>
      <p:sp>
        <p:nvSpPr>
          <p:cNvPr id="12293" name="AutoShape 5"/>
          <p:cNvSpPr>
            <a:spLocks/>
          </p:cNvSpPr>
          <p:nvPr/>
        </p:nvSpPr>
        <p:spPr bwMode="auto">
          <a:xfrm>
            <a:off x="1054100" y="3162300"/>
            <a:ext cx="5829300" cy="3771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6300">
                <a:solidFill>
                  <a:srgbClr val="1ED2AE"/>
                </a:solidFill>
                <a:latin typeface="Open Sans" charset="0"/>
                <a:cs typeface="Open Sans" charset="0"/>
                <a:sym typeface="Open Sans" charset="0"/>
              </a:rPr>
              <a:t>Time Moves Fast. But We Still The Most </a:t>
            </a:r>
            <a:r>
              <a:rPr lang="en-US" sz="6300" b="1">
                <a:solidFill>
                  <a:srgbClr val="1ED2AE"/>
                </a:solidFill>
                <a:latin typeface="Open Sans" charset="0"/>
                <a:cs typeface="Open Sans" charset="0"/>
                <a:sym typeface="Open Sans" charset="0"/>
              </a:rPr>
              <a:t>Leading</a:t>
            </a:r>
            <a:r>
              <a:rPr lang="en-US" sz="6300">
                <a:solidFill>
                  <a:srgbClr val="1ED2AE"/>
                </a:solidFill>
                <a:latin typeface="Open Sans" charset="0"/>
                <a:cs typeface="Open Sans" charset="0"/>
                <a:sym typeface="Open Sans" charset="0"/>
              </a:rPr>
              <a:t>.</a:t>
            </a:r>
            <a:endParaRPr lang="en-US">
              <a:cs typeface="Gill Sans" charset="0"/>
            </a:endParaRPr>
          </a:p>
        </p:txBody>
      </p:sp>
      <p:grpSp>
        <p:nvGrpSpPr>
          <p:cNvPr id="3" name="Group 6"/>
          <p:cNvGrpSpPr>
            <a:grpSpLocks/>
          </p:cNvGrpSpPr>
          <p:nvPr/>
        </p:nvGrpSpPr>
        <p:grpSpPr bwMode="auto">
          <a:xfrm>
            <a:off x="7431088" y="4983163"/>
            <a:ext cx="10158412" cy="5249862"/>
            <a:chOff x="0" y="0"/>
            <a:chExt cx="10158314" cy="5248612"/>
          </a:xfrm>
        </p:grpSpPr>
        <p:grpSp>
          <p:nvGrpSpPr>
            <p:cNvPr id="12295" name="Group 7"/>
            <p:cNvGrpSpPr>
              <a:grpSpLocks/>
            </p:cNvGrpSpPr>
            <p:nvPr/>
          </p:nvGrpSpPr>
          <p:grpSpPr bwMode="auto">
            <a:xfrm>
              <a:off x="0" y="2153579"/>
              <a:ext cx="10158314" cy="883774"/>
              <a:chOff x="0" y="0"/>
              <a:chExt cx="10158314" cy="883774"/>
            </a:xfrm>
          </p:grpSpPr>
          <p:sp>
            <p:nvSpPr>
              <p:cNvPr id="2" name="AutoShape 8"/>
              <p:cNvSpPr>
                <a:spLocks/>
              </p:cNvSpPr>
              <p:nvPr/>
            </p:nvSpPr>
            <p:spPr bwMode="auto">
              <a:xfrm>
                <a:off x="6216590" y="145"/>
                <a:ext cx="3941724" cy="884028"/>
              </a:xfrm>
              <a:prstGeom prst="roundRect">
                <a:avLst>
                  <a:gd name="adj" fmla="val 48856"/>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2297" name="AutoShape 9"/>
              <p:cNvSpPr>
                <a:spLocks/>
              </p:cNvSpPr>
              <p:nvPr/>
            </p:nvSpPr>
            <p:spPr bwMode="auto">
              <a:xfrm>
                <a:off x="2041505" y="145"/>
                <a:ext cx="5059313" cy="884028"/>
              </a:xfrm>
              <a:prstGeom prst="roundRect">
                <a:avLst>
                  <a:gd name="adj" fmla="val 48856"/>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2298" name="AutoShape 10"/>
              <p:cNvSpPr>
                <a:spLocks/>
              </p:cNvSpPr>
              <p:nvPr/>
            </p:nvSpPr>
            <p:spPr bwMode="auto">
              <a:xfrm>
                <a:off x="0" y="145"/>
                <a:ext cx="2935259" cy="884028"/>
              </a:xfrm>
              <a:prstGeom prst="roundRect">
                <a:avLst>
                  <a:gd name="adj" fmla="val 48856"/>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2299" name="AutoShape 11"/>
            <p:cNvSpPr>
              <a:spLocks/>
            </p:cNvSpPr>
            <p:nvPr/>
          </p:nvSpPr>
          <p:spPr bwMode="auto">
            <a:xfrm>
              <a:off x="274634" y="1323660"/>
              <a:ext cx="2274866" cy="6189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0" name="AutoShape 12"/>
            <p:cNvSpPr>
              <a:spLocks/>
            </p:cNvSpPr>
            <p:nvPr/>
          </p:nvSpPr>
          <p:spPr bwMode="auto">
            <a:xfrm rot="10800000" flipH="1">
              <a:off x="2478063" y="3250426"/>
              <a:ext cx="4114760" cy="6602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600" y="21283"/>
                  </a:lnTo>
                  <a:lnTo>
                    <a:pt x="21577" y="18085"/>
                  </a:lnTo>
                  <a:lnTo>
                    <a:pt x="10852" y="18068"/>
                  </a:lnTo>
                  <a:lnTo>
                    <a:pt x="10826"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1" name="AutoShape 13"/>
            <p:cNvSpPr>
              <a:spLocks/>
            </p:cNvSpPr>
            <p:nvPr/>
          </p:nvSpPr>
          <p:spPr bwMode="auto">
            <a:xfrm>
              <a:off x="6613461" y="1320486"/>
              <a:ext cx="3311493" cy="6189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cs typeface="Gill Sans" charset="0"/>
              </a:endParaRPr>
            </a:p>
          </p:txBody>
        </p:sp>
        <p:sp>
          <p:nvSpPr>
            <p:cNvPr id="12302" name="AutoShape 14"/>
            <p:cNvSpPr>
              <a:spLocks/>
            </p:cNvSpPr>
            <p:nvPr/>
          </p:nvSpPr>
          <p:spPr bwMode="auto">
            <a:xfrm>
              <a:off x="758818" y="2356876"/>
              <a:ext cx="1357299" cy="46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21%</a:t>
              </a:r>
              <a:endParaRPr lang="en-US">
                <a:cs typeface="Gill Sans" charset="0"/>
              </a:endParaRPr>
            </a:p>
          </p:txBody>
        </p:sp>
        <p:sp>
          <p:nvSpPr>
            <p:cNvPr id="12303" name="AutoShape 15"/>
            <p:cNvSpPr>
              <a:spLocks/>
            </p:cNvSpPr>
            <p:nvPr/>
          </p:nvSpPr>
          <p:spPr bwMode="auto">
            <a:xfrm>
              <a:off x="4065548" y="2361638"/>
              <a:ext cx="981066" cy="468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40%</a:t>
              </a:r>
              <a:endParaRPr lang="en-US">
                <a:cs typeface="Gill Sans" charset="0"/>
              </a:endParaRPr>
            </a:p>
          </p:txBody>
        </p:sp>
        <p:sp>
          <p:nvSpPr>
            <p:cNvPr id="12304" name="AutoShape 16"/>
            <p:cNvSpPr>
              <a:spLocks/>
            </p:cNvSpPr>
            <p:nvPr/>
          </p:nvSpPr>
          <p:spPr bwMode="auto">
            <a:xfrm>
              <a:off x="7823125" y="2361638"/>
              <a:ext cx="1125526" cy="468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defRPr/>
              </a:pPr>
              <a:r>
                <a:rPr lang="en-US" sz="3200" b="1">
                  <a:solidFill>
                    <a:srgbClr val="FFFFFF"/>
                  </a:solidFill>
                  <a:latin typeface="Open Sans" charset="0"/>
                  <a:cs typeface="Open Sans" charset="0"/>
                  <a:sym typeface="Open Sans" charset="0"/>
                </a:rPr>
                <a:t>39%</a:t>
              </a:r>
              <a:endParaRPr lang="en-US">
                <a:cs typeface="Gill Sans" charset="0"/>
              </a:endParaRPr>
            </a:p>
          </p:txBody>
        </p:sp>
        <p:sp>
          <p:nvSpPr>
            <p:cNvPr id="12305" name="AutoShape 17"/>
            <p:cNvSpPr>
              <a:spLocks/>
            </p:cNvSpPr>
            <p:nvPr/>
          </p:nvSpPr>
          <p:spPr bwMode="auto">
            <a:xfrm>
              <a:off x="258760" y="0"/>
              <a:ext cx="3400392" cy="1315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2306" name="AutoShape 18"/>
            <p:cNvSpPr>
              <a:spLocks/>
            </p:cNvSpPr>
            <p:nvPr/>
          </p:nvSpPr>
          <p:spPr bwMode="auto">
            <a:xfrm>
              <a:off x="3033683" y="4037638"/>
              <a:ext cx="3014634" cy="12109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2307" name="AutoShape 19"/>
            <p:cNvSpPr>
              <a:spLocks/>
            </p:cNvSpPr>
            <p:nvPr/>
          </p:nvSpPr>
          <p:spPr bwMode="auto">
            <a:xfrm>
              <a:off x="6784910" y="4761"/>
              <a:ext cx="3109882" cy="130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400" b="1">
                  <a:solidFill>
                    <a:srgbClr val="D6D6D6"/>
                  </a:solidFill>
                  <a:latin typeface="Open Sans" charset="0"/>
                  <a:cs typeface="Open Sans" charset="0"/>
                  <a:sym typeface="Open Sans" charset="0"/>
                </a:rPr>
                <a:t>Description here</a:t>
              </a:r>
            </a:p>
            <a:p>
              <a:pPr algn="l">
                <a:defRPr/>
              </a:pPr>
              <a:r>
                <a:rPr lang="en-US" sz="2400">
                  <a:solidFill>
                    <a:srgbClr val="D6D6D6"/>
                  </a:solidFill>
                  <a:latin typeface="Open Sans" charset="0"/>
                  <a:cs typeface="Open Sans" charset="0"/>
                  <a:sym typeface="Open Sans" charset="0"/>
                </a:rPr>
                <a:t>Nullam id dolor id nibh ultricies.</a:t>
              </a:r>
              <a:endParaRPr lang="en-US">
                <a:cs typeface="Gill Sans" charset="0"/>
              </a:endParaRPr>
            </a:p>
          </p:txBody>
        </p:sp>
      </p:grpSp>
      <p:sp>
        <p:nvSpPr>
          <p:cNvPr id="12308" name="AutoShape 20"/>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05</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p:cNvSpPr>
          <p:nvPr/>
        </p:nvSpPr>
        <p:spPr bwMode="auto">
          <a:xfrm>
            <a:off x="1006475" y="723900"/>
            <a:ext cx="515937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Business Landscape</a:t>
            </a:r>
            <a:endParaRPr lang="en-US" dirty="0">
              <a:cs typeface="Gill Sans" charset="0"/>
            </a:endParaRPr>
          </a:p>
        </p:txBody>
      </p:sp>
      <p:sp>
        <p:nvSpPr>
          <p:cNvPr id="13315" name="AutoShape 3"/>
          <p:cNvSpPr>
            <a:spLocks/>
          </p:cNvSpPr>
          <p:nvPr/>
        </p:nvSpPr>
        <p:spPr bwMode="auto">
          <a:xfrm>
            <a:off x="1016000" y="1409700"/>
            <a:ext cx="15214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We Deliver Dream</a:t>
            </a:r>
            <a:endParaRPr lang="en-US" dirty="0">
              <a:cs typeface="Gill Sans" charset="0"/>
            </a:endParaRPr>
          </a:p>
        </p:txBody>
      </p:sp>
      <p:sp>
        <p:nvSpPr>
          <p:cNvPr id="13316" name="AutoShape 4"/>
          <p:cNvSpPr>
            <a:spLocks/>
          </p:cNvSpPr>
          <p:nvPr/>
        </p:nvSpPr>
        <p:spPr bwMode="auto">
          <a:xfrm>
            <a:off x="2149475" y="6318250"/>
            <a:ext cx="2219325" cy="603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7892"/>
                </a:lnTo>
                <a:lnTo>
                  <a:pt x="21577" y="17854"/>
                </a:lnTo>
                <a:lnTo>
                  <a:pt x="21599"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sp>
        <p:nvSpPr>
          <p:cNvPr id="13317" name="AutoShape 5"/>
          <p:cNvSpPr>
            <a:spLocks/>
          </p:cNvSpPr>
          <p:nvPr/>
        </p:nvSpPr>
        <p:spPr bwMode="auto">
          <a:xfrm rot="10800000" flipH="1">
            <a:off x="5737225" y="8197850"/>
            <a:ext cx="5686425" cy="644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8120"/>
                </a:lnTo>
                <a:lnTo>
                  <a:pt x="21577" y="18085"/>
                </a:lnTo>
                <a:lnTo>
                  <a:pt x="21599" y="21283"/>
                </a:lnTo>
                <a:lnTo>
                  <a:pt x="21577" y="18085"/>
                </a:lnTo>
                <a:lnTo>
                  <a:pt x="10852" y="18068"/>
                </a:lnTo>
                <a:lnTo>
                  <a:pt x="10826"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grpSp>
        <p:nvGrpSpPr>
          <p:cNvPr id="2" name="Group 6"/>
          <p:cNvGrpSpPr>
            <a:grpSpLocks/>
          </p:cNvGrpSpPr>
          <p:nvPr/>
        </p:nvGrpSpPr>
        <p:grpSpPr bwMode="auto">
          <a:xfrm>
            <a:off x="1130300" y="7127875"/>
            <a:ext cx="16406813" cy="862013"/>
            <a:chOff x="0" y="0"/>
            <a:chExt cx="16407732" cy="862001"/>
          </a:xfrm>
        </p:grpSpPr>
        <p:sp>
          <p:nvSpPr>
            <p:cNvPr id="13319" name="AutoShape 7"/>
            <p:cNvSpPr>
              <a:spLocks/>
            </p:cNvSpPr>
            <p:nvPr/>
          </p:nvSpPr>
          <p:spPr bwMode="auto">
            <a:xfrm>
              <a:off x="10041500" y="0"/>
              <a:ext cx="6366232" cy="862001"/>
            </a:xfrm>
            <a:prstGeom prst="roundRect">
              <a:avLst>
                <a:gd name="adj" fmla="val 48620"/>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3320" name="AutoShape 8"/>
            <p:cNvSpPr>
              <a:spLocks/>
            </p:cNvSpPr>
            <p:nvPr/>
          </p:nvSpPr>
          <p:spPr bwMode="auto">
            <a:xfrm>
              <a:off x="3297423" y="0"/>
              <a:ext cx="8171320" cy="862001"/>
            </a:xfrm>
            <a:prstGeom prst="roundRect">
              <a:avLst>
                <a:gd name="adj" fmla="val 48620"/>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3321" name="AutoShape 9"/>
            <p:cNvSpPr>
              <a:spLocks/>
            </p:cNvSpPr>
            <p:nvPr/>
          </p:nvSpPr>
          <p:spPr bwMode="auto">
            <a:xfrm>
              <a:off x="0" y="0"/>
              <a:ext cx="4742129" cy="862001"/>
            </a:xfrm>
            <a:prstGeom prst="roundRect">
              <a:avLst>
                <a:gd name="adj" fmla="val 48620"/>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3322" name="AutoShape 10"/>
          <p:cNvSpPr>
            <a:spLocks/>
          </p:cNvSpPr>
          <p:nvPr/>
        </p:nvSpPr>
        <p:spPr bwMode="auto">
          <a:xfrm>
            <a:off x="2819400" y="7300913"/>
            <a:ext cx="1200150" cy="504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21%</a:t>
            </a:r>
            <a:endParaRPr lang="en-US">
              <a:cs typeface="Gill Sans" charset="0"/>
            </a:endParaRPr>
          </a:p>
        </p:txBody>
      </p:sp>
      <p:sp>
        <p:nvSpPr>
          <p:cNvPr id="13323" name="AutoShape 11"/>
          <p:cNvSpPr>
            <a:spLocks/>
          </p:cNvSpPr>
          <p:nvPr/>
        </p:nvSpPr>
        <p:spPr bwMode="auto">
          <a:xfrm>
            <a:off x="7856538" y="7305675"/>
            <a:ext cx="1200150" cy="506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40%</a:t>
            </a:r>
            <a:endParaRPr lang="en-US">
              <a:cs typeface="Gill Sans" charset="0"/>
            </a:endParaRPr>
          </a:p>
        </p:txBody>
      </p:sp>
      <p:sp>
        <p:nvSpPr>
          <p:cNvPr id="13324" name="AutoShape 12"/>
          <p:cNvSpPr>
            <a:spLocks/>
          </p:cNvSpPr>
          <p:nvPr/>
        </p:nvSpPr>
        <p:spPr bwMode="auto">
          <a:xfrm>
            <a:off x="14043025" y="7305675"/>
            <a:ext cx="1198563" cy="5064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defTabSz="609600">
              <a:lnSpc>
                <a:spcPct val="80000"/>
              </a:lnSpc>
              <a:defRPr/>
            </a:pPr>
            <a:r>
              <a:rPr lang="en-US" sz="2300" b="1">
                <a:solidFill>
                  <a:srgbClr val="FFFFFF"/>
                </a:solidFill>
                <a:latin typeface="Open Sans" charset="0"/>
                <a:cs typeface="Open Sans" charset="0"/>
                <a:sym typeface="Open Sans" charset="0"/>
              </a:rPr>
              <a:t>39%</a:t>
            </a:r>
            <a:endParaRPr lang="en-US">
              <a:cs typeface="Gill Sans" charset="0"/>
            </a:endParaRPr>
          </a:p>
        </p:txBody>
      </p:sp>
      <p:sp>
        <p:nvSpPr>
          <p:cNvPr id="13325" name="AutoShape 13"/>
          <p:cNvSpPr>
            <a:spLocks/>
          </p:cNvSpPr>
          <p:nvPr/>
        </p:nvSpPr>
        <p:spPr bwMode="auto">
          <a:xfrm>
            <a:off x="1120775" y="48688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26" name="AutoShape 14"/>
          <p:cNvSpPr>
            <a:spLocks/>
          </p:cNvSpPr>
          <p:nvPr/>
        </p:nvSpPr>
        <p:spPr bwMode="auto">
          <a:xfrm>
            <a:off x="4038600" y="5124450"/>
            <a:ext cx="3810000" cy="1255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a:t>
            </a:r>
            <a:endParaRPr lang="en-US">
              <a:cs typeface="Gill Sans" charset="0"/>
            </a:endParaRPr>
          </a:p>
        </p:txBody>
      </p:sp>
      <p:sp>
        <p:nvSpPr>
          <p:cNvPr id="13327" name="AutoShape 15"/>
          <p:cNvSpPr>
            <a:spLocks/>
          </p:cNvSpPr>
          <p:nvPr/>
        </p:nvSpPr>
        <p:spPr bwMode="auto">
          <a:xfrm>
            <a:off x="12028488" y="6384925"/>
            <a:ext cx="5221287" cy="604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0" y="17892"/>
                </a:lnTo>
                <a:lnTo>
                  <a:pt x="21577" y="17854"/>
                </a:lnTo>
                <a:lnTo>
                  <a:pt x="21599" y="21262"/>
                </a:lnTo>
                <a:lnTo>
                  <a:pt x="21577" y="17854"/>
                </a:lnTo>
                <a:lnTo>
                  <a:pt x="10852" y="17836"/>
                </a:lnTo>
                <a:lnTo>
                  <a:pt x="10883" y="0"/>
                </a:lnTo>
              </a:path>
            </a:pathLst>
          </a:cu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endParaRPr lang="en-US">
              <a:solidFill>
                <a:srgbClr val="D6D6D6"/>
              </a:solidFill>
              <a:cs typeface="Gill Sans" charset="0"/>
            </a:endParaRPr>
          </a:p>
        </p:txBody>
      </p:sp>
      <p:sp>
        <p:nvSpPr>
          <p:cNvPr id="13328" name="AutoShape 16"/>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06</a:t>
            </a:r>
            <a:endParaRPr lang="en-US">
              <a:cs typeface="Gill Sans" charset="0"/>
            </a:endParaRPr>
          </a:p>
        </p:txBody>
      </p:sp>
      <p:sp>
        <p:nvSpPr>
          <p:cNvPr id="13329" name="AutoShape 17"/>
          <p:cNvSpPr>
            <a:spLocks/>
          </p:cNvSpPr>
          <p:nvPr/>
        </p:nvSpPr>
        <p:spPr bwMode="auto">
          <a:xfrm>
            <a:off x="4727575" y="89709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0" name="AutoShape 18"/>
          <p:cNvSpPr>
            <a:spLocks/>
          </p:cNvSpPr>
          <p:nvPr/>
        </p:nvSpPr>
        <p:spPr bwMode="auto">
          <a:xfrm>
            <a:off x="7645400" y="8985250"/>
            <a:ext cx="5246688" cy="1257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58825">
              <a:defRPr/>
            </a:pPr>
            <a:r>
              <a:rPr lang="en-US" sz="2200">
                <a:solidFill>
                  <a:srgbClr val="D6D6D6"/>
                </a:solidFill>
                <a:latin typeface="Open Sans" charset="0"/>
                <a:cs typeface="Open Sans" charset="0"/>
                <a:sym typeface="Open Sans" charset="0"/>
              </a:rPr>
              <a:t>Description here Nullam id dolor id nibh ultricies. Description here</a:t>
            </a:r>
          </a:p>
          <a:p>
            <a:pPr algn="l" defTabSz="758825">
              <a:defRPr/>
            </a:pPr>
            <a:r>
              <a:rPr lang="en-US" sz="2200">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1" name="AutoShape 19"/>
          <p:cNvSpPr>
            <a:spLocks/>
          </p:cNvSpPr>
          <p:nvPr/>
        </p:nvSpPr>
        <p:spPr bwMode="auto">
          <a:xfrm>
            <a:off x="10798175" y="4868863"/>
            <a:ext cx="2943225" cy="1277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784225">
              <a:defRPr/>
            </a:pPr>
            <a:r>
              <a:rPr lang="en-US" sz="2200" b="1">
                <a:solidFill>
                  <a:srgbClr val="D6D6D6"/>
                </a:solidFill>
                <a:latin typeface="Open Sans" charset="0"/>
                <a:cs typeface="Open Sans" charset="0"/>
                <a:sym typeface="Open Sans" charset="0"/>
              </a:rPr>
              <a:t>Description here</a:t>
            </a:r>
          </a:p>
          <a:p>
            <a:pPr algn="l" defTabSz="784225">
              <a:defRPr/>
            </a:pPr>
            <a:r>
              <a:rPr lang="en-US" sz="2200" b="1">
                <a:solidFill>
                  <a:srgbClr val="D6D6D6"/>
                </a:solidFill>
                <a:latin typeface="Open Sans" charset="0"/>
                <a:cs typeface="Open Sans" charset="0"/>
                <a:sym typeface="Open Sans" charset="0"/>
              </a:rPr>
              <a:t>Nullam id dolor id nibh ultricies.</a:t>
            </a:r>
            <a:endParaRPr lang="en-US">
              <a:cs typeface="Gill Sans" charset="0"/>
            </a:endParaRPr>
          </a:p>
        </p:txBody>
      </p:sp>
      <p:sp>
        <p:nvSpPr>
          <p:cNvPr id="13332" name="AutoShape 20"/>
          <p:cNvSpPr>
            <a:spLocks/>
          </p:cNvSpPr>
          <p:nvPr/>
        </p:nvSpPr>
        <p:spPr bwMode="auto">
          <a:xfrm>
            <a:off x="13716000" y="5124450"/>
            <a:ext cx="3810000" cy="12557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a:defRPr/>
            </a:pPr>
            <a:r>
              <a:rPr lang="en-US" sz="2400">
                <a:solidFill>
                  <a:srgbClr val="D6D6D6"/>
                </a:solidFill>
                <a:latin typeface="Open Sans" charset="0"/>
                <a:cs typeface="Open Sans" charset="0"/>
                <a:sym typeface="Open Sans" charset="0"/>
              </a:rPr>
              <a:t>Description here Nullam id dolor id nibh ultricies.</a:t>
            </a:r>
            <a:endParaRPr lang="en-US">
              <a:cs typeface="Gill Sans" charset="0"/>
            </a:endParaRPr>
          </a:p>
        </p:txBody>
      </p:sp>
      <p:sp>
        <p:nvSpPr>
          <p:cNvPr id="21"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2"/>
          <p:cNvGrpSpPr>
            <a:grpSpLocks/>
          </p:cNvGrpSpPr>
          <p:nvPr/>
        </p:nvGrpSpPr>
        <p:grpSpPr bwMode="auto">
          <a:xfrm>
            <a:off x="1079500" y="3783013"/>
            <a:ext cx="4241800" cy="4243387"/>
            <a:chOff x="0" y="0"/>
            <a:chExt cx="4241801" cy="4242531"/>
          </a:xfrm>
        </p:grpSpPr>
        <p:sp>
          <p:nvSpPr>
            <p:cNvPr id="3" name="AutoShape 3"/>
            <p:cNvSpPr>
              <a:spLocks/>
            </p:cNvSpPr>
            <p:nvPr/>
          </p:nvSpPr>
          <p:spPr bwMode="auto">
            <a:xfrm>
              <a:off x="0" y="0"/>
              <a:ext cx="4241801" cy="42425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40" name="AutoShape 4"/>
            <p:cNvSpPr>
              <a:spLocks/>
            </p:cNvSpPr>
            <p:nvPr/>
          </p:nvSpPr>
          <p:spPr bwMode="auto">
            <a:xfrm>
              <a:off x="80963" y="92056"/>
              <a:ext cx="4068763" cy="406952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41" name="AutoShape 5"/>
            <p:cNvSpPr>
              <a:spLocks/>
            </p:cNvSpPr>
            <p:nvPr/>
          </p:nvSpPr>
          <p:spPr bwMode="auto">
            <a:xfrm>
              <a:off x="341313" y="341243"/>
              <a:ext cx="3559176" cy="356004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43" name="AutoShape 7"/>
          <p:cNvSpPr>
            <a:spLocks/>
          </p:cNvSpPr>
          <p:nvPr/>
        </p:nvSpPr>
        <p:spPr bwMode="auto">
          <a:xfrm>
            <a:off x="2084388" y="8197850"/>
            <a:ext cx="228123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44" name="Line 8"/>
          <p:cNvSpPr>
            <a:spLocks noChangeShapeType="1"/>
          </p:cNvSpPr>
          <p:nvPr/>
        </p:nvSpPr>
        <p:spPr bwMode="auto">
          <a:xfrm>
            <a:off x="1244600" y="9855200"/>
            <a:ext cx="39497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45" name="AutoShape 9"/>
          <p:cNvSpPr>
            <a:spLocks/>
          </p:cNvSpPr>
          <p:nvPr/>
        </p:nvSpPr>
        <p:spPr bwMode="auto">
          <a:xfrm>
            <a:off x="1169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46" name="AutoShape 10"/>
          <p:cNvSpPr>
            <a:spLocks/>
          </p:cNvSpPr>
          <p:nvPr/>
        </p:nvSpPr>
        <p:spPr bwMode="auto">
          <a:xfrm>
            <a:off x="2603500" y="8940800"/>
            <a:ext cx="1244600"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sp>
        <p:nvSpPr>
          <p:cNvPr id="14348" name="AutoShape 12"/>
          <p:cNvSpPr>
            <a:spLocks/>
          </p:cNvSpPr>
          <p:nvPr/>
        </p:nvSpPr>
        <p:spPr bwMode="auto">
          <a:xfrm>
            <a:off x="7918450" y="8204200"/>
            <a:ext cx="26304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Mikha</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49" name="Line 13"/>
          <p:cNvSpPr>
            <a:spLocks noChangeShapeType="1"/>
          </p:cNvSpPr>
          <p:nvPr/>
        </p:nvSpPr>
        <p:spPr bwMode="auto">
          <a:xfrm>
            <a:off x="7251700" y="9855200"/>
            <a:ext cx="3949700"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50" name="AutoShape 14"/>
          <p:cNvSpPr>
            <a:spLocks/>
          </p:cNvSpPr>
          <p:nvPr/>
        </p:nvSpPr>
        <p:spPr bwMode="auto">
          <a:xfrm>
            <a:off x="71755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51" name="AutoShape 15"/>
          <p:cNvSpPr>
            <a:spLocks/>
          </p:cNvSpPr>
          <p:nvPr/>
        </p:nvSpPr>
        <p:spPr bwMode="auto">
          <a:xfrm>
            <a:off x="8610600" y="8940800"/>
            <a:ext cx="1244600"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CTO</a:t>
            </a:r>
            <a:endParaRPr lang="en-US">
              <a:cs typeface="Gill Sans" charset="0"/>
            </a:endParaRPr>
          </a:p>
        </p:txBody>
      </p:sp>
      <p:grpSp>
        <p:nvGrpSpPr>
          <p:cNvPr id="2" name="Group 16"/>
          <p:cNvGrpSpPr>
            <a:grpSpLocks/>
          </p:cNvGrpSpPr>
          <p:nvPr/>
        </p:nvGrpSpPr>
        <p:grpSpPr bwMode="auto">
          <a:xfrm>
            <a:off x="7188200" y="3783013"/>
            <a:ext cx="4241800" cy="4243387"/>
            <a:chOff x="0" y="-1"/>
            <a:chExt cx="4241802" cy="4242532"/>
          </a:xfrm>
        </p:grpSpPr>
        <p:sp>
          <p:nvSpPr>
            <p:cNvPr id="14353" name="AutoShape 17"/>
            <p:cNvSpPr>
              <a:spLocks/>
            </p:cNvSpPr>
            <p:nvPr/>
          </p:nvSpPr>
          <p:spPr bwMode="auto">
            <a:xfrm>
              <a:off x="0" y="-1"/>
              <a:ext cx="4241802" cy="424253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54" name="AutoShape 18"/>
            <p:cNvSpPr>
              <a:spLocks/>
            </p:cNvSpPr>
            <p:nvPr/>
          </p:nvSpPr>
          <p:spPr bwMode="auto">
            <a:xfrm>
              <a:off x="80963" y="92055"/>
              <a:ext cx="4068764" cy="406953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232323"/>
                </a:solidFill>
                <a:effectLst>
                  <a:outerShdw blurRad="38100" dist="38100" dir="2700000" algn="tl">
                    <a:srgbClr val="000000"/>
                  </a:outerShdw>
                </a:effectLst>
                <a:cs typeface="Gill Sans" charset="0"/>
              </a:endParaRPr>
            </a:p>
          </p:txBody>
        </p:sp>
        <p:sp>
          <p:nvSpPr>
            <p:cNvPr id="14355" name="AutoShape 19"/>
            <p:cNvSpPr>
              <a:spLocks/>
            </p:cNvSpPr>
            <p:nvPr/>
          </p:nvSpPr>
          <p:spPr bwMode="auto">
            <a:xfrm>
              <a:off x="341313" y="341242"/>
              <a:ext cx="3559177" cy="356004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58" name="AutoShape 22"/>
          <p:cNvSpPr>
            <a:spLocks/>
          </p:cNvSpPr>
          <p:nvPr/>
        </p:nvSpPr>
        <p:spPr bwMode="auto">
          <a:xfrm>
            <a:off x="14068425" y="8204200"/>
            <a:ext cx="25415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Diana</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4359" name="Line 23"/>
          <p:cNvSpPr>
            <a:spLocks noChangeShapeType="1"/>
          </p:cNvSpPr>
          <p:nvPr/>
        </p:nvSpPr>
        <p:spPr bwMode="auto">
          <a:xfrm>
            <a:off x="13360400" y="9855200"/>
            <a:ext cx="394811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4360" name="AutoShape 24"/>
          <p:cNvSpPr>
            <a:spLocks/>
          </p:cNvSpPr>
          <p:nvPr/>
        </p:nvSpPr>
        <p:spPr bwMode="auto">
          <a:xfrm>
            <a:off x="13284200" y="9867900"/>
            <a:ext cx="4100513"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4361" name="AutoShape 25"/>
          <p:cNvSpPr>
            <a:spLocks/>
          </p:cNvSpPr>
          <p:nvPr/>
        </p:nvSpPr>
        <p:spPr bwMode="auto">
          <a:xfrm>
            <a:off x="14147800" y="8940800"/>
            <a:ext cx="2347913" cy="622300"/>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H.R Manager</a:t>
            </a:r>
            <a:endParaRPr lang="en-US">
              <a:cs typeface="Gill Sans" charset="0"/>
            </a:endParaRPr>
          </a:p>
        </p:txBody>
      </p:sp>
      <p:grpSp>
        <p:nvGrpSpPr>
          <p:cNvPr id="4" name="Group 26"/>
          <p:cNvGrpSpPr>
            <a:grpSpLocks/>
          </p:cNvGrpSpPr>
          <p:nvPr/>
        </p:nvGrpSpPr>
        <p:grpSpPr bwMode="auto">
          <a:xfrm>
            <a:off x="13296900" y="3783013"/>
            <a:ext cx="4240213" cy="4243387"/>
            <a:chOff x="5" y="0"/>
            <a:chExt cx="4241795" cy="4242532"/>
          </a:xfrm>
        </p:grpSpPr>
        <p:sp>
          <p:nvSpPr>
            <p:cNvPr id="14363" name="AutoShape 27"/>
            <p:cNvSpPr>
              <a:spLocks/>
            </p:cNvSpPr>
            <p:nvPr/>
          </p:nvSpPr>
          <p:spPr bwMode="auto">
            <a:xfrm>
              <a:off x="5" y="0"/>
              <a:ext cx="4241795" cy="424253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64" name="AutoShape 28"/>
            <p:cNvSpPr>
              <a:spLocks/>
            </p:cNvSpPr>
            <p:nvPr/>
          </p:nvSpPr>
          <p:spPr bwMode="auto">
            <a:xfrm>
              <a:off x="80998" y="92056"/>
              <a:ext cx="4068692" cy="406953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4365" name="AutoShape 29"/>
            <p:cNvSpPr>
              <a:spLocks/>
            </p:cNvSpPr>
            <p:nvPr/>
          </p:nvSpPr>
          <p:spPr bwMode="auto">
            <a:xfrm>
              <a:off x="341445" y="341243"/>
              <a:ext cx="3558914" cy="356004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4367" name="AutoShape 3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dirty="0">
                <a:solidFill>
                  <a:srgbClr val="D6D6D6"/>
                </a:solidFill>
                <a:latin typeface="Open Sans" charset="0"/>
                <a:cs typeface="Open Sans" charset="0"/>
                <a:sym typeface="Open Sans" charset="0"/>
              </a:rPr>
              <a:t>Meet The Executives</a:t>
            </a:r>
            <a:endParaRPr lang="en-US" dirty="0">
              <a:cs typeface="Gill Sans" charset="0"/>
            </a:endParaRPr>
          </a:p>
        </p:txBody>
      </p:sp>
      <p:sp>
        <p:nvSpPr>
          <p:cNvPr id="14368" name="AutoShape 32"/>
          <p:cNvSpPr>
            <a:spLocks/>
          </p:cNvSpPr>
          <p:nvPr/>
        </p:nvSpPr>
        <p:spPr bwMode="auto">
          <a:xfrm>
            <a:off x="1006475" y="1472293"/>
            <a:ext cx="61690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sp>
        <p:nvSpPr>
          <p:cNvPr id="14369" name="AutoShape 3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07</a:t>
            </a:r>
            <a:endParaRPr lang="en-US">
              <a:cs typeface="Gill Sans" charset="0"/>
            </a:endParaRPr>
          </a:p>
        </p:txBody>
      </p:sp>
      <p:sp>
        <p:nvSpPr>
          <p:cNvPr id="29"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5" name="Picture Placeholder 4"/>
          <p:cNvSpPr>
            <a:spLocks noGrp="1"/>
          </p:cNvSpPr>
          <p:nvPr>
            <p:ph type="pic" sz="quarter" idx="10"/>
          </p:nvPr>
        </p:nvSpPr>
        <p:spPr>
          <a:xfrm>
            <a:off x="1388156" y="4113213"/>
            <a:ext cx="3591832" cy="3571875"/>
          </a:xfrm>
        </p:spPr>
      </p:sp>
      <p:sp>
        <p:nvSpPr>
          <p:cNvPr id="6" name="Picture Placeholder 5"/>
          <p:cNvSpPr>
            <a:spLocks noGrp="1"/>
          </p:cNvSpPr>
          <p:nvPr>
            <p:ph type="pic" sz="quarter" idx="4294967295"/>
          </p:nvPr>
        </p:nvSpPr>
        <p:spPr>
          <a:xfrm>
            <a:off x="7474744" y="4070350"/>
            <a:ext cx="3657600" cy="3657600"/>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sp>
      <p:sp>
        <p:nvSpPr>
          <p:cNvPr id="7" name="Picture Placeholder 6"/>
          <p:cNvSpPr>
            <a:spLocks noGrp="1"/>
          </p:cNvSpPr>
          <p:nvPr>
            <p:ph type="pic" sz="quarter" idx="4294967295"/>
          </p:nvPr>
        </p:nvSpPr>
        <p:spPr>
          <a:xfrm>
            <a:off x="13619163" y="4107996"/>
            <a:ext cx="3576637" cy="3577092"/>
          </a:xfrm>
          <a:custGeom>
            <a:avLst/>
            <a:gdLst>
              <a:gd name="connsiteX0" fmla="*/ 1828800 w 3657600"/>
              <a:gd name="connsiteY0" fmla="*/ 0 h 3657600"/>
              <a:gd name="connsiteX1" fmla="*/ 3657600 w 3657600"/>
              <a:gd name="connsiteY1" fmla="*/ 1828800 h 3657600"/>
              <a:gd name="connsiteX2" fmla="*/ 1828800 w 3657600"/>
              <a:gd name="connsiteY2" fmla="*/ 3657600 h 3657600"/>
              <a:gd name="connsiteX3" fmla="*/ 0 w 3657600"/>
              <a:gd name="connsiteY3" fmla="*/ 1828800 h 3657600"/>
              <a:gd name="connsiteX4" fmla="*/ 1828800 w 3657600"/>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5362" name="AutoShape 2"/>
          <p:cNvSpPr>
            <a:spLocks/>
          </p:cNvSpPr>
          <p:nvPr/>
        </p:nvSpPr>
        <p:spPr bwMode="auto">
          <a:xfrm>
            <a:off x="989013" y="1620157"/>
            <a:ext cx="61214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grpSp>
        <p:nvGrpSpPr>
          <p:cNvPr id="15363" name="Group 3"/>
          <p:cNvGrpSpPr>
            <a:grpSpLocks/>
          </p:cNvGrpSpPr>
          <p:nvPr/>
        </p:nvGrpSpPr>
        <p:grpSpPr bwMode="auto">
          <a:xfrm flipH="1">
            <a:off x="989013" y="3389313"/>
            <a:ext cx="4241800" cy="4241800"/>
            <a:chOff x="0" y="0"/>
            <a:chExt cx="4241801" cy="4241801"/>
          </a:xfrm>
        </p:grpSpPr>
        <p:sp>
          <p:nvSpPr>
            <p:cNvPr id="2" name="AutoShape 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3" name="AutoShape 5"/>
            <p:cNvSpPr>
              <a:spLocks/>
            </p:cNvSpPr>
            <p:nvPr/>
          </p:nvSpPr>
          <p:spPr bwMode="auto">
            <a:xfrm>
              <a:off x="80963" y="92075"/>
              <a:ext cx="4068763" cy="406876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4" name="AutoShape 6"/>
            <p:cNvSpPr>
              <a:spLocks/>
            </p:cNvSpPr>
            <p:nvPr/>
          </p:nvSpPr>
          <p:spPr bwMode="auto">
            <a:xfrm>
              <a:off x="341313" y="341312"/>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4" name="Group 8"/>
          <p:cNvGrpSpPr>
            <a:grpSpLocks/>
          </p:cNvGrpSpPr>
          <p:nvPr/>
        </p:nvGrpSpPr>
        <p:grpSpPr bwMode="auto">
          <a:xfrm>
            <a:off x="6769100" y="3389313"/>
            <a:ext cx="4241800" cy="4243387"/>
            <a:chOff x="-1" y="-1"/>
            <a:chExt cx="4241803" cy="4241803"/>
          </a:xfrm>
        </p:grpSpPr>
        <p:sp>
          <p:nvSpPr>
            <p:cNvPr id="15369" name="AutoShape 9"/>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0" name="AutoShape 10"/>
            <p:cNvSpPr>
              <a:spLocks/>
            </p:cNvSpPr>
            <p:nvPr/>
          </p:nvSpPr>
          <p:spPr bwMode="auto">
            <a:xfrm>
              <a:off x="80962" y="92040"/>
              <a:ext cx="4068765" cy="40688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1" name="AutoShape 11"/>
            <p:cNvSpPr>
              <a:spLocks/>
            </p:cNvSpPr>
            <p:nvPr/>
          </p:nvSpPr>
          <p:spPr bwMode="auto">
            <a:xfrm>
              <a:off x="341312" y="341184"/>
              <a:ext cx="3559178" cy="355943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5" name="Group 13"/>
          <p:cNvGrpSpPr>
            <a:grpSpLocks/>
          </p:cNvGrpSpPr>
          <p:nvPr/>
        </p:nvGrpSpPr>
        <p:grpSpPr bwMode="auto">
          <a:xfrm>
            <a:off x="12407900" y="3389313"/>
            <a:ext cx="4241800" cy="4241800"/>
            <a:chOff x="0" y="0"/>
            <a:chExt cx="4241800" cy="4241800"/>
          </a:xfrm>
        </p:grpSpPr>
        <p:sp>
          <p:nvSpPr>
            <p:cNvPr id="15374" name="AutoShape 14"/>
            <p:cNvSpPr>
              <a:spLocks/>
            </p:cNvSpPr>
            <p:nvPr/>
          </p:nvSpPr>
          <p:spPr bwMode="auto">
            <a:xfrm>
              <a:off x="0" y="0"/>
              <a:ext cx="4241800" cy="4241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5" name="AutoShape 15"/>
            <p:cNvSpPr>
              <a:spLocks/>
            </p:cNvSpPr>
            <p:nvPr/>
          </p:nvSpPr>
          <p:spPr bwMode="auto">
            <a:xfrm>
              <a:off x="80963" y="92075"/>
              <a:ext cx="4068762" cy="406876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76" name="AutoShape 16"/>
            <p:cNvSpPr>
              <a:spLocks/>
            </p:cNvSpPr>
            <p:nvPr/>
          </p:nvSpPr>
          <p:spPr bwMode="auto">
            <a:xfrm>
              <a:off x="341313" y="341312"/>
              <a:ext cx="3559175" cy="35591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6" name="Group 18"/>
          <p:cNvGrpSpPr>
            <a:grpSpLocks/>
          </p:cNvGrpSpPr>
          <p:nvPr/>
        </p:nvGrpSpPr>
        <p:grpSpPr bwMode="auto">
          <a:xfrm>
            <a:off x="3975100" y="7696200"/>
            <a:ext cx="4241800" cy="4241800"/>
            <a:chOff x="0" y="0"/>
            <a:chExt cx="4241801" cy="4241801"/>
          </a:xfrm>
        </p:grpSpPr>
        <p:sp>
          <p:nvSpPr>
            <p:cNvPr id="15379" name="AutoShape 19"/>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0" name="AutoShape 20"/>
            <p:cNvSpPr>
              <a:spLocks/>
            </p:cNvSpPr>
            <p:nvPr/>
          </p:nvSpPr>
          <p:spPr bwMode="auto">
            <a:xfrm>
              <a:off x="80963" y="92075"/>
              <a:ext cx="4068763" cy="40687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1" name="AutoShape 21"/>
            <p:cNvSpPr>
              <a:spLocks/>
            </p:cNvSpPr>
            <p:nvPr/>
          </p:nvSpPr>
          <p:spPr bwMode="auto">
            <a:xfrm>
              <a:off x="341313" y="341313"/>
              <a:ext cx="3559176" cy="355917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grpSp>
        <p:nvGrpSpPr>
          <p:cNvPr id="15367" name="Group 23"/>
          <p:cNvGrpSpPr>
            <a:grpSpLocks/>
          </p:cNvGrpSpPr>
          <p:nvPr/>
        </p:nvGrpSpPr>
        <p:grpSpPr bwMode="auto">
          <a:xfrm>
            <a:off x="9815513" y="7694613"/>
            <a:ext cx="4243387" cy="4243387"/>
            <a:chOff x="-1" y="-1"/>
            <a:chExt cx="4241803" cy="4241803"/>
          </a:xfrm>
        </p:grpSpPr>
        <p:sp>
          <p:nvSpPr>
            <p:cNvPr id="15384" name="AutoShape 24"/>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5" name="AutoShape 25"/>
            <p:cNvSpPr>
              <a:spLocks/>
            </p:cNvSpPr>
            <p:nvPr/>
          </p:nvSpPr>
          <p:spPr bwMode="auto">
            <a:xfrm>
              <a:off x="80931" y="92040"/>
              <a:ext cx="4068831" cy="40688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5386" name="AutoShape 26"/>
            <p:cNvSpPr>
              <a:spLocks/>
            </p:cNvSpPr>
            <p:nvPr/>
          </p:nvSpPr>
          <p:spPr bwMode="auto">
            <a:xfrm>
              <a:off x="341184" y="341184"/>
              <a:ext cx="3559434" cy="355943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5393" name="AutoShape 33"/>
          <p:cNvSpPr>
            <a:spLocks/>
          </p:cNvSpPr>
          <p:nvPr/>
        </p:nvSpPr>
        <p:spPr bwMode="auto">
          <a:xfrm>
            <a:off x="16964025"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08</a:t>
            </a:r>
            <a:endParaRPr lang="en-US">
              <a:cs typeface="Gill Sans" charset="0"/>
            </a:endParaRPr>
          </a:p>
        </p:txBody>
      </p:sp>
      <p:sp>
        <p:nvSpPr>
          <p:cNvPr id="30"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10" name="Picture Placeholder 9"/>
          <p:cNvSpPr>
            <a:spLocks noGrp="1"/>
          </p:cNvSpPr>
          <p:nvPr>
            <p:ph type="pic" sz="quarter" idx="10"/>
          </p:nvPr>
        </p:nvSpPr>
        <p:spPr>
          <a:xfrm>
            <a:off x="7080251" y="3696970"/>
            <a:ext cx="3616960" cy="3616960"/>
          </a:xfrm>
        </p:spPr>
      </p:sp>
      <p:sp>
        <p:nvSpPr>
          <p:cNvPr id="11" name="Picture Placeholder 10"/>
          <p:cNvSpPr>
            <a:spLocks noGrp="1"/>
          </p:cNvSpPr>
          <p:nvPr>
            <p:ph type="pic" sz="quarter" idx="11"/>
          </p:nvPr>
        </p:nvSpPr>
        <p:spPr>
          <a:xfrm>
            <a:off x="1330326" y="3733800"/>
            <a:ext cx="3559174" cy="3556000"/>
          </a:xfrm>
        </p:spPr>
      </p:sp>
      <p:sp>
        <p:nvSpPr>
          <p:cNvPr id="12" name="Picture Placeholder 11"/>
          <p:cNvSpPr>
            <a:spLocks noGrp="1"/>
          </p:cNvSpPr>
          <p:nvPr>
            <p:ph type="pic" sz="quarter" idx="12"/>
          </p:nvPr>
        </p:nvSpPr>
        <p:spPr>
          <a:xfrm>
            <a:off x="12749213" y="3730625"/>
            <a:ext cx="3525044" cy="3525044"/>
          </a:xfrm>
        </p:spPr>
      </p:sp>
      <p:sp>
        <p:nvSpPr>
          <p:cNvPr id="13" name="Picture Placeholder 12"/>
          <p:cNvSpPr>
            <a:spLocks noGrp="1"/>
          </p:cNvSpPr>
          <p:nvPr>
            <p:ph type="pic" sz="quarter" idx="13"/>
          </p:nvPr>
        </p:nvSpPr>
        <p:spPr>
          <a:xfrm>
            <a:off x="10185626" y="8058150"/>
            <a:ext cx="3517900" cy="3517900"/>
          </a:xfrm>
        </p:spPr>
      </p:sp>
      <p:sp>
        <p:nvSpPr>
          <p:cNvPr id="14" name="Picture Placeholder 13"/>
          <p:cNvSpPr>
            <a:spLocks noGrp="1"/>
          </p:cNvSpPr>
          <p:nvPr>
            <p:ph type="pic" sz="quarter" idx="14"/>
          </p:nvPr>
        </p:nvSpPr>
        <p:spPr>
          <a:xfrm>
            <a:off x="4281375" y="8035925"/>
            <a:ext cx="3594214" cy="3560763"/>
          </a:xfrm>
        </p:spPr>
      </p:sp>
      <p:sp>
        <p:nvSpPr>
          <p:cNvPr id="15388" name="AutoShape 28"/>
          <p:cNvSpPr>
            <a:spLocks/>
          </p:cNvSpPr>
          <p:nvPr/>
        </p:nvSpPr>
        <p:spPr bwMode="auto">
          <a:xfrm>
            <a:off x="44958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John</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89" name="AutoShape 29"/>
          <p:cNvSpPr>
            <a:spLocks/>
          </p:cNvSpPr>
          <p:nvPr/>
        </p:nvSpPr>
        <p:spPr bwMode="auto">
          <a:xfrm>
            <a:off x="102743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Albert</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0" name="AutoShape 30"/>
          <p:cNvSpPr>
            <a:spLocks/>
          </p:cNvSpPr>
          <p:nvPr/>
        </p:nvSpPr>
        <p:spPr bwMode="auto">
          <a:xfrm>
            <a:off x="15913100" y="50673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Nia</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1" name="AutoShape 31"/>
          <p:cNvSpPr>
            <a:spLocks/>
          </p:cNvSpPr>
          <p:nvPr/>
        </p:nvSpPr>
        <p:spPr bwMode="auto">
          <a:xfrm>
            <a:off x="74930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Lara</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
        <p:nvSpPr>
          <p:cNvPr id="15392" name="AutoShape 32"/>
          <p:cNvSpPr>
            <a:spLocks/>
          </p:cNvSpPr>
          <p:nvPr/>
        </p:nvSpPr>
        <p:spPr bwMode="auto">
          <a:xfrm>
            <a:off x="13335000" y="9372600"/>
            <a:ext cx="1638300" cy="876300"/>
          </a:xfrm>
          <a:prstGeom prst="roundRect">
            <a:avLst>
              <a:gd name="adj" fmla="val 10144"/>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584200">
              <a:lnSpc>
                <a:spcPct val="70000"/>
              </a:lnSpc>
              <a:defRPr/>
            </a:pPr>
            <a:r>
              <a:rPr lang="en-US" sz="2400" b="1">
                <a:solidFill>
                  <a:srgbClr val="FFFFFF"/>
                </a:solidFill>
                <a:latin typeface="Source Sans Pro" charset="0"/>
                <a:cs typeface="Source Sans Pro" charset="0"/>
                <a:sym typeface="Source Sans Pro" charset="0"/>
              </a:rPr>
              <a:t>Sotic</a:t>
            </a:r>
          </a:p>
          <a:p>
            <a:pPr defTabSz="584200">
              <a:lnSpc>
                <a:spcPct val="70000"/>
              </a:lnSpc>
              <a:defRPr/>
            </a:pPr>
            <a:r>
              <a:rPr lang="en-US" sz="2100">
                <a:solidFill>
                  <a:srgbClr val="FFFFFF"/>
                </a:solidFill>
                <a:latin typeface="Source Sans Pro" charset="0"/>
                <a:cs typeface="Source Sans Pro" charset="0"/>
                <a:sym typeface="Source Sans Pro" charset="0"/>
              </a:rPr>
              <a:t>Designer</a:t>
            </a:r>
            <a:endParaRPr lang="en-US">
              <a:cs typeface="Gill Sans" charset="0"/>
            </a:endParaRPr>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1"/>
          <p:cNvSpPr>
            <a:spLocks/>
          </p:cNvSpPr>
          <p:nvPr/>
        </p:nvSpPr>
        <p:spPr bwMode="auto">
          <a:xfrm>
            <a:off x="10064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4000" b="1">
                <a:solidFill>
                  <a:srgbClr val="D6D6D6"/>
                </a:solidFill>
                <a:latin typeface="Open Sans" charset="0"/>
                <a:cs typeface="Open Sans" charset="0"/>
                <a:sym typeface="Open Sans" charset="0"/>
              </a:rPr>
              <a:t>Meet The Executives</a:t>
            </a:r>
            <a:endParaRPr lang="en-US">
              <a:cs typeface="Gill Sans" charset="0"/>
            </a:endParaRPr>
          </a:p>
        </p:txBody>
      </p:sp>
      <p:sp>
        <p:nvSpPr>
          <p:cNvPr id="16386" name="AutoShape 2"/>
          <p:cNvSpPr>
            <a:spLocks/>
          </p:cNvSpPr>
          <p:nvPr/>
        </p:nvSpPr>
        <p:spPr bwMode="auto">
          <a:xfrm>
            <a:off x="1006475" y="1547474"/>
            <a:ext cx="59642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3000" dirty="0">
                <a:solidFill>
                  <a:srgbClr val="D6D6D6"/>
                </a:solidFill>
                <a:latin typeface="Open Sans" charset="0"/>
                <a:cs typeface="Open Sans" charset="0"/>
                <a:sym typeface="Open Sans" charset="0"/>
              </a:rPr>
              <a:t>The lorem ipsum dolor sit </a:t>
            </a:r>
            <a:r>
              <a:rPr lang="en-US" sz="3000" dirty="0" err="1">
                <a:solidFill>
                  <a:srgbClr val="D6D6D6"/>
                </a:solidFill>
                <a:latin typeface="Open Sans" charset="0"/>
                <a:cs typeface="Open Sans" charset="0"/>
                <a:sym typeface="Open Sans" charset="0"/>
              </a:rPr>
              <a:t>amet</a:t>
            </a:r>
            <a:endParaRPr lang="en-US" dirty="0">
              <a:cs typeface="Gill Sans" charset="0"/>
            </a:endParaRPr>
          </a:p>
        </p:txBody>
      </p:sp>
      <p:sp>
        <p:nvSpPr>
          <p:cNvPr id="16387" name="AutoShape 3"/>
          <p:cNvSpPr>
            <a:spLocks/>
          </p:cNvSpPr>
          <p:nvPr/>
        </p:nvSpPr>
        <p:spPr bwMode="auto">
          <a:xfrm>
            <a:off x="169545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b="1">
                <a:solidFill>
                  <a:srgbClr val="D6D6D6"/>
                </a:solidFill>
                <a:latin typeface="Open Sans" charset="0"/>
                <a:cs typeface="Open Sans" charset="0"/>
                <a:sym typeface="Open Sans" charset="0"/>
              </a:rPr>
              <a:t>09</a:t>
            </a:r>
            <a:endParaRPr lang="en-US">
              <a:cs typeface="Gill Sans" charset="0"/>
            </a:endParaRPr>
          </a:p>
        </p:txBody>
      </p:sp>
      <p:grpSp>
        <p:nvGrpSpPr>
          <p:cNvPr id="16388" name="Group 4"/>
          <p:cNvGrpSpPr>
            <a:grpSpLocks/>
          </p:cNvGrpSpPr>
          <p:nvPr/>
        </p:nvGrpSpPr>
        <p:grpSpPr bwMode="auto">
          <a:xfrm>
            <a:off x="1243013" y="3783013"/>
            <a:ext cx="15836900" cy="7856537"/>
            <a:chOff x="0" y="0"/>
            <a:chExt cx="15836913" cy="7854952"/>
          </a:xfrm>
        </p:grpSpPr>
        <p:sp>
          <p:nvSpPr>
            <p:cNvPr id="16389" name="AutoShape 5"/>
            <p:cNvSpPr>
              <a:spLocks/>
            </p:cNvSpPr>
            <p:nvPr/>
          </p:nvSpPr>
          <p:spPr bwMode="auto">
            <a:xfrm>
              <a:off x="5575305" y="4496480"/>
              <a:ext cx="10248908" cy="11681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He is lorem ipsum dolor sit amet.</a:t>
              </a:r>
              <a:r>
                <a:rPr lang="en-US" sz="2100">
                  <a:solidFill>
                    <a:srgbClr val="D6D6D6"/>
                  </a:solidFill>
                  <a:latin typeface="Open Sans" charset="0"/>
                  <a:cs typeface="Open Sans" charset="0"/>
                  <a:sym typeface="Open Sans" charset="0"/>
                </a:rPr>
                <a:t> He've been lorem ipsum with many ipsum constecture. He is lorem ipsum dolor sit amet. He've been lorem ipsum with many ipsum constecture He is lorem ipsum dolor sit amet. </a:t>
              </a:r>
              <a:endParaRPr lang="en-US">
                <a:cs typeface="Gill Sans" charset="0"/>
              </a:endParaRPr>
            </a:p>
          </p:txBody>
        </p:sp>
        <p:sp>
          <p:nvSpPr>
            <p:cNvPr id="16390" name="AutoShape 6"/>
            <p:cNvSpPr>
              <a:spLocks/>
            </p:cNvSpPr>
            <p:nvPr/>
          </p:nvSpPr>
          <p:spPr bwMode="auto">
            <a:xfrm>
              <a:off x="5588005" y="6299516"/>
              <a:ext cx="1655763"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tinker</a:t>
              </a:r>
              <a:endParaRPr lang="en-US">
                <a:cs typeface="Gill Sans" charset="0"/>
              </a:endParaRPr>
            </a:p>
          </p:txBody>
        </p:sp>
        <p:sp>
          <p:nvSpPr>
            <p:cNvPr id="16391" name="AutoShape 7"/>
            <p:cNvSpPr>
              <a:spLocks/>
            </p:cNvSpPr>
            <p:nvPr/>
          </p:nvSpPr>
          <p:spPr bwMode="auto">
            <a:xfrm>
              <a:off x="7434268" y="6299516"/>
              <a:ext cx="1962152"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initiator</a:t>
              </a:r>
              <a:endParaRPr lang="en-US">
                <a:cs typeface="Gill Sans" charset="0"/>
              </a:endParaRPr>
            </a:p>
          </p:txBody>
        </p:sp>
        <p:sp>
          <p:nvSpPr>
            <p:cNvPr id="16392" name="AutoShape 8"/>
            <p:cNvSpPr>
              <a:spLocks/>
            </p:cNvSpPr>
            <p:nvPr/>
          </p:nvSpPr>
          <p:spPr bwMode="auto">
            <a:xfrm>
              <a:off x="9596445" y="6299516"/>
              <a:ext cx="1655764"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nuker</a:t>
              </a:r>
              <a:endParaRPr lang="en-US">
                <a:cs typeface="Gill Sans" charset="0"/>
              </a:endParaRPr>
            </a:p>
          </p:txBody>
        </p:sp>
        <p:sp>
          <p:nvSpPr>
            <p:cNvPr id="16393" name="AutoShape 9"/>
            <p:cNvSpPr>
              <a:spLocks/>
            </p:cNvSpPr>
            <p:nvPr/>
          </p:nvSpPr>
          <p:spPr bwMode="auto">
            <a:xfrm>
              <a:off x="11450646" y="6299516"/>
              <a:ext cx="1655764"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coding</a:t>
              </a:r>
              <a:endParaRPr lang="en-US">
                <a:cs typeface="Gill Sans" charset="0"/>
              </a:endParaRPr>
            </a:p>
          </p:txBody>
        </p:sp>
        <p:sp>
          <p:nvSpPr>
            <p:cNvPr id="16394" name="AutoShape 10"/>
            <p:cNvSpPr>
              <a:spLocks/>
            </p:cNvSpPr>
            <p:nvPr/>
          </p:nvSpPr>
          <p:spPr bwMode="auto">
            <a:xfrm>
              <a:off x="5584830" y="7175639"/>
              <a:ext cx="1333501"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iOS</a:t>
              </a:r>
              <a:endParaRPr lang="en-US">
                <a:cs typeface="Gill Sans" charset="0"/>
              </a:endParaRPr>
            </a:p>
          </p:txBody>
        </p:sp>
        <p:sp>
          <p:nvSpPr>
            <p:cNvPr id="16395" name="AutoShape 11"/>
            <p:cNvSpPr>
              <a:spLocks/>
            </p:cNvSpPr>
            <p:nvPr/>
          </p:nvSpPr>
          <p:spPr bwMode="auto">
            <a:xfrm>
              <a:off x="7099306" y="7175639"/>
              <a:ext cx="1963739"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keynote</a:t>
              </a:r>
              <a:endParaRPr lang="en-US">
                <a:cs typeface="Gill Sans" charset="0"/>
              </a:endParaRPr>
            </a:p>
          </p:txBody>
        </p:sp>
        <p:sp>
          <p:nvSpPr>
            <p:cNvPr id="16396" name="AutoShape 12"/>
            <p:cNvSpPr>
              <a:spLocks/>
            </p:cNvSpPr>
            <p:nvPr/>
          </p:nvSpPr>
          <p:spPr bwMode="auto">
            <a:xfrm>
              <a:off x="5588005" y="672964"/>
              <a:ext cx="10223508" cy="469805"/>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397" name="AutoShape 13"/>
            <p:cNvSpPr>
              <a:spLocks/>
            </p:cNvSpPr>
            <p:nvPr/>
          </p:nvSpPr>
          <p:spPr bwMode="auto">
            <a:xfrm>
              <a:off x="5727705" y="812636"/>
              <a:ext cx="6464305" cy="190462"/>
            </a:xfrm>
            <a:prstGeom prst="roundRect">
              <a:avLst>
                <a:gd name="adj" fmla="val 50000"/>
              </a:avLst>
            </a:prstGeom>
            <a:solidFill>
              <a:srgbClr val="42A3E8"/>
            </a:solidFill>
            <a:ln w="25400" cap="flat" cmpd="sng">
              <a:solidFill>
                <a:srgbClr val="42A3E8"/>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398" name="AutoShape 14"/>
            <p:cNvSpPr>
              <a:spLocks/>
            </p:cNvSpPr>
            <p:nvPr/>
          </p:nvSpPr>
          <p:spPr bwMode="auto">
            <a:xfrm>
              <a:off x="5554667" y="146021"/>
              <a:ext cx="287814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Artificial intelegence</a:t>
              </a:r>
              <a:endParaRPr lang="en-US">
                <a:cs typeface="Gill Sans" charset="0"/>
              </a:endParaRPr>
            </a:p>
          </p:txBody>
        </p:sp>
        <p:sp>
          <p:nvSpPr>
            <p:cNvPr id="16399" name="AutoShape 15"/>
            <p:cNvSpPr>
              <a:spLocks/>
            </p:cNvSpPr>
            <p:nvPr/>
          </p:nvSpPr>
          <p:spPr bwMode="auto">
            <a:xfrm>
              <a:off x="5588005" y="2056985"/>
              <a:ext cx="10223508" cy="469805"/>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0" name="AutoShape 16"/>
            <p:cNvSpPr>
              <a:spLocks/>
            </p:cNvSpPr>
            <p:nvPr/>
          </p:nvSpPr>
          <p:spPr bwMode="auto">
            <a:xfrm>
              <a:off x="5727705" y="2196657"/>
              <a:ext cx="8699507" cy="203159"/>
            </a:xfrm>
            <a:prstGeom prst="roundRect">
              <a:avLst>
                <a:gd name="adj" fmla="val 50000"/>
              </a:avLst>
            </a:prstGeom>
            <a:solidFill>
              <a:srgbClr val="00CBA1"/>
            </a:solidFill>
            <a:ln w="25400" cap="flat" cmpd="sng">
              <a:solidFill>
                <a:srgbClr val="00CBA1"/>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1" name="AutoShape 17"/>
            <p:cNvSpPr>
              <a:spLocks/>
            </p:cNvSpPr>
            <p:nvPr/>
          </p:nvSpPr>
          <p:spPr bwMode="auto">
            <a:xfrm>
              <a:off x="5549905" y="1530041"/>
              <a:ext cx="1657351"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Web Design</a:t>
              </a:r>
              <a:endParaRPr lang="en-US">
                <a:cs typeface="Gill Sans" charset="0"/>
              </a:endParaRPr>
            </a:p>
          </p:txBody>
        </p:sp>
        <p:sp>
          <p:nvSpPr>
            <p:cNvPr id="16402" name="AutoShape 18"/>
            <p:cNvSpPr>
              <a:spLocks/>
            </p:cNvSpPr>
            <p:nvPr/>
          </p:nvSpPr>
          <p:spPr bwMode="auto">
            <a:xfrm>
              <a:off x="5588005" y="3466401"/>
              <a:ext cx="10223508" cy="471392"/>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3" name="AutoShape 19"/>
            <p:cNvSpPr>
              <a:spLocks/>
            </p:cNvSpPr>
            <p:nvPr/>
          </p:nvSpPr>
          <p:spPr bwMode="auto">
            <a:xfrm>
              <a:off x="5727705" y="3606072"/>
              <a:ext cx="6464305" cy="190462"/>
            </a:xfrm>
            <a:prstGeom prst="roundRect">
              <a:avLst>
                <a:gd name="adj" fmla="val 50000"/>
              </a:avLst>
            </a:prstGeom>
            <a:solidFill>
              <a:srgbClr val="5760DB"/>
            </a:solidFill>
            <a:ln w="25400" cap="flat" cmpd="sng">
              <a:solidFill>
                <a:srgbClr val="5760DB"/>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04" name="AutoShape 20"/>
            <p:cNvSpPr>
              <a:spLocks/>
            </p:cNvSpPr>
            <p:nvPr/>
          </p:nvSpPr>
          <p:spPr bwMode="auto">
            <a:xfrm>
              <a:off x="5549905" y="2939457"/>
              <a:ext cx="2892427"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D6D6D6"/>
                  </a:solidFill>
                  <a:latin typeface="Open Sans" charset="0"/>
                  <a:cs typeface="Open Sans" charset="0"/>
                  <a:sym typeface="Open Sans" charset="0"/>
                </a:rPr>
                <a:t>Project Management</a:t>
              </a:r>
              <a:endParaRPr lang="en-US">
                <a:cs typeface="Gill Sans" charset="0"/>
              </a:endParaRPr>
            </a:p>
          </p:txBody>
        </p:sp>
        <p:sp>
          <p:nvSpPr>
            <p:cNvPr id="16405" name="AutoShape 21"/>
            <p:cNvSpPr>
              <a:spLocks/>
            </p:cNvSpPr>
            <p:nvPr/>
          </p:nvSpPr>
          <p:spPr bwMode="auto">
            <a:xfrm>
              <a:off x="15417813" y="152369"/>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70</a:t>
              </a:r>
              <a:endParaRPr lang="en-US">
                <a:cs typeface="Gill Sans" charset="0"/>
              </a:endParaRPr>
            </a:p>
          </p:txBody>
        </p:sp>
        <p:sp>
          <p:nvSpPr>
            <p:cNvPr id="16406" name="AutoShape 22"/>
            <p:cNvSpPr>
              <a:spLocks/>
            </p:cNvSpPr>
            <p:nvPr/>
          </p:nvSpPr>
          <p:spPr bwMode="auto">
            <a:xfrm>
              <a:off x="15405113" y="1561785"/>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80</a:t>
              </a:r>
              <a:endParaRPr lang="en-US">
                <a:cs typeface="Gill Sans" charset="0"/>
              </a:endParaRPr>
            </a:p>
          </p:txBody>
        </p:sp>
        <p:sp>
          <p:nvSpPr>
            <p:cNvPr id="16407" name="AutoShape 23"/>
            <p:cNvSpPr>
              <a:spLocks/>
            </p:cNvSpPr>
            <p:nvPr/>
          </p:nvSpPr>
          <p:spPr bwMode="auto">
            <a:xfrm>
              <a:off x="15405113" y="2945806"/>
              <a:ext cx="419100" cy="4571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100" b="1">
                  <a:solidFill>
                    <a:srgbClr val="FFFFFF"/>
                  </a:solidFill>
                  <a:latin typeface="Open Sans" charset="0"/>
                  <a:cs typeface="Open Sans" charset="0"/>
                  <a:sym typeface="Open Sans" charset="0"/>
                </a:rPr>
                <a:t>70</a:t>
              </a:r>
              <a:endParaRPr lang="en-US">
                <a:cs typeface="Gill Sans" charset="0"/>
              </a:endParaRPr>
            </a:p>
          </p:txBody>
        </p:sp>
        <p:sp>
          <p:nvSpPr>
            <p:cNvPr id="16408" name="AutoShape 24"/>
            <p:cNvSpPr>
              <a:spLocks/>
            </p:cNvSpPr>
            <p:nvPr/>
          </p:nvSpPr>
          <p:spPr bwMode="auto">
            <a:xfrm>
              <a:off x="13271511" y="6299516"/>
              <a:ext cx="1963739"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initiator</a:t>
              </a:r>
              <a:endParaRPr lang="en-US">
                <a:cs typeface="Gill Sans" charset="0"/>
              </a:endParaRPr>
            </a:p>
          </p:txBody>
        </p:sp>
        <p:sp>
          <p:nvSpPr>
            <p:cNvPr id="16409" name="AutoShape 25"/>
            <p:cNvSpPr>
              <a:spLocks/>
            </p:cNvSpPr>
            <p:nvPr/>
          </p:nvSpPr>
          <p:spPr bwMode="auto">
            <a:xfrm>
              <a:off x="9283708" y="7175639"/>
              <a:ext cx="1333501" cy="622174"/>
            </a:xfrm>
            <a:prstGeom prst="roundRect">
              <a:avLst>
                <a:gd name="adj" fmla="val 14287"/>
              </a:avLst>
            </a:prstGeom>
            <a:noFill/>
            <a:ln w="25400" cap="flat" cmpd="sng">
              <a:solidFill>
                <a:srgbClr val="C0C0C0"/>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100">
                  <a:solidFill>
                    <a:srgbClr val="D6D6D6"/>
                  </a:solidFill>
                  <a:latin typeface="Source Sans Pro" charset="0"/>
                  <a:cs typeface="Source Sans Pro" charset="0"/>
                  <a:sym typeface="Source Sans Pro" charset="0"/>
                </a:rPr>
                <a:t>iOS</a:t>
              </a:r>
              <a:endParaRPr lang="en-US">
                <a:cs typeface="Gill Sans" charset="0"/>
              </a:endParaRPr>
            </a:p>
          </p:txBody>
        </p:sp>
        <p:grpSp>
          <p:nvGrpSpPr>
            <p:cNvPr id="16410" name="Group 26"/>
            <p:cNvGrpSpPr>
              <a:grpSpLocks/>
            </p:cNvGrpSpPr>
            <p:nvPr/>
          </p:nvGrpSpPr>
          <p:grpSpPr bwMode="auto">
            <a:xfrm>
              <a:off x="0" y="0"/>
              <a:ext cx="4241803" cy="7854952"/>
              <a:chOff x="0" y="0"/>
              <a:chExt cx="4241803" cy="7854952"/>
            </a:xfrm>
          </p:grpSpPr>
          <p:grpSp>
            <p:nvGrpSpPr>
              <p:cNvPr id="16411" name="Group 27"/>
              <p:cNvGrpSpPr>
                <a:grpSpLocks/>
              </p:cNvGrpSpPr>
              <p:nvPr/>
            </p:nvGrpSpPr>
            <p:grpSpPr bwMode="auto">
              <a:xfrm>
                <a:off x="0" y="0"/>
                <a:ext cx="4241803" cy="4242531"/>
                <a:chOff x="0" y="0"/>
                <a:chExt cx="4241803" cy="4242531"/>
              </a:xfrm>
            </p:grpSpPr>
            <p:sp>
              <p:nvSpPr>
                <p:cNvPr id="16412" name="AutoShape 28"/>
                <p:cNvSpPr>
                  <a:spLocks/>
                </p:cNvSpPr>
                <p:nvPr/>
              </p:nvSpPr>
              <p:spPr bwMode="auto">
                <a:xfrm>
                  <a:off x="0" y="0"/>
                  <a:ext cx="4241803" cy="424253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13" name="AutoShape 29"/>
                <p:cNvSpPr>
                  <a:spLocks/>
                </p:cNvSpPr>
                <p:nvPr/>
              </p:nvSpPr>
              <p:spPr bwMode="auto">
                <a:xfrm>
                  <a:off x="80962" y="92056"/>
                  <a:ext cx="4068766" cy="406952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232323"/>
                </a:solidFill>
                <a:ln w="25400" cap="flat" cmpd="sng">
                  <a:solidFill>
                    <a:srgbClr val="000000">
                      <a:alpha val="0"/>
                    </a:srgbClr>
                  </a:solidFill>
                  <a:prstDash val="solid"/>
                  <a:miter lim="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sp>
              <p:nvSpPr>
                <p:cNvPr id="16414" name="AutoShape 30"/>
                <p:cNvSpPr>
                  <a:spLocks/>
                </p:cNvSpPr>
                <p:nvPr/>
              </p:nvSpPr>
              <p:spPr bwMode="auto">
                <a:xfrm>
                  <a:off x="341312" y="341243"/>
                  <a:ext cx="3559178" cy="356004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50800" tIns="50800" rIns="50800" bIns="50800" anchor="ctr"/>
                <a:lstStyle/>
                <a:p>
                  <a:pPr defTabSz="584200">
                    <a:defRPr/>
                  </a:pPr>
                  <a:endParaRPr lang="en-US" sz="4000">
                    <a:solidFill>
                      <a:srgbClr val="FFFFFF"/>
                    </a:solidFill>
                    <a:effectLst>
                      <a:outerShdw blurRad="38100" dist="38100" dir="2700000" algn="tl">
                        <a:srgbClr val="000000"/>
                      </a:outerShdw>
                    </a:effectLst>
                    <a:cs typeface="Gill Sans" charset="0"/>
                  </a:endParaRPr>
                </a:p>
              </p:txBody>
            </p:sp>
          </p:grpSp>
          <p:sp>
            <p:nvSpPr>
              <p:cNvPr id="16416" name="AutoShape 32"/>
              <p:cNvSpPr>
                <a:spLocks/>
              </p:cNvSpPr>
              <p:nvPr/>
            </p:nvSpPr>
            <p:spPr bwMode="auto">
              <a:xfrm>
                <a:off x="1009651" y="4413946"/>
                <a:ext cx="2279652" cy="647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3200" b="1">
                    <a:solidFill>
                      <a:srgbClr val="D6D6D6"/>
                    </a:solidFill>
                    <a:latin typeface="Open Sans" charset="0"/>
                    <a:cs typeface="Open Sans" charset="0"/>
                    <a:sym typeface="Open Sans" charset="0"/>
                  </a:rPr>
                  <a:t>John</a:t>
                </a:r>
                <a:r>
                  <a:rPr lang="en-US" sz="3200">
                    <a:solidFill>
                      <a:srgbClr val="D6D6D6"/>
                    </a:solidFill>
                    <a:latin typeface="Open Sans" charset="0"/>
                    <a:cs typeface="Open Sans" charset="0"/>
                    <a:sym typeface="Open Sans" charset="0"/>
                  </a:rPr>
                  <a:t> Alexis </a:t>
                </a:r>
                <a:endParaRPr lang="en-US">
                  <a:cs typeface="Gill Sans" charset="0"/>
                </a:endParaRPr>
              </a:p>
            </p:txBody>
          </p:sp>
          <p:sp>
            <p:nvSpPr>
              <p:cNvPr id="16417" name="Line 33"/>
              <p:cNvSpPr>
                <a:spLocks noChangeShapeType="1"/>
              </p:cNvSpPr>
              <p:nvPr/>
            </p:nvSpPr>
            <p:spPr bwMode="auto">
              <a:xfrm>
                <a:off x="165100" y="6070962"/>
                <a:ext cx="3949703" cy="0"/>
              </a:xfrm>
              <a:prstGeom prst="line">
                <a:avLst/>
              </a:prstGeom>
              <a:noFill/>
              <a:ln w="12700" cap="flat" cmpd="sng">
                <a:solidFill>
                  <a:srgbClr val="D6D6D6"/>
                </a:solidFill>
                <a:prstDash val="solid"/>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l" defTabSz="457200">
                  <a:defRPr/>
                </a:pPr>
                <a:endParaRPr lang="en-US" sz="1200">
                  <a:latin typeface="Helvetica" charset="0"/>
                  <a:cs typeface="Helvetica" charset="0"/>
                  <a:sym typeface="Helvetica" charset="0"/>
                </a:endParaRPr>
              </a:p>
            </p:txBody>
          </p:sp>
          <p:sp>
            <p:nvSpPr>
              <p:cNvPr id="16418" name="AutoShape 34"/>
              <p:cNvSpPr>
                <a:spLocks/>
              </p:cNvSpPr>
              <p:nvPr/>
            </p:nvSpPr>
            <p:spPr bwMode="auto">
              <a:xfrm>
                <a:off x="95250" y="6077311"/>
                <a:ext cx="4102103" cy="17776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defRPr/>
                </a:pPr>
                <a:r>
                  <a:rPr lang="en-US" sz="2400">
                    <a:solidFill>
                      <a:srgbClr val="D6D6D6"/>
                    </a:solidFill>
                    <a:latin typeface="Open Sans" charset="0"/>
                    <a:cs typeface="Open Sans" charset="0"/>
                    <a:sym typeface="Open Sans" charset="0"/>
                  </a:rPr>
                  <a:t>He is lorem ipsum dolor sit amet. He've been lorem ipsum with many ipsum constecture</a:t>
                </a:r>
                <a:endParaRPr lang="en-US">
                  <a:cs typeface="Gill Sans" charset="0"/>
                </a:endParaRPr>
              </a:p>
            </p:txBody>
          </p:sp>
          <p:sp>
            <p:nvSpPr>
              <p:cNvPr id="16419" name="AutoShape 35"/>
              <p:cNvSpPr>
                <a:spLocks/>
              </p:cNvSpPr>
              <p:nvPr/>
            </p:nvSpPr>
            <p:spPr bwMode="auto">
              <a:xfrm>
                <a:off x="1524001" y="5156746"/>
                <a:ext cx="1244601" cy="622174"/>
              </a:xfrm>
              <a:prstGeom prst="roundRect">
                <a:avLst>
                  <a:gd name="adj" fmla="val 14287"/>
                </a:avLst>
              </a:prstGeom>
              <a:noFill/>
              <a:ln w="25400" cap="flat" cmpd="sng">
                <a:solidFill>
                  <a:srgbClr val="42A3E8"/>
                </a:solidFill>
                <a:prstDash val="solid"/>
                <a:miter lim="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defTabSz="584200">
                  <a:defRPr/>
                </a:pPr>
                <a:r>
                  <a:rPr lang="en-US" sz="2400">
                    <a:solidFill>
                      <a:srgbClr val="42A3E8"/>
                    </a:solidFill>
                    <a:latin typeface="Source Sans Pro" charset="0"/>
                    <a:cs typeface="Source Sans Pro" charset="0"/>
                    <a:sym typeface="Source Sans Pro" charset="0"/>
                  </a:rPr>
                  <a:t>CEO</a:t>
                </a:r>
                <a:endParaRPr lang="en-US">
                  <a:cs typeface="Gill Sans" charset="0"/>
                </a:endParaRPr>
              </a:p>
            </p:txBody>
          </p:sp>
        </p:grpSp>
      </p:grpSp>
      <p:sp>
        <p:nvSpPr>
          <p:cNvPr id="36" name="AutoShape 11"/>
          <p:cNvSpPr>
            <a:spLocks/>
          </p:cNvSpPr>
          <p:nvPr/>
        </p:nvSpPr>
        <p:spPr bwMode="auto">
          <a:xfrm>
            <a:off x="1066800" y="12725400"/>
            <a:ext cx="5918200" cy="38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l">
              <a:defRPr/>
            </a:pPr>
            <a:r>
              <a:rPr lang="en-US" sz="2000" b="1" dirty="0">
                <a:solidFill>
                  <a:srgbClr val="D6D6D6"/>
                </a:solidFill>
                <a:latin typeface="Open Sans" charset="0"/>
                <a:cs typeface="Open Sans" charset="0"/>
                <a:sym typeface="Open Sans" charset="0"/>
              </a:rPr>
              <a:t>Presentation</a:t>
            </a:r>
            <a:r>
              <a:rPr lang="en-US" sz="2000" dirty="0">
                <a:solidFill>
                  <a:srgbClr val="D6D6D6"/>
                </a:solidFill>
                <a:latin typeface="Open Sans" charset="0"/>
                <a:cs typeface="Open Sans" charset="0"/>
                <a:sym typeface="Open Sans" charset="0"/>
              </a:rPr>
              <a:t> name goes here</a:t>
            </a:r>
            <a:endParaRPr lang="en-US" dirty="0">
              <a:cs typeface="Gill Sans" charset="0"/>
            </a:endParaRPr>
          </a:p>
        </p:txBody>
      </p:sp>
      <p:sp>
        <p:nvSpPr>
          <p:cNvPr id="3" name="Picture Placeholder 2"/>
          <p:cNvSpPr>
            <a:spLocks noGrp="1"/>
          </p:cNvSpPr>
          <p:nvPr>
            <p:ph type="pic" sz="quarter" idx="11"/>
          </p:nvPr>
        </p:nvSpPr>
        <p:spPr>
          <a:xfrm>
            <a:off x="1584325" y="4098925"/>
            <a:ext cx="3580153" cy="358015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2.xml><?xml version="1.0" encoding="utf-8"?>
<a:theme xmlns:a="http://schemas.openxmlformats.org/drawingml/2006/main" name="1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3.xml><?xml version="1.0" encoding="utf-8"?>
<a:theme xmlns:a="http://schemas.openxmlformats.org/drawingml/2006/main" name="2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4.xml><?xml version="1.0" encoding="utf-8"?>
<a:theme xmlns:a="http://schemas.openxmlformats.org/drawingml/2006/main" name="3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5.xml><?xml version="1.0" encoding="utf-8"?>
<a:theme xmlns:a="http://schemas.openxmlformats.org/drawingml/2006/main" name="4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6.xml><?xml version="1.0" encoding="utf-8"?>
<a:theme xmlns:a="http://schemas.openxmlformats.org/drawingml/2006/main" name="5_Office Theme">
  <a:themeElements>
    <a:clrScheme name="">
      <a:dk1>
        <a:srgbClr val="000000"/>
      </a:dk1>
      <a:lt1>
        <a:srgbClr val="232323"/>
      </a:lt1>
      <a:dk2>
        <a:srgbClr val="53585F"/>
      </a:dk2>
      <a:lt2>
        <a:srgbClr val="DCDEE0"/>
      </a:lt2>
      <a:accent1>
        <a:srgbClr val="0365C0"/>
      </a:accent1>
      <a:accent2>
        <a:srgbClr val="00882B"/>
      </a:accent2>
      <a:accent3>
        <a:srgbClr val="ACACAC"/>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38100" tIns="38100" rIns="38100" bIns="38100" numCol="1" anchor="ctr" anchorCtr="0" compatLnSpc="1">
        <a:prstTxWarp prst="textNoShape">
          <a:avLst/>
        </a:prstTxWarp>
      </a:bodyPr>
      <a:lstStyle>
        <a:defPPr marL="800100" marR="0" indent="-45720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314</TotalTime>
  <Words>3736</Words>
  <PresentationFormat>Custom</PresentationFormat>
  <Paragraphs>480</Paragraphs>
  <Slides>44</Slides>
  <Notes>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44</vt:i4>
      </vt:variant>
    </vt:vector>
  </HeadingPairs>
  <TitlesOfParts>
    <vt:vector size="57" baseType="lpstr">
      <vt:lpstr>ＭＳ Ｐゴシック</vt:lpstr>
      <vt:lpstr>Geneva</vt:lpstr>
      <vt:lpstr>Gill Sans</vt:lpstr>
      <vt:lpstr>Helvetica</vt:lpstr>
      <vt:lpstr>Lucida Grande</vt:lpstr>
      <vt:lpstr>Open Sans</vt:lpstr>
      <vt:lpstr>Source Sans Pro</vt:lpstr>
      <vt:lpstr>Office Theme</vt:lpstr>
      <vt:lpstr>1_Office Theme</vt:lpstr>
      <vt:lpstr>2_Office Theme</vt:lpstr>
      <vt:lpstr>3_Office Theme</vt:lpstr>
      <vt:lpstr>4_Office Theme</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2020-02-05T06:36:14Z</dcterms:modified>
</cp:coreProperties>
</file>