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935D51-D214-4D82-B564-F663526E343A}" v="1" dt="2022-08-10T07:03:15.9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31" d="100"/>
          <a:sy n="31" d="100"/>
        </p:scale>
        <p:origin x="69" y="588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tags" Target="tags/tag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ng Ha" userId="270efafb50020bd6" providerId="LiveId" clId="{53935D51-D214-4D82-B564-F663526E343A}"/>
    <pc:docChg chg="custSel modSld">
      <pc:chgData name="Trang Ha" userId="270efafb50020bd6" providerId="LiveId" clId="{53935D51-D214-4D82-B564-F663526E343A}" dt="2022-08-10T07:27:22.074" v="220" actId="14100"/>
      <pc:docMkLst>
        <pc:docMk/>
      </pc:docMkLst>
      <pc:sldChg chg="addSp delSp modSp mod">
        <pc:chgData name="Trang Ha" userId="270efafb50020bd6" providerId="LiveId" clId="{53935D51-D214-4D82-B564-F663526E343A}" dt="2022-08-10T07:27:22.074" v="220" actId="14100"/>
        <pc:sldMkLst>
          <pc:docMk/>
          <pc:sldMk cId="4184934910" sldId="427"/>
        </pc:sldMkLst>
        <pc:spChg chg="mod">
          <ac:chgData name="Trang Ha" userId="270efafb50020bd6" providerId="LiveId" clId="{53935D51-D214-4D82-B564-F663526E343A}" dt="2022-08-10T07:04:17.273" v="215" actId="20577"/>
          <ac:spMkLst>
            <pc:docMk/>
            <pc:sldMk cId="4184934910" sldId="427"/>
            <ac:spMk id="19" creationId="{00000000-0000-0000-0000-000000000000}"/>
          </ac:spMkLst>
        </pc:spChg>
        <pc:spChg chg="mod">
          <ac:chgData name="Trang Ha" userId="270efafb50020bd6" providerId="LiveId" clId="{53935D51-D214-4D82-B564-F663526E343A}" dt="2022-08-10T07:02:32.797" v="156" actId="20577"/>
          <ac:spMkLst>
            <pc:docMk/>
            <pc:sldMk cId="4184934910" sldId="427"/>
            <ac:spMk id="27" creationId="{00000000-0000-0000-0000-000000000000}"/>
          </ac:spMkLst>
        </pc:spChg>
        <pc:picChg chg="del">
          <ac:chgData name="Trang Ha" userId="270efafb50020bd6" providerId="LiveId" clId="{53935D51-D214-4D82-B564-F663526E343A}" dt="2022-08-10T07:03:13.435" v="157" actId="478"/>
          <ac:picMkLst>
            <pc:docMk/>
            <pc:sldMk cId="4184934910" sldId="427"/>
            <ac:picMk id="2" creationId="{A442C229-2114-BA9E-8C48-CB1CA23A6CFD}"/>
          </ac:picMkLst>
        </pc:picChg>
        <pc:picChg chg="add mod">
          <ac:chgData name="Trang Ha" userId="270efafb50020bd6" providerId="LiveId" clId="{53935D51-D214-4D82-B564-F663526E343A}" dt="2022-08-10T07:27:22.074" v="220" actId="14100"/>
          <ac:picMkLst>
            <pc:docMk/>
            <pc:sldMk cId="4184934910" sldId="427"/>
            <ac:picMk id="3" creationId="{9F40FE45-1A41-63A9-6FB1-2589003E3E25}"/>
          </ac:picMkLst>
        </pc:picChg>
      </pc:sldChg>
    </pc:docChg>
  </pc:docChgLst>
  <pc:docChgLst>
    <pc:chgData name="Trang Ha" userId="270efafb50020bd6" providerId="LiveId" clId="{9B66032E-4F83-4293-940F-2B4BC4807120}"/>
    <pc:docChg chg="modSld">
      <pc:chgData name="Trang Ha" userId="270efafb50020bd6" providerId="LiveId" clId="{9B66032E-4F83-4293-940F-2B4BC4807120}" dt="2022-07-30T05:21:23.360" v="211" actId="20577"/>
      <pc:docMkLst>
        <pc:docMk/>
      </pc:docMkLst>
      <pc:sldChg chg="addSp delSp modSp mod">
        <pc:chgData name="Trang Ha" userId="270efafb50020bd6" providerId="LiveId" clId="{9B66032E-4F83-4293-940F-2B4BC4807120}" dt="2022-07-30T05:21:23.360" v="211" actId="20577"/>
        <pc:sldMkLst>
          <pc:docMk/>
          <pc:sldMk cId="4184934910" sldId="427"/>
        </pc:sldMkLst>
        <pc:spChg chg="mod">
          <ac:chgData name="Trang Ha" userId="270efafb50020bd6" providerId="LiveId" clId="{9B66032E-4F83-4293-940F-2B4BC4807120}" dt="2022-07-30T05:21:23.360" v="211" actId="20577"/>
          <ac:spMkLst>
            <pc:docMk/>
            <pc:sldMk cId="4184934910" sldId="427"/>
            <ac:spMk id="19" creationId="{00000000-0000-0000-0000-000000000000}"/>
          </ac:spMkLst>
        </pc:spChg>
        <pc:spChg chg="mod">
          <ac:chgData name="Trang Ha" userId="270efafb50020bd6" providerId="LiveId" clId="{9B66032E-4F83-4293-940F-2B4BC4807120}" dt="2022-07-30T05:20:03.802" v="192" actId="14100"/>
          <ac:spMkLst>
            <pc:docMk/>
            <pc:sldMk cId="4184934910" sldId="427"/>
            <ac:spMk id="27" creationId="{00000000-0000-0000-0000-000000000000}"/>
          </ac:spMkLst>
        </pc:spChg>
        <pc:picChg chg="add mod">
          <ac:chgData name="Trang Ha" userId="270efafb50020bd6" providerId="LiveId" clId="{9B66032E-4F83-4293-940F-2B4BC4807120}" dt="2022-07-30T05:19:59.338" v="190" actId="1076"/>
          <ac:picMkLst>
            <pc:docMk/>
            <pc:sldMk cId="4184934910" sldId="427"/>
            <ac:picMk id="2" creationId="{A442C229-2114-BA9E-8C48-CB1CA23A6CFD}"/>
          </ac:picMkLst>
        </pc:picChg>
        <pc:picChg chg="del">
          <ac:chgData name="Trang Ha" userId="270efafb50020bd6" providerId="LiveId" clId="{9B66032E-4F83-4293-940F-2B4BC4807120}" dt="2022-07-30T05:19:32.899" v="180" actId="478"/>
          <ac:picMkLst>
            <pc:docMk/>
            <pc:sldMk cId="4184934910" sldId="427"/>
            <ac:picMk id="1026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1: NGƯỠNG CỬA</a:t>
            </a:r>
          </a:p>
        </p:txBody>
      </p:sp>
      <p:sp>
        <p:nvSpPr>
          <p:cNvPr id="27" name="Rectangle 26"/>
          <p:cNvSpPr/>
          <p:nvPr/>
        </p:nvSpPr>
        <p:spPr>
          <a:xfrm>
            <a:off x="953670" y="3581399"/>
            <a:ext cx="6956049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Ngưỡng cửa: 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thanh dưới của khung cửa ra vào, thường chỉ có ở nhà gỗ, nhà tranh.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F40FE45-1A41-63A9-6FB1-2589003E3E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6920" y="3200400"/>
            <a:ext cx="6019799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9668</TotalTime>
  <Words>36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Trang Ha</cp:lastModifiedBy>
  <cp:revision>1042</cp:revision>
  <dcterms:created xsi:type="dcterms:W3CDTF">2008-09-09T22:52:10Z</dcterms:created>
  <dcterms:modified xsi:type="dcterms:W3CDTF">2022-08-10T07:27:30Z</dcterms:modified>
</cp:coreProperties>
</file>