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6" r:id="rId9"/>
    <p:sldMasterId id="2147483768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9" r:id="rId22"/>
    <p:sldId id="268" r:id="rId23"/>
    <p:sldId id="270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65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91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9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3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1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433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17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6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6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4.wdp"/><Relationship Id="rId18" Type="http://schemas.microsoft.com/office/2007/relationships/hdphoto" Target="../media/hdphoto2.wdp"/><Relationship Id="rId26" Type="http://schemas.openxmlformats.org/officeDocument/2006/relationships/image" Target="../media/image13.png"/><Relationship Id="rId3" Type="http://schemas.openxmlformats.org/officeDocument/2006/relationships/audio" Target="../media/media2.mp3"/><Relationship Id="rId21" Type="http://schemas.openxmlformats.org/officeDocument/2006/relationships/slide" Target="slide5.xml"/><Relationship Id="rId7" Type="http://schemas.openxmlformats.org/officeDocument/2006/relationships/image" Target="../media/image8.jpg"/><Relationship Id="rId12" Type="http://schemas.openxmlformats.org/officeDocument/2006/relationships/image" Target="../media/image10.png"/><Relationship Id="rId17" Type="http://schemas.openxmlformats.org/officeDocument/2006/relationships/image" Target="../media/image3.png"/><Relationship Id="rId25" Type="http://schemas.openxmlformats.org/officeDocument/2006/relationships/slide" Target="slide13.xml"/><Relationship Id="rId2" Type="http://schemas.microsoft.com/office/2007/relationships/media" Target="../media/media2.mp3"/><Relationship Id="rId16" Type="http://schemas.openxmlformats.org/officeDocument/2006/relationships/slide" Target="slide8.xml"/><Relationship Id="rId20" Type="http://schemas.openxmlformats.org/officeDocument/2006/relationships/slide" Target="slide7.xml"/><Relationship Id="rId29" Type="http://schemas.openxmlformats.org/officeDocument/2006/relationships/slide" Target="slide14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slide" Target="slide12.xml"/><Relationship Id="rId24" Type="http://schemas.openxmlformats.org/officeDocument/2006/relationships/image" Target="../media/image12.png"/><Relationship Id="rId5" Type="http://schemas.openxmlformats.org/officeDocument/2006/relationships/control" Target="../activeX/activeX2.xml"/><Relationship Id="rId15" Type="http://schemas.openxmlformats.org/officeDocument/2006/relationships/slide" Target="slide9.xml"/><Relationship Id="rId23" Type="http://schemas.openxmlformats.org/officeDocument/2006/relationships/image" Target="../media/image11.png"/><Relationship Id="rId28" Type="http://schemas.openxmlformats.org/officeDocument/2006/relationships/image" Target="../media/image4.png"/><Relationship Id="rId10" Type="http://schemas.microsoft.com/office/2007/relationships/hdphoto" Target="../media/hdphoto3.wdp"/><Relationship Id="rId19" Type="http://schemas.openxmlformats.org/officeDocument/2006/relationships/slide" Target="slide4.xml"/><Relationship Id="rId31" Type="http://schemas.openxmlformats.org/officeDocument/2006/relationships/image" Target="../media/image15.wmf"/><Relationship Id="rId4" Type="http://schemas.openxmlformats.org/officeDocument/2006/relationships/control" Target="../activeX/activeX1.xml"/><Relationship Id="rId9" Type="http://schemas.openxmlformats.org/officeDocument/2006/relationships/image" Target="../media/image9.png"/><Relationship Id="rId14" Type="http://schemas.openxmlformats.org/officeDocument/2006/relationships/slide" Target="slide10.xml"/><Relationship Id="rId22" Type="http://schemas.openxmlformats.org/officeDocument/2006/relationships/slide" Target="slide6.xml"/><Relationship Id="rId27" Type="http://schemas.microsoft.com/office/2007/relationships/hdphoto" Target="../media/hdphoto5.wdp"/><Relationship Id="rId30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66764" l="51566" r="89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8" r="26011" b="40882"/>
          <a:stretch/>
        </p:blipFill>
        <p:spPr>
          <a:xfrm>
            <a:off x="4572000" y="1695253"/>
            <a:ext cx="2286000" cy="234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6165273" y="4953000"/>
            <a:ext cx="3114559" cy="1752745"/>
          </a:xfrm>
          <a:prstGeom prst="rect">
            <a:avLst/>
          </a:prstGeom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3731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85153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22485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83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458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356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4099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19213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54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41431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1716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129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404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302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22842" y="1734399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7956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11" y="287170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60174" y="86454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0459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872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147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045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091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65446" y="1734399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056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7" y="287170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02778" y="86454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3063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476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751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649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548245" y="2133600"/>
            <a:ext cx="5462156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924972"/>
            <a:ext cx="8077200" cy="40948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5908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MỤC TIÊU</a:t>
            </a:r>
          </a:p>
          <a:p>
            <a:pPr algn="ctr"/>
            <a:r>
              <a:rPr lang="en-US" sz="8000" b="1" smtClean="0">
                <a:solidFill>
                  <a:srgbClr val="1BA53F"/>
                </a:solidFill>
                <a:latin typeface="Times New Roman" pitchFamily="18" charset="0"/>
                <a:cs typeface="Times New Roman" pitchFamily="18" charset="0"/>
              </a:rPr>
              <a:t>$ 1000 </a:t>
            </a:r>
            <a:endParaRPr lang="en-US" sz="8000" b="1">
              <a:solidFill>
                <a:srgbClr val="1BA53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C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5719157" y="4744202"/>
            <a:ext cx="1088023" cy="680244"/>
          </a:xfrm>
          <a:prstGeom prst="rect">
            <a:avLst/>
          </a:prstGeom>
        </p:spPr>
      </p:pic>
      <p:pic>
        <p:nvPicPr>
          <p:cNvPr id="3" name="KC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7620000" y="3124200"/>
            <a:ext cx="1088023" cy="680244"/>
          </a:xfrm>
          <a:prstGeom prst="rect">
            <a:avLst/>
          </a:prstGeom>
        </p:spPr>
      </p:pic>
      <p:pic>
        <p:nvPicPr>
          <p:cNvPr id="4" name="KC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2524329" y="2825642"/>
            <a:ext cx="1088023" cy="680244"/>
          </a:xfrm>
          <a:prstGeom prst="rect">
            <a:avLst/>
          </a:prstGeom>
        </p:spPr>
      </p:pic>
      <p:pic>
        <p:nvPicPr>
          <p:cNvPr id="5" name="KC1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762000" y="5293841"/>
            <a:ext cx="1088023" cy="680244"/>
          </a:xfrm>
          <a:prstGeom prst="rect">
            <a:avLst/>
          </a:prstGeom>
        </p:spPr>
      </p:pic>
      <p:pic>
        <p:nvPicPr>
          <p:cNvPr id="6" name="vàng 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6622930" y="5195501"/>
            <a:ext cx="2572684" cy="1447800"/>
          </a:xfrm>
          <a:prstGeom prst="rect">
            <a:avLst/>
          </a:prstGeom>
        </p:spPr>
      </p:pic>
      <p:pic>
        <p:nvPicPr>
          <p:cNvPr id="7" name="vàng 1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-142221" y="2047986"/>
            <a:ext cx="1912390" cy="1076214"/>
          </a:xfrm>
          <a:prstGeom prst="rect">
            <a:avLst/>
          </a:prstGeom>
        </p:spPr>
      </p:pic>
      <p:pic>
        <p:nvPicPr>
          <p:cNvPr id="8" name="vàng 4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5812898" y="3165764"/>
            <a:ext cx="1557279" cy="876372"/>
          </a:xfrm>
          <a:prstGeom prst="rect">
            <a:avLst/>
          </a:prstGeom>
        </p:spPr>
      </p:pic>
      <p:pic>
        <p:nvPicPr>
          <p:cNvPr id="9" name="vàng 2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1884218" y="5413663"/>
            <a:ext cx="2019013" cy="1136217"/>
          </a:xfrm>
          <a:prstGeom prst="rect">
            <a:avLst/>
          </a:prstGeom>
        </p:spPr>
      </p:pic>
      <p:pic>
        <p:nvPicPr>
          <p:cNvPr id="10" name="vàng 3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3505200" y="3447039"/>
            <a:ext cx="1231080" cy="69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5175540" y="5304808"/>
            <a:ext cx="1270559" cy="114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1032872" y="3376182"/>
            <a:ext cx="1474595" cy="1331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000" b="68667" l="17333" r="2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48768" r="68667" b="41241"/>
          <a:stretch/>
        </p:blipFill>
        <p:spPr>
          <a:xfrm>
            <a:off x="5142981" y="1752600"/>
            <a:ext cx="2046337" cy="978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1897867" y="5991605"/>
            <a:ext cx="870014" cy="7858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4943" y="310963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250</a:t>
            </a:r>
            <a:endParaRPr lang="en-US" sz="3200"/>
          </a:p>
        </p:txBody>
      </p:sp>
      <p:sp>
        <p:nvSpPr>
          <p:cNvPr id="19" name="TextBox 18"/>
          <p:cNvSpPr txBox="1"/>
          <p:nvPr/>
        </p:nvSpPr>
        <p:spPr>
          <a:xfrm>
            <a:off x="6326558" y="397027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220</a:t>
            </a:r>
            <a:endParaRPr lang="en-US" sz="3200"/>
          </a:p>
        </p:txBody>
      </p:sp>
      <p:sp>
        <p:nvSpPr>
          <p:cNvPr id="20" name="TextBox 19"/>
          <p:cNvSpPr txBox="1"/>
          <p:nvPr/>
        </p:nvSpPr>
        <p:spPr>
          <a:xfrm>
            <a:off x="4320746" y="5699217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3</a:t>
            </a:r>
            <a:r>
              <a:rPr lang="en-US" sz="3200" smtClean="0"/>
              <a:t>50</a:t>
            </a:r>
            <a:endParaRPr lang="en-US" sz="3200"/>
          </a:p>
        </p:txBody>
      </p:sp>
      <p:sp>
        <p:nvSpPr>
          <p:cNvPr id="21" name="TextBox 20"/>
          <p:cNvSpPr txBox="1"/>
          <p:nvPr/>
        </p:nvSpPr>
        <p:spPr>
          <a:xfrm>
            <a:off x="5976112" y="529384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50</a:t>
            </a:r>
            <a:endParaRPr lang="en-US" sz="3200"/>
          </a:p>
        </p:txBody>
      </p:sp>
      <p:sp>
        <p:nvSpPr>
          <p:cNvPr id="22" name="TextBox 21"/>
          <p:cNvSpPr txBox="1"/>
          <p:nvPr/>
        </p:nvSpPr>
        <p:spPr>
          <a:xfrm>
            <a:off x="874746" y="5936886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50</a:t>
            </a:r>
            <a:endParaRPr lang="en-US" sz="3200"/>
          </a:p>
        </p:txBody>
      </p:sp>
      <p:sp>
        <p:nvSpPr>
          <p:cNvPr id="23" name="TextBox 22"/>
          <p:cNvSpPr txBox="1"/>
          <p:nvPr/>
        </p:nvSpPr>
        <p:spPr>
          <a:xfrm>
            <a:off x="2652806" y="3402018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100</a:t>
            </a:r>
            <a:endParaRPr lang="en-US" sz="3200"/>
          </a:p>
        </p:txBody>
      </p:sp>
      <p:sp>
        <p:nvSpPr>
          <p:cNvPr id="24" name="TextBox 23"/>
          <p:cNvSpPr txBox="1"/>
          <p:nvPr/>
        </p:nvSpPr>
        <p:spPr>
          <a:xfrm>
            <a:off x="8164011" y="3694406"/>
            <a:ext cx="675189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5</a:t>
            </a:r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25" name="TextBox 24"/>
          <p:cNvSpPr txBox="1"/>
          <p:nvPr/>
        </p:nvSpPr>
        <p:spPr>
          <a:xfrm>
            <a:off x="3705206" y="4123315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230</a:t>
            </a:r>
            <a:endParaRPr lang="en-US" sz="3200"/>
          </a:p>
        </p:txBody>
      </p:sp>
      <p:sp>
        <p:nvSpPr>
          <p:cNvPr id="26" name="TextBox 25"/>
          <p:cNvSpPr txBox="1"/>
          <p:nvPr/>
        </p:nvSpPr>
        <p:spPr>
          <a:xfrm>
            <a:off x="3289672" y="6213368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200</a:t>
            </a:r>
            <a:endParaRPr lang="en-US" sz="3200"/>
          </a:p>
        </p:txBody>
      </p:sp>
      <p:sp>
        <p:nvSpPr>
          <p:cNvPr id="27" name="TextBox 26"/>
          <p:cNvSpPr txBox="1"/>
          <p:nvPr/>
        </p:nvSpPr>
        <p:spPr>
          <a:xfrm>
            <a:off x="6742092" y="6235803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250</a:t>
            </a:r>
            <a:endParaRPr lang="en-US" sz="3200"/>
          </a:p>
        </p:txBody>
      </p:sp>
      <p:pic>
        <p:nvPicPr>
          <p:cNvPr id="28" name="?">
            <a:hlinkClick r:id="rId25" action="ppaction://hlinksldjump"/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4320746" y="3853448"/>
            <a:ext cx="1588320" cy="1957692"/>
          </a:xfrm>
          <a:prstGeom prst="rect">
            <a:avLst/>
          </a:prstGeom>
        </p:spPr>
      </p:pic>
      <p:pic>
        <p:nvPicPr>
          <p:cNvPr id="3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19110" y="0"/>
            <a:ext cx="304800" cy="304800"/>
          </a:xfrm>
          <a:prstGeom prst="rect">
            <a:avLst/>
          </a:prstGeom>
        </p:spPr>
      </p:pic>
      <p:pic>
        <p:nvPicPr>
          <p:cNvPr id="3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175567" y="290286"/>
            <a:ext cx="304800" cy="304800"/>
          </a:xfrm>
          <a:prstGeom prst="rect">
            <a:avLst/>
          </a:prstGeom>
        </p:spPr>
      </p:pic>
      <p:pic>
        <p:nvPicPr>
          <p:cNvPr id="32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28906" y="609600"/>
            <a:ext cx="304800" cy="304800"/>
          </a:xfrm>
          <a:prstGeom prst="rect">
            <a:avLst/>
          </a:prstGeom>
        </p:spPr>
      </p:pic>
      <p:pic>
        <p:nvPicPr>
          <p:cNvPr id="33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45959" y="914400"/>
            <a:ext cx="304800" cy="304800"/>
          </a:xfrm>
          <a:prstGeom prst="rect">
            <a:avLst/>
          </a:prstGeom>
        </p:spPr>
      </p:pic>
      <p:pic>
        <p:nvPicPr>
          <p:cNvPr id="3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70269" y="1240971"/>
            <a:ext cx="304800" cy="304800"/>
          </a:xfrm>
          <a:prstGeom prst="rect">
            <a:avLst/>
          </a:prstGeom>
        </p:spPr>
      </p:pic>
      <p:pic>
        <p:nvPicPr>
          <p:cNvPr id="35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87321" y="1545771"/>
            <a:ext cx="304800" cy="304800"/>
          </a:xfrm>
          <a:prstGeom prst="rect">
            <a:avLst/>
          </a:prstGeom>
        </p:spPr>
      </p:pic>
      <p:pic>
        <p:nvPicPr>
          <p:cNvPr id="3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65550" y="2242001"/>
            <a:ext cx="304800" cy="304800"/>
          </a:xfrm>
          <a:prstGeom prst="rect">
            <a:avLst/>
          </a:prstGeom>
        </p:spPr>
      </p:pic>
      <p:pic>
        <p:nvPicPr>
          <p:cNvPr id="37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97475" y="2668804"/>
            <a:ext cx="304800" cy="304800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260832" y="2973604"/>
            <a:ext cx="304800" cy="304800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52277" y="1937201"/>
            <a:ext cx="304800" cy="304800"/>
          </a:xfrm>
          <a:prstGeom prst="rect">
            <a:avLst/>
          </a:prstGeom>
        </p:spPr>
      </p:pic>
      <p:pic>
        <p:nvPicPr>
          <p:cNvPr id="4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30506" y="3402018"/>
            <a:ext cx="304800" cy="304800"/>
          </a:xfrm>
          <a:prstGeom prst="rect">
            <a:avLst/>
          </a:prstGeom>
        </p:spPr>
      </p:pic>
      <p:sp>
        <p:nvSpPr>
          <p:cNvPr id="41" name="Rounded Rectangle 40">
            <a:hlinkClick r:id="rId29" action="ppaction://hlinksldjump"/>
          </p:cNvPr>
          <p:cNvSpPr/>
          <p:nvPr/>
        </p:nvSpPr>
        <p:spPr>
          <a:xfrm>
            <a:off x="7658866" y="6384519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TextBox1" r:id="rId4" imgW="1752480" imgH="838080"/>
        </mc:Choice>
        <mc:Fallback>
          <p:control name="TextBox1" r:id="rId4" imgW="1752480" imgH="8380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048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TextBox2" r:id="rId5" imgW="1752480" imgH="838080"/>
        </mc:Choice>
        <mc:Fallback>
          <p:control name="TextBox2" r:id="rId5" imgW="1752480" imgH="83808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286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35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9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9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9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09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9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809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809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80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809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times up"/>
          <p:cNvGrpSpPr/>
          <p:nvPr/>
        </p:nvGrpSpPr>
        <p:grpSpPr>
          <a:xfrm>
            <a:off x="63476" y="1734399"/>
            <a:ext cx="1205624" cy="362438"/>
            <a:chOff x="4284637" y="-304827"/>
            <a:chExt cx="2669678" cy="697560"/>
          </a:xfrm>
        </p:grpSpPr>
        <p:sp>
          <p:nvSpPr>
            <p:cNvPr id="20" name="Rounded Rectangle 1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7859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7" y="287170"/>
            <a:ext cx="1370670" cy="1366322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00808" y="864540"/>
            <a:ext cx="525701" cy="509437"/>
            <a:chOff x="840573" y="2379277"/>
            <a:chExt cx="3829048" cy="3849975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1093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506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781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679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04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85153" y="1748254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-335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25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22485" y="878395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2375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83" y="117740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458" y="96132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356" y="67753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09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73921" y="1803672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9035" y="52062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2" y="356443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11253" y="933813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1538" y="97917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951" y="123282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226" y="101674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124" y="73295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3731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21260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6374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3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58592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8877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290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565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63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85153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3820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22485" y="919958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6532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83" y="121896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458" y="100289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356" y="71910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23455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99" y="3810000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21260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6374" y="3820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3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58592" y="919958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8877" y="96532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290" y="121896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565" y="100289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63" y="71910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214&quot;&gt;&lt;/object&gt;&lt;object type=&quot;2&quot; unique_id=&quot;10215&quot;&gt;&lt;object type=&quot;3&quot; unique_id=&quot;10216&quot;&gt;&lt;property id=&quot;20148&quot; value=&quot;5&quot;/&gt;&lt;property id=&quot;20300&quot; value=&quot;Slide 1&quot;/&gt;&lt;property id=&quot;20307&quot; value=&quot;256&quot;/&gt;&lt;/object&gt;&lt;object type=&quot;3&quot; unique_id=&quot;10217&quot;&gt;&lt;property id=&quot;20148&quot; value=&quot;5&quot;/&gt;&lt;property id=&quot;20300&quot; value=&quot;Slide 2&quot;/&gt;&lt;property id=&quot;20307&quot; value=&quot;257&quot;/&gt;&lt;/object&gt;&lt;object type=&quot;3&quot; unique_id=&quot;10218&quot;&gt;&lt;property id=&quot;20148&quot; value=&quot;5&quot;/&gt;&lt;property id=&quot;20300&quot; value=&quot;Slide 3&quot;/&gt;&lt;property id=&quot;20307&quot; value=&quot;258&quot;/&gt;&lt;/object&gt;&lt;object type=&quot;3&quot; unique_id=&quot;10219&quot;&gt;&lt;property id=&quot;20148&quot; value=&quot;5&quot;/&gt;&lt;property id=&quot;20300&quot; value=&quot;Slide 4&quot;/&gt;&lt;property id=&quot;20307&quot; value=&quot;259&quot;/&gt;&lt;/object&gt;&lt;object type=&quot;3&quot; unique_id=&quot;10220&quot;&gt;&lt;property id=&quot;20148&quot; value=&quot;5&quot;/&gt;&lt;property id=&quot;20300&quot; value=&quot;Slide 5&quot;/&gt;&lt;property id=&quot;20307&quot; value=&quot;260&quot;/&gt;&lt;/object&gt;&lt;object type=&quot;3&quot; unique_id=&quot;10221&quot;&gt;&lt;property id=&quot;20148&quot; value=&quot;5&quot;/&gt;&lt;property id=&quot;20300&quot; value=&quot;Slide 6&quot;/&gt;&lt;property id=&quot;20307&quot; value=&quot;261&quot;/&gt;&lt;/object&gt;&lt;object type=&quot;3&quot; unique_id=&quot;10222&quot;&gt;&lt;property id=&quot;20148&quot; value=&quot;5&quot;/&gt;&lt;property id=&quot;20300&quot; value=&quot;Slide 7&quot;/&gt;&lt;property id=&quot;20307&quot; value=&quot;262&quot;/&gt;&lt;/object&gt;&lt;object type=&quot;3&quot; unique_id=&quot;10223&quot;&gt;&lt;property id=&quot;20148&quot; value=&quot;5&quot;/&gt;&lt;property id=&quot;20300&quot; value=&quot;Slide 8&quot;/&gt;&lt;property id=&quot;20307&quot; value=&quot;263&quot;/&gt;&lt;/object&gt;&lt;object type=&quot;3&quot; unique_id=&quot;10224&quot;&gt;&lt;property id=&quot;20148&quot; value=&quot;5&quot;/&gt;&lt;property id=&quot;20300&quot; value=&quot;Slide 9&quot;/&gt;&lt;property id=&quot;20307&quot; value=&quot;264&quot;/&gt;&lt;/object&gt;&lt;object type=&quot;3&quot; unique_id=&quot;10225&quot;&gt;&lt;property id=&quot;20148&quot; value=&quot;5&quot;/&gt;&lt;property id=&quot;20300&quot; value=&quot;Slide 10&quot;/&gt;&lt;property id=&quot;20307&quot; value=&quot;265&quot;/&gt;&lt;/object&gt;&lt;object type=&quot;3&quot; unique_id=&quot;10226&quot;&gt;&lt;property id=&quot;20148&quot; value=&quot;5&quot;/&gt;&lt;property id=&quot;20300&quot; value=&quot;Slide 11&quot;/&gt;&lt;property id=&quot;20307&quot; value=&quot;266&quot;/&gt;&lt;/object&gt;&lt;object type=&quot;3&quot; unique_id=&quot;10227&quot;&gt;&lt;property id=&quot;20148&quot; value=&quot;5&quot;/&gt;&lt;property id=&quot;20300&quot; value=&quot;Slide 12&quot;/&gt;&lt;property id=&quot;20307&quot; value=&quot;269&quot;/&gt;&lt;/object&gt;&lt;object type=&quot;3&quot; unique_id=&quot;10228&quot;&gt;&lt;property id=&quot;20148&quot; value=&quot;5&quot;/&gt;&lt;property id=&quot;20300&quot; value=&quot;Slide 13&quot;/&gt;&lt;property id=&quot;20307&quot; value=&quot;268&quot;/&gt;&lt;/object&gt;&lt;object type=&quot;3&quot; unique_id=&quot;10274&quot;&gt;&lt;property id=&quot;20148&quot; value=&quot;5&quot;/&gt;&lt;property id=&quot;20300&quot; value=&quot;Slide 14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258</Words>
  <Application>Microsoft Office PowerPoint</Application>
  <PresentationFormat>On-screen Show (4:3)</PresentationFormat>
  <Paragraphs>94</Paragraphs>
  <Slides>14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2020-08-25T18:06:52Z</dcterms:created>
  <dcterms:modified xsi:type="dcterms:W3CDTF">2020-09-27T07:04:40Z</dcterms:modified>
</cp:coreProperties>
</file>