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5" r:id="rId2"/>
  </p:sldMasterIdLst>
  <p:notesMasterIdLst>
    <p:notesMasterId r:id="rId28"/>
  </p:notesMasterIdLst>
  <p:sldIdLst>
    <p:sldId id="256" r:id="rId3"/>
    <p:sldId id="257" r:id="rId4"/>
    <p:sldId id="258" r:id="rId5"/>
    <p:sldId id="259" r:id="rId6"/>
    <p:sldId id="260" r:id="rId7"/>
    <p:sldId id="262" r:id="rId8"/>
    <p:sldId id="263" r:id="rId9"/>
    <p:sldId id="309" r:id="rId10"/>
    <p:sldId id="310" r:id="rId11"/>
    <p:sldId id="311" r:id="rId12"/>
    <p:sldId id="267" r:id="rId13"/>
    <p:sldId id="312" r:id="rId14"/>
    <p:sldId id="276" r:id="rId15"/>
    <p:sldId id="272" r:id="rId16"/>
    <p:sldId id="316" r:id="rId17"/>
    <p:sldId id="315" r:id="rId18"/>
    <p:sldId id="317" r:id="rId19"/>
    <p:sldId id="313" r:id="rId20"/>
    <p:sldId id="314" r:id="rId21"/>
    <p:sldId id="321" r:id="rId22"/>
    <p:sldId id="282" r:id="rId23"/>
    <p:sldId id="280" r:id="rId24"/>
    <p:sldId id="318" r:id="rId25"/>
    <p:sldId id="319" r:id="rId26"/>
    <p:sldId id="320"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140E64-4373-4C8D-BCBB-07256B65901B}">
  <a:tblStyle styleId="{B1140E64-4373-4C8D-BCBB-07256B659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72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918943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2708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7632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9179a95d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9179a95d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14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057d6047a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057d6047a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666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a9179a95dd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a9179a95dd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3657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7882870172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788287017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025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9179a95dd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9179a95dd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9340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8"/>
        <p:cNvGrpSpPr/>
        <p:nvPr/>
      </p:nvGrpSpPr>
      <p:grpSpPr>
        <a:xfrm>
          <a:off x="0" y="0"/>
          <a:ext cx="0" cy="0"/>
          <a:chOff x="0" y="0"/>
          <a:chExt cx="0" cy="0"/>
        </a:xfrm>
      </p:grpSpPr>
      <p:sp>
        <p:nvSpPr>
          <p:cNvPr id="5639" name="Google Shape;5639;ga9179a95d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0" name="Google Shape;5640;ga9179a95d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5552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349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8"/>
        <p:cNvGrpSpPr/>
        <p:nvPr/>
      </p:nvGrpSpPr>
      <p:grpSpPr>
        <a:xfrm>
          <a:off x="0" y="0"/>
          <a:ext cx="0" cy="0"/>
          <a:chOff x="0" y="0"/>
          <a:chExt cx="0" cy="0"/>
        </a:xfrm>
      </p:grpSpPr>
      <p:sp>
        <p:nvSpPr>
          <p:cNvPr id="5639" name="Google Shape;5639;ga9179a95d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0" name="Google Shape;5640;ga9179a95d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5263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304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16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882870172_0_4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882870172_0_4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19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1368316c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1368316c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8876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1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8478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255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78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6408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792148" y="928542"/>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4" name="Google Shape;14;p2"/>
          <p:cNvSpPr txBox="1">
            <a:spLocks noGrp="1"/>
          </p:cNvSpPr>
          <p:nvPr>
            <p:ph type="ctrTitle"/>
          </p:nvPr>
        </p:nvSpPr>
        <p:spPr>
          <a:xfrm>
            <a:off x="685800" y="1000925"/>
            <a:ext cx="5760900" cy="1796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85800" y="2834125"/>
            <a:ext cx="3886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16" name="Google Shape;16;p2"/>
          <p:cNvSpPr/>
          <p:nvPr/>
        </p:nvSpPr>
        <p:spPr>
          <a:xfrm>
            <a:off x="-2478965" y="32382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grpSp>
        <p:nvGrpSpPr>
          <p:cNvPr id="17" name="Google Shape;17;p2"/>
          <p:cNvGrpSpPr/>
          <p:nvPr/>
        </p:nvGrpSpPr>
        <p:grpSpPr>
          <a:xfrm>
            <a:off x="4021437" y="2191332"/>
            <a:ext cx="5350044" cy="2952363"/>
            <a:chOff x="2845275" y="2257250"/>
            <a:chExt cx="2385750" cy="1316550"/>
          </a:xfrm>
        </p:grpSpPr>
        <p:sp>
          <p:nvSpPr>
            <p:cNvPr id="18" name="Google Shape;18;p2"/>
            <p:cNvSpPr/>
            <p:nvPr/>
          </p:nvSpPr>
          <p:spPr>
            <a:xfrm>
              <a:off x="4670500" y="2258150"/>
              <a:ext cx="116425" cy="34975"/>
            </a:xfrm>
            <a:custGeom>
              <a:avLst/>
              <a:gdLst/>
              <a:ahLst/>
              <a:cxnLst/>
              <a:rect l="l" t="t" r="r" b="b"/>
              <a:pathLst>
                <a:path w="4657" h="1399" extrusionOk="0">
                  <a:moveTo>
                    <a:pt x="1179" y="0"/>
                  </a:moveTo>
                  <a:cubicBezTo>
                    <a:pt x="1005" y="0"/>
                    <a:pt x="830" y="13"/>
                    <a:pt x="656" y="36"/>
                  </a:cubicBezTo>
                  <a:cubicBezTo>
                    <a:pt x="608" y="36"/>
                    <a:pt x="584" y="48"/>
                    <a:pt x="537" y="84"/>
                  </a:cubicBezTo>
                  <a:cubicBezTo>
                    <a:pt x="489" y="84"/>
                    <a:pt x="430" y="107"/>
                    <a:pt x="394" y="107"/>
                  </a:cubicBezTo>
                  <a:cubicBezTo>
                    <a:pt x="346" y="131"/>
                    <a:pt x="311" y="155"/>
                    <a:pt x="275" y="155"/>
                  </a:cubicBezTo>
                  <a:cubicBezTo>
                    <a:pt x="180" y="155"/>
                    <a:pt x="72" y="191"/>
                    <a:pt x="1" y="262"/>
                  </a:cubicBezTo>
                  <a:lnTo>
                    <a:pt x="1" y="1179"/>
                  </a:lnTo>
                  <a:cubicBezTo>
                    <a:pt x="336" y="993"/>
                    <a:pt x="731" y="900"/>
                    <a:pt x="1126" y="900"/>
                  </a:cubicBezTo>
                  <a:cubicBezTo>
                    <a:pt x="1363" y="900"/>
                    <a:pt x="1599" y="933"/>
                    <a:pt x="1823" y="1000"/>
                  </a:cubicBezTo>
                  <a:cubicBezTo>
                    <a:pt x="2073" y="1084"/>
                    <a:pt x="2263" y="1203"/>
                    <a:pt x="2513" y="1274"/>
                  </a:cubicBezTo>
                  <a:cubicBezTo>
                    <a:pt x="2771" y="1336"/>
                    <a:pt x="3056" y="1398"/>
                    <a:pt x="3320" y="1398"/>
                  </a:cubicBezTo>
                  <a:cubicBezTo>
                    <a:pt x="3361" y="1398"/>
                    <a:pt x="3402" y="1397"/>
                    <a:pt x="3442" y="1393"/>
                  </a:cubicBezTo>
                  <a:cubicBezTo>
                    <a:pt x="3668" y="1393"/>
                    <a:pt x="3918" y="1393"/>
                    <a:pt x="4144" y="1346"/>
                  </a:cubicBezTo>
                  <a:cubicBezTo>
                    <a:pt x="4228" y="1322"/>
                    <a:pt x="4299" y="1298"/>
                    <a:pt x="4406" y="1274"/>
                  </a:cubicBezTo>
                  <a:cubicBezTo>
                    <a:pt x="4513" y="1239"/>
                    <a:pt x="4585" y="1203"/>
                    <a:pt x="4656" y="1167"/>
                  </a:cubicBezTo>
                  <a:lnTo>
                    <a:pt x="4656" y="250"/>
                  </a:lnTo>
                  <a:cubicBezTo>
                    <a:pt x="4327" y="426"/>
                    <a:pt x="3964" y="499"/>
                    <a:pt x="3596" y="499"/>
                  </a:cubicBezTo>
                  <a:cubicBezTo>
                    <a:pt x="3139" y="499"/>
                    <a:pt x="2673" y="386"/>
                    <a:pt x="2251" y="215"/>
                  </a:cubicBezTo>
                  <a:cubicBezTo>
                    <a:pt x="1918" y="60"/>
                    <a:pt x="1552" y="0"/>
                    <a:pt x="1179"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70225" y="2312425"/>
              <a:ext cx="116700" cy="35975"/>
            </a:xfrm>
            <a:custGeom>
              <a:avLst/>
              <a:gdLst/>
              <a:ahLst/>
              <a:cxnLst/>
              <a:rect l="l" t="t" r="r" b="b"/>
              <a:pathLst>
                <a:path w="4668" h="1439" extrusionOk="0">
                  <a:moveTo>
                    <a:pt x="1233" y="1"/>
                  </a:moveTo>
                  <a:cubicBezTo>
                    <a:pt x="814" y="1"/>
                    <a:pt x="393" y="86"/>
                    <a:pt x="0" y="234"/>
                  </a:cubicBezTo>
                  <a:lnTo>
                    <a:pt x="0" y="1187"/>
                  </a:lnTo>
                  <a:cubicBezTo>
                    <a:pt x="354" y="1017"/>
                    <a:pt x="741" y="925"/>
                    <a:pt x="1125" y="925"/>
                  </a:cubicBezTo>
                  <a:cubicBezTo>
                    <a:pt x="1361" y="925"/>
                    <a:pt x="1595" y="960"/>
                    <a:pt x="1822" y="1032"/>
                  </a:cubicBezTo>
                  <a:cubicBezTo>
                    <a:pt x="2274" y="1187"/>
                    <a:pt x="2691" y="1389"/>
                    <a:pt x="3167" y="1437"/>
                  </a:cubicBezTo>
                  <a:cubicBezTo>
                    <a:pt x="3225" y="1438"/>
                    <a:pt x="3282" y="1439"/>
                    <a:pt x="3339" y="1439"/>
                  </a:cubicBezTo>
                  <a:cubicBezTo>
                    <a:pt x="3808" y="1439"/>
                    <a:pt x="4242" y="1389"/>
                    <a:pt x="4667" y="1187"/>
                  </a:cubicBezTo>
                  <a:lnTo>
                    <a:pt x="4667" y="234"/>
                  </a:lnTo>
                  <a:cubicBezTo>
                    <a:pt x="4349" y="424"/>
                    <a:pt x="4001" y="499"/>
                    <a:pt x="3646" y="499"/>
                  </a:cubicBezTo>
                  <a:cubicBezTo>
                    <a:pt x="3178" y="499"/>
                    <a:pt x="2701" y="368"/>
                    <a:pt x="2274" y="199"/>
                  </a:cubicBezTo>
                  <a:cubicBezTo>
                    <a:pt x="1941"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70500" y="2281250"/>
              <a:ext cx="117600" cy="42900"/>
            </a:xfrm>
            <a:custGeom>
              <a:avLst/>
              <a:gdLst/>
              <a:ahLst/>
              <a:cxnLst/>
              <a:rect l="l" t="t" r="r" b="b"/>
              <a:pathLst>
                <a:path w="4704" h="1716" extrusionOk="0">
                  <a:moveTo>
                    <a:pt x="1160" y="0"/>
                  </a:moveTo>
                  <a:cubicBezTo>
                    <a:pt x="765" y="0"/>
                    <a:pt x="374" y="71"/>
                    <a:pt x="1" y="243"/>
                  </a:cubicBezTo>
                  <a:lnTo>
                    <a:pt x="1" y="1469"/>
                  </a:lnTo>
                  <a:cubicBezTo>
                    <a:pt x="37" y="1446"/>
                    <a:pt x="84" y="1446"/>
                    <a:pt x="108" y="1422"/>
                  </a:cubicBezTo>
                  <a:cubicBezTo>
                    <a:pt x="156" y="1422"/>
                    <a:pt x="180" y="1386"/>
                    <a:pt x="227" y="1386"/>
                  </a:cubicBezTo>
                  <a:cubicBezTo>
                    <a:pt x="263" y="1374"/>
                    <a:pt x="299" y="1350"/>
                    <a:pt x="334" y="1350"/>
                  </a:cubicBezTo>
                  <a:cubicBezTo>
                    <a:pt x="406" y="1315"/>
                    <a:pt x="477" y="1303"/>
                    <a:pt x="561" y="1267"/>
                  </a:cubicBezTo>
                  <a:cubicBezTo>
                    <a:pt x="729" y="1230"/>
                    <a:pt x="895" y="1211"/>
                    <a:pt x="1060" y="1211"/>
                  </a:cubicBezTo>
                  <a:cubicBezTo>
                    <a:pt x="1314" y="1211"/>
                    <a:pt x="1565" y="1256"/>
                    <a:pt x="1811" y="1350"/>
                  </a:cubicBezTo>
                  <a:cubicBezTo>
                    <a:pt x="2376" y="1536"/>
                    <a:pt x="2953" y="1716"/>
                    <a:pt x="3542" y="1716"/>
                  </a:cubicBezTo>
                  <a:cubicBezTo>
                    <a:pt x="3785" y="1716"/>
                    <a:pt x="4029" y="1685"/>
                    <a:pt x="4275" y="1612"/>
                  </a:cubicBezTo>
                  <a:cubicBezTo>
                    <a:pt x="4323" y="1600"/>
                    <a:pt x="4347" y="1565"/>
                    <a:pt x="4394" y="1565"/>
                  </a:cubicBezTo>
                  <a:cubicBezTo>
                    <a:pt x="4478" y="1565"/>
                    <a:pt x="4585" y="1541"/>
                    <a:pt x="4656" y="1469"/>
                  </a:cubicBezTo>
                  <a:cubicBezTo>
                    <a:pt x="4633" y="1065"/>
                    <a:pt x="4704" y="648"/>
                    <a:pt x="4656" y="243"/>
                  </a:cubicBezTo>
                  <a:lnTo>
                    <a:pt x="4656" y="243"/>
                  </a:lnTo>
                  <a:cubicBezTo>
                    <a:pt x="4333" y="412"/>
                    <a:pt x="3978" y="506"/>
                    <a:pt x="3623" y="506"/>
                  </a:cubicBezTo>
                  <a:cubicBezTo>
                    <a:pt x="3375" y="506"/>
                    <a:pt x="3129" y="460"/>
                    <a:pt x="2894" y="362"/>
                  </a:cubicBezTo>
                  <a:cubicBezTo>
                    <a:pt x="2339" y="156"/>
                    <a:pt x="1746" y="0"/>
                    <a:pt x="1160"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68725" y="2257250"/>
              <a:ext cx="3900" cy="187550"/>
            </a:xfrm>
            <a:custGeom>
              <a:avLst/>
              <a:gdLst/>
              <a:ahLst/>
              <a:cxnLst/>
              <a:rect l="l" t="t" r="r" b="b"/>
              <a:pathLst>
                <a:path w="156" h="7502" extrusionOk="0">
                  <a:moveTo>
                    <a:pt x="72" y="1"/>
                  </a:moveTo>
                  <a:cubicBezTo>
                    <a:pt x="36" y="1"/>
                    <a:pt x="1" y="13"/>
                    <a:pt x="1" y="48"/>
                  </a:cubicBezTo>
                  <a:lnTo>
                    <a:pt x="1" y="7502"/>
                  </a:lnTo>
                  <a:lnTo>
                    <a:pt x="155" y="7502"/>
                  </a:lnTo>
                  <a:lnTo>
                    <a:pt x="155" y="48"/>
                  </a:lnTo>
                  <a:cubicBezTo>
                    <a:pt x="155" y="13"/>
                    <a:pt x="120" y="1"/>
                    <a:pt x="72"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69925" y="2257250"/>
              <a:ext cx="2700" cy="187550"/>
            </a:xfrm>
            <a:custGeom>
              <a:avLst/>
              <a:gdLst/>
              <a:ahLst/>
              <a:cxnLst/>
              <a:rect l="l" t="t" r="r" b="b"/>
              <a:pathLst>
                <a:path w="108" h="7502" extrusionOk="0">
                  <a:moveTo>
                    <a:pt x="0" y="1"/>
                  </a:moveTo>
                  <a:cubicBezTo>
                    <a:pt x="24" y="1"/>
                    <a:pt x="36" y="13"/>
                    <a:pt x="36" y="48"/>
                  </a:cubicBezTo>
                  <a:lnTo>
                    <a:pt x="36" y="7502"/>
                  </a:lnTo>
                  <a:lnTo>
                    <a:pt x="107" y="7502"/>
                  </a:lnTo>
                  <a:lnTo>
                    <a:pt x="107" y="48"/>
                  </a:lnTo>
                  <a:cubicBezTo>
                    <a:pt x="107" y="13"/>
                    <a:pt x="72" y="1"/>
                    <a:pt x="24"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68725" y="2443875"/>
              <a:ext cx="3900" cy="1525"/>
            </a:xfrm>
            <a:custGeom>
              <a:avLst/>
              <a:gdLst/>
              <a:ahLst/>
              <a:cxnLst/>
              <a:rect l="l" t="t" r="r" b="b"/>
              <a:pathLst>
                <a:path w="156" h="61" extrusionOk="0">
                  <a:moveTo>
                    <a:pt x="72" y="1"/>
                  </a:moveTo>
                  <a:cubicBezTo>
                    <a:pt x="36" y="1"/>
                    <a:pt x="1" y="25"/>
                    <a:pt x="1" y="37"/>
                  </a:cubicBezTo>
                  <a:cubicBezTo>
                    <a:pt x="1" y="48"/>
                    <a:pt x="36" y="60"/>
                    <a:pt x="72" y="60"/>
                  </a:cubicBezTo>
                  <a:cubicBezTo>
                    <a:pt x="120" y="60"/>
                    <a:pt x="155" y="48"/>
                    <a:pt x="155" y="37"/>
                  </a:cubicBezTo>
                  <a:cubicBezTo>
                    <a:pt x="155" y="25"/>
                    <a:pt x="120" y="1"/>
                    <a:pt x="72"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669625" y="2258450"/>
              <a:ext cx="900" cy="15500"/>
            </a:xfrm>
            <a:custGeom>
              <a:avLst/>
              <a:gdLst/>
              <a:ahLst/>
              <a:cxnLst/>
              <a:rect l="l" t="t" r="r" b="b"/>
              <a:pathLst>
                <a:path w="36" h="620" extrusionOk="0">
                  <a:moveTo>
                    <a:pt x="24" y="0"/>
                  </a:moveTo>
                  <a:cubicBezTo>
                    <a:pt x="24" y="0"/>
                    <a:pt x="12" y="0"/>
                    <a:pt x="12" y="12"/>
                  </a:cubicBezTo>
                  <a:cubicBezTo>
                    <a:pt x="0" y="24"/>
                    <a:pt x="0" y="60"/>
                    <a:pt x="0" y="84"/>
                  </a:cubicBezTo>
                  <a:lnTo>
                    <a:pt x="0" y="131"/>
                  </a:lnTo>
                  <a:lnTo>
                    <a:pt x="0" y="191"/>
                  </a:lnTo>
                  <a:lnTo>
                    <a:pt x="0" y="310"/>
                  </a:lnTo>
                  <a:cubicBezTo>
                    <a:pt x="0" y="476"/>
                    <a:pt x="0" y="619"/>
                    <a:pt x="12" y="619"/>
                  </a:cubicBezTo>
                  <a:cubicBezTo>
                    <a:pt x="12" y="619"/>
                    <a:pt x="24" y="476"/>
                    <a:pt x="24" y="310"/>
                  </a:cubicBezTo>
                  <a:lnTo>
                    <a:pt x="24" y="191"/>
                  </a:lnTo>
                  <a:lnTo>
                    <a:pt x="24" y="131"/>
                  </a:lnTo>
                  <a:lnTo>
                    <a:pt x="24" y="84"/>
                  </a:lnTo>
                  <a:lnTo>
                    <a:pt x="24" y="24"/>
                  </a:lnTo>
                  <a:cubicBezTo>
                    <a:pt x="24" y="12"/>
                    <a:pt x="36" y="0"/>
                    <a:pt x="36"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69025" y="2275400"/>
              <a:ext cx="1225" cy="2725"/>
            </a:xfrm>
            <a:custGeom>
              <a:avLst/>
              <a:gdLst/>
              <a:ahLst/>
              <a:cxnLst/>
              <a:rect l="l" t="t" r="r" b="b"/>
              <a:pathLst>
                <a:path w="49" h="109" extrusionOk="0">
                  <a:moveTo>
                    <a:pt x="24" y="1"/>
                  </a:moveTo>
                  <a:cubicBezTo>
                    <a:pt x="24" y="1"/>
                    <a:pt x="0" y="13"/>
                    <a:pt x="0" y="49"/>
                  </a:cubicBezTo>
                  <a:cubicBezTo>
                    <a:pt x="0" y="72"/>
                    <a:pt x="0" y="108"/>
                    <a:pt x="24" y="108"/>
                  </a:cubicBezTo>
                  <a:cubicBezTo>
                    <a:pt x="36" y="108"/>
                    <a:pt x="48" y="72"/>
                    <a:pt x="36" y="60"/>
                  </a:cubicBezTo>
                  <a:cubicBezTo>
                    <a:pt x="36" y="37"/>
                    <a:pt x="36" y="1"/>
                    <a:pt x="24"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7075" y="2258150"/>
              <a:ext cx="116700" cy="34975"/>
            </a:xfrm>
            <a:custGeom>
              <a:avLst/>
              <a:gdLst/>
              <a:ahLst/>
              <a:cxnLst/>
              <a:rect l="l" t="t" r="r" b="b"/>
              <a:pathLst>
                <a:path w="4668" h="1399" extrusionOk="0">
                  <a:moveTo>
                    <a:pt x="1184" y="0"/>
                  </a:moveTo>
                  <a:cubicBezTo>
                    <a:pt x="1010" y="0"/>
                    <a:pt x="833" y="13"/>
                    <a:pt x="655" y="36"/>
                  </a:cubicBezTo>
                  <a:cubicBezTo>
                    <a:pt x="620" y="36"/>
                    <a:pt x="584" y="48"/>
                    <a:pt x="536" y="84"/>
                  </a:cubicBezTo>
                  <a:cubicBezTo>
                    <a:pt x="501" y="84"/>
                    <a:pt x="441" y="107"/>
                    <a:pt x="393" y="107"/>
                  </a:cubicBezTo>
                  <a:cubicBezTo>
                    <a:pt x="346" y="131"/>
                    <a:pt x="322" y="155"/>
                    <a:pt x="274" y="155"/>
                  </a:cubicBezTo>
                  <a:cubicBezTo>
                    <a:pt x="179" y="155"/>
                    <a:pt x="84" y="191"/>
                    <a:pt x="1" y="262"/>
                  </a:cubicBezTo>
                  <a:lnTo>
                    <a:pt x="1" y="1179"/>
                  </a:lnTo>
                  <a:cubicBezTo>
                    <a:pt x="335" y="993"/>
                    <a:pt x="731" y="900"/>
                    <a:pt x="1125" y="900"/>
                  </a:cubicBezTo>
                  <a:cubicBezTo>
                    <a:pt x="1362" y="900"/>
                    <a:pt x="1599" y="933"/>
                    <a:pt x="1822" y="1000"/>
                  </a:cubicBezTo>
                  <a:cubicBezTo>
                    <a:pt x="2072" y="1084"/>
                    <a:pt x="2263" y="1203"/>
                    <a:pt x="2525" y="1274"/>
                  </a:cubicBezTo>
                  <a:cubicBezTo>
                    <a:pt x="2782" y="1336"/>
                    <a:pt x="3058" y="1398"/>
                    <a:pt x="3321" y="1398"/>
                  </a:cubicBezTo>
                  <a:cubicBezTo>
                    <a:pt x="3361" y="1398"/>
                    <a:pt x="3402" y="1397"/>
                    <a:pt x="3441" y="1393"/>
                  </a:cubicBezTo>
                  <a:cubicBezTo>
                    <a:pt x="3668" y="1393"/>
                    <a:pt x="3918" y="1393"/>
                    <a:pt x="4144" y="1346"/>
                  </a:cubicBezTo>
                  <a:cubicBezTo>
                    <a:pt x="4227" y="1322"/>
                    <a:pt x="4311" y="1298"/>
                    <a:pt x="4406" y="1274"/>
                  </a:cubicBezTo>
                  <a:cubicBezTo>
                    <a:pt x="4513" y="1239"/>
                    <a:pt x="4596" y="1203"/>
                    <a:pt x="4668" y="1167"/>
                  </a:cubicBezTo>
                  <a:lnTo>
                    <a:pt x="4668" y="250"/>
                  </a:lnTo>
                  <a:cubicBezTo>
                    <a:pt x="4333" y="426"/>
                    <a:pt x="3967" y="499"/>
                    <a:pt x="3598" y="499"/>
                  </a:cubicBezTo>
                  <a:cubicBezTo>
                    <a:pt x="3139" y="499"/>
                    <a:pt x="2673" y="386"/>
                    <a:pt x="2251" y="215"/>
                  </a:cubicBezTo>
                  <a:cubicBezTo>
                    <a:pt x="1918" y="60"/>
                    <a:pt x="1557" y="0"/>
                    <a:pt x="1184"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66775" y="2312425"/>
              <a:ext cx="117000" cy="35975"/>
            </a:xfrm>
            <a:custGeom>
              <a:avLst/>
              <a:gdLst/>
              <a:ahLst/>
              <a:cxnLst/>
              <a:rect l="l" t="t" r="r" b="b"/>
              <a:pathLst>
                <a:path w="4680" h="1439" extrusionOk="0">
                  <a:moveTo>
                    <a:pt x="1233" y="1"/>
                  </a:moveTo>
                  <a:cubicBezTo>
                    <a:pt x="815" y="1"/>
                    <a:pt x="394" y="86"/>
                    <a:pt x="1" y="234"/>
                  </a:cubicBezTo>
                  <a:lnTo>
                    <a:pt x="1" y="1187"/>
                  </a:lnTo>
                  <a:cubicBezTo>
                    <a:pt x="355" y="1017"/>
                    <a:pt x="741" y="925"/>
                    <a:pt x="1126" y="925"/>
                  </a:cubicBezTo>
                  <a:cubicBezTo>
                    <a:pt x="1361" y="925"/>
                    <a:pt x="1596" y="960"/>
                    <a:pt x="1822" y="1032"/>
                  </a:cubicBezTo>
                  <a:cubicBezTo>
                    <a:pt x="2287" y="1187"/>
                    <a:pt x="2691" y="1389"/>
                    <a:pt x="3180" y="1437"/>
                  </a:cubicBezTo>
                  <a:cubicBezTo>
                    <a:pt x="3237" y="1438"/>
                    <a:pt x="3294" y="1439"/>
                    <a:pt x="3351" y="1439"/>
                  </a:cubicBezTo>
                  <a:cubicBezTo>
                    <a:pt x="3820" y="1439"/>
                    <a:pt x="4255" y="1389"/>
                    <a:pt x="4680" y="1187"/>
                  </a:cubicBezTo>
                  <a:lnTo>
                    <a:pt x="4680" y="234"/>
                  </a:lnTo>
                  <a:cubicBezTo>
                    <a:pt x="4357" y="424"/>
                    <a:pt x="4005" y="499"/>
                    <a:pt x="3649" y="499"/>
                  </a:cubicBezTo>
                  <a:cubicBezTo>
                    <a:pt x="3179" y="499"/>
                    <a:pt x="2702" y="368"/>
                    <a:pt x="2275" y="199"/>
                  </a:cubicBezTo>
                  <a:cubicBezTo>
                    <a:pt x="1942"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67375" y="2281250"/>
              <a:ext cx="117300" cy="42900"/>
            </a:xfrm>
            <a:custGeom>
              <a:avLst/>
              <a:gdLst/>
              <a:ahLst/>
              <a:cxnLst/>
              <a:rect l="l" t="t" r="r" b="b"/>
              <a:pathLst>
                <a:path w="4692" h="1716" extrusionOk="0">
                  <a:moveTo>
                    <a:pt x="1153" y="0"/>
                  </a:moveTo>
                  <a:cubicBezTo>
                    <a:pt x="759" y="0"/>
                    <a:pt x="369" y="71"/>
                    <a:pt x="0" y="243"/>
                  </a:cubicBezTo>
                  <a:lnTo>
                    <a:pt x="0" y="1469"/>
                  </a:lnTo>
                  <a:cubicBezTo>
                    <a:pt x="24" y="1446"/>
                    <a:pt x="72" y="1446"/>
                    <a:pt x="96" y="1422"/>
                  </a:cubicBezTo>
                  <a:cubicBezTo>
                    <a:pt x="143" y="1422"/>
                    <a:pt x="179" y="1386"/>
                    <a:pt x="215" y="1386"/>
                  </a:cubicBezTo>
                  <a:cubicBezTo>
                    <a:pt x="250" y="1374"/>
                    <a:pt x="298" y="1350"/>
                    <a:pt x="322" y="1350"/>
                  </a:cubicBezTo>
                  <a:cubicBezTo>
                    <a:pt x="393" y="1315"/>
                    <a:pt x="477" y="1303"/>
                    <a:pt x="548" y="1267"/>
                  </a:cubicBezTo>
                  <a:cubicBezTo>
                    <a:pt x="716" y="1230"/>
                    <a:pt x="883" y="1211"/>
                    <a:pt x="1047" y="1211"/>
                  </a:cubicBezTo>
                  <a:cubicBezTo>
                    <a:pt x="1302" y="1211"/>
                    <a:pt x="1552" y="1256"/>
                    <a:pt x="1798" y="1350"/>
                  </a:cubicBezTo>
                  <a:cubicBezTo>
                    <a:pt x="2363" y="1536"/>
                    <a:pt x="2941" y="1716"/>
                    <a:pt x="3530" y="1716"/>
                  </a:cubicBezTo>
                  <a:cubicBezTo>
                    <a:pt x="3772" y="1716"/>
                    <a:pt x="4016" y="1685"/>
                    <a:pt x="4263" y="1612"/>
                  </a:cubicBezTo>
                  <a:cubicBezTo>
                    <a:pt x="4310" y="1600"/>
                    <a:pt x="4346" y="1565"/>
                    <a:pt x="4382" y="1565"/>
                  </a:cubicBezTo>
                  <a:cubicBezTo>
                    <a:pt x="4477" y="1565"/>
                    <a:pt x="4584" y="1541"/>
                    <a:pt x="4656" y="1469"/>
                  </a:cubicBezTo>
                  <a:cubicBezTo>
                    <a:pt x="4620" y="1065"/>
                    <a:pt x="4691" y="648"/>
                    <a:pt x="4656" y="243"/>
                  </a:cubicBezTo>
                  <a:lnTo>
                    <a:pt x="4656" y="243"/>
                  </a:lnTo>
                  <a:cubicBezTo>
                    <a:pt x="4333" y="412"/>
                    <a:pt x="3973" y="506"/>
                    <a:pt x="3615" y="506"/>
                  </a:cubicBezTo>
                  <a:cubicBezTo>
                    <a:pt x="3365" y="506"/>
                    <a:pt x="3116" y="460"/>
                    <a:pt x="2882" y="362"/>
                  </a:cubicBezTo>
                  <a:cubicBezTo>
                    <a:pt x="2334" y="156"/>
                    <a:pt x="1739" y="0"/>
                    <a:pt x="1153"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65300" y="2257250"/>
              <a:ext cx="3875" cy="187550"/>
            </a:xfrm>
            <a:custGeom>
              <a:avLst/>
              <a:gdLst/>
              <a:ahLst/>
              <a:cxnLst/>
              <a:rect l="l" t="t" r="r" b="b"/>
              <a:pathLst>
                <a:path w="155" h="7502" extrusionOk="0">
                  <a:moveTo>
                    <a:pt x="83" y="1"/>
                  </a:moveTo>
                  <a:cubicBezTo>
                    <a:pt x="36" y="1"/>
                    <a:pt x="0" y="13"/>
                    <a:pt x="0" y="48"/>
                  </a:cubicBezTo>
                  <a:lnTo>
                    <a:pt x="0" y="7502"/>
                  </a:lnTo>
                  <a:lnTo>
                    <a:pt x="155" y="7502"/>
                  </a:lnTo>
                  <a:lnTo>
                    <a:pt x="155" y="48"/>
                  </a:lnTo>
                  <a:cubicBezTo>
                    <a:pt x="155" y="13"/>
                    <a:pt x="119" y="1"/>
                    <a:pt x="8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66475" y="2257250"/>
              <a:ext cx="2700" cy="187550"/>
            </a:xfrm>
            <a:custGeom>
              <a:avLst/>
              <a:gdLst/>
              <a:ahLst/>
              <a:cxnLst/>
              <a:rect l="l" t="t" r="r" b="b"/>
              <a:pathLst>
                <a:path w="108" h="7502" extrusionOk="0">
                  <a:moveTo>
                    <a:pt x="1" y="1"/>
                  </a:moveTo>
                  <a:cubicBezTo>
                    <a:pt x="36" y="1"/>
                    <a:pt x="48" y="13"/>
                    <a:pt x="48" y="48"/>
                  </a:cubicBezTo>
                  <a:lnTo>
                    <a:pt x="48" y="7502"/>
                  </a:lnTo>
                  <a:lnTo>
                    <a:pt x="108" y="7502"/>
                  </a:lnTo>
                  <a:lnTo>
                    <a:pt x="108" y="48"/>
                  </a:lnTo>
                  <a:cubicBezTo>
                    <a:pt x="108" y="13"/>
                    <a:pt x="72" y="1"/>
                    <a:pt x="36"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65300" y="2443875"/>
              <a:ext cx="3875" cy="1525"/>
            </a:xfrm>
            <a:custGeom>
              <a:avLst/>
              <a:gdLst/>
              <a:ahLst/>
              <a:cxnLst/>
              <a:rect l="l" t="t" r="r" b="b"/>
              <a:pathLst>
                <a:path w="155" h="61" extrusionOk="0">
                  <a:moveTo>
                    <a:pt x="83" y="1"/>
                  </a:moveTo>
                  <a:cubicBezTo>
                    <a:pt x="36" y="1"/>
                    <a:pt x="0" y="25"/>
                    <a:pt x="0" y="37"/>
                  </a:cubicBezTo>
                  <a:cubicBezTo>
                    <a:pt x="0" y="48"/>
                    <a:pt x="36" y="60"/>
                    <a:pt x="83" y="60"/>
                  </a:cubicBezTo>
                  <a:cubicBezTo>
                    <a:pt x="119" y="60"/>
                    <a:pt x="155" y="48"/>
                    <a:pt x="155" y="37"/>
                  </a:cubicBezTo>
                  <a:cubicBezTo>
                    <a:pt x="155" y="25"/>
                    <a:pt x="119" y="1"/>
                    <a:pt x="83"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366175" y="2258450"/>
              <a:ext cx="1225" cy="15500"/>
            </a:xfrm>
            <a:custGeom>
              <a:avLst/>
              <a:gdLst/>
              <a:ahLst/>
              <a:cxnLst/>
              <a:rect l="l" t="t" r="r" b="b"/>
              <a:pathLst>
                <a:path w="49" h="620" extrusionOk="0">
                  <a:moveTo>
                    <a:pt x="25" y="0"/>
                  </a:moveTo>
                  <a:cubicBezTo>
                    <a:pt x="25" y="0"/>
                    <a:pt x="13" y="0"/>
                    <a:pt x="13" y="12"/>
                  </a:cubicBezTo>
                  <a:cubicBezTo>
                    <a:pt x="1" y="24"/>
                    <a:pt x="1" y="60"/>
                    <a:pt x="1" y="84"/>
                  </a:cubicBezTo>
                  <a:lnTo>
                    <a:pt x="1" y="131"/>
                  </a:lnTo>
                  <a:lnTo>
                    <a:pt x="1" y="191"/>
                  </a:lnTo>
                  <a:lnTo>
                    <a:pt x="1" y="310"/>
                  </a:lnTo>
                  <a:cubicBezTo>
                    <a:pt x="1" y="476"/>
                    <a:pt x="1" y="619"/>
                    <a:pt x="13" y="619"/>
                  </a:cubicBezTo>
                  <a:cubicBezTo>
                    <a:pt x="13" y="619"/>
                    <a:pt x="25" y="476"/>
                    <a:pt x="25" y="310"/>
                  </a:cubicBezTo>
                  <a:lnTo>
                    <a:pt x="25" y="191"/>
                  </a:lnTo>
                  <a:lnTo>
                    <a:pt x="25" y="131"/>
                  </a:lnTo>
                  <a:lnTo>
                    <a:pt x="25" y="84"/>
                  </a:lnTo>
                  <a:lnTo>
                    <a:pt x="25" y="24"/>
                  </a:lnTo>
                  <a:cubicBezTo>
                    <a:pt x="25" y="12"/>
                    <a:pt x="48" y="0"/>
                    <a:pt x="48"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65875" y="2275400"/>
              <a:ext cx="925" cy="2725"/>
            </a:xfrm>
            <a:custGeom>
              <a:avLst/>
              <a:gdLst/>
              <a:ahLst/>
              <a:cxnLst/>
              <a:rect l="l" t="t" r="r" b="b"/>
              <a:pathLst>
                <a:path w="37" h="109" extrusionOk="0">
                  <a:moveTo>
                    <a:pt x="13" y="1"/>
                  </a:moveTo>
                  <a:cubicBezTo>
                    <a:pt x="13" y="1"/>
                    <a:pt x="1" y="13"/>
                    <a:pt x="1" y="49"/>
                  </a:cubicBezTo>
                  <a:cubicBezTo>
                    <a:pt x="1" y="72"/>
                    <a:pt x="1" y="108"/>
                    <a:pt x="13" y="108"/>
                  </a:cubicBezTo>
                  <a:cubicBezTo>
                    <a:pt x="25" y="108"/>
                    <a:pt x="37" y="72"/>
                    <a:pt x="25" y="60"/>
                  </a:cubicBezTo>
                  <a:cubicBezTo>
                    <a:pt x="25" y="37"/>
                    <a:pt x="25" y="1"/>
                    <a:pt x="13"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45275" y="2562950"/>
              <a:ext cx="567075" cy="232500"/>
            </a:xfrm>
            <a:custGeom>
              <a:avLst/>
              <a:gdLst/>
              <a:ahLst/>
              <a:cxnLst/>
              <a:rect l="l" t="t" r="r" b="b"/>
              <a:pathLst>
                <a:path w="22683" h="9300" extrusionOk="0">
                  <a:moveTo>
                    <a:pt x="12586" y="0"/>
                  </a:moveTo>
                  <a:cubicBezTo>
                    <a:pt x="11419" y="0"/>
                    <a:pt x="10431" y="810"/>
                    <a:pt x="10145" y="1893"/>
                  </a:cubicBezTo>
                  <a:cubicBezTo>
                    <a:pt x="9609" y="1060"/>
                    <a:pt x="8692" y="512"/>
                    <a:pt x="7633" y="512"/>
                  </a:cubicBezTo>
                  <a:cubicBezTo>
                    <a:pt x="5978" y="512"/>
                    <a:pt x="4632" y="1846"/>
                    <a:pt x="4632" y="3513"/>
                  </a:cubicBezTo>
                  <a:cubicBezTo>
                    <a:pt x="4632" y="3608"/>
                    <a:pt x="4632" y="3691"/>
                    <a:pt x="4644" y="3798"/>
                  </a:cubicBezTo>
                  <a:cubicBezTo>
                    <a:pt x="4168" y="3489"/>
                    <a:pt x="3620" y="3310"/>
                    <a:pt x="3001" y="3310"/>
                  </a:cubicBezTo>
                  <a:cubicBezTo>
                    <a:pt x="1358" y="3310"/>
                    <a:pt x="1" y="4644"/>
                    <a:pt x="1" y="6311"/>
                  </a:cubicBezTo>
                  <a:cubicBezTo>
                    <a:pt x="1" y="7906"/>
                    <a:pt x="1239" y="9204"/>
                    <a:pt x="2799" y="9299"/>
                  </a:cubicBezTo>
                  <a:lnTo>
                    <a:pt x="19789" y="9299"/>
                  </a:lnTo>
                  <a:cubicBezTo>
                    <a:pt x="21396" y="9251"/>
                    <a:pt x="22682" y="7942"/>
                    <a:pt x="22682" y="6311"/>
                  </a:cubicBezTo>
                  <a:cubicBezTo>
                    <a:pt x="22682" y="4668"/>
                    <a:pt x="21337" y="3310"/>
                    <a:pt x="19670" y="3310"/>
                  </a:cubicBezTo>
                  <a:cubicBezTo>
                    <a:pt x="19075" y="3310"/>
                    <a:pt x="18527" y="3489"/>
                    <a:pt x="18063" y="3775"/>
                  </a:cubicBezTo>
                  <a:cubicBezTo>
                    <a:pt x="17932" y="2905"/>
                    <a:pt x="17193" y="2239"/>
                    <a:pt x="16277" y="2239"/>
                  </a:cubicBezTo>
                  <a:cubicBezTo>
                    <a:pt x="15824" y="2239"/>
                    <a:pt x="15419" y="2405"/>
                    <a:pt x="15086" y="2679"/>
                  </a:cubicBezTo>
                  <a:cubicBezTo>
                    <a:pt x="15086" y="2620"/>
                    <a:pt x="15110" y="2584"/>
                    <a:pt x="15110" y="2524"/>
                  </a:cubicBezTo>
                  <a:cubicBezTo>
                    <a:pt x="15110" y="1119"/>
                    <a:pt x="13979" y="0"/>
                    <a:pt x="12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52650" y="2916850"/>
              <a:ext cx="632825" cy="230725"/>
            </a:xfrm>
            <a:custGeom>
              <a:avLst/>
              <a:gdLst/>
              <a:ahLst/>
              <a:cxnLst/>
              <a:rect l="l" t="t" r="r" b="b"/>
              <a:pathLst>
                <a:path w="25313" h="9229" extrusionOk="0">
                  <a:moveTo>
                    <a:pt x="12847" y="1"/>
                  </a:moveTo>
                  <a:cubicBezTo>
                    <a:pt x="11466" y="1"/>
                    <a:pt x="10347" y="1120"/>
                    <a:pt x="10347" y="2501"/>
                  </a:cubicBezTo>
                  <a:cubicBezTo>
                    <a:pt x="10347" y="2561"/>
                    <a:pt x="10359" y="2608"/>
                    <a:pt x="10359" y="2668"/>
                  </a:cubicBezTo>
                  <a:cubicBezTo>
                    <a:pt x="10049" y="2382"/>
                    <a:pt x="9632" y="2215"/>
                    <a:pt x="9180" y="2215"/>
                  </a:cubicBezTo>
                  <a:cubicBezTo>
                    <a:pt x="8287" y="2215"/>
                    <a:pt x="7549" y="2870"/>
                    <a:pt x="7418" y="3739"/>
                  </a:cubicBezTo>
                  <a:cubicBezTo>
                    <a:pt x="6953" y="3454"/>
                    <a:pt x="6406" y="3275"/>
                    <a:pt x="5822" y="3275"/>
                  </a:cubicBezTo>
                  <a:cubicBezTo>
                    <a:pt x="4465" y="3275"/>
                    <a:pt x="3322" y="4180"/>
                    <a:pt x="2965" y="5418"/>
                  </a:cubicBezTo>
                  <a:lnTo>
                    <a:pt x="1929" y="5418"/>
                  </a:lnTo>
                  <a:cubicBezTo>
                    <a:pt x="893" y="5418"/>
                    <a:pt x="48" y="6252"/>
                    <a:pt x="0" y="7287"/>
                  </a:cubicBezTo>
                  <a:cubicBezTo>
                    <a:pt x="0" y="8335"/>
                    <a:pt x="845" y="9180"/>
                    <a:pt x="1893" y="9180"/>
                  </a:cubicBezTo>
                  <a:lnTo>
                    <a:pt x="5298" y="9180"/>
                  </a:lnTo>
                  <a:cubicBezTo>
                    <a:pt x="5417" y="9216"/>
                    <a:pt x="5537" y="9228"/>
                    <a:pt x="5656" y="9228"/>
                  </a:cubicBezTo>
                  <a:lnTo>
                    <a:pt x="22539" y="9228"/>
                  </a:lnTo>
                  <a:cubicBezTo>
                    <a:pt x="24086" y="9121"/>
                    <a:pt x="25313" y="7823"/>
                    <a:pt x="25313" y="6252"/>
                  </a:cubicBezTo>
                  <a:cubicBezTo>
                    <a:pt x="25313" y="4609"/>
                    <a:pt x="23991" y="3275"/>
                    <a:pt x="22336" y="3275"/>
                  </a:cubicBezTo>
                  <a:cubicBezTo>
                    <a:pt x="21741" y="3275"/>
                    <a:pt x="21181" y="3454"/>
                    <a:pt x="20717" y="3751"/>
                  </a:cubicBezTo>
                  <a:cubicBezTo>
                    <a:pt x="20729" y="3668"/>
                    <a:pt x="20729" y="3573"/>
                    <a:pt x="20729" y="3477"/>
                  </a:cubicBezTo>
                  <a:cubicBezTo>
                    <a:pt x="20729" y="1846"/>
                    <a:pt x="19407" y="501"/>
                    <a:pt x="17752" y="501"/>
                  </a:cubicBezTo>
                  <a:cubicBezTo>
                    <a:pt x="16716" y="501"/>
                    <a:pt x="15788" y="1060"/>
                    <a:pt x="15252" y="1882"/>
                  </a:cubicBezTo>
                  <a:cubicBezTo>
                    <a:pt x="14990" y="799"/>
                    <a:pt x="14002" y="1"/>
                    <a:pt x="12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90050" y="2555800"/>
              <a:ext cx="275375" cy="1016825"/>
            </a:xfrm>
            <a:custGeom>
              <a:avLst/>
              <a:gdLst/>
              <a:ahLst/>
              <a:cxnLst/>
              <a:rect l="l" t="t" r="r" b="b"/>
              <a:pathLst>
                <a:path w="11015" h="40673" extrusionOk="0">
                  <a:moveTo>
                    <a:pt x="1" y="1"/>
                  </a:moveTo>
                  <a:lnTo>
                    <a:pt x="1" y="40672"/>
                  </a:lnTo>
                  <a:lnTo>
                    <a:pt x="11014" y="40672"/>
                  </a:lnTo>
                  <a:lnTo>
                    <a:pt x="11014"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72500" y="2468300"/>
              <a:ext cx="310775" cy="122650"/>
            </a:xfrm>
            <a:custGeom>
              <a:avLst/>
              <a:gdLst/>
              <a:ahLst/>
              <a:cxnLst/>
              <a:rect l="l" t="t" r="r" b="b"/>
              <a:pathLst>
                <a:path w="12431" h="4906" extrusionOk="0">
                  <a:moveTo>
                    <a:pt x="5465" y="0"/>
                  </a:moveTo>
                  <a:lnTo>
                    <a:pt x="5465" y="2334"/>
                  </a:lnTo>
                  <a:lnTo>
                    <a:pt x="4108" y="2334"/>
                  </a:lnTo>
                  <a:lnTo>
                    <a:pt x="4108" y="12"/>
                  </a:lnTo>
                  <a:lnTo>
                    <a:pt x="2751" y="12"/>
                  </a:lnTo>
                  <a:lnTo>
                    <a:pt x="2751" y="2334"/>
                  </a:lnTo>
                  <a:lnTo>
                    <a:pt x="1370" y="2334"/>
                  </a:lnTo>
                  <a:lnTo>
                    <a:pt x="1370" y="12"/>
                  </a:lnTo>
                  <a:lnTo>
                    <a:pt x="0" y="12"/>
                  </a:lnTo>
                  <a:lnTo>
                    <a:pt x="0" y="4905"/>
                  </a:lnTo>
                  <a:lnTo>
                    <a:pt x="12430" y="4905"/>
                  </a:lnTo>
                  <a:lnTo>
                    <a:pt x="12430" y="12"/>
                  </a:lnTo>
                  <a:lnTo>
                    <a:pt x="11073" y="12"/>
                  </a:lnTo>
                  <a:lnTo>
                    <a:pt x="11073" y="2334"/>
                  </a:lnTo>
                  <a:lnTo>
                    <a:pt x="9680" y="2334"/>
                  </a:lnTo>
                  <a:lnTo>
                    <a:pt x="9680" y="12"/>
                  </a:lnTo>
                  <a:lnTo>
                    <a:pt x="8323" y="12"/>
                  </a:lnTo>
                  <a:lnTo>
                    <a:pt x="8323" y="2334"/>
                  </a:lnTo>
                  <a:lnTo>
                    <a:pt x="6835" y="2334"/>
                  </a:lnTo>
                  <a:lnTo>
                    <a:pt x="6835"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94825" y="2647775"/>
              <a:ext cx="58975" cy="89925"/>
            </a:xfrm>
            <a:custGeom>
              <a:avLst/>
              <a:gdLst/>
              <a:ahLst/>
              <a:cxnLst/>
              <a:rect l="l" t="t" r="r" b="b"/>
              <a:pathLst>
                <a:path w="2359" h="3597" extrusionOk="0">
                  <a:moveTo>
                    <a:pt x="1180" y="1"/>
                  </a:moveTo>
                  <a:cubicBezTo>
                    <a:pt x="525" y="1"/>
                    <a:pt x="1" y="524"/>
                    <a:pt x="1" y="1179"/>
                  </a:cubicBezTo>
                  <a:lnTo>
                    <a:pt x="1" y="3596"/>
                  </a:lnTo>
                  <a:lnTo>
                    <a:pt x="2346" y="3596"/>
                  </a:lnTo>
                  <a:lnTo>
                    <a:pt x="2346" y="1179"/>
                  </a:lnTo>
                  <a:lnTo>
                    <a:pt x="2358" y="1179"/>
                  </a:lnTo>
                  <a:cubicBezTo>
                    <a:pt x="2358" y="536"/>
                    <a:pt x="1834" y="1"/>
                    <a:pt x="1180"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979350" y="2733200"/>
              <a:ext cx="88425" cy="14025"/>
            </a:xfrm>
            <a:custGeom>
              <a:avLst/>
              <a:gdLst/>
              <a:ahLst/>
              <a:cxnLst/>
              <a:rect l="l" t="t" r="r" b="b"/>
              <a:pathLst>
                <a:path w="3537" h="561" extrusionOk="0">
                  <a:moveTo>
                    <a:pt x="275" y="1"/>
                  </a:moveTo>
                  <a:cubicBezTo>
                    <a:pt x="120" y="1"/>
                    <a:pt x="1" y="132"/>
                    <a:pt x="1" y="274"/>
                  </a:cubicBezTo>
                  <a:cubicBezTo>
                    <a:pt x="1" y="441"/>
                    <a:pt x="132" y="560"/>
                    <a:pt x="275" y="560"/>
                  </a:cubicBezTo>
                  <a:lnTo>
                    <a:pt x="3251" y="560"/>
                  </a:lnTo>
                  <a:cubicBezTo>
                    <a:pt x="3418" y="560"/>
                    <a:pt x="3537" y="429"/>
                    <a:pt x="3537" y="274"/>
                  </a:cubicBezTo>
                  <a:cubicBezTo>
                    <a:pt x="3537" y="132"/>
                    <a:pt x="3418" y="1"/>
                    <a:pt x="3251"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94825" y="2804050"/>
              <a:ext cx="58975" cy="89925"/>
            </a:xfrm>
            <a:custGeom>
              <a:avLst/>
              <a:gdLst/>
              <a:ahLst/>
              <a:cxnLst/>
              <a:rect l="l" t="t" r="r" b="b"/>
              <a:pathLst>
                <a:path w="2359" h="3597" extrusionOk="0">
                  <a:moveTo>
                    <a:pt x="1180" y="0"/>
                  </a:moveTo>
                  <a:cubicBezTo>
                    <a:pt x="525" y="0"/>
                    <a:pt x="1" y="524"/>
                    <a:pt x="1" y="1179"/>
                  </a:cubicBezTo>
                  <a:lnTo>
                    <a:pt x="1" y="3596"/>
                  </a:lnTo>
                  <a:lnTo>
                    <a:pt x="2346" y="3596"/>
                  </a:lnTo>
                  <a:lnTo>
                    <a:pt x="2346" y="1179"/>
                  </a:lnTo>
                  <a:lnTo>
                    <a:pt x="2358" y="1179"/>
                  </a:lnTo>
                  <a:cubicBezTo>
                    <a:pt x="2358" y="536"/>
                    <a:pt x="1834" y="0"/>
                    <a:pt x="1180"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79350" y="2889775"/>
              <a:ext cx="88425" cy="14000"/>
            </a:xfrm>
            <a:custGeom>
              <a:avLst/>
              <a:gdLst/>
              <a:ahLst/>
              <a:cxnLst/>
              <a:rect l="l" t="t" r="r" b="b"/>
              <a:pathLst>
                <a:path w="3537" h="560" extrusionOk="0">
                  <a:moveTo>
                    <a:pt x="275" y="0"/>
                  </a:moveTo>
                  <a:cubicBezTo>
                    <a:pt x="120" y="0"/>
                    <a:pt x="1" y="131"/>
                    <a:pt x="1" y="286"/>
                  </a:cubicBezTo>
                  <a:cubicBezTo>
                    <a:pt x="1" y="441"/>
                    <a:pt x="132" y="560"/>
                    <a:pt x="275" y="560"/>
                  </a:cubicBezTo>
                  <a:lnTo>
                    <a:pt x="3251" y="560"/>
                  </a:lnTo>
                  <a:cubicBezTo>
                    <a:pt x="3418" y="560"/>
                    <a:pt x="3537" y="429"/>
                    <a:pt x="3537" y="286"/>
                  </a:cubicBezTo>
                  <a:cubicBezTo>
                    <a:pt x="3537" y="119"/>
                    <a:pt x="3418" y="0"/>
                    <a:pt x="3251"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353975" y="2974600"/>
              <a:ext cx="1318050" cy="598025"/>
            </a:xfrm>
            <a:custGeom>
              <a:avLst/>
              <a:gdLst/>
              <a:ahLst/>
              <a:cxnLst/>
              <a:rect l="l" t="t" r="r" b="b"/>
              <a:pathLst>
                <a:path w="52722" h="23921" extrusionOk="0">
                  <a:moveTo>
                    <a:pt x="1" y="1"/>
                  </a:moveTo>
                  <a:lnTo>
                    <a:pt x="1" y="23920"/>
                  </a:lnTo>
                  <a:lnTo>
                    <a:pt x="52722" y="23920"/>
                  </a:lnTo>
                  <a:lnTo>
                    <a:pt x="52722" y="1"/>
                  </a:lnTo>
                  <a:close/>
                </a:path>
              </a:pathLst>
            </a:custGeom>
            <a:solidFill>
              <a:srgbClr val="889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49225" y="2972225"/>
              <a:ext cx="1162675" cy="40500"/>
            </a:xfrm>
            <a:custGeom>
              <a:avLst/>
              <a:gdLst/>
              <a:ahLst/>
              <a:cxnLst/>
              <a:rect l="l" t="t" r="r" b="b"/>
              <a:pathLst>
                <a:path w="46507" h="1620" extrusionOk="0">
                  <a:moveTo>
                    <a:pt x="1" y="0"/>
                  </a:moveTo>
                  <a:lnTo>
                    <a:pt x="1" y="1620"/>
                  </a:lnTo>
                  <a:lnTo>
                    <a:pt x="46506" y="1620"/>
                  </a:lnTo>
                  <a:lnTo>
                    <a:pt x="46506"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893025" y="3148425"/>
              <a:ext cx="270600" cy="424200"/>
            </a:xfrm>
            <a:custGeom>
              <a:avLst/>
              <a:gdLst/>
              <a:ahLst/>
              <a:cxnLst/>
              <a:rect l="l" t="t" r="r" b="b"/>
              <a:pathLst>
                <a:path w="10824" h="16968" extrusionOk="0">
                  <a:moveTo>
                    <a:pt x="6652" y="1"/>
                  </a:moveTo>
                  <a:cubicBezTo>
                    <a:pt x="6638" y="1"/>
                    <a:pt x="6623" y="1"/>
                    <a:pt x="6609" y="1"/>
                  </a:cubicBezTo>
                  <a:lnTo>
                    <a:pt x="4204" y="1"/>
                  </a:lnTo>
                  <a:cubicBezTo>
                    <a:pt x="1894" y="1"/>
                    <a:pt x="1" y="1882"/>
                    <a:pt x="1" y="4204"/>
                  </a:cubicBezTo>
                  <a:lnTo>
                    <a:pt x="1" y="16967"/>
                  </a:lnTo>
                  <a:lnTo>
                    <a:pt x="10824" y="16967"/>
                  </a:lnTo>
                  <a:lnTo>
                    <a:pt x="10824" y="4204"/>
                  </a:lnTo>
                  <a:cubicBezTo>
                    <a:pt x="10824" y="1885"/>
                    <a:pt x="8954" y="1"/>
                    <a:pt x="6652"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75450" y="2502825"/>
              <a:ext cx="83950" cy="47650"/>
            </a:xfrm>
            <a:custGeom>
              <a:avLst/>
              <a:gdLst/>
              <a:ahLst/>
              <a:cxnLst/>
              <a:rect l="l" t="t" r="r" b="b"/>
              <a:pathLst>
                <a:path w="3358" h="1906" extrusionOk="0">
                  <a:moveTo>
                    <a:pt x="0" y="0"/>
                  </a:moveTo>
                  <a:lnTo>
                    <a:pt x="0" y="1905"/>
                  </a:lnTo>
                  <a:lnTo>
                    <a:pt x="3358" y="1905"/>
                  </a:lnTo>
                  <a:lnTo>
                    <a:pt x="2679" y="977"/>
                  </a:lnTo>
                  <a:lnTo>
                    <a:pt x="335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71875" y="24936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668600" y="2489125"/>
              <a:ext cx="11925" cy="11925"/>
            </a:xfrm>
            <a:custGeom>
              <a:avLst/>
              <a:gdLst/>
              <a:ahLst/>
              <a:cxnLst/>
              <a:rect l="l" t="t" r="r" b="b"/>
              <a:pathLst>
                <a:path w="477" h="477" extrusionOk="0">
                  <a:moveTo>
                    <a:pt x="239" y="1"/>
                  </a:moveTo>
                  <a:cubicBezTo>
                    <a:pt x="108" y="1"/>
                    <a:pt x="1" y="96"/>
                    <a:pt x="1" y="239"/>
                  </a:cubicBezTo>
                  <a:cubicBezTo>
                    <a:pt x="1" y="370"/>
                    <a:pt x="108" y="477"/>
                    <a:pt x="239" y="477"/>
                  </a:cubicBezTo>
                  <a:cubicBezTo>
                    <a:pt x="370" y="477"/>
                    <a:pt x="477" y="370"/>
                    <a:pt x="477" y="239"/>
                  </a:cubicBezTo>
                  <a:cubicBezTo>
                    <a:pt x="477" y="96"/>
                    <a:pt x="358" y="1"/>
                    <a:pt x="23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75125" y="2793625"/>
              <a:ext cx="202150" cy="778700"/>
            </a:xfrm>
            <a:custGeom>
              <a:avLst/>
              <a:gdLst/>
              <a:ahLst/>
              <a:cxnLst/>
              <a:rect l="l" t="t" r="r" b="b"/>
              <a:pathLst>
                <a:path w="8086" h="31148" extrusionOk="0">
                  <a:moveTo>
                    <a:pt x="1" y="1"/>
                  </a:moveTo>
                  <a:lnTo>
                    <a:pt x="1" y="31147"/>
                  </a:lnTo>
                  <a:lnTo>
                    <a:pt x="8085" y="31147"/>
                  </a:lnTo>
                  <a:lnTo>
                    <a:pt x="8085"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2350" y="2729325"/>
              <a:ext cx="228025" cy="90225"/>
            </a:xfrm>
            <a:custGeom>
              <a:avLst/>
              <a:gdLst/>
              <a:ahLst/>
              <a:cxnLst/>
              <a:rect l="l" t="t" r="r" b="b"/>
              <a:pathLst>
                <a:path w="9121" h="3609" extrusionOk="0">
                  <a:moveTo>
                    <a:pt x="4001" y="1"/>
                  </a:moveTo>
                  <a:lnTo>
                    <a:pt x="4001" y="1715"/>
                  </a:lnTo>
                  <a:lnTo>
                    <a:pt x="3012" y="1715"/>
                  </a:lnTo>
                  <a:lnTo>
                    <a:pt x="3012" y="13"/>
                  </a:lnTo>
                  <a:lnTo>
                    <a:pt x="2024" y="13"/>
                  </a:lnTo>
                  <a:lnTo>
                    <a:pt x="2024" y="1715"/>
                  </a:lnTo>
                  <a:lnTo>
                    <a:pt x="988" y="1715"/>
                  </a:lnTo>
                  <a:lnTo>
                    <a:pt x="988" y="13"/>
                  </a:lnTo>
                  <a:lnTo>
                    <a:pt x="0" y="13"/>
                  </a:lnTo>
                  <a:lnTo>
                    <a:pt x="0" y="3608"/>
                  </a:lnTo>
                  <a:lnTo>
                    <a:pt x="9120" y="3608"/>
                  </a:lnTo>
                  <a:lnTo>
                    <a:pt x="9120" y="13"/>
                  </a:lnTo>
                  <a:lnTo>
                    <a:pt x="8120" y="13"/>
                  </a:lnTo>
                  <a:lnTo>
                    <a:pt x="8120" y="1715"/>
                  </a:lnTo>
                  <a:lnTo>
                    <a:pt x="7096" y="1715"/>
                  </a:lnTo>
                  <a:lnTo>
                    <a:pt x="7096" y="13"/>
                  </a:lnTo>
                  <a:lnTo>
                    <a:pt x="6096" y="13"/>
                  </a:lnTo>
                  <a:lnTo>
                    <a:pt x="6096" y="1715"/>
                  </a:lnTo>
                  <a:lnTo>
                    <a:pt x="5001" y="1715"/>
                  </a:lnTo>
                  <a:lnTo>
                    <a:pt x="5001"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56400" y="2899300"/>
              <a:ext cx="43175" cy="66100"/>
            </a:xfrm>
            <a:custGeom>
              <a:avLst/>
              <a:gdLst/>
              <a:ahLst/>
              <a:cxnLst/>
              <a:rect l="l" t="t" r="r" b="b"/>
              <a:pathLst>
                <a:path w="1727" h="2644" extrusionOk="0">
                  <a:moveTo>
                    <a:pt x="858" y="0"/>
                  </a:moveTo>
                  <a:cubicBezTo>
                    <a:pt x="381" y="0"/>
                    <a:pt x="0" y="393"/>
                    <a:pt x="0" y="869"/>
                  </a:cubicBezTo>
                  <a:lnTo>
                    <a:pt x="0" y="2644"/>
                  </a:lnTo>
                  <a:lnTo>
                    <a:pt x="1715" y="2644"/>
                  </a:lnTo>
                  <a:lnTo>
                    <a:pt x="1715" y="869"/>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644800" y="2961800"/>
              <a:ext cx="65200" cy="10450"/>
            </a:xfrm>
            <a:custGeom>
              <a:avLst/>
              <a:gdLst/>
              <a:ahLst/>
              <a:cxnLst/>
              <a:rect l="l" t="t" r="r" b="b"/>
              <a:pathLst>
                <a:path w="2608" h="418" extrusionOk="0">
                  <a:moveTo>
                    <a:pt x="214" y="1"/>
                  </a:moveTo>
                  <a:cubicBezTo>
                    <a:pt x="95" y="1"/>
                    <a:pt x="0" y="96"/>
                    <a:pt x="0" y="215"/>
                  </a:cubicBezTo>
                  <a:cubicBezTo>
                    <a:pt x="0" y="334"/>
                    <a:pt x="95" y="417"/>
                    <a:pt x="214" y="417"/>
                  </a:cubicBezTo>
                  <a:lnTo>
                    <a:pt x="2393" y="417"/>
                  </a:lnTo>
                  <a:cubicBezTo>
                    <a:pt x="2512" y="417"/>
                    <a:pt x="2608" y="334"/>
                    <a:pt x="2608" y="215"/>
                  </a:cubicBezTo>
                  <a:cubicBezTo>
                    <a:pt x="2608" y="108"/>
                    <a:pt x="2500" y="24"/>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56400" y="3023725"/>
              <a:ext cx="43175" cy="65800"/>
            </a:xfrm>
            <a:custGeom>
              <a:avLst/>
              <a:gdLst/>
              <a:ahLst/>
              <a:cxnLst/>
              <a:rect l="l" t="t" r="r" b="b"/>
              <a:pathLst>
                <a:path w="1727" h="2632" extrusionOk="0">
                  <a:moveTo>
                    <a:pt x="858" y="0"/>
                  </a:moveTo>
                  <a:cubicBezTo>
                    <a:pt x="381" y="0"/>
                    <a:pt x="0" y="381"/>
                    <a:pt x="0" y="857"/>
                  </a:cubicBezTo>
                  <a:lnTo>
                    <a:pt x="0" y="2631"/>
                  </a:lnTo>
                  <a:lnTo>
                    <a:pt x="1715" y="2631"/>
                  </a:lnTo>
                  <a:lnTo>
                    <a:pt x="1715"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44800" y="3086225"/>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8" y="322"/>
                    <a:pt x="2608" y="203"/>
                  </a:cubicBezTo>
                  <a:cubicBezTo>
                    <a:pt x="2608" y="84"/>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56400" y="3145450"/>
              <a:ext cx="43175" cy="65825"/>
            </a:xfrm>
            <a:custGeom>
              <a:avLst/>
              <a:gdLst/>
              <a:ahLst/>
              <a:cxnLst/>
              <a:rect l="l" t="t" r="r" b="b"/>
              <a:pathLst>
                <a:path w="1727" h="2633" extrusionOk="0">
                  <a:moveTo>
                    <a:pt x="858" y="1"/>
                  </a:moveTo>
                  <a:cubicBezTo>
                    <a:pt x="381" y="1"/>
                    <a:pt x="0" y="382"/>
                    <a:pt x="0" y="858"/>
                  </a:cubicBezTo>
                  <a:lnTo>
                    <a:pt x="0" y="2632"/>
                  </a:lnTo>
                  <a:lnTo>
                    <a:pt x="1715" y="2632"/>
                  </a:lnTo>
                  <a:lnTo>
                    <a:pt x="1715" y="858"/>
                  </a:lnTo>
                  <a:lnTo>
                    <a:pt x="1727" y="858"/>
                  </a:lnTo>
                  <a:cubicBezTo>
                    <a:pt x="1727" y="382"/>
                    <a:pt x="1334" y="1"/>
                    <a:pt x="858"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644800" y="3207975"/>
              <a:ext cx="65200" cy="10425"/>
            </a:xfrm>
            <a:custGeom>
              <a:avLst/>
              <a:gdLst/>
              <a:ahLst/>
              <a:cxnLst/>
              <a:rect l="l" t="t" r="r" b="b"/>
              <a:pathLst>
                <a:path w="2608" h="417" extrusionOk="0">
                  <a:moveTo>
                    <a:pt x="214" y="0"/>
                  </a:moveTo>
                  <a:cubicBezTo>
                    <a:pt x="95" y="0"/>
                    <a:pt x="0" y="83"/>
                    <a:pt x="0" y="202"/>
                  </a:cubicBezTo>
                  <a:cubicBezTo>
                    <a:pt x="0" y="322"/>
                    <a:pt x="95" y="417"/>
                    <a:pt x="214" y="417"/>
                  </a:cubicBezTo>
                  <a:lnTo>
                    <a:pt x="2393" y="417"/>
                  </a:lnTo>
                  <a:cubicBezTo>
                    <a:pt x="2512" y="417"/>
                    <a:pt x="2608" y="322"/>
                    <a:pt x="2608" y="202"/>
                  </a:cubicBezTo>
                  <a:cubicBezTo>
                    <a:pt x="2608" y="83"/>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69875" y="2503125"/>
              <a:ext cx="84275" cy="47650"/>
            </a:xfrm>
            <a:custGeom>
              <a:avLst/>
              <a:gdLst/>
              <a:ahLst/>
              <a:cxnLst/>
              <a:rect l="l" t="t" r="r" b="b"/>
              <a:pathLst>
                <a:path w="3371" h="1906" extrusionOk="0">
                  <a:moveTo>
                    <a:pt x="1" y="0"/>
                  </a:moveTo>
                  <a:lnTo>
                    <a:pt x="1" y="1905"/>
                  </a:lnTo>
                  <a:lnTo>
                    <a:pt x="3370" y="1905"/>
                  </a:lnTo>
                  <a:lnTo>
                    <a:pt x="2680" y="988"/>
                  </a:lnTo>
                  <a:lnTo>
                    <a:pt x="3370"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66900" y="24939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63325" y="2489425"/>
              <a:ext cx="11925" cy="11925"/>
            </a:xfrm>
            <a:custGeom>
              <a:avLst/>
              <a:gdLst/>
              <a:ahLst/>
              <a:cxnLst/>
              <a:rect l="l" t="t" r="r" b="b"/>
              <a:pathLst>
                <a:path w="477" h="477" extrusionOk="0">
                  <a:moveTo>
                    <a:pt x="239" y="0"/>
                  </a:moveTo>
                  <a:cubicBezTo>
                    <a:pt x="108" y="0"/>
                    <a:pt x="1" y="108"/>
                    <a:pt x="1" y="239"/>
                  </a:cubicBezTo>
                  <a:cubicBezTo>
                    <a:pt x="1" y="370"/>
                    <a:pt x="108" y="477"/>
                    <a:pt x="239" y="477"/>
                  </a:cubicBezTo>
                  <a:cubicBezTo>
                    <a:pt x="370" y="477"/>
                    <a:pt x="477" y="370"/>
                    <a:pt x="477" y="239"/>
                  </a:cubicBezTo>
                  <a:cubicBezTo>
                    <a:pt x="477" y="108"/>
                    <a:pt x="370" y="0"/>
                    <a:pt x="239" y="0"/>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266600" y="2793625"/>
              <a:ext cx="201825" cy="778700"/>
            </a:xfrm>
            <a:custGeom>
              <a:avLst/>
              <a:gdLst/>
              <a:ahLst/>
              <a:cxnLst/>
              <a:rect l="l" t="t" r="r" b="b"/>
              <a:pathLst>
                <a:path w="8073" h="31148" extrusionOk="0">
                  <a:moveTo>
                    <a:pt x="0" y="1"/>
                  </a:moveTo>
                  <a:lnTo>
                    <a:pt x="0" y="31147"/>
                  </a:lnTo>
                  <a:lnTo>
                    <a:pt x="8073" y="31147"/>
                  </a:lnTo>
                  <a:lnTo>
                    <a:pt x="8073"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253500" y="2729325"/>
              <a:ext cx="227725" cy="90225"/>
            </a:xfrm>
            <a:custGeom>
              <a:avLst/>
              <a:gdLst/>
              <a:ahLst/>
              <a:cxnLst/>
              <a:rect l="l" t="t" r="r" b="b"/>
              <a:pathLst>
                <a:path w="9109" h="3609" extrusionOk="0">
                  <a:moveTo>
                    <a:pt x="4108" y="1"/>
                  </a:moveTo>
                  <a:lnTo>
                    <a:pt x="4108" y="1715"/>
                  </a:lnTo>
                  <a:lnTo>
                    <a:pt x="3013" y="1715"/>
                  </a:lnTo>
                  <a:lnTo>
                    <a:pt x="3013" y="13"/>
                  </a:lnTo>
                  <a:lnTo>
                    <a:pt x="2012" y="13"/>
                  </a:lnTo>
                  <a:lnTo>
                    <a:pt x="2012" y="1715"/>
                  </a:lnTo>
                  <a:lnTo>
                    <a:pt x="1000" y="1715"/>
                  </a:lnTo>
                  <a:lnTo>
                    <a:pt x="1000" y="13"/>
                  </a:lnTo>
                  <a:lnTo>
                    <a:pt x="0" y="13"/>
                  </a:lnTo>
                  <a:lnTo>
                    <a:pt x="0" y="3608"/>
                  </a:lnTo>
                  <a:lnTo>
                    <a:pt x="9109" y="3608"/>
                  </a:lnTo>
                  <a:lnTo>
                    <a:pt x="9109" y="13"/>
                  </a:lnTo>
                  <a:lnTo>
                    <a:pt x="8108" y="13"/>
                  </a:lnTo>
                  <a:lnTo>
                    <a:pt x="8108" y="1715"/>
                  </a:lnTo>
                  <a:lnTo>
                    <a:pt x="7096" y="1715"/>
                  </a:lnTo>
                  <a:lnTo>
                    <a:pt x="7096" y="13"/>
                  </a:lnTo>
                  <a:lnTo>
                    <a:pt x="6108" y="13"/>
                  </a:lnTo>
                  <a:lnTo>
                    <a:pt x="6108" y="1715"/>
                  </a:lnTo>
                  <a:lnTo>
                    <a:pt x="5108" y="1715"/>
                  </a:lnTo>
                  <a:lnTo>
                    <a:pt x="510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44275" y="2899300"/>
              <a:ext cx="43200" cy="66100"/>
            </a:xfrm>
            <a:custGeom>
              <a:avLst/>
              <a:gdLst/>
              <a:ahLst/>
              <a:cxnLst/>
              <a:rect l="l" t="t" r="r" b="b"/>
              <a:pathLst>
                <a:path w="1728" h="2644" extrusionOk="0">
                  <a:moveTo>
                    <a:pt x="858" y="0"/>
                  </a:moveTo>
                  <a:cubicBezTo>
                    <a:pt x="382" y="0"/>
                    <a:pt x="1" y="393"/>
                    <a:pt x="1" y="869"/>
                  </a:cubicBezTo>
                  <a:lnTo>
                    <a:pt x="13" y="869"/>
                  </a:lnTo>
                  <a:lnTo>
                    <a:pt x="13" y="2644"/>
                  </a:lnTo>
                  <a:lnTo>
                    <a:pt x="1727" y="2644"/>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333875" y="2961800"/>
              <a:ext cx="65200" cy="10450"/>
            </a:xfrm>
            <a:custGeom>
              <a:avLst/>
              <a:gdLst/>
              <a:ahLst/>
              <a:cxnLst/>
              <a:rect l="l" t="t" r="r" b="b"/>
              <a:pathLst>
                <a:path w="2608" h="418" extrusionOk="0">
                  <a:moveTo>
                    <a:pt x="214" y="1"/>
                  </a:moveTo>
                  <a:cubicBezTo>
                    <a:pt x="95" y="24"/>
                    <a:pt x="0" y="108"/>
                    <a:pt x="0" y="215"/>
                  </a:cubicBezTo>
                  <a:cubicBezTo>
                    <a:pt x="0" y="334"/>
                    <a:pt x="83" y="417"/>
                    <a:pt x="214" y="417"/>
                  </a:cubicBezTo>
                  <a:lnTo>
                    <a:pt x="2393" y="417"/>
                  </a:lnTo>
                  <a:cubicBezTo>
                    <a:pt x="2512" y="417"/>
                    <a:pt x="2607" y="334"/>
                    <a:pt x="2607" y="215"/>
                  </a:cubicBezTo>
                  <a:cubicBezTo>
                    <a:pt x="2607" y="96"/>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344275" y="3023725"/>
              <a:ext cx="43200" cy="65800"/>
            </a:xfrm>
            <a:custGeom>
              <a:avLst/>
              <a:gdLst/>
              <a:ahLst/>
              <a:cxnLst/>
              <a:rect l="l" t="t" r="r" b="b"/>
              <a:pathLst>
                <a:path w="1728" h="2632" extrusionOk="0">
                  <a:moveTo>
                    <a:pt x="858" y="0"/>
                  </a:moveTo>
                  <a:cubicBezTo>
                    <a:pt x="382" y="0"/>
                    <a:pt x="1" y="381"/>
                    <a:pt x="1" y="857"/>
                  </a:cubicBezTo>
                  <a:lnTo>
                    <a:pt x="13" y="857"/>
                  </a:lnTo>
                  <a:lnTo>
                    <a:pt x="13" y="2631"/>
                  </a:lnTo>
                  <a:lnTo>
                    <a:pt x="1727" y="2631"/>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333875" y="3086225"/>
              <a:ext cx="65200" cy="10450"/>
            </a:xfrm>
            <a:custGeom>
              <a:avLst/>
              <a:gdLst/>
              <a:ahLst/>
              <a:cxnLst/>
              <a:rect l="l" t="t" r="r" b="b"/>
              <a:pathLst>
                <a:path w="2608" h="418" extrusionOk="0">
                  <a:moveTo>
                    <a:pt x="214" y="0"/>
                  </a:moveTo>
                  <a:cubicBezTo>
                    <a:pt x="95" y="0"/>
                    <a:pt x="0" y="84"/>
                    <a:pt x="0" y="203"/>
                  </a:cubicBezTo>
                  <a:cubicBezTo>
                    <a:pt x="0" y="322"/>
                    <a:pt x="83" y="417"/>
                    <a:pt x="214" y="417"/>
                  </a:cubicBezTo>
                  <a:lnTo>
                    <a:pt x="2393" y="417"/>
                  </a:lnTo>
                  <a:cubicBezTo>
                    <a:pt x="2512" y="417"/>
                    <a:pt x="2607" y="322"/>
                    <a:pt x="2607" y="203"/>
                  </a:cubicBezTo>
                  <a:cubicBezTo>
                    <a:pt x="2607" y="84"/>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80325" y="2689450"/>
              <a:ext cx="182175" cy="882575"/>
            </a:xfrm>
            <a:custGeom>
              <a:avLst/>
              <a:gdLst/>
              <a:ahLst/>
              <a:cxnLst/>
              <a:rect l="l" t="t" r="r" b="b"/>
              <a:pathLst>
                <a:path w="7287" h="35303" extrusionOk="0">
                  <a:moveTo>
                    <a:pt x="0" y="0"/>
                  </a:moveTo>
                  <a:lnTo>
                    <a:pt x="0" y="35302"/>
                  </a:lnTo>
                  <a:lnTo>
                    <a:pt x="7287" y="35302"/>
                  </a:lnTo>
                  <a:lnTo>
                    <a:pt x="7287"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648775" y="2785600"/>
              <a:ext cx="43200" cy="65800"/>
            </a:xfrm>
            <a:custGeom>
              <a:avLst/>
              <a:gdLst/>
              <a:ahLst/>
              <a:cxnLst/>
              <a:rect l="l" t="t" r="r" b="b"/>
              <a:pathLst>
                <a:path w="1728" h="2632" extrusionOk="0">
                  <a:moveTo>
                    <a:pt x="858" y="0"/>
                  </a:moveTo>
                  <a:cubicBezTo>
                    <a:pt x="382" y="0"/>
                    <a:pt x="1" y="381"/>
                    <a:pt x="1" y="857"/>
                  </a:cubicBezTo>
                  <a:lnTo>
                    <a:pt x="1" y="2631"/>
                  </a:lnTo>
                  <a:lnTo>
                    <a:pt x="1703" y="2631"/>
                  </a:lnTo>
                  <a:lnTo>
                    <a:pt x="1703"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637175" y="2848100"/>
              <a:ext cx="65200" cy="10450"/>
            </a:xfrm>
            <a:custGeom>
              <a:avLst/>
              <a:gdLst/>
              <a:ahLst/>
              <a:cxnLst/>
              <a:rect l="l" t="t" r="r" b="b"/>
              <a:pathLst>
                <a:path w="2608" h="418" extrusionOk="0">
                  <a:moveTo>
                    <a:pt x="203" y="0"/>
                  </a:moveTo>
                  <a:cubicBezTo>
                    <a:pt x="84" y="0"/>
                    <a:pt x="0" y="84"/>
                    <a:pt x="0" y="203"/>
                  </a:cubicBezTo>
                  <a:cubicBezTo>
                    <a:pt x="0" y="322"/>
                    <a:pt x="84" y="417"/>
                    <a:pt x="203" y="417"/>
                  </a:cubicBezTo>
                  <a:lnTo>
                    <a:pt x="2394" y="417"/>
                  </a:lnTo>
                  <a:cubicBezTo>
                    <a:pt x="2513" y="417"/>
                    <a:pt x="2608" y="322"/>
                    <a:pt x="2608" y="203"/>
                  </a:cubicBezTo>
                  <a:cubicBezTo>
                    <a:pt x="2608" y="108"/>
                    <a:pt x="2513" y="0"/>
                    <a:pt x="2394"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48775" y="2988300"/>
              <a:ext cx="43200" cy="65800"/>
            </a:xfrm>
            <a:custGeom>
              <a:avLst/>
              <a:gdLst/>
              <a:ahLst/>
              <a:cxnLst/>
              <a:rect l="l" t="t" r="r" b="b"/>
              <a:pathLst>
                <a:path w="1728" h="2632" extrusionOk="0">
                  <a:moveTo>
                    <a:pt x="858" y="0"/>
                  </a:moveTo>
                  <a:cubicBezTo>
                    <a:pt x="382" y="0"/>
                    <a:pt x="1" y="393"/>
                    <a:pt x="1" y="869"/>
                  </a:cubicBezTo>
                  <a:lnTo>
                    <a:pt x="1" y="2632"/>
                  </a:lnTo>
                  <a:lnTo>
                    <a:pt x="1703" y="2632"/>
                  </a:lnTo>
                  <a:lnTo>
                    <a:pt x="1703" y="869"/>
                  </a:lnTo>
                  <a:lnTo>
                    <a:pt x="1727" y="869"/>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637175" y="3050800"/>
              <a:ext cx="65200" cy="10450"/>
            </a:xfrm>
            <a:custGeom>
              <a:avLst/>
              <a:gdLst/>
              <a:ahLst/>
              <a:cxnLst/>
              <a:rect l="l" t="t" r="r" b="b"/>
              <a:pathLst>
                <a:path w="2608" h="418" extrusionOk="0">
                  <a:moveTo>
                    <a:pt x="203" y="1"/>
                  </a:moveTo>
                  <a:cubicBezTo>
                    <a:pt x="84" y="1"/>
                    <a:pt x="0" y="96"/>
                    <a:pt x="0" y="203"/>
                  </a:cubicBezTo>
                  <a:cubicBezTo>
                    <a:pt x="0" y="322"/>
                    <a:pt x="84" y="417"/>
                    <a:pt x="203" y="417"/>
                  </a:cubicBezTo>
                  <a:lnTo>
                    <a:pt x="2394" y="417"/>
                  </a:lnTo>
                  <a:cubicBezTo>
                    <a:pt x="2513" y="417"/>
                    <a:pt x="2608" y="322"/>
                    <a:pt x="2608" y="203"/>
                  </a:cubicBezTo>
                  <a:cubicBezTo>
                    <a:pt x="2608" y="108"/>
                    <a:pt x="2513" y="1"/>
                    <a:pt x="2394"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68725" y="2423050"/>
              <a:ext cx="205400" cy="296200"/>
            </a:xfrm>
            <a:custGeom>
              <a:avLst/>
              <a:gdLst/>
              <a:ahLst/>
              <a:cxnLst/>
              <a:rect l="l" t="t" r="r" b="b"/>
              <a:pathLst>
                <a:path w="8216" h="11848" extrusionOk="0">
                  <a:moveTo>
                    <a:pt x="4108" y="0"/>
                  </a:moveTo>
                  <a:lnTo>
                    <a:pt x="0" y="11847"/>
                  </a:lnTo>
                  <a:lnTo>
                    <a:pt x="8215"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55625" y="2711750"/>
              <a:ext cx="230700" cy="14325"/>
            </a:xfrm>
            <a:custGeom>
              <a:avLst/>
              <a:gdLst/>
              <a:ahLst/>
              <a:cxnLst/>
              <a:rect l="l" t="t" r="r" b="b"/>
              <a:pathLst>
                <a:path w="9228" h="573" extrusionOk="0">
                  <a:moveTo>
                    <a:pt x="8963" y="1"/>
                  </a:moveTo>
                  <a:cubicBezTo>
                    <a:pt x="8956" y="1"/>
                    <a:pt x="8949" y="1"/>
                    <a:pt x="8942" y="1"/>
                  </a:cubicBezTo>
                  <a:lnTo>
                    <a:pt x="286" y="1"/>
                  </a:lnTo>
                  <a:cubicBezTo>
                    <a:pt x="119" y="1"/>
                    <a:pt x="0" y="120"/>
                    <a:pt x="0" y="287"/>
                  </a:cubicBezTo>
                  <a:cubicBezTo>
                    <a:pt x="0" y="442"/>
                    <a:pt x="131" y="573"/>
                    <a:pt x="286" y="573"/>
                  </a:cubicBezTo>
                  <a:lnTo>
                    <a:pt x="8942" y="573"/>
                  </a:lnTo>
                  <a:cubicBezTo>
                    <a:pt x="9108" y="573"/>
                    <a:pt x="9228" y="454"/>
                    <a:pt x="9228" y="287"/>
                  </a:cubicBezTo>
                  <a:cubicBezTo>
                    <a:pt x="9228" y="128"/>
                    <a:pt x="9118" y="1"/>
                    <a:pt x="8963"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661575" y="2418275"/>
              <a:ext cx="18775" cy="17300"/>
            </a:xfrm>
            <a:custGeom>
              <a:avLst/>
              <a:gdLst/>
              <a:ahLst/>
              <a:cxnLst/>
              <a:rect l="l" t="t" r="r" b="b"/>
              <a:pathLst>
                <a:path w="751" h="692" extrusionOk="0">
                  <a:moveTo>
                    <a:pt x="382" y="1"/>
                  </a:moveTo>
                  <a:cubicBezTo>
                    <a:pt x="167" y="1"/>
                    <a:pt x="1" y="156"/>
                    <a:pt x="1" y="346"/>
                  </a:cubicBezTo>
                  <a:cubicBezTo>
                    <a:pt x="1" y="537"/>
                    <a:pt x="167" y="691"/>
                    <a:pt x="382" y="691"/>
                  </a:cubicBezTo>
                  <a:cubicBezTo>
                    <a:pt x="584" y="691"/>
                    <a:pt x="751" y="537"/>
                    <a:pt x="751" y="346"/>
                  </a:cubicBezTo>
                  <a:cubicBezTo>
                    <a:pt x="751" y="156"/>
                    <a:pt x="584" y="1"/>
                    <a:pt x="382"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76875" y="2689450"/>
              <a:ext cx="182200" cy="884350"/>
            </a:xfrm>
            <a:custGeom>
              <a:avLst/>
              <a:gdLst/>
              <a:ahLst/>
              <a:cxnLst/>
              <a:rect l="l" t="t" r="r" b="b"/>
              <a:pathLst>
                <a:path w="7288" h="35374" extrusionOk="0">
                  <a:moveTo>
                    <a:pt x="1" y="0"/>
                  </a:moveTo>
                  <a:lnTo>
                    <a:pt x="1" y="35374"/>
                  </a:lnTo>
                  <a:lnTo>
                    <a:pt x="7288" y="35374"/>
                  </a:lnTo>
                  <a:lnTo>
                    <a:pt x="7288"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345650" y="2785600"/>
              <a:ext cx="43175" cy="65800"/>
            </a:xfrm>
            <a:custGeom>
              <a:avLst/>
              <a:gdLst/>
              <a:ahLst/>
              <a:cxnLst/>
              <a:rect l="l" t="t" r="r" b="b"/>
              <a:pathLst>
                <a:path w="1727" h="2632" extrusionOk="0">
                  <a:moveTo>
                    <a:pt x="869" y="0"/>
                  </a:moveTo>
                  <a:cubicBezTo>
                    <a:pt x="393" y="0"/>
                    <a:pt x="0" y="381"/>
                    <a:pt x="0" y="857"/>
                  </a:cubicBezTo>
                  <a:lnTo>
                    <a:pt x="0" y="2631"/>
                  </a:lnTo>
                  <a:lnTo>
                    <a:pt x="1715" y="2631"/>
                  </a:lnTo>
                  <a:lnTo>
                    <a:pt x="1715" y="857"/>
                  </a:lnTo>
                  <a:lnTo>
                    <a:pt x="1727" y="857"/>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333750" y="2848100"/>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7" y="322"/>
                    <a:pt x="2607" y="203"/>
                  </a:cubicBezTo>
                  <a:cubicBezTo>
                    <a:pt x="2607" y="108"/>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45650" y="2988300"/>
              <a:ext cx="43175" cy="65800"/>
            </a:xfrm>
            <a:custGeom>
              <a:avLst/>
              <a:gdLst/>
              <a:ahLst/>
              <a:cxnLst/>
              <a:rect l="l" t="t" r="r" b="b"/>
              <a:pathLst>
                <a:path w="1727" h="2632" extrusionOk="0">
                  <a:moveTo>
                    <a:pt x="869" y="0"/>
                  </a:moveTo>
                  <a:cubicBezTo>
                    <a:pt x="393" y="0"/>
                    <a:pt x="0" y="393"/>
                    <a:pt x="0" y="869"/>
                  </a:cubicBezTo>
                  <a:lnTo>
                    <a:pt x="0" y="2632"/>
                  </a:lnTo>
                  <a:lnTo>
                    <a:pt x="1715" y="2632"/>
                  </a:lnTo>
                  <a:lnTo>
                    <a:pt x="1715" y="869"/>
                  </a:lnTo>
                  <a:lnTo>
                    <a:pt x="1727" y="869"/>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33750" y="3050800"/>
              <a:ext cx="65200" cy="10450"/>
            </a:xfrm>
            <a:custGeom>
              <a:avLst/>
              <a:gdLst/>
              <a:ahLst/>
              <a:cxnLst/>
              <a:rect l="l" t="t" r="r" b="b"/>
              <a:pathLst>
                <a:path w="2608" h="418" extrusionOk="0">
                  <a:moveTo>
                    <a:pt x="214" y="1"/>
                  </a:moveTo>
                  <a:cubicBezTo>
                    <a:pt x="95" y="1"/>
                    <a:pt x="0" y="96"/>
                    <a:pt x="0" y="203"/>
                  </a:cubicBezTo>
                  <a:cubicBezTo>
                    <a:pt x="0" y="322"/>
                    <a:pt x="95" y="417"/>
                    <a:pt x="214" y="417"/>
                  </a:cubicBezTo>
                  <a:lnTo>
                    <a:pt x="2393" y="417"/>
                  </a:lnTo>
                  <a:cubicBezTo>
                    <a:pt x="2512" y="417"/>
                    <a:pt x="2607" y="322"/>
                    <a:pt x="2607" y="203"/>
                  </a:cubicBezTo>
                  <a:cubicBezTo>
                    <a:pt x="2607" y="108"/>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265275" y="2423050"/>
              <a:ext cx="205400" cy="296200"/>
            </a:xfrm>
            <a:custGeom>
              <a:avLst/>
              <a:gdLst/>
              <a:ahLst/>
              <a:cxnLst/>
              <a:rect l="l" t="t" r="r" b="b"/>
              <a:pathLst>
                <a:path w="8216" h="11848" extrusionOk="0">
                  <a:moveTo>
                    <a:pt x="4108" y="0"/>
                  </a:moveTo>
                  <a:lnTo>
                    <a:pt x="1" y="11847"/>
                  </a:lnTo>
                  <a:lnTo>
                    <a:pt x="8216"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252775" y="2711750"/>
              <a:ext cx="230700" cy="14325"/>
            </a:xfrm>
            <a:custGeom>
              <a:avLst/>
              <a:gdLst/>
              <a:ahLst/>
              <a:cxnLst/>
              <a:rect l="l" t="t" r="r" b="b"/>
              <a:pathLst>
                <a:path w="9228" h="573" extrusionOk="0">
                  <a:moveTo>
                    <a:pt x="8960" y="1"/>
                  </a:moveTo>
                  <a:cubicBezTo>
                    <a:pt x="8954" y="1"/>
                    <a:pt x="8948" y="1"/>
                    <a:pt x="8942" y="1"/>
                  </a:cubicBezTo>
                  <a:lnTo>
                    <a:pt x="274" y="1"/>
                  </a:lnTo>
                  <a:cubicBezTo>
                    <a:pt x="120" y="1"/>
                    <a:pt x="1" y="120"/>
                    <a:pt x="1" y="287"/>
                  </a:cubicBezTo>
                  <a:cubicBezTo>
                    <a:pt x="1" y="442"/>
                    <a:pt x="131" y="573"/>
                    <a:pt x="274" y="573"/>
                  </a:cubicBezTo>
                  <a:lnTo>
                    <a:pt x="8942" y="573"/>
                  </a:lnTo>
                  <a:cubicBezTo>
                    <a:pt x="9109" y="573"/>
                    <a:pt x="9228" y="454"/>
                    <a:pt x="9228" y="287"/>
                  </a:cubicBezTo>
                  <a:cubicBezTo>
                    <a:pt x="9228" y="128"/>
                    <a:pt x="9097" y="1"/>
                    <a:pt x="8960"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58450" y="2418275"/>
              <a:ext cx="18475" cy="17300"/>
            </a:xfrm>
            <a:custGeom>
              <a:avLst/>
              <a:gdLst/>
              <a:ahLst/>
              <a:cxnLst/>
              <a:rect l="l" t="t" r="r" b="b"/>
              <a:pathLst>
                <a:path w="739" h="692" extrusionOk="0">
                  <a:moveTo>
                    <a:pt x="369" y="1"/>
                  </a:moveTo>
                  <a:cubicBezTo>
                    <a:pt x="155" y="1"/>
                    <a:pt x="0" y="156"/>
                    <a:pt x="0" y="346"/>
                  </a:cubicBezTo>
                  <a:cubicBezTo>
                    <a:pt x="0" y="537"/>
                    <a:pt x="155" y="691"/>
                    <a:pt x="369" y="691"/>
                  </a:cubicBezTo>
                  <a:cubicBezTo>
                    <a:pt x="572" y="691"/>
                    <a:pt x="738" y="537"/>
                    <a:pt x="738" y="346"/>
                  </a:cubicBezTo>
                  <a:cubicBezTo>
                    <a:pt x="738" y="156"/>
                    <a:pt x="572" y="1"/>
                    <a:pt x="36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76000" y="3244575"/>
              <a:ext cx="46750" cy="33650"/>
            </a:xfrm>
            <a:custGeom>
              <a:avLst/>
              <a:gdLst/>
              <a:ahLst/>
              <a:cxnLst/>
              <a:rect l="l" t="t" r="r" b="b"/>
              <a:pathLst>
                <a:path w="1870" h="1346" extrusionOk="0">
                  <a:moveTo>
                    <a:pt x="0" y="1"/>
                  </a:moveTo>
                  <a:lnTo>
                    <a:pt x="0" y="1346"/>
                  </a:lnTo>
                  <a:lnTo>
                    <a:pt x="1869" y="1346"/>
                  </a:lnTo>
                  <a:lnTo>
                    <a:pt x="1869"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294450" y="3291300"/>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412925" y="339817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345775" y="3145450"/>
              <a:ext cx="43175" cy="65825"/>
            </a:xfrm>
            <a:custGeom>
              <a:avLst/>
              <a:gdLst/>
              <a:ahLst/>
              <a:cxnLst/>
              <a:rect l="l" t="t" r="r" b="b"/>
              <a:pathLst>
                <a:path w="1727" h="2633" extrusionOk="0">
                  <a:moveTo>
                    <a:pt x="869" y="1"/>
                  </a:moveTo>
                  <a:cubicBezTo>
                    <a:pt x="381" y="1"/>
                    <a:pt x="0" y="382"/>
                    <a:pt x="0" y="858"/>
                  </a:cubicBezTo>
                  <a:lnTo>
                    <a:pt x="0" y="2632"/>
                  </a:lnTo>
                  <a:lnTo>
                    <a:pt x="1715" y="2632"/>
                  </a:lnTo>
                  <a:lnTo>
                    <a:pt x="1715" y="858"/>
                  </a:lnTo>
                  <a:lnTo>
                    <a:pt x="1727" y="858"/>
                  </a:lnTo>
                  <a:cubicBezTo>
                    <a:pt x="1727" y="382"/>
                    <a:pt x="1346" y="1"/>
                    <a:pt x="869"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3875" y="3207975"/>
              <a:ext cx="65200" cy="10425"/>
            </a:xfrm>
            <a:custGeom>
              <a:avLst/>
              <a:gdLst/>
              <a:ahLst/>
              <a:cxnLst/>
              <a:rect l="l" t="t" r="r" b="b"/>
              <a:pathLst>
                <a:path w="2608" h="417" extrusionOk="0">
                  <a:moveTo>
                    <a:pt x="202" y="0"/>
                  </a:moveTo>
                  <a:cubicBezTo>
                    <a:pt x="83" y="0"/>
                    <a:pt x="0" y="83"/>
                    <a:pt x="0" y="202"/>
                  </a:cubicBezTo>
                  <a:cubicBezTo>
                    <a:pt x="0" y="322"/>
                    <a:pt x="83" y="417"/>
                    <a:pt x="202" y="417"/>
                  </a:cubicBezTo>
                  <a:lnTo>
                    <a:pt x="2393" y="417"/>
                  </a:lnTo>
                  <a:cubicBezTo>
                    <a:pt x="2512" y="417"/>
                    <a:pt x="2607" y="322"/>
                    <a:pt x="2607" y="202"/>
                  </a:cubicBezTo>
                  <a:cubicBezTo>
                    <a:pt x="2607" y="83"/>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77250" y="30671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804625" y="3114500"/>
              <a:ext cx="46750" cy="33375"/>
            </a:xfrm>
            <a:custGeom>
              <a:avLst/>
              <a:gdLst/>
              <a:ahLst/>
              <a:cxnLst/>
              <a:rect l="l" t="t" r="r" b="b"/>
              <a:pathLst>
                <a:path w="1870" h="1335" extrusionOk="0">
                  <a:moveTo>
                    <a:pt x="1" y="1"/>
                  </a:moveTo>
                  <a:lnTo>
                    <a:pt x="1" y="1334"/>
                  </a:lnTo>
                  <a:lnTo>
                    <a:pt x="1870" y="1334"/>
                  </a:lnTo>
                  <a:lnTo>
                    <a:pt x="1870"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219275" y="326392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218675" y="3076100"/>
              <a:ext cx="46450" cy="33675"/>
            </a:xfrm>
            <a:custGeom>
              <a:avLst/>
              <a:gdLst/>
              <a:ahLst/>
              <a:cxnLst/>
              <a:rect l="l" t="t" r="r" b="b"/>
              <a:pathLst>
                <a:path w="1858" h="1347" extrusionOk="0">
                  <a:moveTo>
                    <a:pt x="0" y="1"/>
                  </a:moveTo>
                  <a:lnTo>
                    <a:pt x="0" y="1346"/>
                  </a:lnTo>
                  <a:lnTo>
                    <a:pt x="1858" y="1346"/>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87725" y="3123425"/>
              <a:ext cx="46450" cy="33375"/>
            </a:xfrm>
            <a:custGeom>
              <a:avLst/>
              <a:gdLst/>
              <a:ahLst/>
              <a:cxnLst/>
              <a:rect l="l" t="t" r="r" b="b"/>
              <a:pathLst>
                <a:path w="1858" h="1335" extrusionOk="0">
                  <a:moveTo>
                    <a:pt x="0" y="1"/>
                  </a:moveTo>
                  <a:lnTo>
                    <a:pt x="0" y="1334"/>
                  </a:lnTo>
                  <a:lnTo>
                    <a:pt x="1857" y="1334"/>
                  </a:lnTo>
                  <a:lnTo>
                    <a:pt x="1857"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74550" y="2856725"/>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421675" y="28644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90050" y="2821300"/>
              <a:ext cx="46475" cy="33375"/>
            </a:xfrm>
            <a:custGeom>
              <a:avLst/>
              <a:gdLst/>
              <a:ahLst/>
              <a:cxnLst/>
              <a:rect l="l" t="t" r="r" b="b"/>
              <a:pathLst>
                <a:path w="1859" h="1335" extrusionOk="0">
                  <a:moveTo>
                    <a:pt x="1" y="1"/>
                  </a:moveTo>
                  <a:lnTo>
                    <a:pt x="1"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119250" y="2771900"/>
              <a:ext cx="46450" cy="33350"/>
            </a:xfrm>
            <a:custGeom>
              <a:avLst/>
              <a:gdLst/>
              <a:ahLst/>
              <a:cxnLst/>
              <a:rect l="l" t="t" r="r" b="b"/>
              <a:pathLst>
                <a:path w="1858"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890050" y="2617425"/>
              <a:ext cx="46475" cy="33350"/>
            </a:xfrm>
            <a:custGeom>
              <a:avLst/>
              <a:gdLst/>
              <a:ahLst/>
              <a:cxnLst/>
              <a:rect l="l" t="t" r="r" b="b"/>
              <a:pathLst>
                <a:path w="1859"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917450" y="2664150"/>
              <a:ext cx="42575" cy="30675"/>
            </a:xfrm>
            <a:custGeom>
              <a:avLst/>
              <a:gdLst/>
              <a:ahLst/>
              <a:cxnLst/>
              <a:rect l="l" t="t" r="r" b="b"/>
              <a:pathLst>
                <a:path w="1703" h="1227" extrusionOk="0">
                  <a:moveTo>
                    <a:pt x="0" y="0"/>
                  </a:moveTo>
                  <a:lnTo>
                    <a:pt x="0" y="1227"/>
                  </a:lnTo>
                  <a:lnTo>
                    <a:pt x="1703" y="1227"/>
                  </a:lnTo>
                  <a:lnTo>
                    <a:pt x="1703"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904775" y="2467400"/>
              <a:ext cx="326250" cy="134850"/>
            </a:xfrm>
            <a:custGeom>
              <a:avLst/>
              <a:gdLst/>
              <a:ahLst/>
              <a:cxnLst/>
              <a:rect l="l" t="t" r="r" b="b"/>
              <a:pathLst>
                <a:path w="13050" h="5394" extrusionOk="0">
                  <a:moveTo>
                    <a:pt x="7227" y="0"/>
                  </a:moveTo>
                  <a:cubicBezTo>
                    <a:pt x="6561" y="0"/>
                    <a:pt x="5977" y="465"/>
                    <a:pt x="5834" y="1084"/>
                  </a:cubicBezTo>
                  <a:cubicBezTo>
                    <a:pt x="5513" y="608"/>
                    <a:pt x="4977" y="298"/>
                    <a:pt x="4370" y="298"/>
                  </a:cubicBezTo>
                  <a:cubicBezTo>
                    <a:pt x="3417" y="298"/>
                    <a:pt x="2643" y="1072"/>
                    <a:pt x="2643" y="2036"/>
                  </a:cubicBezTo>
                  <a:cubicBezTo>
                    <a:pt x="2643" y="2096"/>
                    <a:pt x="2643" y="2144"/>
                    <a:pt x="2655" y="2203"/>
                  </a:cubicBezTo>
                  <a:cubicBezTo>
                    <a:pt x="2393" y="2024"/>
                    <a:pt x="2060" y="1917"/>
                    <a:pt x="1727" y="1917"/>
                  </a:cubicBezTo>
                  <a:cubicBezTo>
                    <a:pt x="774" y="1917"/>
                    <a:pt x="0" y="2691"/>
                    <a:pt x="0" y="3668"/>
                  </a:cubicBezTo>
                  <a:cubicBezTo>
                    <a:pt x="0" y="4584"/>
                    <a:pt x="715" y="5334"/>
                    <a:pt x="1619" y="5394"/>
                  </a:cubicBezTo>
                  <a:lnTo>
                    <a:pt x="11442" y="5394"/>
                  </a:lnTo>
                  <a:cubicBezTo>
                    <a:pt x="12299" y="5346"/>
                    <a:pt x="13049" y="4584"/>
                    <a:pt x="13049" y="3644"/>
                  </a:cubicBezTo>
                  <a:cubicBezTo>
                    <a:pt x="13049" y="2691"/>
                    <a:pt x="12276" y="1905"/>
                    <a:pt x="11323" y="1905"/>
                  </a:cubicBezTo>
                  <a:cubicBezTo>
                    <a:pt x="10978" y="1905"/>
                    <a:pt x="10668" y="2013"/>
                    <a:pt x="10394" y="2179"/>
                  </a:cubicBezTo>
                  <a:cubicBezTo>
                    <a:pt x="10323" y="1667"/>
                    <a:pt x="9894" y="1298"/>
                    <a:pt x="9370" y="1298"/>
                  </a:cubicBezTo>
                  <a:cubicBezTo>
                    <a:pt x="9108" y="1298"/>
                    <a:pt x="8870" y="1405"/>
                    <a:pt x="8692" y="1548"/>
                  </a:cubicBezTo>
                  <a:lnTo>
                    <a:pt x="8692" y="1465"/>
                  </a:lnTo>
                  <a:cubicBezTo>
                    <a:pt x="8692" y="655"/>
                    <a:pt x="8037" y="0"/>
                    <a:pt x="7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580925" y="2909725"/>
              <a:ext cx="184575" cy="16375"/>
            </a:xfrm>
            <a:custGeom>
              <a:avLst/>
              <a:gdLst/>
              <a:ahLst/>
              <a:cxnLst/>
              <a:rect l="l" t="t" r="r" b="b"/>
              <a:pathLst>
                <a:path w="7383" h="655" extrusionOk="0">
                  <a:moveTo>
                    <a:pt x="0" y="0"/>
                  </a:moveTo>
                  <a:lnTo>
                    <a:pt x="0" y="655"/>
                  </a:lnTo>
                  <a:lnTo>
                    <a:pt x="7382" y="655"/>
                  </a:lnTo>
                  <a:lnTo>
                    <a:pt x="7382"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580925" y="3124025"/>
              <a:ext cx="184575" cy="16400"/>
            </a:xfrm>
            <a:custGeom>
              <a:avLst/>
              <a:gdLst/>
              <a:ahLst/>
              <a:cxnLst/>
              <a:rect l="l" t="t" r="r" b="b"/>
              <a:pathLst>
                <a:path w="7383" h="656" extrusionOk="0">
                  <a:moveTo>
                    <a:pt x="0" y="1"/>
                  </a:moveTo>
                  <a:lnTo>
                    <a:pt x="0" y="655"/>
                  </a:lnTo>
                  <a:lnTo>
                    <a:pt x="7382" y="655"/>
                  </a:lnTo>
                  <a:lnTo>
                    <a:pt x="7382"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276300" y="2904950"/>
              <a:ext cx="182175" cy="17300"/>
            </a:xfrm>
            <a:custGeom>
              <a:avLst/>
              <a:gdLst/>
              <a:ahLst/>
              <a:cxnLst/>
              <a:rect l="l" t="t" r="r" b="b"/>
              <a:pathLst>
                <a:path w="7287" h="692" extrusionOk="0">
                  <a:moveTo>
                    <a:pt x="0" y="1"/>
                  </a:moveTo>
                  <a:lnTo>
                    <a:pt x="0" y="691"/>
                  </a:lnTo>
                  <a:lnTo>
                    <a:pt x="7287" y="691"/>
                  </a:lnTo>
                  <a:lnTo>
                    <a:pt x="7287"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276300" y="3127900"/>
              <a:ext cx="182175" cy="16975"/>
            </a:xfrm>
            <a:custGeom>
              <a:avLst/>
              <a:gdLst/>
              <a:ahLst/>
              <a:cxnLst/>
              <a:rect l="l" t="t" r="r" b="b"/>
              <a:pathLst>
                <a:path w="7287" h="679" extrusionOk="0">
                  <a:moveTo>
                    <a:pt x="0" y="0"/>
                  </a:moveTo>
                  <a:lnTo>
                    <a:pt x="0" y="679"/>
                  </a:lnTo>
                  <a:lnTo>
                    <a:pt x="7287" y="679"/>
                  </a:lnTo>
                  <a:lnTo>
                    <a:pt x="7287"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2">
  <p:cSld name="CUSTOM_6">
    <p:spTree>
      <p:nvGrpSpPr>
        <p:cNvPr id="1" name="Shape 253"/>
        <p:cNvGrpSpPr/>
        <p:nvPr/>
      </p:nvGrpSpPr>
      <p:grpSpPr>
        <a:xfrm>
          <a:off x="0" y="0"/>
          <a:ext cx="0" cy="0"/>
          <a:chOff x="0" y="0"/>
          <a:chExt cx="0" cy="0"/>
        </a:xfrm>
      </p:grpSpPr>
      <p:sp>
        <p:nvSpPr>
          <p:cNvPr id="254" name="Google Shape;254;p1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58" name="Google Shape;258;p19"/>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302"/>
        <p:cNvGrpSpPr/>
        <p:nvPr/>
      </p:nvGrpSpPr>
      <p:grpSpPr>
        <a:xfrm>
          <a:off x="0" y="0"/>
          <a:ext cx="0" cy="0"/>
          <a:chOff x="0" y="0"/>
          <a:chExt cx="0" cy="0"/>
        </a:xfrm>
      </p:grpSpPr>
      <p:sp>
        <p:nvSpPr>
          <p:cNvPr id="303" name="Google Shape;303;p2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50669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031780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60326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217782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460578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90388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342184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57962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3"/>
          <p:cNvSpPr txBox="1">
            <a:spLocks noGrp="1"/>
          </p:cNvSpPr>
          <p:nvPr>
            <p:ph type="title" idx="2" hasCustomPrompt="1"/>
          </p:nvPr>
        </p:nvSpPr>
        <p:spPr>
          <a:xfrm>
            <a:off x="685800" y="1335000"/>
            <a:ext cx="4323900" cy="11682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09" name="Google Shape;109;p3"/>
          <p:cNvSpPr txBox="1">
            <a:spLocks noGrp="1"/>
          </p:cNvSpPr>
          <p:nvPr>
            <p:ph type="subTitle" idx="1"/>
          </p:nvPr>
        </p:nvSpPr>
        <p:spPr>
          <a:xfrm>
            <a:off x="685800" y="3345000"/>
            <a:ext cx="4323900" cy="46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603127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595509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412524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0"/>
        <p:cNvGrpSpPr/>
        <p:nvPr/>
      </p:nvGrpSpPr>
      <p:grpSpPr>
        <a:xfrm>
          <a:off x="0" y="0"/>
          <a:ext cx="0" cy="0"/>
          <a:chOff x="0" y="0"/>
          <a:chExt cx="0" cy="0"/>
        </a:xfrm>
      </p:grpSpPr>
      <p:sp>
        <p:nvSpPr>
          <p:cNvPr id="111" name="Google Shape;111;p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6"/>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9"/>
          <p:cNvGrpSpPr/>
          <p:nvPr/>
        </p:nvGrpSpPr>
        <p:grpSpPr>
          <a:xfrm>
            <a:off x="664005" y="536350"/>
            <a:ext cx="7453562" cy="4147729"/>
            <a:chOff x="677150" y="1466675"/>
            <a:chExt cx="4997025" cy="2780725"/>
          </a:xfrm>
        </p:grpSpPr>
        <p:sp>
          <p:nvSpPr>
            <p:cNvPr id="152" name="Google Shape;152;p9"/>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9"/>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7" name="Google Shape;167;p9"/>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8" name="Google Shape;16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2"/>
        <p:cNvGrpSpPr/>
        <p:nvPr/>
      </p:nvGrpSpPr>
      <p:grpSpPr>
        <a:xfrm>
          <a:off x="0" y="0"/>
          <a:ext cx="0" cy="0"/>
          <a:chOff x="0" y="0"/>
          <a:chExt cx="0" cy="0"/>
        </a:xfrm>
      </p:grpSpPr>
      <p:sp>
        <p:nvSpPr>
          <p:cNvPr id="173" name="Google Shape;173;p11"/>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11"/>
          <p:cNvGrpSpPr/>
          <p:nvPr/>
        </p:nvGrpSpPr>
        <p:grpSpPr>
          <a:xfrm>
            <a:off x="664005" y="536350"/>
            <a:ext cx="7453562" cy="4147729"/>
            <a:chOff x="677150" y="1466675"/>
            <a:chExt cx="4997025" cy="2780725"/>
          </a:xfrm>
        </p:grpSpPr>
        <p:sp>
          <p:nvSpPr>
            <p:cNvPr id="177" name="Google Shape;177;p11"/>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1"/>
          <p:cNvSpPr txBox="1">
            <a:spLocks noGrp="1"/>
          </p:cNvSpPr>
          <p:nvPr>
            <p:ph type="title" hasCustomPrompt="1"/>
          </p:nvPr>
        </p:nvSpPr>
        <p:spPr>
          <a:xfrm>
            <a:off x="1430300" y="1822650"/>
            <a:ext cx="6283500" cy="1168200"/>
          </a:xfrm>
          <a:prstGeom prst="rect">
            <a:avLst/>
          </a:prstGeom>
        </p:spPr>
        <p:txBody>
          <a:bodyPr spcFirstLastPara="1" wrap="square" lIns="91425" tIns="91425" rIns="91425" bIns="91425" anchor="b" anchorCtr="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r>
              <a:t>xx%</a:t>
            </a:r>
          </a:p>
        </p:txBody>
      </p:sp>
      <p:sp>
        <p:nvSpPr>
          <p:cNvPr id="192" name="Google Shape;192;p11"/>
          <p:cNvSpPr txBox="1">
            <a:spLocks noGrp="1"/>
          </p:cNvSpPr>
          <p:nvPr>
            <p:ph type="subTitle" idx="1"/>
          </p:nvPr>
        </p:nvSpPr>
        <p:spPr>
          <a:xfrm>
            <a:off x="2438888" y="2990850"/>
            <a:ext cx="4266000" cy="44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08"/>
        <p:cNvGrpSpPr/>
        <p:nvPr/>
      </p:nvGrpSpPr>
      <p:grpSpPr>
        <a:xfrm>
          <a:off x="0" y="0"/>
          <a:ext cx="0" cy="0"/>
          <a:chOff x="0" y="0"/>
          <a:chExt cx="0" cy="0"/>
        </a:xfrm>
      </p:grpSpPr>
      <p:sp>
        <p:nvSpPr>
          <p:cNvPr id="209" name="Google Shape;209;p1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txBox="1">
            <a:spLocks noGrp="1"/>
          </p:cNvSpPr>
          <p:nvPr>
            <p:ph type="title"/>
          </p:nvPr>
        </p:nvSpPr>
        <p:spPr>
          <a:xfrm>
            <a:off x="3519600" y="3017513"/>
            <a:ext cx="2104800" cy="4095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1600">
                <a:latin typeface="Open Sans"/>
                <a:ea typeface="Open Sans"/>
                <a:cs typeface="Open Sans"/>
                <a:sym typeface="Open Sans"/>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213" name="Google Shape;213;p14"/>
          <p:cNvSpPr txBox="1">
            <a:spLocks noGrp="1"/>
          </p:cNvSpPr>
          <p:nvPr>
            <p:ph type="subTitle" idx="1"/>
          </p:nvPr>
        </p:nvSpPr>
        <p:spPr>
          <a:xfrm>
            <a:off x="1398900" y="1716488"/>
            <a:ext cx="6346200" cy="11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000"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214"/>
        <p:cNvGrpSpPr/>
        <p:nvPr/>
      </p:nvGrpSpPr>
      <p:grpSpPr>
        <a:xfrm>
          <a:off x="0" y="0"/>
          <a:ext cx="0" cy="0"/>
          <a:chOff x="0" y="0"/>
          <a:chExt cx="0" cy="0"/>
        </a:xfrm>
      </p:grpSpPr>
      <p:sp>
        <p:nvSpPr>
          <p:cNvPr id="215" name="Google Shape;215;p1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7" r:id="rId6"/>
    <p:sldLayoutId id="2147483658" r:id="rId7"/>
    <p:sldLayoutId id="2147483660" r:id="rId8"/>
    <p:sldLayoutId id="2147483661" r:id="rId9"/>
    <p:sldLayoutId id="2147483665"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598912864"/>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0.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txBox="1">
            <a:spLocks noGrp="1"/>
          </p:cNvSpPr>
          <p:nvPr>
            <p:ph type="ctrTitle"/>
          </p:nvPr>
        </p:nvSpPr>
        <p:spPr>
          <a:prstGeom prst="rect">
            <a:avLst/>
          </a:prstGeom>
        </p:spPr>
        <p:txBody>
          <a:bodyPr spcFirstLastPara="1" wrap="square" lIns="91425" tIns="91425" rIns="91425" bIns="91425" anchor="b" anchorCtr="0">
            <a:noAutofit/>
          </a:bodyPr>
          <a:lstStyle/>
          <a:p>
            <a:pPr lvl="0"/>
            <a:r>
              <a:rPr lang="en-US" dirty="0"/>
              <a:t>ẤN ĐỘ CỔ ĐẠI</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vi-VN" dirty="0"/>
              <a:t>-Sông ngòi: </a:t>
            </a:r>
            <a:endParaRPr dirty="0"/>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400" dirty="0" smtClean="0"/>
              <a:t>Có </a:t>
            </a:r>
            <a:r>
              <a:rPr lang="vi-VN" sz="2400" dirty="0"/>
              <a:t>nhiều sông lớn như sông Ấn, sông Hằng,…bồi đắp phù sa màu mỡ.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3642229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39"/>
          <p:cNvSpPr txBox="1">
            <a:spLocks noGrp="1"/>
          </p:cNvSpPr>
          <p:nvPr>
            <p:ph type="title"/>
          </p:nvPr>
        </p:nvSpPr>
        <p:spPr>
          <a:xfrm>
            <a:off x="732872" y="2760617"/>
            <a:ext cx="4323900" cy="1078050"/>
          </a:xfrm>
          <a:prstGeom prst="rect">
            <a:avLst/>
          </a:prstGeom>
        </p:spPr>
        <p:txBody>
          <a:bodyPr spcFirstLastPara="1" wrap="square" lIns="91425" tIns="91425" rIns="91425" bIns="91425" anchor="ctr" anchorCtr="0">
            <a:noAutofit/>
          </a:bodyPr>
          <a:lstStyle/>
          <a:p>
            <a:pPr lvl="0"/>
            <a:r>
              <a:rPr lang="vi-VN" dirty="0" smtClean="0"/>
              <a:t>Chế </a:t>
            </a:r>
            <a:r>
              <a:rPr lang="vi-VN" dirty="0"/>
              <a:t>độ xã hội ở Ấn </a:t>
            </a:r>
            <a:r>
              <a:rPr lang="vi-VN" dirty="0" smtClean="0"/>
              <a:t>Độ</a:t>
            </a:r>
            <a:endParaRPr dirty="0"/>
          </a:p>
        </p:txBody>
      </p:sp>
      <p:sp>
        <p:nvSpPr>
          <p:cNvPr id="1068" name="Google Shape;1068;p39"/>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cxnSp>
        <p:nvCxnSpPr>
          <p:cNvPr id="1070" name="Google Shape;1070;p39"/>
          <p:cNvCxnSpPr/>
          <p:nvPr/>
        </p:nvCxnSpPr>
        <p:spPr>
          <a:xfrm>
            <a:off x="764086" y="2554050"/>
            <a:ext cx="2149200" cy="17700"/>
          </a:xfrm>
          <a:prstGeom prst="straightConnector1">
            <a:avLst/>
          </a:prstGeom>
          <a:noFill/>
          <a:ln w="19050" cap="flat" cmpd="sng">
            <a:solidFill>
              <a:schemeClr val="dk2"/>
            </a:solidFill>
            <a:prstDash val="dash"/>
            <a:round/>
            <a:headEnd type="none" w="med" len="med"/>
            <a:tailEnd type="stealth" w="med" len="med"/>
          </a:ln>
        </p:spPr>
      </p:cxnSp>
      <p:sp>
        <p:nvSpPr>
          <p:cNvPr id="1071" name="Google Shape;1071;p39"/>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39"/>
          <p:cNvGrpSpPr/>
          <p:nvPr/>
        </p:nvGrpSpPr>
        <p:grpSpPr>
          <a:xfrm rot="-1799971">
            <a:off x="6101761" y="448531"/>
            <a:ext cx="1152213" cy="4246797"/>
            <a:chOff x="2803325" y="1498525"/>
            <a:chExt cx="256900" cy="946875"/>
          </a:xfrm>
        </p:grpSpPr>
        <p:sp>
          <p:nvSpPr>
            <p:cNvPr id="1073" name="Google Shape;1073;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39"/>
          <p:cNvGrpSpPr/>
          <p:nvPr/>
        </p:nvGrpSpPr>
        <p:grpSpPr>
          <a:xfrm rot="1799971" flipH="1">
            <a:off x="5955326" y="448531"/>
            <a:ext cx="1152213" cy="4246797"/>
            <a:chOff x="2803325" y="1498525"/>
            <a:chExt cx="256900" cy="946875"/>
          </a:xfrm>
        </p:grpSpPr>
        <p:sp>
          <p:nvSpPr>
            <p:cNvPr id="1098" name="Google Shape;1098;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706134" y="2857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Sơ đồ các đẳng cấp trong xã hội Ấn Độ cổ đại</a:t>
            </a:r>
            <a:endParaRPr dirty="0"/>
          </a:p>
        </p:txBody>
      </p:sp>
      <p:grpSp>
        <p:nvGrpSpPr>
          <p:cNvPr id="200" name="Google Shape;200;p18"/>
          <p:cNvGrpSpPr/>
          <p:nvPr/>
        </p:nvGrpSpPr>
        <p:grpSpPr>
          <a:xfrm>
            <a:off x="3886629" y="972930"/>
            <a:ext cx="3243497" cy="1175038"/>
            <a:chOff x="4089338" y="859550"/>
            <a:chExt cx="3077363" cy="1175038"/>
          </a:xfrm>
        </p:grpSpPr>
        <p:grpSp>
          <p:nvGrpSpPr>
            <p:cNvPr id="201" name="Google Shape;201;p18"/>
            <p:cNvGrpSpPr/>
            <p:nvPr/>
          </p:nvGrpSpPr>
          <p:grpSpPr>
            <a:xfrm>
              <a:off x="4703688" y="895738"/>
              <a:ext cx="905200" cy="357200"/>
              <a:chOff x="4703688" y="895738"/>
              <a:chExt cx="905200" cy="357200"/>
            </a:xfrm>
          </p:grpSpPr>
          <p:sp>
            <p:nvSpPr>
              <p:cNvPr id="202" name="Google Shape;202;p18"/>
              <p:cNvSpPr/>
              <p:nvPr/>
            </p:nvSpPr>
            <p:spPr>
              <a:xfrm>
                <a:off x="4703688" y="1062113"/>
                <a:ext cx="548325" cy="184275"/>
              </a:xfrm>
              <a:custGeom>
                <a:avLst/>
                <a:gdLst/>
                <a:ahLst/>
                <a:cxnLst/>
                <a:rect l="l" t="t" r="r" b="b"/>
                <a:pathLst>
                  <a:path w="21933" h="7371" extrusionOk="0">
                    <a:moveTo>
                      <a:pt x="7883" y="1"/>
                    </a:moveTo>
                    <a:lnTo>
                      <a:pt x="1" y="6692"/>
                    </a:lnTo>
                    <a:lnTo>
                      <a:pt x="584" y="7371"/>
                    </a:lnTo>
                    <a:lnTo>
                      <a:pt x="8216" y="894"/>
                    </a:lnTo>
                    <a:lnTo>
                      <a:pt x="21932" y="894"/>
                    </a:lnTo>
                    <a:lnTo>
                      <a:pt x="21932" y="1"/>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3" name="Google Shape;203;p18"/>
              <p:cNvSpPr/>
              <p:nvPr/>
            </p:nvSpPr>
            <p:spPr>
              <a:xfrm>
                <a:off x="5251688" y="895738"/>
                <a:ext cx="357200" cy="357200"/>
              </a:xfrm>
              <a:custGeom>
                <a:avLst/>
                <a:gdLst/>
                <a:ahLst/>
                <a:cxnLst/>
                <a:rect l="l" t="t" r="r" b="b"/>
                <a:pathLst>
                  <a:path w="14288" h="14288" extrusionOk="0">
                    <a:moveTo>
                      <a:pt x="7144" y="0"/>
                    </a:moveTo>
                    <a:cubicBezTo>
                      <a:pt x="3191" y="0"/>
                      <a:pt x="0" y="3203"/>
                      <a:pt x="0" y="7144"/>
                    </a:cubicBezTo>
                    <a:cubicBezTo>
                      <a:pt x="0" y="11085"/>
                      <a:pt x="3191" y="14288"/>
                      <a:pt x="7144" y="14288"/>
                    </a:cubicBezTo>
                    <a:cubicBezTo>
                      <a:pt x="11085" y="14288"/>
                      <a:pt x="14288" y="11085"/>
                      <a:pt x="14288" y="7144"/>
                    </a:cubicBezTo>
                    <a:cubicBezTo>
                      <a:pt x="14288" y="3203"/>
                      <a:pt x="11085" y="0"/>
                      <a:pt x="7144" y="0"/>
                    </a:cubicBezTo>
                    <a:close/>
                  </a:path>
                </a:pathLst>
              </a:custGeom>
              <a:solidFill>
                <a:srgbClr val="2FC948"/>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01</a:t>
                </a:r>
                <a:endParaRPr sz="1700">
                  <a:solidFill>
                    <a:srgbClr val="FFFFFF"/>
                  </a:solidFill>
                  <a:latin typeface="Fira Sans Extra Condensed"/>
                  <a:ea typeface="Fira Sans Extra Condensed"/>
                  <a:cs typeface="Fira Sans Extra Condensed"/>
                  <a:sym typeface="Fira Sans Extra Condensed"/>
                </a:endParaRPr>
              </a:p>
            </p:txBody>
          </p:sp>
        </p:grpSp>
        <p:sp>
          <p:nvSpPr>
            <p:cNvPr id="204" name="Google Shape;204;p18"/>
            <p:cNvSpPr/>
            <p:nvPr/>
          </p:nvSpPr>
          <p:spPr>
            <a:xfrm>
              <a:off x="4089338" y="1040688"/>
              <a:ext cx="1030800" cy="892700"/>
            </a:xfrm>
            <a:custGeom>
              <a:avLst/>
              <a:gdLst/>
              <a:ahLst/>
              <a:cxnLst/>
              <a:rect l="l" t="t" r="r" b="b"/>
              <a:pathLst>
                <a:path w="41232" h="35708" extrusionOk="0">
                  <a:moveTo>
                    <a:pt x="20622" y="0"/>
                  </a:moveTo>
                  <a:lnTo>
                    <a:pt x="0" y="35707"/>
                  </a:lnTo>
                  <a:lnTo>
                    <a:pt x="41232" y="35707"/>
                  </a:lnTo>
                  <a:lnTo>
                    <a:pt x="20622" y="0"/>
                  </a:lnTo>
                  <a:close/>
                </a:path>
              </a:pathLst>
            </a:custGeom>
            <a:solidFill>
              <a:srgbClr val="69E781"/>
            </a:solidFill>
            <a:ln>
              <a:noFill/>
            </a:ln>
          </p:spPr>
          <p:txBody>
            <a:bodyPr spcFirstLastPara="1" wrap="square" lIns="91425" tIns="365750" rIns="91425" bIns="91425" anchor="ctr" anchorCtr="0">
              <a:noAutofit/>
            </a:bodyPr>
            <a:lstStyle/>
            <a:p>
              <a:pPr algn="ctr">
                <a:buSzPts val="1100"/>
              </a:pPr>
              <a:r>
                <a:rPr lang="en" sz="1300" b="1" dirty="0" smtClean="0">
                  <a:solidFill>
                    <a:srgbClr val="FFFFFF"/>
                  </a:solidFill>
                  <a:latin typeface="Roboto"/>
                  <a:ea typeface="Roboto"/>
                  <a:cs typeface="Roboto"/>
                  <a:sym typeface="Roboto"/>
                </a:rPr>
                <a:t>Bra-man</a:t>
              </a:r>
            </a:p>
            <a:p>
              <a:pPr algn="ctr">
                <a:buSzPts val="1100"/>
              </a:pPr>
              <a:r>
                <a:rPr lang="en" sz="1300" dirty="0" smtClean="0">
                  <a:solidFill>
                    <a:srgbClr val="FFFFFF"/>
                  </a:solidFill>
                  <a:latin typeface="Roboto"/>
                  <a:ea typeface="Roboto"/>
                  <a:cs typeface="Roboto"/>
                  <a:sym typeface="Roboto"/>
                </a:rPr>
                <a:t>(Tăng lữ)</a:t>
              </a:r>
              <a:endParaRPr sz="1300" dirty="0">
                <a:solidFill>
                  <a:srgbClr val="FFFFFF"/>
                </a:solidFill>
                <a:latin typeface="Roboto"/>
                <a:ea typeface="Roboto"/>
                <a:cs typeface="Roboto"/>
                <a:sym typeface="Roboto"/>
              </a:endParaRPr>
            </a:p>
          </p:txBody>
        </p:sp>
        <p:sp>
          <p:nvSpPr>
            <p:cNvPr id="205" name="Google Shape;205;p18"/>
            <p:cNvSpPr/>
            <p:nvPr/>
          </p:nvSpPr>
          <p:spPr>
            <a:xfrm>
              <a:off x="4089338" y="1933363"/>
              <a:ext cx="1028125" cy="101225"/>
            </a:xfrm>
            <a:custGeom>
              <a:avLst/>
              <a:gdLst/>
              <a:ahLst/>
              <a:cxnLst/>
              <a:rect l="l" t="t" r="r" b="b"/>
              <a:pathLst>
                <a:path w="41125" h="4049" extrusionOk="0">
                  <a:moveTo>
                    <a:pt x="0" y="0"/>
                  </a:moveTo>
                  <a:lnTo>
                    <a:pt x="3870" y="4048"/>
                  </a:lnTo>
                  <a:lnTo>
                    <a:pt x="41124" y="4048"/>
                  </a:lnTo>
                  <a:lnTo>
                    <a:pt x="37255" y="0"/>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6" name="Google Shape;206;p18"/>
            <p:cNvSpPr txBox="1"/>
            <p:nvPr/>
          </p:nvSpPr>
          <p:spPr>
            <a:xfrm>
              <a:off x="5772900" y="859550"/>
              <a:ext cx="1393800" cy="429600"/>
            </a:xfrm>
            <a:prstGeom prst="rect">
              <a:avLst/>
            </a:prstGeom>
            <a:noFill/>
            <a:ln>
              <a:noFill/>
            </a:ln>
          </p:spPr>
          <p:txBody>
            <a:bodyPr spcFirstLastPara="1" wrap="square" lIns="91425" tIns="91425" rIns="91425" bIns="91425" anchor="ctr" anchorCtr="0">
              <a:noAutofit/>
            </a:bodyPr>
            <a:lstStyle/>
            <a:p>
              <a:r>
                <a:rPr lang="en" sz="2000" dirty="0" smtClean="0">
                  <a:solidFill>
                    <a:srgbClr val="434343"/>
                  </a:solidFill>
                  <a:latin typeface="Fira Sans Extra Condensed Medium"/>
                  <a:ea typeface="Fira Sans Extra Condensed Medium"/>
                  <a:cs typeface="Fira Sans Extra Condensed Medium"/>
                  <a:sym typeface="Fira Sans Extra Condensed Medium"/>
                </a:rPr>
                <a:t>Bra-man</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07" name="Google Shape;207;p18"/>
          <p:cNvGrpSpPr/>
          <p:nvPr/>
        </p:nvGrpSpPr>
        <p:grpSpPr>
          <a:xfrm>
            <a:off x="1101391" y="2010688"/>
            <a:ext cx="4428884" cy="1044979"/>
            <a:chOff x="1554925" y="1871575"/>
            <a:chExt cx="4053963" cy="1044979"/>
          </a:xfrm>
        </p:grpSpPr>
        <p:grpSp>
          <p:nvGrpSpPr>
            <p:cNvPr id="208" name="Google Shape;208;p18"/>
            <p:cNvGrpSpPr/>
            <p:nvPr/>
          </p:nvGrpSpPr>
          <p:grpSpPr>
            <a:xfrm>
              <a:off x="3101113" y="1907763"/>
              <a:ext cx="904900" cy="357200"/>
              <a:chOff x="3101113" y="1907763"/>
              <a:chExt cx="904900" cy="357200"/>
            </a:xfrm>
          </p:grpSpPr>
          <p:sp>
            <p:nvSpPr>
              <p:cNvPr id="209" name="Google Shape;209;p18"/>
              <p:cNvSpPr/>
              <p:nvPr/>
            </p:nvSpPr>
            <p:spPr>
              <a:xfrm>
                <a:off x="3457713" y="2076813"/>
                <a:ext cx="548300" cy="184575"/>
              </a:xfrm>
              <a:custGeom>
                <a:avLst/>
                <a:gdLst/>
                <a:ahLst/>
                <a:cxnLst/>
                <a:rect l="l" t="t" r="r" b="b"/>
                <a:pathLst>
                  <a:path w="21932" h="7383" extrusionOk="0">
                    <a:moveTo>
                      <a:pt x="0" y="1"/>
                    </a:moveTo>
                    <a:lnTo>
                      <a:pt x="0" y="894"/>
                    </a:lnTo>
                    <a:lnTo>
                      <a:pt x="13716" y="894"/>
                    </a:lnTo>
                    <a:lnTo>
                      <a:pt x="21348" y="7383"/>
                    </a:lnTo>
                    <a:lnTo>
                      <a:pt x="21932" y="6704"/>
                    </a:lnTo>
                    <a:lnTo>
                      <a:pt x="14050" y="1"/>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0" name="Google Shape;210;p18"/>
              <p:cNvSpPr/>
              <p:nvPr/>
            </p:nvSpPr>
            <p:spPr>
              <a:xfrm>
                <a:off x="3101113" y="1907763"/>
                <a:ext cx="357200" cy="357200"/>
              </a:xfrm>
              <a:custGeom>
                <a:avLst/>
                <a:gdLst/>
                <a:ahLst/>
                <a:cxnLst/>
                <a:rect l="l" t="t" r="r" b="b"/>
                <a:pathLst>
                  <a:path w="14288" h="14288" extrusionOk="0">
                    <a:moveTo>
                      <a:pt x="7144" y="0"/>
                    </a:moveTo>
                    <a:cubicBezTo>
                      <a:pt x="3191" y="0"/>
                      <a:pt x="1" y="3203"/>
                      <a:pt x="1" y="7144"/>
                    </a:cubicBezTo>
                    <a:cubicBezTo>
                      <a:pt x="1" y="11085"/>
                      <a:pt x="3191" y="14288"/>
                      <a:pt x="7144" y="14288"/>
                    </a:cubicBezTo>
                    <a:cubicBezTo>
                      <a:pt x="11085" y="14288"/>
                      <a:pt x="14288" y="11085"/>
                      <a:pt x="14288" y="7144"/>
                    </a:cubicBezTo>
                    <a:cubicBezTo>
                      <a:pt x="14288" y="3203"/>
                      <a:pt x="11085" y="0"/>
                      <a:pt x="7144" y="0"/>
                    </a:cubicBezTo>
                    <a:close/>
                  </a:path>
                </a:pathLst>
              </a:custGeom>
              <a:solidFill>
                <a:srgbClr val="E09214"/>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02</a:t>
                </a:r>
                <a:endParaRPr sz="1700">
                  <a:solidFill>
                    <a:srgbClr val="FFFFFF"/>
                  </a:solidFill>
                  <a:latin typeface="Fira Sans Extra Condensed"/>
                  <a:ea typeface="Fira Sans Extra Condensed"/>
                  <a:cs typeface="Fira Sans Extra Condensed"/>
                  <a:sym typeface="Fira Sans Extra Condensed"/>
                </a:endParaRPr>
              </a:p>
            </p:txBody>
          </p:sp>
        </p:grpSp>
        <p:sp>
          <p:nvSpPr>
            <p:cNvPr id="211" name="Google Shape;211;p18"/>
            <p:cNvSpPr/>
            <p:nvPr/>
          </p:nvSpPr>
          <p:spPr>
            <a:xfrm>
              <a:off x="3638700" y="2815025"/>
              <a:ext cx="1932100" cy="101529"/>
            </a:xfrm>
            <a:custGeom>
              <a:avLst/>
              <a:gdLst/>
              <a:ahLst/>
              <a:cxnLst/>
              <a:rect l="l" t="t" r="r" b="b"/>
              <a:pathLst>
                <a:path w="77284" h="4049" extrusionOk="0">
                  <a:moveTo>
                    <a:pt x="0" y="0"/>
                  </a:moveTo>
                  <a:lnTo>
                    <a:pt x="7275" y="4049"/>
                  </a:lnTo>
                  <a:lnTo>
                    <a:pt x="77284" y="4049"/>
                  </a:lnTo>
                  <a:lnTo>
                    <a:pt x="70021" y="0"/>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2" name="Google Shape;212;p18"/>
            <p:cNvSpPr/>
            <p:nvPr/>
          </p:nvSpPr>
          <p:spPr>
            <a:xfrm>
              <a:off x="3638688" y="2034563"/>
              <a:ext cx="1970200" cy="780475"/>
            </a:xfrm>
            <a:custGeom>
              <a:avLst/>
              <a:gdLst/>
              <a:ahLst/>
              <a:cxnLst/>
              <a:rect l="l" t="t" r="r" b="b"/>
              <a:pathLst>
                <a:path w="77284" h="31219" extrusionOk="0">
                  <a:moveTo>
                    <a:pt x="18026" y="0"/>
                  </a:moveTo>
                  <a:lnTo>
                    <a:pt x="0" y="31218"/>
                  </a:lnTo>
                  <a:lnTo>
                    <a:pt x="77284" y="31218"/>
                  </a:lnTo>
                  <a:lnTo>
                    <a:pt x="59258" y="0"/>
                  </a:lnTo>
                  <a:close/>
                </a:path>
              </a:pathLst>
            </a:custGeom>
            <a:solidFill>
              <a:srgbClr val="FCBD24"/>
            </a:solidFill>
            <a:ln>
              <a:noFill/>
            </a:ln>
          </p:spPr>
          <p:txBody>
            <a:bodyPr spcFirstLastPara="1" wrap="square" lIns="365750" tIns="91425" rIns="365750" bIns="91425" anchor="ctr" anchorCtr="0">
              <a:noAutofit/>
            </a:bodyPr>
            <a:lstStyle/>
            <a:p>
              <a:pPr algn="ctr">
                <a:buSzPts val="1100"/>
              </a:pPr>
              <a:r>
                <a:rPr lang="en" sz="1300" b="1" dirty="0" smtClean="0">
                  <a:solidFill>
                    <a:srgbClr val="FFFFFF"/>
                  </a:solidFill>
                  <a:latin typeface="Roboto"/>
                  <a:ea typeface="Roboto"/>
                  <a:cs typeface="Roboto"/>
                  <a:sym typeface="Roboto"/>
                </a:rPr>
                <a:t>Ksa-tri-a</a:t>
              </a:r>
            </a:p>
            <a:p>
              <a:pPr algn="ctr">
                <a:buSzPts val="1100"/>
              </a:pPr>
              <a:r>
                <a:rPr lang="en" sz="1300" dirty="0" smtClean="0">
                  <a:solidFill>
                    <a:srgbClr val="FFFFFF"/>
                  </a:solidFill>
                  <a:latin typeface="Roboto"/>
                  <a:ea typeface="Roboto"/>
                  <a:cs typeface="Roboto"/>
                  <a:sym typeface="Roboto"/>
                </a:rPr>
                <a:t>(Quý tộc, chiến binh)</a:t>
              </a:r>
              <a:endParaRPr sz="1300" dirty="0">
                <a:solidFill>
                  <a:srgbClr val="FFFFFF"/>
                </a:solidFill>
                <a:latin typeface="Roboto"/>
                <a:ea typeface="Roboto"/>
                <a:cs typeface="Roboto"/>
                <a:sym typeface="Roboto"/>
              </a:endParaRPr>
            </a:p>
          </p:txBody>
        </p:sp>
        <p:sp>
          <p:nvSpPr>
            <p:cNvPr id="213" name="Google Shape;213;p18"/>
            <p:cNvSpPr txBox="1"/>
            <p:nvPr/>
          </p:nvSpPr>
          <p:spPr>
            <a:xfrm>
              <a:off x="1554925" y="1871575"/>
              <a:ext cx="1393800" cy="429600"/>
            </a:xfrm>
            <a:prstGeom prst="rect">
              <a:avLst/>
            </a:prstGeom>
            <a:noFill/>
            <a:ln>
              <a:noFill/>
            </a:ln>
          </p:spPr>
          <p:txBody>
            <a:bodyPr spcFirstLastPara="1" wrap="square" lIns="91425" tIns="91425" rIns="91425" bIns="91425" anchor="ctr" anchorCtr="0">
              <a:noAutofit/>
            </a:bodyPr>
            <a:lstStyle/>
            <a:p>
              <a:pPr algn="r"/>
              <a:r>
                <a:rPr lang="en" sz="2000" dirty="0" smtClean="0">
                  <a:solidFill>
                    <a:srgbClr val="434343"/>
                  </a:solidFill>
                  <a:latin typeface="Fira Sans Extra Condensed Medium"/>
                  <a:ea typeface="Fira Sans Extra Condensed Medium"/>
                  <a:cs typeface="Fira Sans Extra Condensed Medium"/>
                  <a:sym typeface="Fira Sans Extra Condensed Medium"/>
                </a:rPr>
                <a:t>Ksa-tri-a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14" name="Google Shape;214;p18"/>
          <p:cNvGrpSpPr/>
          <p:nvPr/>
        </p:nvGrpSpPr>
        <p:grpSpPr>
          <a:xfrm>
            <a:off x="2885513" y="2968359"/>
            <a:ext cx="5121675" cy="1000013"/>
            <a:chOff x="2948725" y="2798175"/>
            <a:chExt cx="5121675" cy="1000013"/>
          </a:xfrm>
        </p:grpSpPr>
        <p:grpSp>
          <p:nvGrpSpPr>
            <p:cNvPr id="215" name="Google Shape;215;p18"/>
            <p:cNvGrpSpPr/>
            <p:nvPr/>
          </p:nvGrpSpPr>
          <p:grpSpPr>
            <a:xfrm>
              <a:off x="5620488" y="2834363"/>
              <a:ext cx="903700" cy="357200"/>
              <a:chOff x="5620488" y="2834363"/>
              <a:chExt cx="903700" cy="357200"/>
            </a:xfrm>
          </p:grpSpPr>
          <p:sp>
            <p:nvSpPr>
              <p:cNvPr id="216" name="Google Shape;216;p18"/>
              <p:cNvSpPr/>
              <p:nvPr/>
            </p:nvSpPr>
            <p:spPr>
              <a:xfrm>
                <a:off x="5620488" y="3003138"/>
                <a:ext cx="548300" cy="184550"/>
              </a:xfrm>
              <a:custGeom>
                <a:avLst/>
                <a:gdLst/>
                <a:ahLst/>
                <a:cxnLst/>
                <a:rect l="l" t="t" r="r" b="b"/>
                <a:pathLst>
                  <a:path w="21932" h="7382" extrusionOk="0">
                    <a:moveTo>
                      <a:pt x="7882" y="0"/>
                    </a:moveTo>
                    <a:lnTo>
                      <a:pt x="0" y="6691"/>
                    </a:lnTo>
                    <a:lnTo>
                      <a:pt x="583" y="7382"/>
                    </a:lnTo>
                    <a:lnTo>
                      <a:pt x="8215" y="893"/>
                    </a:lnTo>
                    <a:lnTo>
                      <a:pt x="21931" y="893"/>
                    </a:lnTo>
                    <a:lnTo>
                      <a:pt x="21931" y="0"/>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7" name="Google Shape;217;p18"/>
              <p:cNvSpPr/>
              <p:nvPr/>
            </p:nvSpPr>
            <p:spPr>
              <a:xfrm>
                <a:off x="6166963" y="2834363"/>
                <a:ext cx="357225" cy="357200"/>
              </a:xfrm>
              <a:custGeom>
                <a:avLst/>
                <a:gdLst/>
                <a:ahLst/>
                <a:cxnLst/>
                <a:rect l="l" t="t" r="r" b="b"/>
                <a:pathLst>
                  <a:path w="14289" h="14288" extrusionOk="0">
                    <a:moveTo>
                      <a:pt x="7145" y="0"/>
                    </a:moveTo>
                    <a:cubicBezTo>
                      <a:pt x="3192" y="0"/>
                      <a:pt x="1" y="3191"/>
                      <a:pt x="1" y="7144"/>
                    </a:cubicBezTo>
                    <a:cubicBezTo>
                      <a:pt x="1" y="11085"/>
                      <a:pt x="3192" y="14288"/>
                      <a:pt x="7145" y="14288"/>
                    </a:cubicBezTo>
                    <a:cubicBezTo>
                      <a:pt x="11086" y="14288"/>
                      <a:pt x="14288" y="11085"/>
                      <a:pt x="14288" y="7144"/>
                    </a:cubicBezTo>
                    <a:cubicBezTo>
                      <a:pt x="14288" y="3191"/>
                      <a:pt x="11086" y="0"/>
                      <a:pt x="7145" y="0"/>
                    </a:cubicBezTo>
                    <a:close/>
                  </a:path>
                </a:pathLst>
              </a:custGeom>
              <a:solidFill>
                <a:srgbClr val="C6282F"/>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03</a:t>
                </a:r>
                <a:endParaRPr sz="1700">
                  <a:solidFill>
                    <a:srgbClr val="FFFFFF"/>
                  </a:solidFill>
                  <a:latin typeface="Fira Sans Extra Condensed"/>
                  <a:ea typeface="Fira Sans Extra Condensed"/>
                  <a:cs typeface="Fira Sans Extra Condensed"/>
                  <a:sym typeface="Fira Sans Extra Condensed"/>
                </a:endParaRPr>
              </a:p>
            </p:txBody>
          </p:sp>
        </p:grpSp>
        <p:sp>
          <p:nvSpPr>
            <p:cNvPr id="218" name="Google Shape;218;p18"/>
            <p:cNvSpPr/>
            <p:nvPr/>
          </p:nvSpPr>
          <p:spPr>
            <a:xfrm>
              <a:off x="2948725" y="2916213"/>
              <a:ext cx="3072713" cy="780475"/>
            </a:xfrm>
            <a:custGeom>
              <a:avLst/>
              <a:gdLst/>
              <a:ahLst/>
              <a:cxnLst/>
              <a:rect l="l" t="t" r="r" b="b"/>
              <a:pathLst>
                <a:path w="113324" h="31219" extrusionOk="0">
                  <a:moveTo>
                    <a:pt x="18014" y="1"/>
                  </a:moveTo>
                  <a:lnTo>
                    <a:pt x="0" y="31219"/>
                  </a:lnTo>
                  <a:lnTo>
                    <a:pt x="113324" y="31219"/>
                  </a:lnTo>
                  <a:lnTo>
                    <a:pt x="95298" y="1"/>
                  </a:lnTo>
                  <a:close/>
                </a:path>
              </a:pathLst>
            </a:custGeom>
            <a:solidFill>
              <a:srgbClr val="EC3A3B"/>
            </a:solidFill>
            <a:ln>
              <a:noFill/>
            </a:ln>
          </p:spPr>
          <p:txBody>
            <a:bodyPr spcFirstLastPara="1" wrap="square" lIns="548625" tIns="91425" rIns="548625" bIns="91425" anchor="ctr" anchorCtr="0">
              <a:noAutofit/>
            </a:bodyPr>
            <a:lstStyle/>
            <a:p>
              <a:pPr algn="ctr">
                <a:buSzPts val="1100"/>
              </a:pPr>
              <a:r>
                <a:rPr lang="en-US" sz="1300" b="1" dirty="0" err="1" smtClean="0">
                  <a:solidFill>
                    <a:srgbClr val="FFFFFF"/>
                  </a:solidFill>
                  <a:latin typeface="Roboto"/>
                  <a:ea typeface="Roboto"/>
                  <a:cs typeface="Roboto"/>
                  <a:sym typeface="Roboto"/>
                </a:rPr>
                <a:t>Vai</a:t>
              </a:r>
              <a:r>
                <a:rPr lang="en-US" sz="1300" b="1" dirty="0" smtClean="0">
                  <a:solidFill>
                    <a:srgbClr val="FFFFFF"/>
                  </a:solidFill>
                  <a:latin typeface="Roboto"/>
                  <a:ea typeface="Roboto"/>
                  <a:cs typeface="Roboto"/>
                  <a:sym typeface="Roboto"/>
                </a:rPr>
                <a:t>-</a:t>
              </a:r>
              <a:r>
                <a:rPr lang="en-US" sz="1300" b="1" dirty="0" err="1" smtClean="0">
                  <a:solidFill>
                    <a:srgbClr val="FFFFFF"/>
                  </a:solidFill>
                  <a:latin typeface="Roboto"/>
                  <a:ea typeface="Roboto"/>
                  <a:cs typeface="Roboto"/>
                  <a:sym typeface="Roboto"/>
                </a:rPr>
                <a:t>si</a:t>
              </a:r>
              <a:r>
                <a:rPr lang="en-US" sz="1300" b="1" dirty="0" smtClean="0">
                  <a:solidFill>
                    <a:srgbClr val="FFFFFF"/>
                  </a:solidFill>
                  <a:latin typeface="Roboto"/>
                  <a:ea typeface="Roboto"/>
                  <a:cs typeface="Roboto"/>
                  <a:sym typeface="Roboto"/>
                </a:rPr>
                <a:t>-a</a:t>
              </a:r>
            </a:p>
            <a:p>
              <a:pPr algn="ctr">
                <a:buSzPts val="1100"/>
              </a:pPr>
              <a:r>
                <a:rPr lang="en-US" sz="1300" dirty="0" smtClean="0">
                  <a:solidFill>
                    <a:srgbClr val="FFFFFF"/>
                  </a:solidFill>
                  <a:latin typeface="Roboto"/>
                  <a:ea typeface="Roboto"/>
                  <a:cs typeface="Roboto"/>
                  <a:sym typeface="Roboto"/>
                </a:rPr>
                <a:t>(</a:t>
              </a:r>
              <a:r>
                <a:rPr lang="en-US" sz="1300" dirty="0" err="1" smtClean="0">
                  <a:solidFill>
                    <a:srgbClr val="FFFFFF"/>
                  </a:solidFill>
                  <a:latin typeface="Roboto"/>
                  <a:ea typeface="Roboto"/>
                  <a:cs typeface="Roboto"/>
                  <a:sym typeface="Roboto"/>
                </a:rPr>
                <a:t>Nông</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dân</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thương</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nhân</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thợ</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thủ</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công</a:t>
              </a:r>
              <a:r>
                <a:rPr lang="en-US" sz="1300" dirty="0" smtClean="0">
                  <a:solidFill>
                    <a:srgbClr val="FFFFFF"/>
                  </a:solidFill>
                  <a:latin typeface="Roboto"/>
                  <a:ea typeface="Roboto"/>
                  <a:cs typeface="Roboto"/>
                  <a:sym typeface="Roboto"/>
                </a:rPr>
                <a:t>)</a:t>
              </a:r>
              <a:endParaRPr sz="1300" dirty="0">
                <a:solidFill>
                  <a:srgbClr val="FFFFFF"/>
                </a:solidFill>
                <a:latin typeface="Roboto"/>
                <a:ea typeface="Roboto"/>
                <a:cs typeface="Roboto"/>
                <a:sym typeface="Roboto"/>
              </a:endParaRPr>
            </a:p>
          </p:txBody>
        </p:sp>
        <p:sp>
          <p:nvSpPr>
            <p:cNvPr id="219" name="Google Shape;219;p18"/>
            <p:cNvSpPr/>
            <p:nvPr/>
          </p:nvSpPr>
          <p:spPr>
            <a:xfrm>
              <a:off x="2948725" y="3696663"/>
              <a:ext cx="3072713" cy="101525"/>
            </a:xfrm>
            <a:custGeom>
              <a:avLst/>
              <a:gdLst/>
              <a:ahLst/>
              <a:cxnLst/>
              <a:rect l="l" t="t" r="r" b="b"/>
              <a:pathLst>
                <a:path w="113324" h="4061" extrusionOk="0">
                  <a:moveTo>
                    <a:pt x="0" y="1"/>
                  </a:moveTo>
                  <a:lnTo>
                    <a:pt x="4120" y="4061"/>
                  </a:lnTo>
                  <a:lnTo>
                    <a:pt x="113324" y="4061"/>
                  </a:lnTo>
                  <a:lnTo>
                    <a:pt x="109204" y="1"/>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0" name="Google Shape;220;p18"/>
            <p:cNvSpPr txBox="1"/>
            <p:nvPr/>
          </p:nvSpPr>
          <p:spPr>
            <a:xfrm>
              <a:off x="6676600" y="2798175"/>
              <a:ext cx="1393800" cy="429600"/>
            </a:xfrm>
            <a:prstGeom prst="rect">
              <a:avLst/>
            </a:prstGeom>
            <a:noFill/>
            <a:ln>
              <a:noFill/>
            </a:ln>
          </p:spPr>
          <p:txBody>
            <a:bodyPr spcFirstLastPara="1" wrap="square" lIns="91425" tIns="91425" rIns="91425" bIns="91425" anchor="ctr" anchorCtr="0">
              <a:noAutofit/>
            </a:bodyPr>
            <a:lstStyle/>
            <a:p>
              <a:r>
                <a:rPr lang="en" sz="2000" dirty="0" smtClean="0">
                  <a:solidFill>
                    <a:srgbClr val="434343"/>
                  </a:solidFill>
                  <a:latin typeface="Fira Sans Extra Condensed Medium"/>
                  <a:ea typeface="Fira Sans Extra Condensed Medium"/>
                  <a:cs typeface="Fira Sans Extra Condensed Medium"/>
                  <a:sym typeface="Fira Sans Extra Condensed Medium"/>
                </a:rPr>
                <a:t>Vai-si-a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21" name="Google Shape;221;p18"/>
          <p:cNvGrpSpPr/>
          <p:nvPr/>
        </p:nvGrpSpPr>
        <p:grpSpPr>
          <a:xfrm>
            <a:off x="244762" y="3705223"/>
            <a:ext cx="6188034" cy="1038413"/>
            <a:chOff x="710275" y="3508675"/>
            <a:chExt cx="5743363" cy="1038413"/>
          </a:xfrm>
        </p:grpSpPr>
        <p:grpSp>
          <p:nvGrpSpPr>
            <p:cNvPr id="222" name="Google Shape;222;p18"/>
            <p:cNvGrpSpPr/>
            <p:nvPr/>
          </p:nvGrpSpPr>
          <p:grpSpPr>
            <a:xfrm>
              <a:off x="2256363" y="3544863"/>
              <a:ext cx="904900" cy="357200"/>
              <a:chOff x="2256363" y="3544863"/>
              <a:chExt cx="904900" cy="357200"/>
            </a:xfrm>
          </p:grpSpPr>
          <p:sp>
            <p:nvSpPr>
              <p:cNvPr id="223" name="Google Shape;223;p18"/>
              <p:cNvSpPr/>
              <p:nvPr/>
            </p:nvSpPr>
            <p:spPr>
              <a:xfrm>
                <a:off x="2612963" y="3713938"/>
                <a:ext cx="548300" cy="184575"/>
              </a:xfrm>
              <a:custGeom>
                <a:avLst/>
                <a:gdLst/>
                <a:ahLst/>
                <a:cxnLst/>
                <a:rect l="l" t="t" r="r" b="b"/>
                <a:pathLst>
                  <a:path w="21932" h="7383" extrusionOk="0">
                    <a:moveTo>
                      <a:pt x="0" y="0"/>
                    </a:moveTo>
                    <a:lnTo>
                      <a:pt x="0" y="893"/>
                    </a:lnTo>
                    <a:lnTo>
                      <a:pt x="13716" y="893"/>
                    </a:lnTo>
                    <a:lnTo>
                      <a:pt x="21348" y="7382"/>
                    </a:lnTo>
                    <a:lnTo>
                      <a:pt x="21932" y="6692"/>
                    </a:lnTo>
                    <a:lnTo>
                      <a:pt x="14050" y="0"/>
                    </a:lnTo>
                    <a:close/>
                  </a:path>
                </a:pathLst>
              </a:custGeom>
              <a:solidFill>
                <a:srgbClr val="4685BC"/>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4" name="Google Shape;224;p18"/>
              <p:cNvSpPr/>
              <p:nvPr/>
            </p:nvSpPr>
            <p:spPr>
              <a:xfrm>
                <a:off x="2256363" y="3544863"/>
                <a:ext cx="357225" cy="357200"/>
              </a:xfrm>
              <a:custGeom>
                <a:avLst/>
                <a:gdLst/>
                <a:ahLst/>
                <a:cxnLst/>
                <a:rect l="l" t="t" r="r" b="b"/>
                <a:pathLst>
                  <a:path w="14289" h="14288" extrusionOk="0">
                    <a:moveTo>
                      <a:pt x="7144" y="0"/>
                    </a:moveTo>
                    <a:cubicBezTo>
                      <a:pt x="3203" y="0"/>
                      <a:pt x="1" y="3203"/>
                      <a:pt x="1" y="7144"/>
                    </a:cubicBezTo>
                    <a:cubicBezTo>
                      <a:pt x="1" y="11085"/>
                      <a:pt x="3203" y="14288"/>
                      <a:pt x="7144" y="14288"/>
                    </a:cubicBezTo>
                    <a:cubicBezTo>
                      <a:pt x="11085" y="14288"/>
                      <a:pt x="14288" y="11085"/>
                      <a:pt x="14288" y="7144"/>
                    </a:cubicBezTo>
                    <a:cubicBezTo>
                      <a:pt x="14288" y="3203"/>
                      <a:pt x="11085" y="0"/>
                      <a:pt x="7144" y="0"/>
                    </a:cubicBezTo>
                    <a:close/>
                  </a:path>
                </a:pathLst>
              </a:custGeom>
              <a:solidFill>
                <a:srgbClr val="4685BC"/>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04</a:t>
                </a:r>
                <a:endParaRPr sz="1700">
                  <a:solidFill>
                    <a:srgbClr val="FFFFFF"/>
                  </a:solidFill>
                  <a:latin typeface="Fira Sans Extra Condensed"/>
                  <a:ea typeface="Fira Sans Extra Condensed"/>
                  <a:cs typeface="Fira Sans Extra Condensed"/>
                  <a:sym typeface="Fira Sans Extra Condensed"/>
                </a:endParaRPr>
              </a:p>
            </p:txBody>
          </p:sp>
        </p:grpSp>
        <p:sp>
          <p:nvSpPr>
            <p:cNvPr id="225" name="Google Shape;225;p18"/>
            <p:cNvSpPr/>
            <p:nvPr/>
          </p:nvSpPr>
          <p:spPr>
            <a:xfrm>
              <a:off x="2755838" y="3798163"/>
              <a:ext cx="3697800" cy="748925"/>
            </a:xfrm>
            <a:custGeom>
              <a:avLst/>
              <a:gdLst/>
              <a:ahLst/>
              <a:cxnLst/>
              <a:rect l="l" t="t" r="r" b="b"/>
              <a:pathLst>
                <a:path w="147912" h="29957" extrusionOk="0">
                  <a:moveTo>
                    <a:pt x="17300" y="1"/>
                  </a:moveTo>
                  <a:lnTo>
                    <a:pt x="0" y="29957"/>
                  </a:lnTo>
                  <a:lnTo>
                    <a:pt x="147912" y="29957"/>
                  </a:lnTo>
                  <a:lnTo>
                    <a:pt x="130624" y="1"/>
                  </a:lnTo>
                  <a:close/>
                </a:path>
              </a:pathLst>
            </a:custGeom>
            <a:solidFill>
              <a:srgbClr val="5EB2FC"/>
            </a:solidFill>
            <a:ln>
              <a:noFill/>
            </a:ln>
          </p:spPr>
          <p:txBody>
            <a:bodyPr spcFirstLastPara="1" wrap="square" lIns="548625" tIns="91425" rIns="548625" bIns="91425" anchor="ctr" anchorCtr="0">
              <a:noAutofit/>
            </a:bodyPr>
            <a:lstStyle/>
            <a:p>
              <a:pPr algn="ctr">
                <a:buSzPts val="1100"/>
              </a:pPr>
              <a:r>
                <a:rPr lang="en" sz="1300" b="1" dirty="0" smtClean="0">
                  <a:solidFill>
                    <a:srgbClr val="FFFFFF"/>
                  </a:solidFill>
                  <a:latin typeface="Roboto"/>
                  <a:ea typeface="Roboto"/>
                  <a:cs typeface="Roboto"/>
                  <a:sym typeface="Roboto"/>
                </a:rPr>
                <a:t>Su-đra</a:t>
              </a:r>
            </a:p>
            <a:p>
              <a:pPr algn="ctr">
                <a:buSzPts val="1100"/>
              </a:pPr>
              <a:r>
                <a:rPr lang="en" sz="1300" dirty="0" smtClean="0">
                  <a:solidFill>
                    <a:srgbClr val="FFFFFF"/>
                  </a:solidFill>
                  <a:latin typeface="Roboto"/>
                  <a:ea typeface="Roboto"/>
                  <a:cs typeface="Roboto"/>
                  <a:sym typeface="Roboto"/>
                </a:rPr>
                <a:t>(Những người thấp kém trong xã hội)</a:t>
              </a:r>
              <a:endParaRPr sz="1300" dirty="0">
                <a:solidFill>
                  <a:srgbClr val="FFFFFF"/>
                </a:solidFill>
                <a:latin typeface="Roboto"/>
                <a:ea typeface="Roboto"/>
                <a:cs typeface="Roboto"/>
                <a:sym typeface="Roboto"/>
              </a:endParaRPr>
            </a:p>
          </p:txBody>
        </p:sp>
        <p:sp>
          <p:nvSpPr>
            <p:cNvPr id="226" name="Google Shape;226;p18"/>
            <p:cNvSpPr txBox="1"/>
            <p:nvPr/>
          </p:nvSpPr>
          <p:spPr>
            <a:xfrm>
              <a:off x="710275" y="3508675"/>
              <a:ext cx="1393800" cy="429600"/>
            </a:xfrm>
            <a:prstGeom prst="rect">
              <a:avLst/>
            </a:prstGeom>
            <a:noFill/>
            <a:ln>
              <a:noFill/>
            </a:ln>
          </p:spPr>
          <p:txBody>
            <a:bodyPr spcFirstLastPara="1" wrap="square" lIns="91425" tIns="91425" rIns="91425" bIns="91425" anchor="ctr" anchorCtr="0">
              <a:noAutofit/>
            </a:bodyPr>
            <a:lstStyle/>
            <a:p>
              <a:pPr algn="r"/>
              <a:r>
                <a:rPr lang="en" sz="2000" dirty="0" smtClean="0">
                  <a:solidFill>
                    <a:srgbClr val="434343"/>
                  </a:solidFill>
                  <a:latin typeface="Fira Sans Extra Condensed Medium"/>
                  <a:ea typeface="Fira Sans Extra Condensed Medium"/>
                  <a:cs typeface="Fira Sans Extra Condensed Medium"/>
                  <a:sym typeface="Fira Sans Extra Condensed Medium"/>
                </a:rPr>
                <a:t>Su-đra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3956983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48"/>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8"/>
          <p:cNvSpPr txBox="1">
            <a:spLocks noGrp="1"/>
          </p:cNvSpPr>
          <p:nvPr>
            <p:ph type="title"/>
          </p:nvPr>
        </p:nvSpPr>
        <p:spPr>
          <a:xfrm>
            <a:off x="685800" y="2503200"/>
            <a:ext cx="4323900" cy="1147332"/>
          </a:xfrm>
          <a:prstGeom prst="rect">
            <a:avLst/>
          </a:prstGeom>
        </p:spPr>
        <p:txBody>
          <a:bodyPr spcFirstLastPara="1" wrap="square" lIns="91425" tIns="91425" rIns="91425" bIns="91425" anchor="ctr" anchorCtr="0">
            <a:noAutofit/>
          </a:bodyPr>
          <a:lstStyle/>
          <a:p>
            <a:pPr lvl="0"/>
            <a:r>
              <a:rPr lang="vi-VN" dirty="0"/>
              <a:t>Những thành tựu văn hoá tiêu biểu</a:t>
            </a:r>
            <a:endParaRPr dirty="0"/>
          </a:p>
        </p:txBody>
      </p:sp>
      <p:sp>
        <p:nvSpPr>
          <p:cNvPr id="1478" name="Google Shape;1478;p48"/>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03</a:t>
            </a:r>
            <a:endParaRPr/>
          </a:p>
        </p:txBody>
      </p:sp>
      <p:grpSp>
        <p:nvGrpSpPr>
          <p:cNvPr id="1480" name="Google Shape;1480;p48"/>
          <p:cNvGrpSpPr/>
          <p:nvPr/>
        </p:nvGrpSpPr>
        <p:grpSpPr>
          <a:xfrm>
            <a:off x="5300902" y="863264"/>
            <a:ext cx="2607490" cy="3417062"/>
            <a:chOff x="4529725" y="1974475"/>
            <a:chExt cx="455425" cy="596825"/>
          </a:xfrm>
        </p:grpSpPr>
        <p:sp>
          <p:nvSpPr>
            <p:cNvPr id="1481" name="Google Shape;1481;p48"/>
            <p:cNvSpPr/>
            <p:nvPr/>
          </p:nvSpPr>
          <p:spPr>
            <a:xfrm>
              <a:off x="4547275" y="2052175"/>
              <a:ext cx="400075" cy="519125"/>
            </a:xfrm>
            <a:custGeom>
              <a:avLst/>
              <a:gdLst/>
              <a:ahLst/>
              <a:cxnLst/>
              <a:rect l="l" t="t" r="r" b="b"/>
              <a:pathLst>
                <a:path w="16003" h="20765" extrusionOk="0">
                  <a:moveTo>
                    <a:pt x="4263" y="0"/>
                  </a:moveTo>
                  <a:lnTo>
                    <a:pt x="2727" y="524"/>
                  </a:lnTo>
                  <a:lnTo>
                    <a:pt x="1" y="1453"/>
                  </a:lnTo>
                  <a:lnTo>
                    <a:pt x="751" y="2870"/>
                  </a:lnTo>
                  <a:lnTo>
                    <a:pt x="8145" y="16848"/>
                  </a:lnTo>
                  <a:lnTo>
                    <a:pt x="10216" y="20765"/>
                  </a:lnTo>
                  <a:cubicBezTo>
                    <a:pt x="12931" y="20717"/>
                    <a:pt x="14181" y="19538"/>
                    <a:pt x="14788" y="19086"/>
                  </a:cubicBezTo>
                  <a:cubicBezTo>
                    <a:pt x="14967" y="18967"/>
                    <a:pt x="15050" y="18872"/>
                    <a:pt x="15050" y="18872"/>
                  </a:cubicBezTo>
                  <a:lnTo>
                    <a:pt x="16003" y="17431"/>
                  </a:lnTo>
                  <a:lnTo>
                    <a:pt x="4263" y="0"/>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8"/>
            <p:cNvSpPr/>
            <p:nvPr/>
          </p:nvSpPr>
          <p:spPr>
            <a:xfrm>
              <a:off x="4615450" y="2052175"/>
              <a:ext cx="331900" cy="477150"/>
            </a:xfrm>
            <a:custGeom>
              <a:avLst/>
              <a:gdLst/>
              <a:ahLst/>
              <a:cxnLst/>
              <a:rect l="l" t="t" r="r" b="b"/>
              <a:pathLst>
                <a:path w="13276" h="19086" extrusionOk="0">
                  <a:moveTo>
                    <a:pt x="1536" y="0"/>
                  </a:moveTo>
                  <a:lnTo>
                    <a:pt x="0" y="524"/>
                  </a:lnTo>
                  <a:cubicBezTo>
                    <a:pt x="560" y="1143"/>
                    <a:pt x="977" y="1596"/>
                    <a:pt x="977" y="1596"/>
                  </a:cubicBezTo>
                  <a:lnTo>
                    <a:pt x="12061" y="19086"/>
                  </a:lnTo>
                  <a:cubicBezTo>
                    <a:pt x="12240" y="18967"/>
                    <a:pt x="12323" y="18872"/>
                    <a:pt x="12323" y="18872"/>
                  </a:cubicBezTo>
                  <a:lnTo>
                    <a:pt x="13276" y="17431"/>
                  </a:lnTo>
                  <a:lnTo>
                    <a:pt x="1536" y="0"/>
                  </a:lnTo>
                  <a:close/>
                </a:path>
              </a:pathLst>
            </a:custGeom>
            <a:solidFill>
              <a:srgbClr val="877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8"/>
            <p:cNvSpPr/>
            <p:nvPr/>
          </p:nvSpPr>
          <p:spPr>
            <a:xfrm>
              <a:off x="4652350" y="2000675"/>
              <a:ext cx="332800" cy="541150"/>
            </a:xfrm>
            <a:custGeom>
              <a:avLst/>
              <a:gdLst/>
              <a:ahLst/>
              <a:cxnLst/>
              <a:rect l="l" t="t" r="r" b="b"/>
              <a:pathLst>
                <a:path w="13312" h="21646" extrusionOk="0">
                  <a:moveTo>
                    <a:pt x="1596" y="0"/>
                  </a:moveTo>
                  <a:lnTo>
                    <a:pt x="429" y="2763"/>
                  </a:lnTo>
                  <a:lnTo>
                    <a:pt x="1" y="3787"/>
                  </a:lnTo>
                  <a:lnTo>
                    <a:pt x="1298" y="5811"/>
                  </a:lnTo>
                  <a:lnTo>
                    <a:pt x="2084" y="5382"/>
                  </a:lnTo>
                  <a:lnTo>
                    <a:pt x="2072" y="6882"/>
                  </a:lnTo>
                  <a:lnTo>
                    <a:pt x="6311" y="13847"/>
                  </a:lnTo>
                  <a:lnTo>
                    <a:pt x="7573" y="13859"/>
                  </a:lnTo>
                  <a:lnTo>
                    <a:pt x="6823" y="14502"/>
                  </a:lnTo>
                  <a:lnTo>
                    <a:pt x="8942" y="17824"/>
                  </a:lnTo>
                  <a:lnTo>
                    <a:pt x="9335" y="17372"/>
                  </a:lnTo>
                  <a:lnTo>
                    <a:pt x="9692" y="19193"/>
                  </a:lnTo>
                  <a:lnTo>
                    <a:pt x="11324" y="21646"/>
                  </a:lnTo>
                  <a:lnTo>
                    <a:pt x="11383" y="21646"/>
                  </a:lnTo>
                  <a:cubicBezTo>
                    <a:pt x="11681" y="21634"/>
                    <a:pt x="12967" y="21467"/>
                    <a:pt x="13312" y="19372"/>
                  </a:cubicBezTo>
                  <a:lnTo>
                    <a:pt x="10788" y="15217"/>
                  </a:lnTo>
                  <a:lnTo>
                    <a:pt x="8049" y="10680"/>
                  </a:lnTo>
                  <a:lnTo>
                    <a:pt x="1596" y="0"/>
                  </a:ln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8"/>
            <p:cNvSpPr/>
            <p:nvPr/>
          </p:nvSpPr>
          <p:spPr>
            <a:xfrm>
              <a:off x="4922025" y="2380775"/>
              <a:ext cx="63125" cy="161050"/>
            </a:xfrm>
            <a:custGeom>
              <a:avLst/>
              <a:gdLst/>
              <a:ahLst/>
              <a:cxnLst/>
              <a:rect l="l" t="t" r="r" b="b"/>
              <a:pathLst>
                <a:path w="2525" h="6442" extrusionOk="0">
                  <a:moveTo>
                    <a:pt x="1" y="1"/>
                  </a:moveTo>
                  <a:lnTo>
                    <a:pt x="1" y="1"/>
                  </a:lnTo>
                  <a:cubicBezTo>
                    <a:pt x="382" y="917"/>
                    <a:pt x="679" y="1870"/>
                    <a:pt x="822" y="2858"/>
                  </a:cubicBezTo>
                  <a:cubicBezTo>
                    <a:pt x="1001" y="4049"/>
                    <a:pt x="977" y="5299"/>
                    <a:pt x="596" y="6442"/>
                  </a:cubicBezTo>
                  <a:cubicBezTo>
                    <a:pt x="894" y="6430"/>
                    <a:pt x="2180" y="6263"/>
                    <a:pt x="2525" y="4156"/>
                  </a:cubicBezTo>
                  <a:lnTo>
                    <a:pt x="1" y="1"/>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8"/>
            <p:cNvSpPr/>
            <p:nvPr/>
          </p:nvSpPr>
          <p:spPr>
            <a:xfrm>
              <a:off x="4663075" y="2000375"/>
              <a:ext cx="190525" cy="267025"/>
            </a:xfrm>
            <a:custGeom>
              <a:avLst/>
              <a:gdLst/>
              <a:ahLst/>
              <a:cxnLst/>
              <a:rect l="l" t="t" r="r" b="b"/>
              <a:pathLst>
                <a:path w="7621" h="10681" extrusionOk="0">
                  <a:moveTo>
                    <a:pt x="1167" y="1"/>
                  </a:moveTo>
                  <a:lnTo>
                    <a:pt x="0" y="2739"/>
                  </a:lnTo>
                  <a:cubicBezTo>
                    <a:pt x="107" y="2798"/>
                    <a:pt x="215" y="2882"/>
                    <a:pt x="298" y="2953"/>
                  </a:cubicBezTo>
                  <a:cubicBezTo>
                    <a:pt x="1370" y="3858"/>
                    <a:pt x="2346" y="4977"/>
                    <a:pt x="3310" y="5989"/>
                  </a:cubicBezTo>
                  <a:cubicBezTo>
                    <a:pt x="4787" y="7525"/>
                    <a:pt x="6227" y="9085"/>
                    <a:pt x="7620" y="10680"/>
                  </a:cubicBezTo>
                  <a:lnTo>
                    <a:pt x="1167" y="1"/>
                  </a:lnTo>
                  <a:close/>
                </a:path>
              </a:pathLst>
            </a:custGeom>
            <a:solidFill>
              <a:srgbClr val="998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8"/>
            <p:cNvSpPr/>
            <p:nvPr/>
          </p:nvSpPr>
          <p:spPr>
            <a:xfrm>
              <a:off x="4529725" y="1974475"/>
              <a:ext cx="179200" cy="137550"/>
            </a:xfrm>
            <a:custGeom>
              <a:avLst/>
              <a:gdLst/>
              <a:ahLst/>
              <a:cxnLst/>
              <a:rect l="l" t="t" r="r" b="b"/>
              <a:pathLst>
                <a:path w="7168" h="5502" extrusionOk="0">
                  <a:moveTo>
                    <a:pt x="4472" y="0"/>
                  </a:moveTo>
                  <a:cubicBezTo>
                    <a:pt x="3768" y="0"/>
                    <a:pt x="2991" y="224"/>
                    <a:pt x="2274" y="679"/>
                  </a:cubicBezTo>
                  <a:cubicBezTo>
                    <a:pt x="691" y="1679"/>
                    <a:pt x="0" y="3418"/>
                    <a:pt x="727" y="4561"/>
                  </a:cubicBezTo>
                  <a:cubicBezTo>
                    <a:pt x="1128" y="5183"/>
                    <a:pt x="1862" y="5502"/>
                    <a:pt x="2702" y="5502"/>
                  </a:cubicBezTo>
                  <a:cubicBezTo>
                    <a:pt x="3406" y="5502"/>
                    <a:pt x="4184" y="5278"/>
                    <a:pt x="4906" y="4823"/>
                  </a:cubicBezTo>
                  <a:cubicBezTo>
                    <a:pt x="6477" y="3823"/>
                    <a:pt x="7168" y="2084"/>
                    <a:pt x="6442" y="941"/>
                  </a:cubicBezTo>
                  <a:cubicBezTo>
                    <a:pt x="6046" y="319"/>
                    <a:pt x="5312" y="0"/>
                    <a:pt x="447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8"/>
            <p:cNvSpPr/>
            <p:nvPr/>
          </p:nvSpPr>
          <p:spPr>
            <a:xfrm>
              <a:off x="4542225" y="1984375"/>
              <a:ext cx="153600" cy="117850"/>
            </a:xfrm>
            <a:custGeom>
              <a:avLst/>
              <a:gdLst/>
              <a:ahLst/>
              <a:cxnLst/>
              <a:rect l="l" t="t" r="r" b="b"/>
              <a:pathLst>
                <a:path w="6144" h="4714" extrusionOk="0">
                  <a:moveTo>
                    <a:pt x="3834" y="1"/>
                  </a:moveTo>
                  <a:cubicBezTo>
                    <a:pt x="3234" y="1"/>
                    <a:pt x="2570" y="191"/>
                    <a:pt x="1953" y="581"/>
                  </a:cubicBezTo>
                  <a:cubicBezTo>
                    <a:pt x="596" y="1426"/>
                    <a:pt x="0" y="2915"/>
                    <a:pt x="631" y="3903"/>
                  </a:cubicBezTo>
                  <a:cubicBezTo>
                    <a:pt x="968" y="4440"/>
                    <a:pt x="1593" y="4713"/>
                    <a:pt x="2311" y="4713"/>
                  </a:cubicBezTo>
                  <a:cubicBezTo>
                    <a:pt x="2914" y="4713"/>
                    <a:pt x="3584" y="4520"/>
                    <a:pt x="4203" y="4129"/>
                  </a:cubicBezTo>
                  <a:cubicBezTo>
                    <a:pt x="5549" y="3284"/>
                    <a:pt x="6144" y="1795"/>
                    <a:pt x="5525" y="807"/>
                  </a:cubicBezTo>
                  <a:cubicBezTo>
                    <a:pt x="5181" y="275"/>
                    <a:pt x="4553" y="1"/>
                    <a:pt x="3834"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8"/>
            <p:cNvSpPr/>
            <p:nvPr/>
          </p:nvSpPr>
          <p:spPr>
            <a:xfrm>
              <a:off x="4553525" y="1992700"/>
              <a:ext cx="131300" cy="101100"/>
            </a:xfrm>
            <a:custGeom>
              <a:avLst/>
              <a:gdLst/>
              <a:ahLst/>
              <a:cxnLst/>
              <a:rect l="l" t="t" r="r" b="b"/>
              <a:pathLst>
                <a:path w="5252" h="4044" extrusionOk="0">
                  <a:moveTo>
                    <a:pt x="3262" y="0"/>
                  </a:moveTo>
                  <a:cubicBezTo>
                    <a:pt x="2750" y="0"/>
                    <a:pt x="2186" y="164"/>
                    <a:pt x="1668" y="498"/>
                  </a:cubicBezTo>
                  <a:cubicBezTo>
                    <a:pt x="501" y="1236"/>
                    <a:pt x="1" y="2510"/>
                    <a:pt x="537" y="3344"/>
                  </a:cubicBezTo>
                  <a:cubicBezTo>
                    <a:pt x="815" y="3809"/>
                    <a:pt x="1346" y="4043"/>
                    <a:pt x="1960" y="4043"/>
                  </a:cubicBezTo>
                  <a:cubicBezTo>
                    <a:pt x="2476" y="4043"/>
                    <a:pt x="3052" y="3878"/>
                    <a:pt x="3585" y="3546"/>
                  </a:cubicBezTo>
                  <a:cubicBezTo>
                    <a:pt x="4740" y="2808"/>
                    <a:pt x="5251" y="1534"/>
                    <a:pt x="4716" y="700"/>
                  </a:cubicBezTo>
                  <a:cubicBezTo>
                    <a:pt x="4423" y="238"/>
                    <a:pt x="3880" y="0"/>
                    <a:pt x="326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8"/>
            <p:cNvSpPr/>
            <p:nvPr/>
          </p:nvSpPr>
          <p:spPr>
            <a:xfrm>
              <a:off x="4562475" y="1999625"/>
              <a:ext cx="113725" cy="87675"/>
            </a:xfrm>
            <a:custGeom>
              <a:avLst/>
              <a:gdLst/>
              <a:ahLst/>
              <a:cxnLst/>
              <a:rect l="l" t="t" r="r" b="b"/>
              <a:pathLst>
                <a:path w="4549" h="3507" extrusionOk="0">
                  <a:moveTo>
                    <a:pt x="2832" y="1"/>
                  </a:moveTo>
                  <a:cubicBezTo>
                    <a:pt x="2390" y="1"/>
                    <a:pt x="1901" y="143"/>
                    <a:pt x="1441" y="435"/>
                  </a:cubicBezTo>
                  <a:cubicBezTo>
                    <a:pt x="429" y="1078"/>
                    <a:pt x="0" y="2174"/>
                    <a:pt x="452" y="2912"/>
                  </a:cubicBezTo>
                  <a:cubicBezTo>
                    <a:pt x="704" y="3305"/>
                    <a:pt x="1168" y="3506"/>
                    <a:pt x="1699" y="3506"/>
                  </a:cubicBezTo>
                  <a:cubicBezTo>
                    <a:pt x="2150" y="3506"/>
                    <a:pt x="2649" y="3362"/>
                    <a:pt x="3108" y="3067"/>
                  </a:cubicBezTo>
                  <a:cubicBezTo>
                    <a:pt x="4120" y="2436"/>
                    <a:pt x="4548" y="1328"/>
                    <a:pt x="4084" y="602"/>
                  </a:cubicBezTo>
                  <a:cubicBezTo>
                    <a:pt x="3824" y="206"/>
                    <a:pt x="3362" y="1"/>
                    <a:pt x="2832"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8"/>
            <p:cNvSpPr/>
            <p:nvPr/>
          </p:nvSpPr>
          <p:spPr>
            <a:xfrm>
              <a:off x="4573175" y="2007525"/>
              <a:ext cx="92300" cy="71450"/>
            </a:xfrm>
            <a:custGeom>
              <a:avLst/>
              <a:gdLst/>
              <a:ahLst/>
              <a:cxnLst/>
              <a:rect l="l" t="t" r="r" b="b"/>
              <a:pathLst>
                <a:path w="3692" h="2858" extrusionOk="0">
                  <a:moveTo>
                    <a:pt x="2303" y="0"/>
                  </a:moveTo>
                  <a:cubicBezTo>
                    <a:pt x="1937" y="0"/>
                    <a:pt x="1531" y="118"/>
                    <a:pt x="1156" y="357"/>
                  </a:cubicBezTo>
                  <a:cubicBezTo>
                    <a:pt x="358" y="881"/>
                    <a:pt x="1" y="1774"/>
                    <a:pt x="370" y="2370"/>
                  </a:cubicBezTo>
                  <a:cubicBezTo>
                    <a:pt x="570" y="2693"/>
                    <a:pt x="949" y="2858"/>
                    <a:pt x="1383" y="2858"/>
                  </a:cubicBezTo>
                  <a:cubicBezTo>
                    <a:pt x="1749" y="2858"/>
                    <a:pt x="2154" y="2740"/>
                    <a:pt x="2525" y="2501"/>
                  </a:cubicBezTo>
                  <a:cubicBezTo>
                    <a:pt x="3334" y="1977"/>
                    <a:pt x="3692" y="1084"/>
                    <a:pt x="3322" y="488"/>
                  </a:cubicBezTo>
                  <a:cubicBezTo>
                    <a:pt x="3116" y="165"/>
                    <a:pt x="2737" y="0"/>
                    <a:pt x="2303"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8"/>
            <p:cNvSpPr/>
            <p:nvPr/>
          </p:nvSpPr>
          <p:spPr>
            <a:xfrm>
              <a:off x="4582700" y="2014000"/>
              <a:ext cx="71175" cy="55875"/>
            </a:xfrm>
            <a:custGeom>
              <a:avLst/>
              <a:gdLst/>
              <a:ahLst/>
              <a:cxnLst/>
              <a:rect l="l" t="t" r="r" b="b"/>
              <a:pathLst>
                <a:path w="2847" h="2235" extrusionOk="0">
                  <a:moveTo>
                    <a:pt x="1724" y="0"/>
                  </a:moveTo>
                  <a:cubicBezTo>
                    <a:pt x="1449" y="0"/>
                    <a:pt x="1150" y="86"/>
                    <a:pt x="882" y="265"/>
                  </a:cubicBezTo>
                  <a:cubicBezTo>
                    <a:pt x="274" y="670"/>
                    <a:pt x="1" y="1361"/>
                    <a:pt x="298" y="1837"/>
                  </a:cubicBezTo>
                  <a:cubicBezTo>
                    <a:pt x="466" y="2098"/>
                    <a:pt x="776" y="2235"/>
                    <a:pt x="1126" y="2235"/>
                  </a:cubicBezTo>
                  <a:cubicBezTo>
                    <a:pt x="1398" y="2235"/>
                    <a:pt x="1694" y="2152"/>
                    <a:pt x="1965" y="1980"/>
                  </a:cubicBezTo>
                  <a:cubicBezTo>
                    <a:pt x="2584" y="1575"/>
                    <a:pt x="2846" y="872"/>
                    <a:pt x="2549" y="396"/>
                  </a:cubicBezTo>
                  <a:cubicBezTo>
                    <a:pt x="2383" y="137"/>
                    <a:pt x="2072" y="0"/>
                    <a:pt x="1724" y="0"/>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8"/>
            <p:cNvSpPr/>
            <p:nvPr/>
          </p:nvSpPr>
          <p:spPr>
            <a:xfrm>
              <a:off x="4593125" y="2022125"/>
              <a:ext cx="50625" cy="40025"/>
            </a:xfrm>
            <a:custGeom>
              <a:avLst/>
              <a:gdLst/>
              <a:ahLst/>
              <a:cxnLst/>
              <a:rect l="l" t="t" r="r" b="b"/>
              <a:pathLst>
                <a:path w="2025" h="1601" extrusionOk="0">
                  <a:moveTo>
                    <a:pt x="1226" y="1"/>
                  </a:moveTo>
                  <a:cubicBezTo>
                    <a:pt x="1032" y="1"/>
                    <a:pt x="823" y="61"/>
                    <a:pt x="631" y="190"/>
                  </a:cubicBezTo>
                  <a:cubicBezTo>
                    <a:pt x="179" y="476"/>
                    <a:pt x="0" y="976"/>
                    <a:pt x="215" y="1309"/>
                  </a:cubicBezTo>
                  <a:cubicBezTo>
                    <a:pt x="262" y="1369"/>
                    <a:pt x="298" y="1428"/>
                    <a:pt x="358" y="1464"/>
                  </a:cubicBezTo>
                  <a:cubicBezTo>
                    <a:pt x="480" y="1553"/>
                    <a:pt x="638" y="1600"/>
                    <a:pt x="808" y="1600"/>
                  </a:cubicBezTo>
                  <a:cubicBezTo>
                    <a:pt x="1003" y="1600"/>
                    <a:pt x="1215" y="1538"/>
                    <a:pt x="1405" y="1405"/>
                  </a:cubicBezTo>
                  <a:cubicBezTo>
                    <a:pt x="1846" y="1131"/>
                    <a:pt x="2024" y="643"/>
                    <a:pt x="1822" y="297"/>
                  </a:cubicBezTo>
                  <a:cubicBezTo>
                    <a:pt x="1798" y="262"/>
                    <a:pt x="1774" y="238"/>
                    <a:pt x="1762" y="214"/>
                  </a:cubicBezTo>
                  <a:cubicBezTo>
                    <a:pt x="1637" y="76"/>
                    <a:pt x="1442" y="1"/>
                    <a:pt x="1226"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8"/>
            <p:cNvSpPr/>
            <p:nvPr/>
          </p:nvSpPr>
          <p:spPr>
            <a:xfrm>
              <a:off x="4593125" y="2022025"/>
              <a:ext cx="44075" cy="36125"/>
            </a:xfrm>
            <a:custGeom>
              <a:avLst/>
              <a:gdLst/>
              <a:ahLst/>
              <a:cxnLst/>
              <a:rect l="l" t="t" r="r" b="b"/>
              <a:pathLst>
                <a:path w="1763" h="1445" extrusionOk="0">
                  <a:moveTo>
                    <a:pt x="1210" y="1"/>
                  </a:moveTo>
                  <a:cubicBezTo>
                    <a:pt x="1021" y="1"/>
                    <a:pt x="817" y="55"/>
                    <a:pt x="631" y="170"/>
                  </a:cubicBezTo>
                  <a:cubicBezTo>
                    <a:pt x="179" y="444"/>
                    <a:pt x="0" y="956"/>
                    <a:pt x="215" y="1278"/>
                  </a:cubicBezTo>
                  <a:cubicBezTo>
                    <a:pt x="250" y="1337"/>
                    <a:pt x="298" y="1397"/>
                    <a:pt x="358" y="1444"/>
                  </a:cubicBezTo>
                  <a:cubicBezTo>
                    <a:pt x="393" y="1361"/>
                    <a:pt x="429" y="1266"/>
                    <a:pt x="512" y="1182"/>
                  </a:cubicBezTo>
                  <a:cubicBezTo>
                    <a:pt x="587" y="1282"/>
                    <a:pt x="714" y="1333"/>
                    <a:pt x="858" y="1333"/>
                  </a:cubicBezTo>
                  <a:cubicBezTo>
                    <a:pt x="988" y="1333"/>
                    <a:pt x="1132" y="1291"/>
                    <a:pt x="1262" y="1206"/>
                  </a:cubicBezTo>
                  <a:cubicBezTo>
                    <a:pt x="1560" y="1016"/>
                    <a:pt x="1703" y="670"/>
                    <a:pt x="1548" y="444"/>
                  </a:cubicBezTo>
                  <a:lnTo>
                    <a:pt x="1501" y="397"/>
                  </a:lnTo>
                  <a:cubicBezTo>
                    <a:pt x="1584" y="349"/>
                    <a:pt x="1667" y="266"/>
                    <a:pt x="1762" y="218"/>
                  </a:cubicBezTo>
                  <a:cubicBezTo>
                    <a:pt x="1634" y="76"/>
                    <a:pt x="1432" y="1"/>
                    <a:pt x="1210"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8"/>
            <p:cNvSpPr/>
            <p:nvPr/>
          </p:nvSpPr>
          <p:spPr>
            <a:xfrm>
              <a:off x="4566325" y="2123900"/>
              <a:ext cx="184875" cy="349475"/>
            </a:xfrm>
            <a:custGeom>
              <a:avLst/>
              <a:gdLst/>
              <a:ahLst/>
              <a:cxnLst/>
              <a:rect l="l" t="t" r="r" b="b"/>
              <a:pathLst>
                <a:path w="7395" h="13979" extrusionOk="0">
                  <a:moveTo>
                    <a:pt x="1" y="1"/>
                  </a:moveTo>
                  <a:lnTo>
                    <a:pt x="7395" y="13979"/>
                  </a:lnTo>
                  <a:cubicBezTo>
                    <a:pt x="7395" y="13907"/>
                    <a:pt x="7383" y="13836"/>
                    <a:pt x="7383" y="13752"/>
                  </a:cubicBezTo>
                  <a:cubicBezTo>
                    <a:pt x="7061" y="8395"/>
                    <a:pt x="4263" y="3263"/>
                    <a:pt x="1"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8"/>
            <p:cNvSpPr/>
            <p:nvPr/>
          </p:nvSpPr>
          <p:spPr>
            <a:xfrm>
              <a:off x="4692550" y="2275075"/>
              <a:ext cx="194975" cy="127150"/>
            </a:xfrm>
            <a:custGeom>
              <a:avLst/>
              <a:gdLst/>
              <a:ahLst/>
              <a:cxnLst/>
              <a:rect l="l" t="t" r="r" b="b"/>
              <a:pathLst>
                <a:path w="7799" h="5086" extrusionOk="0">
                  <a:moveTo>
                    <a:pt x="6797" y="0"/>
                  </a:moveTo>
                  <a:cubicBezTo>
                    <a:pt x="6678" y="0"/>
                    <a:pt x="6596" y="26"/>
                    <a:pt x="6596" y="26"/>
                  </a:cubicBezTo>
                  <a:cubicBezTo>
                    <a:pt x="4931" y="3710"/>
                    <a:pt x="1636" y="4028"/>
                    <a:pt x="548" y="4028"/>
                  </a:cubicBezTo>
                  <a:cubicBezTo>
                    <a:pt x="321" y="4028"/>
                    <a:pt x="191" y="4014"/>
                    <a:pt x="191" y="4014"/>
                  </a:cubicBezTo>
                  <a:cubicBezTo>
                    <a:pt x="48" y="4288"/>
                    <a:pt x="0" y="4491"/>
                    <a:pt x="36" y="4645"/>
                  </a:cubicBezTo>
                  <a:cubicBezTo>
                    <a:pt x="107" y="5086"/>
                    <a:pt x="750" y="5086"/>
                    <a:pt x="750" y="5086"/>
                  </a:cubicBezTo>
                  <a:cubicBezTo>
                    <a:pt x="750" y="5086"/>
                    <a:pt x="2953" y="4955"/>
                    <a:pt x="4167" y="4288"/>
                  </a:cubicBezTo>
                  <a:cubicBezTo>
                    <a:pt x="5394" y="3598"/>
                    <a:pt x="7799" y="1014"/>
                    <a:pt x="7513" y="431"/>
                  </a:cubicBezTo>
                  <a:cubicBezTo>
                    <a:pt x="7394" y="204"/>
                    <a:pt x="7215" y="85"/>
                    <a:pt x="7072" y="50"/>
                  </a:cubicBezTo>
                  <a:cubicBezTo>
                    <a:pt x="6972" y="12"/>
                    <a:pt x="6876" y="0"/>
                    <a:pt x="6797" y="0"/>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8"/>
            <p:cNvSpPr/>
            <p:nvPr/>
          </p:nvSpPr>
          <p:spPr>
            <a:xfrm>
              <a:off x="4692250" y="2275075"/>
              <a:ext cx="176825" cy="118475"/>
            </a:xfrm>
            <a:custGeom>
              <a:avLst/>
              <a:gdLst/>
              <a:ahLst/>
              <a:cxnLst/>
              <a:rect l="l" t="t" r="r" b="b"/>
              <a:pathLst>
                <a:path w="7073" h="4739" extrusionOk="0">
                  <a:moveTo>
                    <a:pt x="6792" y="0"/>
                  </a:moveTo>
                  <a:cubicBezTo>
                    <a:pt x="6673" y="0"/>
                    <a:pt x="6596" y="26"/>
                    <a:pt x="6596" y="26"/>
                  </a:cubicBezTo>
                  <a:cubicBezTo>
                    <a:pt x="4931" y="3710"/>
                    <a:pt x="1636" y="4028"/>
                    <a:pt x="548" y="4028"/>
                  </a:cubicBezTo>
                  <a:cubicBezTo>
                    <a:pt x="321" y="4028"/>
                    <a:pt x="191" y="4014"/>
                    <a:pt x="191" y="4014"/>
                  </a:cubicBezTo>
                  <a:cubicBezTo>
                    <a:pt x="48" y="4288"/>
                    <a:pt x="0" y="4491"/>
                    <a:pt x="24" y="4645"/>
                  </a:cubicBezTo>
                  <a:cubicBezTo>
                    <a:pt x="307" y="4710"/>
                    <a:pt x="601" y="4739"/>
                    <a:pt x="897" y="4739"/>
                  </a:cubicBezTo>
                  <a:cubicBezTo>
                    <a:pt x="2022" y="4739"/>
                    <a:pt x="3193" y="4324"/>
                    <a:pt x="4013" y="3871"/>
                  </a:cubicBezTo>
                  <a:cubicBezTo>
                    <a:pt x="4703" y="3479"/>
                    <a:pt x="5263" y="2931"/>
                    <a:pt x="5775" y="2324"/>
                  </a:cubicBezTo>
                  <a:cubicBezTo>
                    <a:pt x="6358" y="1633"/>
                    <a:pt x="6894" y="919"/>
                    <a:pt x="7072" y="50"/>
                  </a:cubicBezTo>
                  <a:cubicBezTo>
                    <a:pt x="6968" y="12"/>
                    <a:pt x="6871" y="0"/>
                    <a:pt x="6792" y="0"/>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8"/>
            <p:cNvSpPr/>
            <p:nvPr/>
          </p:nvSpPr>
          <p:spPr>
            <a:xfrm>
              <a:off x="4837800" y="2174975"/>
              <a:ext cx="89900" cy="104325"/>
            </a:xfrm>
            <a:custGeom>
              <a:avLst/>
              <a:gdLst/>
              <a:ahLst/>
              <a:cxnLst/>
              <a:rect l="l" t="t" r="r" b="b"/>
              <a:pathLst>
                <a:path w="3596" h="4173" extrusionOk="0">
                  <a:moveTo>
                    <a:pt x="2166" y="1"/>
                  </a:moveTo>
                  <a:cubicBezTo>
                    <a:pt x="1852" y="1"/>
                    <a:pt x="1629" y="170"/>
                    <a:pt x="1620" y="315"/>
                  </a:cubicBezTo>
                  <a:cubicBezTo>
                    <a:pt x="1608" y="565"/>
                    <a:pt x="1751" y="1053"/>
                    <a:pt x="1334" y="2053"/>
                  </a:cubicBezTo>
                  <a:cubicBezTo>
                    <a:pt x="917" y="3065"/>
                    <a:pt x="131" y="3661"/>
                    <a:pt x="131" y="3661"/>
                  </a:cubicBezTo>
                  <a:cubicBezTo>
                    <a:pt x="131" y="3673"/>
                    <a:pt x="119" y="3685"/>
                    <a:pt x="119" y="3708"/>
                  </a:cubicBezTo>
                  <a:cubicBezTo>
                    <a:pt x="0" y="4054"/>
                    <a:pt x="381" y="4173"/>
                    <a:pt x="381" y="4173"/>
                  </a:cubicBezTo>
                  <a:cubicBezTo>
                    <a:pt x="381" y="4173"/>
                    <a:pt x="858" y="3875"/>
                    <a:pt x="1512" y="3292"/>
                  </a:cubicBezTo>
                  <a:cubicBezTo>
                    <a:pt x="2167" y="2708"/>
                    <a:pt x="2917" y="1470"/>
                    <a:pt x="3048" y="1232"/>
                  </a:cubicBezTo>
                  <a:cubicBezTo>
                    <a:pt x="3179" y="994"/>
                    <a:pt x="3596" y="839"/>
                    <a:pt x="2929" y="303"/>
                  </a:cubicBezTo>
                  <a:cubicBezTo>
                    <a:pt x="2751" y="160"/>
                    <a:pt x="2560" y="77"/>
                    <a:pt x="2393" y="29"/>
                  </a:cubicBezTo>
                  <a:cubicBezTo>
                    <a:pt x="2314" y="9"/>
                    <a:pt x="2237" y="1"/>
                    <a:pt x="2166"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8"/>
            <p:cNvSpPr/>
            <p:nvPr/>
          </p:nvSpPr>
          <p:spPr>
            <a:xfrm>
              <a:off x="4840775" y="2174975"/>
              <a:ext cx="57475" cy="92725"/>
            </a:xfrm>
            <a:custGeom>
              <a:avLst/>
              <a:gdLst/>
              <a:ahLst/>
              <a:cxnLst/>
              <a:rect l="l" t="t" r="r" b="b"/>
              <a:pathLst>
                <a:path w="2299" h="3709" extrusionOk="0">
                  <a:moveTo>
                    <a:pt x="2042" y="1"/>
                  </a:moveTo>
                  <a:cubicBezTo>
                    <a:pt x="1725" y="1"/>
                    <a:pt x="1510" y="170"/>
                    <a:pt x="1501" y="315"/>
                  </a:cubicBezTo>
                  <a:cubicBezTo>
                    <a:pt x="1477" y="565"/>
                    <a:pt x="1632" y="1053"/>
                    <a:pt x="1215" y="2053"/>
                  </a:cubicBezTo>
                  <a:cubicBezTo>
                    <a:pt x="798" y="3065"/>
                    <a:pt x="12" y="3661"/>
                    <a:pt x="12" y="3661"/>
                  </a:cubicBezTo>
                  <a:cubicBezTo>
                    <a:pt x="12" y="3673"/>
                    <a:pt x="0" y="3696"/>
                    <a:pt x="0" y="3708"/>
                  </a:cubicBezTo>
                  <a:cubicBezTo>
                    <a:pt x="798" y="3363"/>
                    <a:pt x="1465" y="2744"/>
                    <a:pt x="1870" y="1946"/>
                  </a:cubicBezTo>
                  <a:cubicBezTo>
                    <a:pt x="2167" y="1351"/>
                    <a:pt x="2298" y="684"/>
                    <a:pt x="2274" y="29"/>
                  </a:cubicBezTo>
                  <a:cubicBezTo>
                    <a:pt x="2193" y="9"/>
                    <a:pt x="2115" y="1"/>
                    <a:pt x="2042" y="1"/>
                  </a:cubicBezTo>
                  <a:close/>
                </a:path>
              </a:pathLst>
            </a:custGeom>
            <a:solidFill>
              <a:srgbClr val="7C4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8"/>
            <p:cNvSpPr/>
            <p:nvPr/>
          </p:nvSpPr>
          <p:spPr>
            <a:xfrm>
              <a:off x="4800600" y="2148350"/>
              <a:ext cx="64600" cy="114550"/>
            </a:xfrm>
            <a:custGeom>
              <a:avLst/>
              <a:gdLst/>
              <a:ahLst/>
              <a:cxnLst/>
              <a:rect l="l" t="t" r="r" b="b"/>
              <a:pathLst>
                <a:path w="2584" h="4582" extrusionOk="0">
                  <a:moveTo>
                    <a:pt x="1078" y="1"/>
                  </a:moveTo>
                  <a:cubicBezTo>
                    <a:pt x="948" y="1"/>
                    <a:pt x="828" y="26"/>
                    <a:pt x="750" y="82"/>
                  </a:cubicBezTo>
                  <a:cubicBezTo>
                    <a:pt x="714" y="118"/>
                    <a:pt x="679" y="142"/>
                    <a:pt x="655" y="178"/>
                  </a:cubicBezTo>
                  <a:cubicBezTo>
                    <a:pt x="500" y="308"/>
                    <a:pt x="452" y="392"/>
                    <a:pt x="250" y="606"/>
                  </a:cubicBezTo>
                  <a:cubicBezTo>
                    <a:pt x="0" y="856"/>
                    <a:pt x="155" y="856"/>
                    <a:pt x="155" y="951"/>
                  </a:cubicBezTo>
                  <a:cubicBezTo>
                    <a:pt x="155" y="1023"/>
                    <a:pt x="417" y="856"/>
                    <a:pt x="1024" y="1963"/>
                  </a:cubicBezTo>
                  <a:cubicBezTo>
                    <a:pt x="1310" y="2475"/>
                    <a:pt x="1488" y="2999"/>
                    <a:pt x="1607" y="3404"/>
                  </a:cubicBezTo>
                  <a:cubicBezTo>
                    <a:pt x="1726" y="3845"/>
                    <a:pt x="1762" y="4166"/>
                    <a:pt x="1762" y="4166"/>
                  </a:cubicBezTo>
                  <a:cubicBezTo>
                    <a:pt x="1842" y="4506"/>
                    <a:pt x="2057" y="4581"/>
                    <a:pt x="2230" y="4581"/>
                  </a:cubicBezTo>
                  <a:cubicBezTo>
                    <a:pt x="2366" y="4581"/>
                    <a:pt x="2477" y="4535"/>
                    <a:pt x="2477" y="4535"/>
                  </a:cubicBezTo>
                  <a:cubicBezTo>
                    <a:pt x="2584" y="3487"/>
                    <a:pt x="1881" y="1428"/>
                    <a:pt x="1869" y="1344"/>
                  </a:cubicBezTo>
                  <a:cubicBezTo>
                    <a:pt x="1822" y="1261"/>
                    <a:pt x="1726" y="618"/>
                    <a:pt x="1738" y="332"/>
                  </a:cubicBezTo>
                  <a:cubicBezTo>
                    <a:pt x="1747" y="140"/>
                    <a:pt x="1385" y="1"/>
                    <a:pt x="1078"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8"/>
            <p:cNvSpPr/>
            <p:nvPr/>
          </p:nvSpPr>
          <p:spPr>
            <a:xfrm>
              <a:off x="4800000" y="2152775"/>
              <a:ext cx="41700" cy="80700"/>
            </a:xfrm>
            <a:custGeom>
              <a:avLst/>
              <a:gdLst/>
              <a:ahLst/>
              <a:cxnLst/>
              <a:rect l="l" t="t" r="r" b="b"/>
              <a:pathLst>
                <a:path w="1668" h="3228" extrusionOk="0">
                  <a:moveTo>
                    <a:pt x="655" y="1"/>
                  </a:moveTo>
                  <a:cubicBezTo>
                    <a:pt x="512" y="131"/>
                    <a:pt x="465" y="215"/>
                    <a:pt x="262" y="429"/>
                  </a:cubicBezTo>
                  <a:cubicBezTo>
                    <a:pt x="0" y="679"/>
                    <a:pt x="167" y="679"/>
                    <a:pt x="167" y="774"/>
                  </a:cubicBezTo>
                  <a:cubicBezTo>
                    <a:pt x="167" y="846"/>
                    <a:pt x="417" y="679"/>
                    <a:pt x="1036" y="1786"/>
                  </a:cubicBezTo>
                  <a:cubicBezTo>
                    <a:pt x="1310" y="2298"/>
                    <a:pt x="1488" y="2822"/>
                    <a:pt x="1608" y="3227"/>
                  </a:cubicBezTo>
                  <a:cubicBezTo>
                    <a:pt x="1667" y="2263"/>
                    <a:pt x="1453" y="1274"/>
                    <a:pt x="941" y="429"/>
                  </a:cubicBezTo>
                  <a:cubicBezTo>
                    <a:pt x="869" y="274"/>
                    <a:pt x="762" y="131"/>
                    <a:pt x="655"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8"/>
            <p:cNvSpPr/>
            <p:nvPr/>
          </p:nvSpPr>
          <p:spPr>
            <a:xfrm>
              <a:off x="4680625" y="2251525"/>
              <a:ext cx="197375" cy="126900"/>
            </a:xfrm>
            <a:custGeom>
              <a:avLst/>
              <a:gdLst/>
              <a:ahLst/>
              <a:cxnLst/>
              <a:rect l="l" t="t" r="r" b="b"/>
              <a:pathLst>
                <a:path w="7895" h="5076" extrusionOk="0">
                  <a:moveTo>
                    <a:pt x="6863" y="1"/>
                  </a:moveTo>
                  <a:cubicBezTo>
                    <a:pt x="6697" y="1"/>
                    <a:pt x="6573" y="39"/>
                    <a:pt x="6573" y="39"/>
                  </a:cubicBezTo>
                  <a:cubicBezTo>
                    <a:pt x="6335" y="551"/>
                    <a:pt x="6073" y="1015"/>
                    <a:pt x="5775" y="1420"/>
                  </a:cubicBezTo>
                  <a:cubicBezTo>
                    <a:pt x="4042" y="3779"/>
                    <a:pt x="1570" y="4020"/>
                    <a:pt x="632" y="4020"/>
                  </a:cubicBezTo>
                  <a:cubicBezTo>
                    <a:pt x="391" y="4020"/>
                    <a:pt x="251" y="4004"/>
                    <a:pt x="251" y="4004"/>
                  </a:cubicBezTo>
                  <a:cubicBezTo>
                    <a:pt x="1" y="4480"/>
                    <a:pt x="72" y="4742"/>
                    <a:pt x="239" y="4885"/>
                  </a:cubicBezTo>
                  <a:cubicBezTo>
                    <a:pt x="453" y="5075"/>
                    <a:pt x="822" y="5075"/>
                    <a:pt x="822" y="5075"/>
                  </a:cubicBezTo>
                  <a:cubicBezTo>
                    <a:pt x="822" y="5075"/>
                    <a:pt x="3025" y="4944"/>
                    <a:pt x="4239" y="4278"/>
                  </a:cubicBezTo>
                  <a:cubicBezTo>
                    <a:pt x="5466" y="3587"/>
                    <a:pt x="7895" y="992"/>
                    <a:pt x="7573" y="408"/>
                  </a:cubicBezTo>
                  <a:cubicBezTo>
                    <a:pt x="7395" y="72"/>
                    <a:pt x="7090" y="1"/>
                    <a:pt x="6863"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8"/>
            <p:cNvSpPr/>
            <p:nvPr/>
          </p:nvSpPr>
          <p:spPr>
            <a:xfrm>
              <a:off x="4680625" y="2287025"/>
              <a:ext cx="144100" cy="86625"/>
            </a:xfrm>
            <a:custGeom>
              <a:avLst/>
              <a:gdLst/>
              <a:ahLst/>
              <a:cxnLst/>
              <a:rect l="l" t="t" r="r" b="b"/>
              <a:pathLst>
                <a:path w="5764" h="3465" extrusionOk="0">
                  <a:moveTo>
                    <a:pt x="251" y="2584"/>
                  </a:moveTo>
                  <a:lnTo>
                    <a:pt x="251" y="2584"/>
                  </a:lnTo>
                  <a:cubicBezTo>
                    <a:pt x="251" y="2584"/>
                    <a:pt x="251" y="2584"/>
                    <a:pt x="251" y="2584"/>
                  </a:cubicBezTo>
                  <a:lnTo>
                    <a:pt x="251" y="2584"/>
                  </a:lnTo>
                  <a:cubicBezTo>
                    <a:pt x="251" y="2584"/>
                    <a:pt x="251" y="2584"/>
                    <a:pt x="251" y="2584"/>
                  </a:cubicBezTo>
                  <a:close/>
                  <a:moveTo>
                    <a:pt x="5763" y="0"/>
                  </a:moveTo>
                  <a:cubicBezTo>
                    <a:pt x="4030" y="2359"/>
                    <a:pt x="1558" y="2600"/>
                    <a:pt x="626" y="2600"/>
                  </a:cubicBezTo>
                  <a:cubicBezTo>
                    <a:pt x="390" y="2600"/>
                    <a:pt x="253" y="2584"/>
                    <a:pt x="251" y="2584"/>
                  </a:cubicBezTo>
                  <a:lnTo>
                    <a:pt x="251" y="2584"/>
                  </a:lnTo>
                  <a:cubicBezTo>
                    <a:pt x="1" y="3060"/>
                    <a:pt x="72" y="3322"/>
                    <a:pt x="239" y="3465"/>
                  </a:cubicBezTo>
                  <a:cubicBezTo>
                    <a:pt x="548" y="3453"/>
                    <a:pt x="870" y="3405"/>
                    <a:pt x="1072" y="3393"/>
                  </a:cubicBezTo>
                  <a:cubicBezTo>
                    <a:pt x="1727" y="3334"/>
                    <a:pt x="2394" y="3215"/>
                    <a:pt x="2977" y="2905"/>
                  </a:cubicBezTo>
                  <a:cubicBezTo>
                    <a:pt x="3525" y="2608"/>
                    <a:pt x="4025" y="2167"/>
                    <a:pt x="4466" y="1727"/>
                  </a:cubicBezTo>
                  <a:cubicBezTo>
                    <a:pt x="4978" y="1203"/>
                    <a:pt x="5406" y="619"/>
                    <a:pt x="5763" y="0"/>
                  </a:cubicBezTo>
                  <a:close/>
                </a:path>
              </a:pathLst>
            </a:custGeom>
            <a:solidFill>
              <a:srgbClr val="B8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3" name="Google Shape;1503;p48"/>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stealth"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4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Thành tựu tiêu biểu</a:t>
            </a:r>
            <a:endParaRPr dirty="0"/>
          </a:p>
        </p:txBody>
      </p:sp>
      <p:sp>
        <p:nvSpPr>
          <p:cNvPr id="1342" name="Google Shape;1342;p44"/>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p>
            <a:pPr marL="0" lvl="0" indent="0"/>
            <a:r>
              <a:rPr lang="en-US" dirty="0" err="1">
                <a:solidFill>
                  <a:srgbClr val="FFC000"/>
                </a:solidFill>
                <a:hlinkClick r:id="rId3" action="ppaction://hlinksldjump"/>
              </a:rPr>
              <a:t>Tôn</a:t>
            </a:r>
            <a:r>
              <a:rPr lang="en-US" dirty="0">
                <a:solidFill>
                  <a:srgbClr val="FFC000"/>
                </a:solidFill>
                <a:hlinkClick r:id="rId3" action="ppaction://hlinksldjump"/>
              </a:rPr>
              <a:t> </a:t>
            </a:r>
            <a:r>
              <a:rPr lang="en-US" dirty="0" err="1">
                <a:solidFill>
                  <a:srgbClr val="FFC000"/>
                </a:solidFill>
                <a:hlinkClick r:id="rId3" action="ppaction://hlinksldjump"/>
              </a:rPr>
              <a:t>giáo</a:t>
            </a:r>
            <a:endParaRPr dirty="0">
              <a:solidFill>
                <a:srgbClr val="FFC000"/>
              </a:solidFill>
            </a:endParaRPr>
          </a:p>
        </p:txBody>
      </p:sp>
      <p:sp>
        <p:nvSpPr>
          <p:cNvPr id="1343" name="Google Shape;1343;p44"/>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4" action="ppaction://hlinksldjump"/>
              </a:rPr>
              <a:t>Kiến</a:t>
            </a:r>
            <a:r>
              <a:rPr lang="en-US" dirty="0">
                <a:hlinkClick r:id="rId4" action="ppaction://hlinksldjump"/>
              </a:rPr>
              <a:t> </a:t>
            </a:r>
            <a:r>
              <a:rPr lang="en-US" dirty="0" err="1">
                <a:hlinkClick r:id="rId4" action="ppaction://hlinksldjump"/>
              </a:rPr>
              <a:t>trúc</a:t>
            </a:r>
            <a:endParaRPr dirty="0"/>
          </a:p>
        </p:txBody>
      </p:sp>
      <p:sp>
        <p:nvSpPr>
          <p:cNvPr id="1344" name="Google Shape;1344;p44"/>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p>
            <a:pPr marL="0" lvl="0" indent="0"/>
            <a:r>
              <a:rPr lang="vi-VN" dirty="0">
                <a:hlinkClick r:id="rId5" action="ppaction://hlinksldjump"/>
              </a:rPr>
              <a:t>Văn học</a:t>
            </a:r>
            <a:endParaRPr dirty="0"/>
          </a:p>
        </p:txBody>
      </p:sp>
      <p:sp>
        <p:nvSpPr>
          <p:cNvPr id="1345" name="Google Shape;1345;p44"/>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p>
            <a:pPr marL="0" lvl="0" indent="0"/>
            <a:r>
              <a:rPr lang="en-US" dirty="0" err="1"/>
              <a:t>Lịch</a:t>
            </a:r>
            <a:r>
              <a:rPr lang="en-US" dirty="0"/>
              <a:t> </a:t>
            </a:r>
            <a:r>
              <a:rPr lang="en-US" dirty="0" err="1"/>
              <a:t>pháp</a:t>
            </a:r>
            <a:endParaRPr dirty="0"/>
          </a:p>
        </p:txBody>
      </p:sp>
      <p:sp>
        <p:nvSpPr>
          <p:cNvPr id="1346" name="Google Shape;1346;p44"/>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6" action="ppaction://hlinksldjump"/>
              </a:rPr>
              <a:t>Chữ</a:t>
            </a:r>
            <a:r>
              <a:rPr lang="en-US" dirty="0">
                <a:hlinkClick r:id="rId6" action="ppaction://hlinksldjump"/>
              </a:rPr>
              <a:t> </a:t>
            </a:r>
            <a:r>
              <a:rPr lang="en-US" dirty="0" err="1">
                <a:hlinkClick r:id="rId6" action="ppaction://hlinksldjump"/>
              </a:rPr>
              <a:t>viết</a:t>
            </a:r>
            <a:endParaRPr dirty="0"/>
          </a:p>
        </p:txBody>
      </p:sp>
      <p:sp>
        <p:nvSpPr>
          <p:cNvPr id="1347" name="Google Shape;1347;p44"/>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7" action="ppaction://hlinksldjump"/>
              </a:rPr>
              <a:t>Toán</a:t>
            </a:r>
            <a:r>
              <a:rPr lang="en-US" dirty="0">
                <a:hlinkClick r:id="rId7" action="ppaction://hlinksldjump"/>
              </a:rPr>
              <a:t> </a:t>
            </a:r>
            <a:r>
              <a:rPr lang="en-US" dirty="0" err="1">
                <a:hlinkClick r:id="rId7" action="ppaction://hlinksldjump"/>
              </a:rPr>
              <a:t>học</a:t>
            </a:r>
            <a:endParaRPr dirty="0"/>
          </a:p>
        </p:txBody>
      </p:sp>
      <p:sp>
        <p:nvSpPr>
          <p:cNvPr id="1348" name="Google Shape;1348;p44"/>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p>
            <a:pPr marL="0" lvl="0" indent="0"/>
            <a:r>
              <a:rPr lang="vi-VN" dirty="0"/>
              <a:t>đạo Bà La Môn, đạo Phật</a:t>
            </a:r>
            <a:endParaRPr dirty="0"/>
          </a:p>
        </p:txBody>
      </p:sp>
      <p:sp>
        <p:nvSpPr>
          <p:cNvPr id="1349" name="Google Shape;1349;p44"/>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it-IT" dirty="0"/>
              <a:t>sử thi Ma-ha-bha-ra-ta và Ra-ma-y-a-na.</a:t>
            </a:r>
            <a:endParaRPr dirty="0"/>
          </a:p>
        </p:txBody>
      </p:sp>
      <p:sp>
        <p:nvSpPr>
          <p:cNvPr id="1350" name="Google Shape;1350;p44"/>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p>
            <a:pPr marL="0" lvl="0" indent="0"/>
            <a:r>
              <a:rPr lang="en-US" dirty="0" err="1"/>
              <a:t>chữ</a:t>
            </a:r>
            <a:r>
              <a:rPr lang="en-US" dirty="0"/>
              <a:t> </a:t>
            </a:r>
            <a:r>
              <a:rPr lang="en-US" dirty="0" err="1"/>
              <a:t>Phạn</a:t>
            </a:r>
            <a:r>
              <a:rPr lang="en-US" dirty="0"/>
              <a:t>.</a:t>
            </a:r>
            <a:endParaRPr dirty="0"/>
          </a:p>
        </p:txBody>
      </p:sp>
      <p:sp>
        <p:nvSpPr>
          <p:cNvPr id="1351" name="Google Shape;1351;p44"/>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vi-VN" dirty="0"/>
              <a:t>cột đá A-sô-ca và đại bảo tháp San-chi</a:t>
            </a:r>
            <a:endParaRPr dirty="0"/>
          </a:p>
        </p:txBody>
      </p:sp>
      <p:sp>
        <p:nvSpPr>
          <p:cNvPr id="1352" name="Google Shape;1352;p44"/>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err="1"/>
              <a:t>làm</a:t>
            </a:r>
            <a:r>
              <a:rPr lang="en-US" dirty="0"/>
              <a:t> </a:t>
            </a:r>
            <a:r>
              <a:rPr lang="en-US" dirty="0" err="1"/>
              <a:t>ra</a:t>
            </a:r>
            <a:r>
              <a:rPr lang="en-US" dirty="0"/>
              <a:t> </a:t>
            </a:r>
            <a:r>
              <a:rPr lang="en-US" dirty="0" err="1" smtClean="0"/>
              <a:t>lịch</a:t>
            </a:r>
            <a:r>
              <a:rPr lang="en-US" dirty="0" smtClean="0"/>
              <a:t>.</a:t>
            </a:r>
            <a:endParaRPr dirty="0"/>
          </a:p>
        </p:txBody>
      </p:sp>
      <p:sp>
        <p:nvSpPr>
          <p:cNvPr id="1353" name="Google Shape;1353;p44"/>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vi-VN" dirty="0"/>
              <a:t>hệ số có 10 chữ số, đặc biệt là giá trị của số 0</a:t>
            </a:r>
            <a:endParaRPr dirty="0"/>
          </a:p>
        </p:txBody>
      </p:sp>
      <p:sp>
        <p:nvSpPr>
          <p:cNvPr id="1354" name="Google Shape;1354;p44"/>
          <p:cNvSpPr/>
          <p:nvPr/>
        </p:nvSpPr>
        <p:spPr>
          <a:xfrm rot="1265953">
            <a:off x="357234" y="3854316"/>
            <a:ext cx="8536855" cy="3286571"/>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355" name="Google Shape;1355;p44"/>
          <p:cNvSpPr/>
          <p:nvPr/>
        </p:nvSpPr>
        <p:spPr>
          <a:xfrm>
            <a:off x="1936550" y="1322175"/>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44"/>
          <p:cNvGrpSpPr/>
          <p:nvPr/>
        </p:nvGrpSpPr>
        <p:grpSpPr>
          <a:xfrm>
            <a:off x="2014248" y="1385594"/>
            <a:ext cx="335706" cy="364258"/>
            <a:chOff x="-42778750" y="2320125"/>
            <a:chExt cx="285125" cy="309375"/>
          </a:xfrm>
        </p:grpSpPr>
        <p:sp>
          <p:nvSpPr>
            <p:cNvPr id="1357" name="Google Shape;1357;p44"/>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4"/>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44"/>
          <p:cNvSpPr/>
          <p:nvPr/>
        </p:nvSpPr>
        <p:spPr>
          <a:xfrm>
            <a:off x="4326450" y="1322175"/>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4"/>
          <p:cNvSpPr/>
          <p:nvPr/>
        </p:nvSpPr>
        <p:spPr>
          <a:xfrm>
            <a:off x="6720368" y="1389518"/>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4"/>
          <p:cNvSpPr/>
          <p:nvPr/>
        </p:nvSpPr>
        <p:spPr>
          <a:xfrm>
            <a:off x="4385671" y="1397526"/>
            <a:ext cx="373766" cy="34035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4"/>
          <p:cNvSpPr/>
          <p:nvPr/>
        </p:nvSpPr>
        <p:spPr>
          <a:xfrm>
            <a:off x="1920025" y="2965350"/>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4"/>
          <p:cNvSpPr/>
          <p:nvPr/>
        </p:nvSpPr>
        <p:spPr>
          <a:xfrm>
            <a:off x="4309925" y="2965350"/>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4"/>
          <p:cNvSpPr/>
          <p:nvPr/>
        </p:nvSpPr>
        <p:spPr>
          <a:xfrm>
            <a:off x="6758005" y="3102952"/>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036;p73"/>
          <p:cNvSpPr/>
          <p:nvPr/>
        </p:nvSpPr>
        <p:spPr>
          <a:xfrm>
            <a:off x="6808449" y="1464359"/>
            <a:ext cx="348301" cy="341418"/>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1361" name="Google Shape;1361;p44"/>
          <p:cNvSpPr/>
          <p:nvPr/>
        </p:nvSpPr>
        <p:spPr>
          <a:xfrm>
            <a:off x="6814724" y="3161987"/>
            <a:ext cx="375591" cy="373030"/>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4862;p73"/>
          <p:cNvGrpSpPr/>
          <p:nvPr/>
        </p:nvGrpSpPr>
        <p:grpSpPr>
          <a:xfrm>
            <a:off x="4385671" y="3040816"/>
            <a:ext cx="340168" cy="340168"/>
            <a:chOff x="5648375" y="238125"/>
            <a:chExt cx="483125" cy="483125"/>
          </a:xfrm>
          <a:solidFill>
            <a:schemeClr val="bg2"/>
          </a:solidFill>
        </p:grpSpPr>
        <p:sp>
          <p:nvSpPr>
            <p:cNvPr id="39" name="Google Shape;14863;p73"/>
            <p:cNvSpPr/>
            <p:nvPr/>
          </p:nvSpPr>
          <p:spPr>
            <a:xfrm>
              <a:off x="5648375" y="238125"/>
              <a:ext cx="483125" cy="483125"/>
            </a:xfrm>
            <a:custGeom>
              <a:avLst/>
              <a:gdLst/>
              <a:ahLst/>
              <a:cxnLst/>
              <a:rect l="l" t="t" r="r" b="b"/>
              <a:pathLst>
                <a:path w="19325" h="19325" extrusionOk="0">
                  <a:moveTo>
                    <a:pt x="4001" y="1132"/>
                  </a:moveTo>
                  <a:cubicBezTo>
                    <a:pt x="4315" y="1132"/>
                    <a:pt x="4569" y="1386"/>
                    <a:pt x="4569" y="1700"/>
                  </a:cubicBezTo>
                  <a:lnTo>
                    <a:pt x="4569" y="3965"/>
                  </a:lnTo>
                  <a:cubicBezTo>
                    <a:pt x="4569" y="4276"/>
                    <a:pt x="4315" y="4529"/>
                    <a:pt x="4001" y="4529"/>
                  </a:cubicBezTo>
                  <a:cubicBezTo>
                    <a:pt x="3687" y="4529"/>
                    <a:pt x="3436" y="4276"/>
                    <a:pt x="3436" y="3965"/>
                  </a:cubicBezTo>
                  <a:lnTo>
                    <a:pt x="3436" y="1700"/>
                  </a:lnTo>
                  <a:cubicBezTo>
                    <a:pt x="3436" y="1386"/>
                    <a:pt x="3687" y="1132"/>
                    <a:pt x="4001" y="1132"/>
                  </a:cubicBezTo>
                  <a:close/>
                  <a:moveTo>
                    <a:pt x="9662" y="1132"/>
                  </a:moveTo>
                  <a:cubicBezTo>
                    <a:pt x="9976" y="1132"/>
                    <a:pt x="10230" y="1386"/>
                    <a:pt x="10230" y="1700"/>
                  </a:cubicBezTo>
                  <a:lnTo>
                    <a:pt x="10230" y="3965"/>
                  </a:lnTo>
                  <a:cubicBezTo>
                    <a:pt x="10230" y="4276"/>
                    <a:pt x="9976" y="4529"/>
                    <a:pt x="9662" y="4529"/>
                  </a:cubicBezTo>
                  <a:cubicBezTo>
                    <a:pt x="9348" y="4529"/>
                    <a:pt x="9098" y="4276"/>
                    <a:pt x="9098" y="3965"/>
                  </a:cubicBezTo>
                  <a:lnTo>
                    <a:pt x="9098" y="1700"/>
                  </a:lnTo>
                  <a:cubicBezTo>
                    <a:pt x="9098" y="1386"/>
                    <a:pt x="9348" y="1132"/>
                    <a:pt x="9662" y="1132"/>
                  </a:cubicBezTo>
                  <a:close/>
                  <a:moveTo>
                    <a:pt x="15324" y="1132"/>
                  </a:moveTo>
                  <a:cubicBezTo>
                    <a:pt x="15638" y="1132"/>
                    <a:pt x="15891" y="1386"/>
                    <a:pt x="15891" y="1700"/>
                  </a:cubicBezTo>
                  <a:lnTo>
                    <a:pt x="15891" y="3965"/>
                  </a:lnTo>
                  <a:cubicBezTo>
                    <a:pt x="15891" y="4276"/>
                    <a:pt x="15638" y="4529"/>
                    <a:pt x="15324" y="4529"/>
                  </a:cubicBezTo>
                  <a:cubicBezTo>
                    <a:pt x="15010" y="4529"/>
                    <a:pt x="14759" y="4276"/>
                    <a:pt x="14759" y="3965"/>
                  </a:cubicBezTo>
                  <a:lnTo>
                    <a:pt x="14759" y="1700"/>
                  </a:lnTo>
                  <a:cubicBezTo>
                    <a:pt x="14759" y="1386"/>
                    <a:pt x="15010" y="1132"/>
                    <a:pt x="15324" y="1132"/>
                  </a:cubicBezTo>
                  <a:close/>
                  <a:moveTo>
                    <a:pt x="17628" y="3397"/>
                  </a:moveTo>
                  <a:cubicBezTo>
                    <a:pt x="17939" y="3397"/>
                    <a:pt x="18192" y="3651"/>
                    <a:pt x="18192" y="3965"/>
                  </a:cubicBezTo>
                  <a:lnTo>
                    <a:pt x="18192" y="6833"/>
                  </a:lnTo>
                  <a:lnTo>
                    <a:pt x="1132" y="6833"/>
                  </a:lnTo>
                  <a:lnTo>
                    <a:pt x="1132" y="3965"/>
                  </a:lnTo>
                  <a:cubicBezTo>
                    <a:pt x="1132" y="3651"/>
                    <a:pt x="1386" y="3397"/>
                    <a:pt x="1700" y="3397"/>
                  </a:cubicBezTo>
                  <a:lnTo>
                    <a:pt x="2304" y="3397"/>
                  </a:lnTo>
                  <a:lnTo>
                    <a:pt x="2304" y="3965"/>
                  </a:lnTo>
                  <a:cubicBezTo>
                    <a:pt x="2304" y="4901"/>
                    <a:pt x="3062" y="5661"/>
                    <a:pt x="4001" y="5661"/>
                  </a:cubicBezTo>
                  <a:cubicBezTo>
                    <a:pt x="4940" y="5661"/>
                    <a:pt x="5701" y="4901"/>
                    <a:pt x="5701" y="3965"/>
                  </a:cubicBezTo>
                  <a:lnTo>
                    <a:pt x="5701" y="3397"/>
                  </a:lnTo>
                  <a:lnTo>
                    <a:pt x="7965" y="3397"/>
                  </a:lnTo>
                  <a:lnTo>
                    <a:pt x="7965" y="3965"/>
                  </a:lnTo>
                  <a:cubicBezTo>
                    <a:pt x="7965" y="4901"/>
                    <a:pt x="8723" y="5661"/>
                    <a:pt x="9662" y="5661"/>
                  </a:cubicBezTo>
                  <a:cubicBezTo>
                    <a:pt x="10601" y="5661"/>
                    <a:pt x="11362" y="4901"/>
                    <a:pt x="11362" y="3965"/>
                  </a:cubicBezTo>
                  <a:lnTo>
                    <a:pt x="11362" y="3397"/>
                  </a:lnTo>
                  <a:lnTo>
                    <a:pt x="13627" y="3397"/>
                  </a:lnTo>
                  <a:lnTo>
                    <a:pt x="13627" y="3965"/>
                  </a:lnTo>
                  <a:cubicBezTo>
                    <a:pt x="13627" y="4901"/>
                    <a:pt x="14385" y="5661"/>
                    <a:pt x="15324" y="5661"/>
                  </a:cubicBezTo>
                  <a:cubicBezTo>
                    <a:pt x="16263" y="5661"/>
                    <a:pt x="17024" y="4901"/>
                    <a:pt x="17024" y="3965"/>
                  </a:cubicBezTo>
                  <a:lnTo>
                    <a:pt x="17024" y="3397"/>
                  </a:lnTo>
                  <a:close/>
                  <a:moveTo>
                    <a:pt x="18192" y="7965"/>
                  </a:moveTo>
                  <a:lnTo>
                    <a:pt x="18192" y="17628"/>
                  </a:lnTo>
                  <a:cubicBezTo>
                    <a:pt x="18192" y="17939"/>
                    <a:pt x="17939" y="18192"/>
                    <a:pt x="17628" y="18192"/>
                  </a:cubicBezTo>
                  <a:lnTo>
                    <a:pt x="1700" y="18192"/>
                  </a:lnTo>
                  <a:cubicBezTo>
                    <a:pt x="1386" y="18192"/>
                    <a:pt x="1132" y="17939"/>
                    <a:pt x="1132" y="17628"/>
                  </a:cubicBezTo>
                  <a:lnTo>
                    <a:pt x="1132" y="7965"/>
                  </a:lnTo>
                  <a:close/>
                  <a:moveTo>
                    <a:pt x="4001" y="0"/>
                  </a:moveTo>
                  <a:cubicBezTo>
                    <a:pt x="3062" y="0"/>
                    <a:pt x="2304" y="761"/>
                    <a:pt x="2304" y="1700"/>
                  </a:cubicBezTo>
                  <a:lnTo>
                    <a:pt x="2304" y="2265"/>
                  </a:lnTo>
                  <a:lnTo>
                    <a:pt x="1700" y="2265"/>
                  </a:lnTo>
                  <a:cubicBezTo>
                    <a:pt x="761" y="2265"/>
                    <a:pt x="0" y="3025"/>
                    <a:pt x="0" y="3965"/>
                  </a:cubicBezTo>
                  <a:lnTo>
                    <a:pt x="0" y="17628"/>
                  </a:lnTo>
                  <a:cubicBezTo>
                    <a:pt x="0" y="18564"/>
                    <a:pt x="761" y="19324"/>
                    <a:pt x="1700" y="19324"/>
                  </a:cubicBezTo>
                  <a:lnTo>
                    <a:pt x="17628" y="19324"/>
                  </a:lnTo>
                  <a:cubicBezTo>
                    <a:pt x="18564" y="19324"/>
                    <a:pt x="19325" y="18564"/>
                    <a:pt x="19325" y="17628"/>
                  </a:cubicBezTo>
                  <a:lnTo>
                    <a:pt x="19325" y="3965"/>
                  </a:lnTo>
                  <a:cubicBezTo>
                    <a:pt x="19325" y="3025"/>
                    <a:pt x="18564" y="2265"/>
                    <a:pt x="17628" y="2265"/>
                  </a:cubicBezTo>
                  <a:lnTo>
                    <a:pt x="17024" y="2265"/>
                  </a:lnTo>
                  <a:lnTo>
                    <a:pt x="17024" y="1700"/>
                  </a:lnTo>
                  <a:cubicBezTo>
                    <a:pt x="17024" y="761"/>
                    <a:pt x="16263" y="0"/>
                    <a:pt x="15324" y="0"/>
                  </a:cubicBezTo>
                  <a:cubicBezTo>
                    <a:pt x="14385" y="0"/>
                    <a:pt x="13627" y="761"/>
                    <a:pt x="13627" y="1700"/>
                  </a:cubicBezTo>
                  <a:lnTo>
                    <a:pt x="13627" y="2265"/>
                  </a:lnTo>
                  <a:lnTo>
                    <a:pt x="11362" y="2265"/>
                  </a:lnTo>
                  <a:lnTo>
                    <a:pt x="11362" y="1700"/>
                  </a:lnTo>
                  <a:cubicBezTo>
                    <a:pt x="11362" y="761"/>
                    <a:pt x="10601" y="0"/>
                    <a:pt x="9662" y="0"/>
                  </a:cubicBezTo>
                  <a:cubicBezTo>
                    <a:pt x="8723" y="0"/>
                    <a:pt x="7965" y="761"/>
                    <a:pt x="7965" y="1700"/>
                  </a:cubicBezTo>
                  <a:lnTo>
                    <a:pt x="7965" y="2265"/>
                  </a:lnTo>
                  <a:lnTo>
                    <a:pt x="5701" y="2265"/>
                  </a:lnTo>
                  <a:lnTo>
                    <a:pt x="5701" y="1700"/>
                  </a:lnTo>
                  <a:cubicBezTo>
                    <a:pt x="5701" y="761"/>
                    <a:pt x="4940" y="0"/>
                    <a:pt x="400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0" name="Google Shape;14864;p73"/>
            <p:cNvSpPr/>
            <p:nvPr/>
          </p:nvSpPr>
          <p:spPr>
            <a:xfrm>
              <a:off x="5705950" y="465550"/>
              <a:ext cx="84875" cy="28325"/>
            </a:xfrm>
            <a:custGeom>
              <a:avLst/>
              <a:gdLst/>
              <a:ahLst/>
              <a:cxnLst/>
              <a:rect l="l" t="t" r="r" b="b"/>
              <a:pathLst>
                <a:path w="3395" h="1133" extrusionOk="0">
                  <a:moveTo>
                    <a:pt x="566" y="1"/>
                  </a:moveTo>
                  <a:cubicBezTo>
                    <a:pt x="252" y="1"/>
                    <a:pt x="1" y="251"/>
                    <a:pt x="1" y="565"/>
                  </a:cubicBezTo>
                  <a:cubicBezTo>
                    <a:pt x="1" y="879"/>
                    <a:pt x="252" y="1133"/>
                    <a:pt x="566"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1" name="Google Shape;14865;p73"/>
            <p:cNvSpPr/>
            <p:nvPr/>
          </p:nvSpPr>
          <p:spPr>
            <a:xfrm>
              <a:off x="5847500" y="465550"/>
              <a:ext cx="84875" cy="28325"/>
            </a:xfrm>
            <a:custGeom>
              <a:avLst/>
              <a:gdLst/>
              <a:ahLst/>
              <a:cxnLst/>
              <a:rect l="l" t="t" r="r" b="b"/>
              <a:pathLst>
                <a:path w="3395" h="1133" extrusionOk="0">
                  <a:moveTo>
                    <a:pt x="565" y="1"/>
                  </a:moveTo>
                  <a:cubicBezTo>
                    <a:pt x="251" y="1"/>
                    <a:pt x="0" y="251"/>
                    <a:pt x="0" y="565"/>
                  </a:cubicBezTo>
                  <a:cubicBezTo>
                    <a:pt x="0" y="879"/>
                    <a:pt x="251" y="1133"/>
                    <a:pt x="565" y="1133"/>
                  </a:cubicBezTo>
                  <a:lnTo>
                    <a:pt x="2830" y="1133"/>
                  </a:lnTo>
                  <a:cubicBezTo>
                    <a:pt x="3144" y="1133"/>
                    <a:pt x="3394" y="879"/>
                    <a:pt x="3394" y="565"/>
                  </a:cubicBezTo>
                  <a:cubicBezTo>
                    <a:pt x="3394"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2" name="Google Shape;14866;p73"/>
            <p:cNvSpPr/>
            <p:nvPr/>
          </p:nvSpPr>
          <p:spPr>
            <a:xfrm>
              <a:off x="5989025" y="465550"/>
              <a:ext cx="84875" cy="28325"/>
            </a:xfrm>
            <a:custGeom>
              <a:avLst/>
              <a:gdLst/>
              <a:ahLst/>
              <a:cxnLst/>
              <a:rect l="l" t="t" r="r" b="b"/>
              <a:pathLst>
                <a:path w="3395" h="1133" extrusionOk="0">
                  <a:moveTo>
                    <a:pt x="565" y="1"/>
                  </a:moveTo>
                  <a:cubicBezTo>
                    <a:pt x="251" y="1"/>
                    <a:pt x="1" y="251"/>
                    <a:pt x="1" y="565"/>
                  </a:cubicBezTo>
                  <a:cubicBezTo>
                    <a:pt x="1" y="879"/>
                    <a:pt x="251" y="1133"/>
                    <a:pt x="565"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3" name="Google Shape;14867;p73"/>
            <p:cNvSpPr/>
            <p:nvPr/>
          </p:nvSpPr>
          <p:spPr>
            <a:xfrm>
              <a:off x="5705950" y="550475"/>
              <a:ext cx="84875" cy="28325"/>
            </a:xfrm>
            <a:custGeom>
              <a:avLst/>
              <a:gdLst/>
              <a:ahLst/>
              <a:cxnLst/>
              <a:rect l="l" t="t" r="r" b="b"/>
              <a:pathLst>
                <a:path w="3395" h="1133" extrusionOk="0">
                  <a:moveTo>
                    <a:pt x="566" y="0"/>
                  </a:moveTo>
                  <a:cubicBezTo>
                    <a:pt x="252" y="0"/>
                    <a:pt x="1" y="251"/>
                    <a:pt x="1" y="565"/>
                  </a:cubicBezTo>
                  <a:cubicBezTo>
                    <a:pt x="1" y="879"/>
                    <a:pt x="252" y="1133"/>
                    <a:pt x="566"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4" name="Google Shape;14868;p73"/>
            <p:cNvSpPr/>
            <p:nvPr/>
          </p:nvSpPr>
          <p:spPr>
            <a:xfrm>
              <a:off x="5847500" y="550475"/>
              <a:ext cx="84875" cy="28325"/>
            </a:xfrm>
            <a:custGeom>
              <a:avLst/>
              <a:gdLst/>
              <a:ahLst/>
              <a:cxnLst/>
              <a:rect l="l" t="t" r="r" b="b"/>
              <a:pathLst>
                <a:path w="3395" h="1133" extrusionOk="0">
                  <a:moveTo>
                    <a:pt x="565" y="0"/>
                  </a:moveTo>
                  <a:cubicBezTo>
                    <a:pt x="251" y="0"/>
                    <a:pt x="0" y="251"/>
                    <a:pt x="0" y="565"/>
                  </a:cubicBezTo>
                  <a:cubicBezTo>
                    <a:pt x="0" y="879"/>
                    <a:pt x="251" y="1133"/>
                    <a:pt x="565" y="1133"/>
                  </a:cubicBezTo>
                  <a:lnTo>
                    <a:pt x="2830" y="1133"/>
                  </a:lnTo>
                  <a:cubicBezTo>
                    <a:pt x="3144" y="1133"/>
                    <a:pt x="3394" y="879"/>
                    <a:pt x="3394" y="565"/>
                  </a:cubicBezTo>
                  <a:cubicBezTo>
                    <a:pt x="3394"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5" name="Google Shape;14869;p73"/>
            <p:cNvSpPr/>
            <p:nvPr/>
          </p:nvSpPr>
          <p:spPr>
            <a:xfrm>
              <a:off x="5989025" y="550475"/>
              <a:ext cx="84875" cy="28325"/>
            </a:xfrm>
            <a:custGeom>
              <a:avLst/>
              <a:gdLst/>
              <a:ahLst/>
              <a:cxnLst/>
              <a:rect l="l" t="t" r="r" b="b"/>
              <a:pathLst>
                <a:path w="3395" h="1133" extrusionOk="0">
                  <a:moveTo>
                    <a:pt x="565" y="0"/>
                  </a:moveTo>
                  <a:cubicBezTo>
                    <a:pt x="251" y="0"/>
                    <a:pt x="1" y="251"/>
                    <a:pt x="1" y="565"/>
                  </a:cubicBezTo>
                  <a:cubicBezTo>
                    <a:pt x="1" y="879"/>
                    <a:pt x="251" y="1133"/>
                    <a:pt x="565"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6" name="Google Shape;14870;p73"/>
            <p:cNvSpPr/>
            <p:nvPr/>
          </p:nvSpPr>
          <p:spPr>
            <a:xfrm>
              <a:off x="5705950" y="636300"/>
              <a:ext cx="84875" cy="28325"/>
            </a:xfrm>
            <a:custGeom>
              <a:avLst/>
              <a:gdLst/>
              <a:ahLst/>
              <a:cxnLst/>
              <a:rect l="l" t="t" r="r" b="b"/>
              <a:pathLst>
                <a:path w="3395" h="1133" extrusionOk="0">
                  <a:moveTo>
                    <a:pt x="566" y="1"/>
                  </a:moveTo>
                  <a:cubicBezTo>
                    <a:pt x="252" y="1"/>
                    <a:pt x="1" y="254"/>
                    <a:pt x="1" y="568"/>
                  </a:cubicBezTo>
                  <a:cubicBezTo>
                    <a:pt x="1" y="879"/>
                    <a:pt x="252" y="1133"/>
                    <a:pt x="566"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7" name="Google Shape;14871;p73"/>
            <p:cNvSpPr/>
            <p:nvPr/>
          </p:nvSpPr>
          <p:spPr>
            <a:xfrm>
              <a:off x="5847500" y="636300"/>
              <a:ext cx="84875" cy="28325"/>
            </a:xfrm>
            <a:custGeom>
              <a:avLst/>
              <a:gdLst/>
              <a:ahLst/>
              <a:cxnLst/>
              <a:rect l="l" t="t" r="r" b="b"/>
              <a:pathLst>
                <a:path w="3395" h="1133" extrusionOk="0">
                  <a:moveTo>
                    <a:pt x="565" y="1"/>
                  </a:moveTo>
                  <a:cubicBezTo>
                    <a:pt x="251" y="1"/>
                    <a:pt x="0" y="254"/>
                    <a:pt x="0" y="568"/>
                  </a:cubicBezTo>
                  <a:cubicBezTo>
                    <a:pt x="0" y="879"/>
                    <a:pt x="251" y="1133"/>
                    <a:pt x="565" y="1133"/>
                  </a:cubicBezTo>
                  <a:lnTo>
                    <a:pt x="2830" y="1133"/>
                  </a:lnTo>
                  <a:cubicBezTo>
                    <a:pt x="3144" y="1133"/>
                    <a:pt x="3394" y="879"/>
                    <a:pt x="3394" y="568"/>
                  </a:cubicBezTo>
                  <a:cubicBezTo>
                    <a:pt x="3394"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8" name="Google Shape;14872;p73"/>
            <p:cNvSpPr/>
            <p:nvPr/>
          </p:nvSpPr>
          <p:spPr>
            <a:xfrm>
              <a:off x="5989025" y="636300"/>
              <a:ext cx="84875" cy="28325"/>
            </a:xfrm>
            <a:custGeom>
              <a:avLst/>
              <a:gdLst/>
              <a:ahLst/>
              <a:cxnLst/>
              <a:rect l="l" t="t" r="r" b="b"/>
              <a:pathLst>
                <a:path w="3395" h="1133" extrusionOk="0">
                  <a:moveTo>
                    <a:pt x="565" y="1"/>
                  </a:moveTo>
                  <a:cubicBezTo>
                    <a:pt x="251" y="1"/>
                    <a:pt x="1" y="254"/>
                    <a:pt x="1" y="568"/>
                  </a:cubicBezTo>
                  <a:cubicBezTo>
                    <a:pt x="1" y="879"/>
                    <a:pt x="251" y="1133"/>
                    <a:pt x="565"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grpSp>
      <p:sp>
        <p:nvSpPr>
          <p:cNvPr id="49" name="Google Shape;16420;p77"/>
          <p:cNvSpPr/>
          <p:nvPr/>
        </p:nvSpPr>
        <p:spPr>
          <a:xfrm>
            <a:off x="1974208" y="3043747"/>
            <a:ext cx="341579" cy="341772"/>
          </a:xfrm>
          <a:custGeom>
            <a:avLst/>
            <a:gdLst/>
            <a:ahLst/>
            <a:cxnLst/>
            <a:rect l="l" t="t" r="r" b="b"/>
            <a:pathLst>
              <a:path w="14147" h="14155" extrusionOk="0">
                <a:moveTo>
                  <a:pt x="7058" y="891"/>
                </a:moveTo>
                <a:lnTo>
                  <a:pt x="11311" y="3285"/>
                </a:lnTo>
                <a:lnTo>
                  <a:pt x="2805" y="3285"/>
                </a:lnTo>
                <a:lnTo>
                  <a:pt x="7058" y="891"/>
                </a:lnTo>
                <a:close/>
                <a:moveTo>
                  <a:pt x="12886" y="4136"/>
                </a:moveTo>
                <a:cubicBezTo>
                  <a:pt x="13107" y="4136"/>
                  <a:pt x="13264" y="4325"/>
                  <a:pt x="13264" y="4545"/>
                </a:cubicBezTo>
                <a:lnTo>
                  <a:pt x="13264" y="4986"/>
                </a:lnTo>
                <a:lnTo>
                  <a:pt x="851" y="4986"/>
                </a:lnTo>
                <a:lnTo>
                  <a:pt x="851" y="4545"/>
                </a:lnTo>
                <a:cubicBezTo>
                  <a:pt x="851" y="4325"/>
                  <a:pt x="1040" y="4136"/>
                  <a:pt x="1261" y="4136"/>
                </a:cubicBezTo>
                <a:close/>
                <a:moveTo>
                  <a:pt x="3309" y="5806"/>
                </a:moveTo>
                <a:lnTo>
                  <a:pt x="3309" y="9996"/>
                </a:lnTo>
                <a:lnTo>
                  <a:pt x="2490" y="9996"/>
                </a:lnTo>
                <a:lnTo>
                  <a:pt x="2490" y="5806"/>
                </a:lnTo>
                <a:close/>
                <a:moveTo>
                  <a:pt x="5798" y="5806"/>
                </a:moveTo>
                <a:lnTo>
                  <a:pt x="5798" y="9996"/>
                </a:lnTo>
                <a:lnTo>
                  <a:pt x="4128" y="9996"/>
                </a:lnTo>
                <a:lnTo>
                  <a:pt x="4128" y="5806"/>
                </a:lnTo>
                <a:close/>
                <a:moveTo>
                  <a:pt x="7499" y="5806"/>
                </a:moveTo>
                <a:lnTo>
                  <a:pt x="7499" y="9996"/>
                </a:lnTo>
                <a:lnTo>
                  <a:pt x="6617" y="9996"/>
                </a:lnTo>
                <a:lnTo>
                  <a:pt x="6617" y="5806"/>
                </a:lnTo>
                <a:close/>
                <a:moveTo>
                  <a:pt x="9956" y="5806"/>
                </a:moveTo>
                <a:lnTo>
                  <a:pt x="9956" y="9996"/>
                </a:lnTo>
                <a:lnTo>
                  <a:pt x="8286" y="9996"/>
                </a:lnTo>
                <a:lnTo>
                  <a:pt x="8286" y="5806"/>
                </a:lnTo>
                <a:close/>
                <a:moveTo>
                  <a:pt x="11626" y="5806"/>
                </a:moveTo>
                <a:lnTo>
                  <a:pt x="11626" y="9996"/>
                </a:lnTo>
                <a:lnTo>
                  <a:pt x="10807" y="9996"/>
                </a:lnTo>
                <a:lnTo>
                  <a:pt x="10807" y="5806"/>
                </a:lnTo>
                <a:close/>
                <a:moveTo>
                  <a:pt x="12004" y="10815"/>
                </a:moveTo>
                <a:cubicBezTo>
                  <a:pt x="12256" y="10815"/>
                  <a:pt x="12445" y="11004"/>
                  <a:pt x="12445" y="11256"/>
                </a:cubicBezTo>
                <a:lnTo>
                  <a:pt x="12445" y="11634"/>
                </a:lnTo>
                <a:lnTo>
                  <a:pt x="1670" y="11634"/>
                </a:lnTo>
                <a:lnTo>
                  <a:pt x="1670" y="11256"/>
                </a:lnTo>
                <a:cubicBezTo>
                  <a:pt x="1670" y="11004"/>
                  <a:pt x="1859" y="10815"/>
                  <a:pt x="2048" y="10815"/>
                </a:cubicBezTo>
                <a:close/>
                <a:moveTo>
                  <a:pt x="12886" y="12422"/>
                </a:moveTo>
                <a:cubicBezTo>
                  <a:pt x="13107" y="12422"/>
                  <a:pt x="13264" y="12642"/>
                  <a:pt x="13264" y="12863"/>
                </a:cubicBezTo>
                <a:lnTo>
                  <a:pt x="13264" y="13304"/>
                </a:lnTo>
                <a:lnTo>
                  <a:pt x="851" y="13304"/>
                </a:lnTo>
                <a:lnTo>
                  <a:pt x="851" y="12863"/>
                </a:lnTo>
                <a:cubicBezTo>
                  <a:pt x="851" y="12642"/>
                  <a:pt x="1040" y="12422"/>
                  <a:pt x="1261" y="12422"/>
                </a:cubicBezTo>
                <a:close/>
                <a:moveTo>
                  <a:pt x="7058" y="1"/>
                </a:moveTo>
                <a:cubicBezTo>
                  <a:pt x="6987" y="1"/>
                  <a:pt x="6916" y="24"/>
                  <a:pt x="6869" y="72"/>
                </a:cubicBezTo>
                <a:lnTo>
                  <a:pt x="1103" y="3348"/>
                </a:lnTo>
                <a:cubicBezTo>
                  <a:pt x="473" y="3411"/>
                  <a:pt x="1" y="3915"/>
                  <a:pt x="1" y="4545"/>
                </a:cubicBezTo>
                <a:lnTo>
                  <a:pt x="1" y="5365"/>
                </a:lnTo>
                <a:cubicBezTo>
                  <a:pt x="1" y="5617"/>
                  <a:pt x="221" y="5806"/>
                  <a:pt x="442" y="5806"/>
                </a:cubicBezTo>
                <a:lnTo>
                  <a:pt x="1702" y="5806"/>
                </a:lnTo>
                <a:lnTo>
                  <a:pt x="1702" y="10059"/>
                </a:lnTo>
                <a:cubicBezTo>
                  <a:pt x="1229" y="10216"/>
                  <a:pt x="883" y="10689"/>
                  <a:pt x="883" y="11256"/>
                </a:cubicBezTo>
                <a:lnTo>
                  <a:pt x="883" y="11729"/>
                </a:lnTo>
                <a:cubicBezTo>
                  <a:pt x="410" y="11886"/>
                  <a:pt x="64" y="12359"/>
                  <a:pt x="64" y="12894"/>
                </a:cubicBezTo>
                <a:lnTo>
                  <a:pt x="64" y="13713"/>
                </a:lnTo>
                <a:cubicBezTo>
                  <a:pt x="64" y="13965"/>
                  <a:pt x="253" y="14154"/>
                  <a:pt x="473" y="14154"/>
                </a:cubicBezTo>
                <a:lnTo>
                  <a:pt x="13768" y="14154"/>
                </a:lnTo>
                <a:cubicBezTo>
                  <a:pt x="13989" y="14154"/>
                  <a:pt x="14146" y="13965"/>
                  <a:pt x="14146" y="13713"/>
                </a:cubicBezTo>
                <a:lnTo>
                  <a:pt x="14146" y="12894"/>
                </a:lnTo>
                <a:cubicBezTo>
                  <a:pt x="14146" y="12359"/>
                  <a:pt x="13800" y="11918"/>
                  <a:pt x="13327" y="11729"/>
                </a:cubicBezTo>
                <a:lnTo>
                  <a:pt x="13327" y="11256"/>
                </a:lnTo>
                <a:cubicBezTo>
                  <a:pt x="13327" y="10689"/>
                  <a:pt x="12981" y="10248"/>
                  <a:pt x="12508" y="10059"/>
                </a:cubicBezTo>
                <a:lnTo>
                  <a:pt x="12508" y="5806"/>
                </a:lnTo>
                <a:lnTo>
                  <a:pt x="13768" y="5806"/>
                </a:lnTo>
                <a:cubicBezTo>
                  <a:pt x="13989" y="5806"/>
                  <a:pt x="14146" y="5617"/>
                  <a:pt x="14146" y="5396"/>
                </a:cubicBezTo>
                <a:lnTo>
                  <a:pt x="14146" y="4545"/>
                </a:lnTo>
                <a:cubicBezTo>
                  <a:pt x="14115" y="3915"/>
                  <a:pt x="13642" y="3380"/>
                  <a:pt x="13012" y="3348"/>
                </a:cubicBezTo>
                <a:lnTo>
                  <a:pt x="7247" y="72"/>
                </a:lnTo>
                <a:cubicBezTo>
                  <a:pt x="7200" y="24"/>
                  <a:pt x="7129" y="1"/>
                  <a:pt x="7058"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Tôn</a:t>
            </a:r>
            <a:r>
              <a:rPr lang="en-US" dirty="0"/>
              <a:t> </a:t>
            </a:r>
            <a:r>
              <a:rPr lang="en-US" dirty="0" err="1"/>
              <a:t>giáo</a:t>
            </a:r>
            <a:r>
              <a:rPr lang="en-US" dirty="0"/>
              <a:t> </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82" y="1657349"/>
            <a:ext cx="4010526" cy="2381251"/>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068" y="1657579"/>
            <a:ext cx="4099532" cy="2305051"/>
          </a:xfrm>
          <a:prstGeom prst="rect">
            <a:avLst/>
          </a:prstGeom>
        </p:spPr>
      </p:pic>
      <p:sp>
        <p:nvSpPr>
          <p:cNvPr id="17" name="Action Button: Beginning 16">
            <a:hlinkClick r:id="rId4" action="ppaction://hlinksldjump" highlightClick="1"/>
          </p:cNvPr>
          <p:cNvSpPr/>
          <p:nvPr/>
        </p:nvSpPr>
        <p:spPr>
          <a:xfrm>
            <a:off x="8610600" y="4705350"/>
            <a:ext cx="533400" cy="43815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53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Sử </a:t>
            </a:r>
            <a:r>
              <a:rPr lang="it-IT" dirty="0"/>
              <a:t>thi Ma-ha-bha-ra-ta và Ra-ma-y-a-na</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91683"/>
            <a:ext cx="2763982" cy="38004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018996"/>
            <a:ext cx="2771775" cy="3705582"/>
          </a:xfrm>
          <a:prstGeom prst="rect">
            <a:avLst/>
          </a:prstGeom>
        </p:spPr>
      </p:pic>
      <p:sp>
        <p:nvSpPr>
          <p:cNvPr id="17" name="Action Button: Beginning 16">
            <a:hlinkClick r:id="rId4" action="ppaction://hlinksldjump" highlightClick="1"/>
          </p:cNvPr>
          <p:cNvSpPr/>
          <p:nvPr/>
        </p:nvSpPr>
        <p:spPr>
          <a:xfrm>
            <a:off x="8534400" y="4629150"/>
            <a:ext cx="5334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285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Chữ</a:t>
            </a:r>
            <a:r>
              <a:rPr lang="en-US" dirty="0"/>
              <a:t> </a:t>
            </a:r>
            <a:r>
              <a:rPr lang="en-US" dirty="0" err="1"/>
              <a:t>viết</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92496"/>
            <a:ext cx="4061240" cy="289185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840" y="867349"/>
            <a:ext cx="3908558" cy="3486149"/>
          </a:xfrm>
          <a:prstGeom prst="rect">
            <a:avLst/>
          </a:prstGeom>
        </p:spPr>
      </p:pic>
      <p:sp>
        <p:nvSpPr>
          <p:cNvPr id="17" name="Action Button: Beginning 16">
            <a:hlinkClick r:id="rId4" action="ppaction://hlinksldjump" highlightClick="1"/>
          </p:cNvPr>
          <p:cNvSpPr/>
          <p:nvPr/>
        </p:nvSpPr>
        <p:spPr>
          <a:xfrm>
            <a:off x="8579398" y="4629150"/>
            <a:ext cx="488402" cy="3810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362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lvl="0"/>
            <a:r>
              <a:rPr lang="en-US" dirty="0" smtClean="0"/>
              <a:t>C</a:t>
            </a:r>
            <a:r>
              <a:rPr lang="vi-VN" dirty="0" smtClean="0"/>
              <a:t>ột </a:t>
            </a:r>
            <a:r>
              <a:rPr lang="vi-VN" dirty="0"/>
              <a:t>đá A-sô-ca </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1200150"/>
            <a:ext cx="5000625" cy="2667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624078"/>
            <a:ext cx="2819400" cy="3918966"/>
          </a:xfrm>
          <a:prstGeom prst="rect">
            <a:avLst/>
          </a:prstGeom>
        </p:spPr>
      </p:pic>
    </p:spTree>
    <p:extLst>
      <p:ext uri="{BB962C8B-B14F-4D97-AF65-F5344CB8AC3E}">
        <p14:creationId xmlns:p14="http://schemas.microsoft.com/office/powerpoint/2010/main" val="1706249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Đ</a:t>
            </a:r>
            <a:r>
              <a:rPr lang="vi-VN" dirty="0" smtClean="0"/>
              <a:t>ại </a:t>
            </a:r>
            <a:r>
              <a:rPr lang="vi-VN" dirty="0"/>
              <a:t>bảo tháp San-chi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300" y="1047750"/>
            <a:ext cx="6590269" cy="3657599"/>
          </a:xfrm>
          <a:prstGeom prst="rect">
            <a:avLst/>
          </a:prstGeom>
        </p:spPr>
      </p:pic>
      <p:sp>
        <p:nvSpPr>
          <p:cNvPr id="5" name="Action Button: Beginning 4">
            <a:hlinkClick r:id="rId3" action="ppaction://hlinksldjump" highlightClick="1"/>
          </p:cNvPr>
          <p:cNvSpPr/>
          <p:nvPr/>
        </p:nvSpPr>
        <p:spPr>
          <a:xfrm>
            <a:off x="8506858" y="4598163"/>
            <a:ext cx="6096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95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NỘI DUNG CHÍNH</a:t>
            </a:r>
            <a:endParaRPr dirty="0"/>
          </a:p>
        </p:txBody>
      </p:sp>
      <p:sp>
        <p:nvSpPr>
          <p:cNvPr id="321" name="Google Shape;321;p29"/>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p>
            <a:pPr marL="0" indent="0" algn="just">
              <a:buClr>
                <a:schemeClr val="dk1"/>
              </a:buClr>
              <a:buSzPts val="1100"/>
              <a:buNone/>
            </a:pPr>
            <a:r>
              <a:rPr lang="en-US" sz="3600" dirty="0" smtClean="0"/>
              <a:t>1. </a:t>
            </a:r>
            <a:r>
              <a:rPr lang="en-US" sz="3600" dirty="0" err="1" smtClean="0"/>
              <a:t>Điều</a:t>
            </a:r>
            <a:r>
              <a:rPr lang="en-US" sz="3600" dirty="0" smtClean="0"/>
              <a:t> </a:t>
            </a:r>
            <a:r>
              <a:rPr lang="en-US" sz="3600" dirty="0" err="1"/>
              <a:t>kiện</a:t>
            </a:r>
            <a:r>
              <a:rPr lang="en-US" sz="3600" dirty="0"/>
              <a:t> </a:t>
            </a:r>
            <a:r>
              <a:rPr lang="en-US" sz="3600" dirty="0" err="1"/>
              <a:t>tự</a:t>
            </a:r>
            <a:r>
              <a:rPr lang="en-US" sz="3600" dirty="0"/>
              <a:t> </a:t>
            </a:r>
            <a:r>
              <a:rPr lang="en-US" sz="3600" dirty="0" err="1"/>
              <a:t>nhiên</a:t>
            </a:r>
            <a:endParaRPr lang="en-US" sz="3600" dirty="0"/>
          </a:p>
          <a:p>
            <a:pPr marL="0" lvl="0" indent="0" algn="just">
              <a:buClr>
                <a:schemeClr val="dk1"/>
              </a:buClr>
              <a:buSzPts val="1100"/>
              <a:buNone/>
            </a:pPr>
            <a:r>
              <a:rPr lang="vi-VN" sz="3600" dirty="0"/>
              <a:t>2. Chế độ xã hội ở Ấn </a:t>
            </a:r>
            <a:r>
              <a:rPr lang="vi-VN" sz="3600" dirty="0" smtClean="0"/>
              <a:t>Độ</a:t>
            </a:r>
            <a:endParaRPr lang="en-US" sz="3600" dirty="0" smtClean="0"/>
          </a:p>
          <a:p>
            <a:pPr marL="0" lvl="0" indent="0" algn="just">
              <a:buClr>
                <a:schemeClr val="dk1"/>
              </a:buClr>
              <a:buSzPts val="1100"/>
              <a:buNone/>
            </a:pPr>
            <a:r>
              <a:rPr lang="vi-VN" sz="3600" dirty="0"/>
              <a:t>3. Những thành tựu văn hoá tiêu biểu</a:t>
            </a:r>
            <a:endParaRPr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Toán</a:t>
            </a:r>
            <a:r>
              <a:rPr lang="en-US" dirty="0"/>
              <a:t> </a:t>
            </a:r>
            <a:r>
              <a:rPr lang="en-US" dirty="0" err="1"/>
              <a:t>học</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47750"/>
            <a:ext cx="6000750" cy="3711893"/>
          </a:xfrm>
          <a:prstGeom prst="rect">
            <a:avLst/>
          </a:prstGeom>
        </p:spPr>
      </p:pic>
    </p:spTree>
    <p:extLst>
      <p:ext uri="{BB962C8B-B14F-4D97-AF65-F5344CB8AC3E}">
        <p14:creationId xmlns:p14="http://schemas.microsoft.com/office/powerpoint/2010/main" val="1741928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41"/>
        <p:cNvGrpSpPr/>
        <p:nvPr/>
      </p:nvGrpSpPr>
      <p:grpSpPr>
        <a:xfrm>
          <a:off x="0" y="0"/>
          <a:ext cx="0" cy="0"/>
          <a:chOff x="0" y="0"/>
          <a:chExt cx="0" cy="0"/>
        </a:xfrm>
      </p:grpSpPr>
      <p:sp>
        <p:nvSpPr>
          <p:cNvPr id="5642" name="Google Shape;5642;p5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smtClean="0"/>
              <a:t>LUYỆN TẬP</a:t>
            </a:r>
            <a:endParaRPr dirty="0"/>
          </a:p>
        </p:txBody>
      </p:sp>
      <p:sp>
        <p:nvSpPr>
          <p:cNvPr id="5643" name="Google Shape;5643;p5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04</a:t>
            </a:r>
            <a:endParaRPr dirty="0"/>
          </a:p>
        </p:txBody>
      </p:sp>
      <p:sp>
        <p:nvSpPr>
          <p:cNvPr id="5645" name="Google Shape;5645;p5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91" name="Google Shape;5691;p54"/>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none" w="med" len="med"/>
          </a:ln>
        </p:spPr>
      </p:cxnSp>
      <p:sp>
        <p:nvSpPr>
          <p:cNvPr id="2" name="Subtitle 1"/>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493" y="1263780"/>
            <a:ext cx="2405063" cy="266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327447" y="1047750"/>
            <a:ext cx="6283500" cy="2923444"/>
          </a:xfrm>
          <a:prstGeom prst="rect">
            <a:avLst/>
          </a:prstGeom>
        </p:spPr>
        <p:txBody>
          <a:bodyPr spcFirstLastPara="1" wrap="square" lIns="91425" tIns="91425" rIns="91425" bIns="91425" anchor="b" anchorCtr="0">
            <a:noAutofit/>
          </a:bodyPr>
          <a:lstStyle/>
          <a:p>
            <a:pPr lvl="0"/>
            <a:r>
              <a:rPr lang="vi-VN" sz="4400" dirty="0"/>
              <a:t>Sự phân hóa trong xã hội cổ đại Ấn Độ được biểu hiện như thế nào?</a:t>
            </a:r>
            <a:endParaRPr sz="4400" dirty="0"/>
          </a:p>
        </p:txBody>
      </p:sp>
      <p:grpSp>
        <p:nvGrpSpPr>
          <p:cNvPr id="5551" name="Google Shape;5551;p52"/>
          <p:cNvGrpSpPr/>
          <p:nvPr/>
        </p:nvGrpSpPr>
        <p:grpSpPr>
          <a:xfrm>
            <a:off x="5870054" y="3210093"/>
            <a:ext cx="3398034" cy="2704539"/>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41"/>
        <p:cNvGrpSpPr/>
        <p:nvPr/>
      </p:nvGrpSpPr>
      <p:grpSpPr>
        <a:xfrm>
          <a:off x="0" y="0"/>
          <a:ext cx="0" cy="0"/>
          <a:chOff x="0" y="0"/>
          <a:chExt cx="0" cy="0"/>
        </a:xfrm>
      </p:grpSpPr>
      <p:sp>
        <p:nvSpPr>
          <p:cNvPr id="5642" name="Google Shape;5642;p5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smtClean="0"/>
              <a:t>VẬN DỤNG</a:t>
            </a:r>
            <a:endParaRPr dirty="0"/>
          </a:p>
        </p:txBody>
      </p:sp>
      <p:sp>
        <p:nvSpPr>
          <p:cNvPr id="5643" name="Google Shape;5643;p5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05</a:t>
            </a:r>
            <a:endParaRPr dirty="0"/>
          </a:p>
        </p:txBody>
      </p:sp>
      <p:sp>
        <p:nvSpPr>
          <p:cNvPr id="5645" name="Google Shape;5645;p5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6" name="Google Shape;5646;p54"/>
          <p:cNvGrpSpPr/>
          <p:nvPr/>
        </p:nvGrpSpPr>
        <p:grpSpPr>
          <a:xfrm>
            <a:off x="5244364" y="808484"/>
            <a:ext cx="2720382" cy="3526548"/>
            <a:chOff x="1929100" y="1834875"/>
            <a:chExt cx="411375" cy="533275"/>
          </a:xfrm>
        </p:grpSpPr>
        <p:sp>
          <p:nvSpPr>
            <p:cNvPr id="5647" name="Google Shape;5647;p54"/>
            <p:cNvSpPr/>
            <p:nvPr/>
          </p:nvSpPr>
          <p:spPr>
            <a:xfrm>
              <a:off x="1930300" y="1835775"/>
              <a:ext cx="398575" cy="531325"/>
            </a:xfrm>
            <a:custGeom>
              <a:avLst/>
              <a:gdLst/>
              <a:ahLst/>
              <a:cxnLst/>
              <a:rect l="l" t="t" r="r" b="b"/>
              <a:pathLst>
                <a:path w="15943" h="21253" extrusionOk="0">
                  <a:moveTo>
                    <a:pt x="12871" y="0"/>
                  </a:moveTo>
                  <a:cubicBezTo>
                    <a:pt x="12156" y="12"/>
                    <a:pt x="10882" y="3179"/>
                    <a:pt x="10311" y="4858"/>
                  </a:cubicBezTo>
                  <a:cubicBezTo>
                    <a:pt x="10311" y="4870"/>
                    <a:pt x="10299" y="4894"/>
                    <a:pt x="10287" y="4894"/>
                  </a:cubicBezTo>
                  <a:cubicBezTo>
                    <a:pt x="10097" y="4918"/>
                    <a:pt x="9894" y="4953"/>
                    <a:pt x="9692" y="4977"/>
                  </a:cubicBezTo>
                  <a:cubicBezTo>
                    <a:pt x="9680" y="4977"/>
                    <a:pt x="9680" y="4965"/>
                    <a:pt x="9656" y="4965"/>
                  </a:cubicBezTo>
                  <a:cubicBezTo>
                    <a:pt x="9644" y="4965"/>
                    <a:pt x="9644" y="4953"/>
                    <a:pt x="9644" y="4941"/>
                  </a:cubicBezTo>
                  <a:lnTo>
                    <a:pt x="9644" y="4906"/>
                  </a:lnTo>
                  <a:cubicBezTo>
                    <a:pt x="9763" y="3703"/>
                    <a:pt x="10013" y="477"/>
                    <a:pt x="9680" y="96"/>
                  </a:cubicBezTo>
                  <a:cubicBezTo>
                    <a:pt x="9656" y="72"/>
                    <a:pt x="9632" y="72"/>
                    <a:pt x="9632" y="72"/>
                  </a:cubicBezTo>
                  <a:cubicBezTo>
                    <a:pt x="9239" y="72"/>
                    <a:pt x="8168" y="3298"/>
                    <a:pt x="7596" y="5334"/>
                  </a:cubicBezTo>
                  <a:lnTo>
                    <a:pt x="7596" y="5358"/>
                  </a:lnTo>
                  <a:cubicBezTo>
                    <a:pt x="7596" y="5382"/>
                    <a:pt x="7596" y="5418"/>
                    <a:pt x="7561" y="5418"/>
                  </a:cubicBezTo>
                  <a:cubicBezTo>
                    <a:pt x="7215" y="5513"/>
                    <a:pt x="7096" y="5573"/>
                    <a:pt x="7060" y="5608"/>
                  </a:cubicBezTo>
                  <a:cubicBezTo>
                    <a:pt x="7025" y="5620"/>
                    <a:pt x="7001" y="5668"/>
                    <a:pt x="6965" y="5727"/>
                  </a:cubicBezTo>
                  <a:cubicBezTo>
                    <a:pt x="6953" y="5739"/>
                    <a:pt x="6941" y="5751"/>
                    <a:pt x="6918" y="5751"/>
                  </a:cubicBezTo>
                  <a:cubicBezTo>
                    <a:pt x="6906" y="5751"/>
                    <a:pt x="6894" y="5739"/>
                    <a:pt x="6882" y="5727"/>
                  </a:cubicBezTo>
                  <a:cubicBezTo>
                    <a:pt x="6822" y="5620"/>
                    <a:pt x="6668" y="5358"/>
                    <a:pt x="6489" y="5061"/>
                  </a:cubicBezTo>
                  <a:cubicBezTo>
                    <a:pt x="6001" y="4263"/>
                    <a:pt x="5572" y="3834"/>
                    <a:pt x="5298" y="3834"/>
                  </a:cubicBezTo>
                  <a:cubicBezTo>
                    <a:pt x="5239" y="3834"/>
                    <a:pt x="5191" y="3870"/>
                    <a:pt x="5155" y="3894"/>
                  </a:cubicBezTo>
                  <a:cubicBezTo>
                    <a:pt x="4894" y="4108"/>
                    <a:pt x="4882" y="4894"/>
                    <a:pt x="5096" y="6096"/>
                  </a:cubicBezTo>
                  <a:cubicBezTo>
                    <a:pt x="5370" y="7680"/>
                    <a:pt x="5929" y="9347"/>
                    <a:pt x="6108" y="9597"/>
                  </a:cubicBezTo>
                  <a:cubicBezTo>
                    <a:pt x="6120" y="9597"/>
                    <a:pt x="6132" y="9609"/>
                    <a:pt x="6132" y="9644"/>
                  </a:cubicBezTo>
                  <a:cubicBezTo>
                    <a:pt x="6120" y="9716"/>
                    <a:pt x="6120" y="9740"/>
                    <a:pt x="6120" y="9740"/>
                  </a:cubicBezTo>
                  <a:cubicBezTo>
                    <a:pt x="6120" y="9763"/>
                    <a:pt x="6108" y="9775"/>
                    <a:pt x="6108" y="9775"/>
                  </a:cubicBezTo>
                  <a:lnTo>
                    <a:pt x="5179" y="10787"/>
                  </a:lnTo>
                  <a:lnTo>
                    <a:pt x="0" y="16491"/>
                  </a:lnTo>
                  <a:cubicBezTo>
                    <a:pt x="238" y="16824"/>
                    <a:pt x="2560" y="20158"/>
                    <a:pt x="5227" y="20979"/>
                  </a:cubicBezTo>
                  <a:cubicBezTo>
                    <a:pt x="5810" y="21158"/>
                    <a:pt x="6477" y="21253"/>
                    <a:pt x="7191" y="21253"/>
                  </a:cubicBezTo>
                  <a:cubicBezTo>
                    <a:pt x="9644" y="21253"/>
                    <a:pt x="12073" y="20193"/>
                    <a:pt x="12359" y="20015"/>
                  </a:cubicBezTo>
                  <a:cubicBezTo>
                    <a:pt x="12323" y="19884"/>
                    <a:pt x="12263" y="19348"/>
                    <a:pt x="12192" y="18610"/>
                  </a:cubicBezTo>
                  <a:cubicBezTo>
                    <a:pt x="12013" y="16943"/>
                    <a:pt x="11787" y="14609"/>
                    <a:pt x="11763" y="13062"/>
                  </a:cubicBezTo>
                  <a:cubicBezTo>
                    <a:pt x="11740" y="12561"/>
                    <a:pt x="11763" y="12157"/>
                    <a:pt x="11787" y="11883"/>
                  </a:cubicBezTo>
                  <a:cubicBezTo>
                    <a:pt x="11787" y="11871"/>
                    <a:pt x="11799" y="11859"/>
                    <a:pt x="11799" y="11859"/>
                  </a:cubicBezTo>
                  <a:cubicBezTo>
                    <a:pt x="11823" y="11823"/>
                    <a:pt x="13907" y="9371"/>
                    <a:pt x="13990" y="8728"/>
                  </a:cubicBezTo>
                  <a:cubicBezTo>
                    <a:pt x="13990" y="8692"/>
                    <a:pt x="13990" y="8632"/>
                    <a:pt x="13978" y="8573"/>
                  </a:cubicBezTo>
                  <a:cubicBezTo>
                    <a:pt x="13966" y="8549"/>
                    <a:pt x="13978" y="8549"/>
                    <a:pt x="13978" y="8537"/>
                  </a:cubicBezTo>
                  <a:cubicBezTo>
                    <a:pt x="13990" y="8537"/>
                    <a:pt x="13990" y="8525"/>
                    <a:pt x="14002" y="8525"/>
                  </a:cubicBezTo>
                  <a:cubicBezTo>
                    <a:pt x="14692" y="7573"/>
                    <a:pt x="15943" y="5656"/>
                    <a:pt x="15823" y="5156"/>
                  </a:cubicBezTo>
                  <a:cubicBezTo>
                    <a:pt x="15812" y="5120"/>
                    <a:pt x="15788" y="5084"/>
                    <a:pt x="15752" y="5072"/>
                  </a:cubicBezTo>
                  <a:cubicBezTo>
                    <a:pt x="15478" y="5072"/>
                    <a:pt x="14228" y="6323"/>
                    <a:pt x="13442" y="7168"/>
                  </a:cubicBezTo>
                  <a:lnTo>
                    <a:pt x="13406" y="7180"/>
                  </a:lnTo>
                  <a:lnTo>
                    <a:pt x="13383" y="7180"/>
                  </a:lnTo>
                  <a:cubicBezTo>
                    <a:pt x="13371" y="7180"/>
                    <a:pt x="13347" y="7180"/>
                    <a:pt x="13347" y="7168"/>
                  </a:cubicBezTo>
                  <a:cubicBezTo>
                    <a:pt x="13323" y="7108"/>
                    <a:pt x="13287" y="7037"/>
                    <a:pt x="13252" y="6977"/>
                  </a:cubicBezTo>
                  <a:lnTo>
                    <a:pt x="13252" y="6942"/>
                  </a:lnTo>
                  <a:lnTo>
                    <a:pt x="13264" y="6930"/>
                  </a:lnTo>
                  <a:cubicBezTo>
                    <a:pt x="13966" y="5632"/>
                    <a:pt x="15228" y="3036"/>
                    <a:pt x="14978" y="2513"/>
                  </a:cubicBezTo>
                  <a:cubicBezTo>
                    <a:pt x="14954" y="2465"/>
                    <a:pt x="14930" y="2453"/>
                    <a:pt x="14883" y="2441"/>
                  </a:cubicBezTo>
                  <a:lnTo>
                    <a:pt x="14859" y="2441"/>
                  </a:lnTo>
                  <a:cubicBezTo>
                    <a:pt x="14359" y="2441"/>
                    <a:pt x="13109" y="4430"/>
                    <a:pt x="12442" y="5620"/>
                  </a:cubicBezTo>
                  <a:cubicBezTo>
                    <a:pt x="12442" y="5632"/>
                    <a:pt x="12430" y="5656"/>
                    <a:pt x="12418" y="5656"/>
                  </a:cubicBezTo>
                  <a:cubicBezTo>
                    <a:pt x="12394" y="5656"/>
                    <a:pt x="12394" y="5656"/>
                    <a:pt x="12383" y="5632"/>
                  </a:cubicBezTo>
                  <a:cubicBezTo>
                    <a:pt x="12311" y="5537"/>
                    <a:pt x="12240" y="5430"/>
                    <a:pt x="12156" y="5334"/>
                  </a:cubicBezTo>
                  <a:lnTo>
                    <a:pt x="12156" y="5311"/>
                  </a:lnTo>
                  <a:cubicBezTo>
                    <a:pt x="12180" y="5311"/>
                    <a:pt x="12180" y="5299"/>
                    <a:pt x="12180" y="5299"/>
                  </a:cubicBezTo>
                  <a:cubicBezTo>
                    <a:pt x="12240" y="5072"/>
                    <a:pt x="13502" y="739"/>
                    <a:pt x="13014" y="72"/>
                  </a:cubicBezTo>
                  <a:cubicBezTo>
                    <a:pt x="12978" y="24"/>
                    <a:pt x="12930" y="0"/>
                    <a:pt x="12871" y="0"/>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54"/>
            <p:cNvSpPr/>
            <p:nvPr/>
          </p:nvSpPr>
          <p:spPr>
            <a:xfrm>
              <a:off x="2050550" y="1931150"/>
              <a:ext cx="52700" cy="147225"/>
            </a:xfrm>
            <a:custGeom>
              <a:avLst/>
              <a:gdLst/>
              <a:ahLst/>
              <a:cxnLst/>
              <a:rect l="l" t="t" r="r" b="b"/>
              <a:pathLst>
                <a:path w="2108" h="5889" extrusionOk="0">
                  <a:moveTo>
                    <a:pt x="489" y="0"/>
                  </a:moveTo>
                  <a:cubicBezTo>
                    <a:pt x="425" y="0"/>
                    <a:pt x="364" y="21"/>
                    <a:pt x="310" y="67"/>
                  </a:cubicBezTo>
                  <a:cubicBezTo>
                    <a:pt x="0" y="317"/>
                    <a:pt x="48" y="1257"/>
                    <a:pt x="238" y="2317"/>
                  </a:cubicBezTo>
                  <a:cubicBezTo>
                    <a:pt x="500" y="3841"/>
                    <a:pt x="1096" y="5663"/>
                    <a:pt x="1274" y="5889"/>
                  </a:cubicBezTo>
                  <a:lnTo>
                    <a:pt x="1274" y="5853"/>
                  </a:lnTo>
                  <a:cubicBezTo>
                    <a:pt x="1357" y="5306"/>
                    <a:pt x="1750" y="2615"/>
                    <a:pt x="2108" y="1936"/>
                  </a:cubicBezTo>
                  <a:cubicBezTo>
                    <a:pt x="2048" y="1841"/>
                    <a:pt x="1905" y="1555"/>
                    <a:pt x="1715" y="1246"/>
                  </a:cubicBezTo>
                  <a:cubicBezTo>
                    <a:pt x="1360" y="688"/>
                    <a:pt x="858" y="0"/>
                    <a:pt x="489" y="0"/>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54"/>
            <p:cNvSpPr/>
            <p:nvPr/>
          </p:nvSpPr>
          <p:spPr>
            <a:xfrm>
              <a:off x="2065425" y="2010500"/>
              <a:ext cx="35750" cy="17875"/>
            </a:xfrm>
            <a:custGeom>
              <a:avLst/>
              <a:gdLst/>
              <a:ahLst/>
              <a:cxnLst/>
              <a:rect l="l" t="t" r="r" b="b"/>
              <a:pathLst>
                <a:path w="1430" h="715" extrusionOk="0">
                  <a:moveTo>
                    <a:pt x="1394" y="0"/>
                  </a:moveTo>
                  <a:cubicBezTo>
                    <a:pt x="1394" y="0"/>
                    <a:pt x="1322" y="60"/>
                    <a:pt x="1203" y="155"/>
                  </a:cubicBezTo>
                  <a:cubicBezTo>
                    <a:pt x="1143" y="191"/>
                    <a:pt x="1072" y="238"/>
                    <a:pt x="989" y="286"/>
                  </a:cubicBezTo>
                  <a:cubicBezTo>
                    <a:pt x="965" y="298"/>
                    <a:pt x="917" y="334"/>
                    <a:pt x="870" y="346"/>
                  </a:cubicBezTo>
                  <a:cubicBezTo>
                    <a:pt x="834" y="358"/>
                    <a:pt x="786" y="393"/>
                    <a:pt x="739" y="405"/>
                  </a:cubicBezTo>
                  <a:cubicBezTo>
                    <a:pt x="703" y="429"/>
                    <a:pt x="655" y="453"/>
                    <a:pt x="608" y="465"/>
                  </a:cubicBezTo>
                  <a:cubicBezTo>
                    <a:pt x="560" y="488"/>
                    <a:pt x="524" y="512"/>
                    <a:pt x="477" y="524"/>
                  </a:cubicBezTo>
                  <a:cubicBezTo>
                    <a:pt x="381" y="536"/>
                    <a:pt x="310" y="584"/>
                    <a:pt x="239" y="596"/>
                  </a:cubicBezTo>
                  <a:cubicBezTo>
                    <a:pt x="179" y="631"/>
                    <a:pt x="120" y="643"/>
                    <a:pt x="72" y="655"/>
                  </a:cubicBezTo>
                  <a:cubicBezTo>
                    <a:pt x="48" y="667"/>
                    <a:pt x="12" y="667"/>
                    <a:pt x="12" y="667"/>
                  </a:cubicBezTo>
                  <a:cubicBezTo>
                    <a:pt x="0" y="667"/>
                    <a:pt x="0" y="679"/>
                    <a:pt x="24" y="691"/>
                  </a:cubicBezTo>
                  <a:cubicBezTo>
                    <a:pt x="12" y="703"/>
                    <a:pt x="24" y="715"/>
                    <a:pt x="48" y="715"/>
                  </a:cubicBezTo>
                  <a:lnTo>
                    <a:pt x="120" y="715"/>
                  </a:lnTo>
                  <a:cubicBezTo>
                    <a:pt x="167" y="715"/>
                    <a:pt x="227" y="715"/>
                    <a:pt x="298" y="703"/>
                  </a:cubicBezTo>
                  <a:cubicBezTo>
                    <a:pt x="370" y="691"/>
                    <a:pt x="453" y="655"/>
                    <a:pt x="548" y="643"/>
                  </a:cubicBezTo>
                  <a:lnTo>
                    <a:pt x="679" y="596"/>
                  </a:lnTo>
                  <a:cubicBezTo>
                    <a:pt x="727" y="584"/>
                    <a:pt x="774" y="572"/>
                    <a:pt x="810" y="536"/>
                  </a:cubicBezTo>
                  <a:cubicBezTo>
                    <a:pt x="858" y="512"/>
                    <a:pt x="905" y="488"/>
                    <a:pt x="953" y="465"/>
                  </a:cubicBezTo>
                  <a:cubicBezTo>
                    <a:pt x="989" y="453"/>
                    <a:pt x="1024" y="417"/>
                    <a:pt x="1072" y="393"/>
                  </a:cubicBezTo>
                  <a:cubicBezTo>
                    <a:pt x="1096" y="358"/>
                    <a:pt x="1143" y="334"/>
                    <a:pt x="1167" y="298"/>
                  </a:cubicBezTo>
                  <a:lnTo>
                    <a:pt x="1263" y="215"/>
                  </a:lnTo>
                  <a:cubicBezTo>
                    <a:pt x="1370" y="96"/>
                    <a:pt x="1429" y="12"/>
                    <a:pt x="1429" y="12"/>
                  </a:cubicBezTo>
                  <a:lnTo>
                    <a:pt x="1429" y="0"/>
                  </a:ln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54"/>
            <p:cNvSpPr/>
            <p:nvPr/>
          </p:nvSpPr>
          <p:spPr>
            <a:xfrm>
              <a:off x="2056500" y="1961450"/>
              <a:ext cx="36925" cy="25550"/>
            </a:xfrm>
            <a:custGeom>
              <a:avLst/>
              <a:gdLst/>
              <a:ahLst/>
              <a:cxnLst/>
              <a:rect l="l" t="t" r="r" b="b"/>
              <a:pathLst>
                <a:path w="1477" h="1022" extrusionOk="0">
                  <a:moveTo>
                    <a:pt x="1445" y="1"/>
                  </a:moveTo>
                  <a:cubicBezTo>
                    <a:pt x="1441" y="1"/>
                    <a:pt x="1435" y="4"/>
                    <a:pt x="1429" y="10"/>
                  </a:cubicBezTo>
                  <a:lnTo>
                    <a:pt x="1239" y="200"/>
                  </a:lnTo>
                  <a:cubicBezTo>
                    <a:pt x="1119" y="319"/>
                    <a:pt x="965" y="474"/>
                    <a:pt x="786" y="593"/>
                  </a:cubicBezTo>
                  <a:lnTo>
                    <a:pt x="655" y="688"/>
                  </a:lnTo>
                  <a:cubicBezTo>
                    <a:pt x="608" y="712"/>
                    <a:pt x="560" y="724"/>
                    <a:pt x="524" y="760"/>
                  </a:cubicBezTo>
                  <a:cubicBezTo>
                    <a:pt x="477" y="784"/>
                    <a:pt x="429" y="819"/>
                    <a:pt x="381" y="831"/>
                  </a:cubicBezTo>
                  <a:cubicBezTo>
                    <a:pt x="346" y="855"/>
                    <a:pt x="310" y="879"/>
                    <a:pt x="262" y="891"/>
                  </a:cubicBezTo>
                  <a:cubicBezTo>
                    <a:pt x="191" y="915"/>
                    <a:pt x="131" y="950"/>
                    <a:pt x="84" y="962"/>
                  </a:cubicBezTo>
                  <a:cubicBezTo>
                    <a:pt x="48" y="974"/>
                    <a:pt x="12" y="998"/>
                    <a:pt x="12" y="998"/>
                  </a:cubicBezTo>
                  <a:cubicBezTo>
                    <a:pt x="0" y="998"/>
                    <a:pt x="0" y="998"/>
                    <a:pt x="0" y="1010"/>
                  </a:cubicBezTo>
                  <a:cubicBezTo>
                    <a:pt x="0" y="1022"/>
                    <a:pt x="0" y="1022"/>
                    <a:pt x="12" y="1022"/>
                  </a:cubicBezTo>
                  <a:lnTo>
                    <a:pt x="84" y="1022"/>
                  </a:lnTo>
                  <a:cubicBezTo>
                    <a:pt x="143" y="1022"/>
                    <a:pt x="203" y="1022"/>
                    <a:pt x="298" y="998"/>
                  </a:cubicBezTo>
                  <a:lnTo>
                    <a:pt x="429" y="950"/>
                  </a:lnTo>
                  <a:cubicBezTo>
                    <a:pt x="477" y="938"/>
                    <a:pt x="536" y="927"/>
                    <a:pt x="584" y="891"/>
                  </a:cubicBezTo>
                  <a:cubicBezTo>
                    <a:pt x="679" y="843"/>
                    <a:pt x="786" y="784"/>
                    <a:pt x="881" y="724"/>
                  </a:cubicBezTo>
                  <a:cubicBezTo>
                    <a:pt x="1072" y="605"/>
                    <a:pt x="1215" y="426"/>
                    <a:pt x="1322" y="295"/>
                  </a:cubicBezTo>
                  <a:cubicBezTo>
                    <a:pt x="1429" y="165"/>
                    <a:pt x="1477" y="57"/>
                    <a:pt x="1477" y="57"/>
                  </a:cubicBezTo>
                  <a:cubicBezTo>
                    <a:pt x="1477" y="45"/>
                    <a:pt x="1477" y="34"/>
                    <a:pt x="1453" y="10"/>
                  </a:cubicBezTo>
                  <a:cubicBezTo>
                    <a:pt x="1453" y="4"/>
                    <a:pt x="1450" y="1"/>
                    <a:pt x="144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54"/>
            <p:cNvSpPr/>
            <p:nvPr/>
          </p:nvSpPr>
          <p:spPr>
            <a:xfrm>
              <a:off x="2265450" y="1962375"/>
              <a:ext cx="75025" cy="88625"/>
            </a:xfrm>
            <a:custGeom>
              <a:avLst/>
              <a:gdLst/>
              <a:ahLst/>
              <a:cxnLst/>
              <a:rect l="l" t="t" r="r" b="b"/>
              <a:pathLst>
                <a:path w="3001" h="3545" extrusionOk="0">
                  <a:moveTo>
                    <a:pt x="2383" y="1"/>
                  </a:moveTo>
                  <a:cubicBezTo>
                    <a:pt x="1995" y="1"/>
                    <a:pt x="48" y="2104"/>
                    <a:pt x="36" y="2104"/>
                  </a:cubicBezTo>
                  <a:lnTo>
                    <a:pt x="0" y="2116"/>
                  </a:lnTo>
                  <a:cubicBezTo>
                    <a:pt x="334" y="2687"/>
                    <a:pt x="572" y="3223"/>
                    <a:pt x="632" y="3545"/>
                  </a:cubicBezTo>
                  <a:lnTo>
                    <a:pt x="655" y="3545"/>
                  </a:lnTo>
                  <a:cubicBezTo>
                    <a:pt x="655" y="3545"/>
                    <a:pt x="3001" y="282"/>
                    <a:pt x="2417" y="8"/>
                  </a:cubicBezTo>
                  <a:cubicBezTo>
                    <a:pt x="2408" y="3"/>
                    <a:pt x="2396" y="1"/>
                    <a:pt x="2383"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54"/>
            <p:cNvSpPr/>
            <p:nvPr/>
          </p:nvSpPr>
          <p:spPr>
            <a:xfrm>
              <a:off x="2241050" y="1895825"/>
              <a:ext cx="82175" cy="114400"/>
            </a:xfrm>
            <a:custGeom>
              <a:avLst/>
              <a:gdLst/>
              <a:ahLst/>
              <a:cxnLst/>
              <a:rect l="l" t="t" r="r" b="b"/>
              <a:pathLst>
                <a:path w="3287" h="4576" extrusionOk="0">
                  <a:moveTo>
                    <a:pt x="2456" y="1"/>
                  </a:moveTo>
                  <a:cubicBezTo>
                    <a:pt x="1811" y="1"/>
                    <a:pt x="129" y="2984"/>
                    <a:pt x="0" y="3206"/>
                  </a:cubicBezTo>
                  <a:cubicBezTo>
                    <a:pt x="298" y="3611"/>
                    <a:pt x="607" y="4099"/>
                    <a:pt x="893" y="4575"/>
                  </a:cubicBezTo>
                  <a:cubicBezTo>
                    <a:pt x="893" y="4575"/>
                    <a:pt x="3286" y="158"/>
                    <a:pt x="2489" y="3"/>
                  </a:cubicBezTo>
                  <a:cubicBezTo>
                    <a:pt x="2478" y="2"/>
                    <a:pt x="2467" y="1"/>
                    <a:pt x="2456"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54"/>
            <p:cNvSpPr/>
            <p:nvPr/>
          </p:nvSpPr>
          <p:spPr>
            <a:xfrm>
              <a:off x="2186575" y="1834875"/>
              <a:ext cx="88625" cy="133975"/>
            </a:xfrm>
            <a:custGeom>
              <a:avLst/>
              <a:gdLst/>
              <a:ahLst/>
              <a:cxnLst/>
              <a:rect l="l" t="t" r="r" b="b"/>
              <a:pathLst>
                <a:path w="3545" h="5359" extrusionOk="0">
                  <a:moveTo>
                    <a:pt x="2611" y="1"/>
                  </a:moveTo>
                  <a:cubicBezTo>
                    <a:pt x="2610" y="1"/>
                    <a:pt x="2609" y="1"/>
                    <a:pt x="2608" y="1"/>
                  </a:cubicBezTo>
                  <a:cubicBezTo>
                    <a:pt x="1703" y="13"/>
                    <a:pt x="107" y="4585"/>
                    <a:pt x="0" y="4882"/>
                  </a:cubicBezTo>
                  <a:cubicBezTo>
                    <a:pt x="373" y="4836"/>
                    <a:pt x="706" y="4809"/>
                    <a:pt x="964" y="4809"/>
                  </a:cubicBezTo>
                  <a:cubicBezTo>
                    <a:pt x="1176" y="4809"/>
                    <a:pt x="1338" y="4827"/>
                    <a:pt x="1429" y="4870"/>
                  </a:cubicBezTo>
                  <a:cubicBezTo>
                    <a:pt x="1572" y="4930"/>
                    <a:pt x="1751" y="5108"/>
                    <a:pt x="1953" y="5358"/>
                  </a:cubicBezTo>
                  <a:cubicBezTo>
                    <a:pt x="1953" y="5358"/>
                    <a:pt x="3545" y="1"/>
                    <a:pt x="2611"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54"/>
            <p:cNvSpPr/>
            <p:nvPr/>
          </p:nvSpPr>
          <p:spPr>
            <a:xfrm>
              <a:off x="2117525" y="1836675"/>
              <a:ext cx="66975" cy="134550"/>
            </a:xfrm>
            <a:custGeom>
              <a:avLst/>
              <a:gdLst/>
              <a:ahLst/>
              <a:cxnLst/>
              <a:rect l="l" t="t" r="r" b="b"/>
              <a:pathLst>
                <a:path w="2679" h="5382" extrusionOk="0">
                  <a:moveTo>
                    <a:pt x="2107" y="0"/>
                  </a:moveTo>
                  <a:cubicBezTo>
                    <a:pt x="1548" y="24"/>
                    <a:pt x="0" y="5382"/>
                    <a:pt x="0" y="5382"/>
                  </a:cubicBezTo>
                  <a:lnTo>
                    <a:pt x="24" y="5358"/>
                  </a:lnTo>
                  <a:cubicBezTo>
                    <a:pt x="548" y="5203"/>
                    <a:pt x="1381" y="5025"/>
                    <a:pt x="2167" y="4905"/>
                  </a:cubicBezTo>
                  <a:lnTo>
                    <a:pt x="2167" y="4882"/>
                  </a:lnTo>
                  <a:cubicBezTo>
                    <a:pt x="2167" y="4882"/>
                    <a:pt x="2679" y="0"/>
                    <a:pt x="2107" y="0"/>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54"/>
            <p:cNvSpPr/>
            <p:nvPr/>
          </p:nvSpPr>
          <p:spPr>
            <a:xfrm>
              <a:off x="2082400" y="1955600"/>
              <a:ext cx="200050" cy="179675"/>
            </a:xfrm>
            <a:custGeom>
              <a:avLst/>
              <a:gdLst/>
              <a:ahLst/>
              <a:cxnLst/>
              <a:rect l="l" t="t" r="r" b="b"/>
              <a:pathLst>
                <a:path w="8002" h="7187" extrusionOk="0">
                  <a:moveTo>
                    <a:pt x="5142" y="0"/>
                  </a:moveTo>
                  <a:cubicBezTo>
                    <a:pt x="4882" y="0"/>
                    <a:pt x="4545" y="25"/>
                    <a:pt x="4167" y="65"/>
                  </a:cubicBezTo>
                  <a:cubicBezTo>
                    <a:pt x="3977" y="89"/>
                    <a:pt x="3786" y="113"/>
                    <a:pt x="3608" y="125"/>
                  </a:cubicBezTo>
                  <a:cubicBezTo>
                    <a:pt x="2822" y="268"/>
                    <a:pt x="1988" y="446"/>
                    <a:pt x="1465" y="589"/>
                  </a:cubicBezTo>
                  <a:cubicBezTo>
                    <a:pt x="1215" y="660"/>
                    <a:pt x="1012" y="744"/>
                    <a:pt x="941" y="803"/>
                  </a:cubicBezTo>
                  <a:cubicBezTo>
                    <a:pt x="917" y="827"/>
                    <a:pt x="881" y="875"/>
                    <a:pt x="857" y="934"/>
                  </a:cubicBezTo>
                  <a:cubicBezTo>
                    <a:pt x="500" y="1601"/>
                    <a:pt x="95" y="4292"/>
                    <a:pt x="24" y="4851"/>
                  </a:cubicBezTo>
                  <a:cubicBezTo>
                    <a:pt x="0" y="4923"/>
                    <a:pt x="0" y="4947"/>
                    <a:pt x="0" y="4947"/>
                  </a:cubicBezTo>
                  <a:cubicBezTo>
                    <a:pt x="0" y="4947"/>
                    <a:pt x="179" y="5185"/>
                    <a:pt x="560" y="5506"/>
                  </a:cubicBezTo>
                  <a:lnTo>
                    <a:pt x="572" y="5482"/>
                  </a:lnTo>
                  <a:cubicBezTo>
                    <a:pt x="572" y="5482"/>
                    <a:pt x="1179" y="1482"/>
                    <a:pt x="1393" y="1351"/>
                  </a:cubicBezTo>
                  <a:cubicBezTo>
                    <a:pt x="1575" y="1233"/>
                    <a:pt x="4276" y="749"/>
                    <a:pt x="4987" y="749"/>
                  </a:cubicBezTo>
                  <a:cubicBezTo>
                    <a:pt x="5066" y="749"/>
                    <a:pt x="5120" y="755"/>
                    <a:pt x="5144" y="768"/>
                  </a:cubicBezTo>
                  <a:cubicBezTo>
                    <a:pt x="5382" y="899"/>
                    <a:pt x="7180" y="3613"/>
                    <a:pt x="7108" y="3958"/>
                  </a:cubicBezTo>
                  <a:cubicBezTo>
                    <a:pt x="7049" y="4280"/>
                    <a:pt x="5263" y="6875"/>
                    <a:pt x="5036" y="7185"/>
                  </a:cubicBezTo>
                  <a:cubicBezTo>
                    <a:pt x="5088" y="7186"/>
                    <a:pt x="5138" y="7187"/>
                    <a:pt x="5185" y="7187"/>
                  </a:cubicBezTo>
                  <a:cubicBezTo>
                    <a:pt x="5563" y="7187"/>
                    <a:pt x="5798" y="7149"/>
                    <a:pt x="5798" y="7149"/>
                  </a:cubicBezTo>
                  <a:cubicBezTo>
                    <a:pt x="5798" y="7149"/>
                    <a:pt x="7906" y="4673"/>
                    <a:pt x="8001" y="4018"/>
                  </a:cubicBezTo>
                  <a:cubicBezTo>
                    <a:pt x="8001" y="3970"/>
                    <a:pt x="8001" y="3911"/>
                    <a:pt x="7977" y="3839"/>
                  </a:cubicBezTo>
                  <a:cubicBezTo>
                    <a:pt x="7918" y="3506"/>
                    <a:pt x="7668" y="2970"/>
                    <a:pt x="7358" y="2411"/>
                  </a:cubicBezTo>
                  <a:cubicBezTo>
                    <a:pt x="7311" y="2339"/>
                    <a:pt x="7287" y="2268"/>
                    <a:pt x="7239" y="2208"/>
                  </a:cubicBezTo>
                  <a:cubicBezTo>
                    <a:pt x="6953" y="1720"/>
                    <a:pt x="6644" y="1232"/>
                    <a:pt x="6346" y="839"/>
                  </a:cubicBezTo>
                  <a:cubicBezTo>
                    <a:pt x="6275" y="744"/>
                    <a:pt x="6191" y="637"/>
                    <a:pt x="6120" y="541"/>
                  </a:cubicBezTo>
                  <a:cubicBezTo>
                    <a:pt x="5894" y="291"/>
                    <a:pt x="5715" y="113"/>
                    <a:pt x="5596" y="53"/>
                  </a:cubicBezTo>
                  <a:cubicBezTo>
                    <a:pt x="5506" y="16"/>
                    <a:pt x="5349" y="0"/>
                    <a:pt x="5142"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54"/>
            <p:cNvSpPr/>
            <p:nvPr/>
          </p:nvSpPr>
          <p:spPr>
            <a:xfrm>
              <a:off x="2095775" y="1974300"/>
              <a:ext cx="165825" cy="160950"/>
            </a:xfrm>
            <a:custGeom>
              <a:avLst/>
              <a:gdLst/>
              <a:ahLst/>
              <a:cxnLst/>
              <a:rect l="l" t="t" r="r" b="b"/>
              <a:pathLst>
                <a:path w="6633" h="6438" extrusionOk="0">
                  <a:moveTo>
                    <a:pt x="4428" y="1"/>
                  </a:moveTo>
                  <a:cubicBezTo>
                    <a:pt x="3720" y="1"/>
                    <a:pt x="1027" y="486"/>
                    <a:pt x="834" y="615"/>
                  </a:cubicBezTo>
                  <a:cubicBezTo>
                    <a:pt x="632" y="746"/>
                    <a:pt x="25" y="4746"/>
                    <a:pt x="25" y="4746"/>
                  </a:cubicBezTo>
                  <a:lnTo>
                    <a:pt x="1" y="4770"/>
                  </a:lnTo>
                  <a:cubicBezTo>
                    <a:pt x="441" y="5127"/>
                    <a:pt x="1096" y="5592"/>
                    <a:pt x="1989" y="5937"/>
                  </a:cubicBezTo>
                  <a:cubicBezTo>
                    <a:pt x="2954" y="6330"/>
                    <a:pt x="3859" y="6413"/>
                    <a:pt x="4490" y="6437"/>
                  </a:cubicBezTo>
                  <a:cubicBezTo>
                    <a:pt x="4692" y="6127"/>
                    <a:pt x="6478" y="3532"/>
                    <a:pt x="6549" y="3199"/>
                  </a:cubicBezTo>
                  <a:cubicBezTo>
                    <a:pt x="6633" y="2865"/>
                    <a:pt x="4823" y="151"/>
                    <a:pt x="4585" y="20"/>
                  </a:cubicBezTo>
                  <a:cubicBezTo>
                    <a:pt x="4561" y="7"/>
                    <a:pt x="4507" y="1"/>
                    <a:pt x="4428" y="1"/>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54"/>
            <p:cNvSpPr/>
            <p:nvPr/>
          </p:nvSpPr>
          <p:spPr>
            <a:xfrm>
              <a:off x="2058875" y="2079250"/>
              <a:ext cx="167900" cy="91375"/>
            </a:xfrm>
            <a:custGeom>
              <a:avLst/>
              <a:gdLst/>
              <a:ahLst/>
              <a:cxnLst/>
              <a:rect l="l" t="t" r="r" b="b"/>
              <a:pathLst>
                <a:path w="6716" h="3655" extrusionOk="0">
                  <a:moveTo>
                    <a:pt x="929" y="1"/>
                  </a:moveTo>
                  <a:lnTo>
                    <a:pt x="1" y="1013"/>
                  </a:lnTo>
                  <a:cubicBezTo>
                    <a:pt x="84" y="1120"/>
                    <a:pt x="1108" y="2608"/>
                    <a:pt x="2846" y="3358"/>
                  </a:cubicBezTo>
                  <a:cubicBezTo>
                    <a:pt x="3374" y="3580"/>
                    <a:pt x="3975" y="3655"/>
                    <a:pt x="4541" y="3655"/>
                  </a:cubicBezTo>
                  <a:cubicBezTo>
                    <a:pt x="5673" y="3655"/>
                    <a:pt x="6668" y="3358"/>
                    <a:pt x="6668" y="3358"/>
                  </a:cubicBezTo>
                  <a:lnTo>
                    <a:pt x="6692" y="3358"/>
                  </a:lnTo>
                  <a:cubicBezTo>
                    <a:pt x="6680" y="2882"/>
                    <a:pt x="6692" y="2477"/>
                    <a:pt x="6716" y="2191"/>
                  </a:cubicBezTo>
                  <a:lnTo>
                    <a:pt x="6716" y="2191"/>
                  </a:lnTo>
                  <a:cubicBezTo>
                    <a:pt x="6716" y="2191"/>
                    <a:pt x="6480" y="2229"/>
                    <a:pt x="6110" y="2229"/>
                  </a:cubicBezTo>
                  <a:cubicBezTo>
                    <a:pt x="6064" y="2229"/>
                    <a:pt x="6016" y="2228"/>
                    <a:pt x="5966" y="2227"/>
                  </a:cubicBezTo>
                  <a:cubicBezTo>
                    <a:pt x="5335" y="2227"/>
                    <a:pt x="4418" y="2120"/>
                    <a:pt x="3453" y="1727"/>
                  </a:cubicBezTo>
                  <a:cubicBezTo>
                    <a:pt x="2548" y="1394"/>
                    <a:pt x="1894" y="917"/>
                    <a:pt x="1477" y="560"/>
                  </a:cubicBezTo>
                  <a:cubicBezTo>
                    <a:pt x="1108" y="239"/>
                    <a:pt x="929" y="1"/>
                    <a:pt x="929" y="1"/>
                  </a:cubicBezTo>
                  <a:close/>
                </a:path>
              </a:pathLst>
            </a:custGeom>
            <a:solidFill>
              <a:srgbClr val="71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54"/>
            <p:cNvSpPr/>
            <p:nvPr/>
          </p:nvSpPr>
          <p:spPr>
            <a:xfrm>
              <a:off x="1929100" y="2217375"/>
              <a:ext cx="311975" cy="150775"/>
            </a:xfrm>
            <a:custGeom>
              <a:avLst/>
              <a:gdLst/>
              <a:ahLst/>
              <a:cxnLst/>
              <a:rect l="l" t="t" r="r" b="b"/>
              <a:pathLst>
                <a:path w="12479" h="6031" extrusionOk="0">
                  <a:moveTo>
                    <a:pt x="1108" y="0"/>
                  </a:moveTo>
                  <a:lnTo>
                    <a:pt x="0" y="1227"/>
                  </a:lnTo>
                  <a:cubicBezTo>
                    <a:pt x="0" y="1227"/>
                    <a:pt x="2429" y="4882"/>
                    <a:pt x="5275" y="5763"/>
                  </a:cubicBezTo>
                  <a:cubicBezTo>
                    <a:pt x="5902" y="5954"/>
                    <a:pt x="6568" y="6031"/>
                    <a:pt x="7232" y="6031"/>
                  </a:cubicBezTo>
                  <a:cubicBezTo>
                    <a:pt x="9871" y="6031"/>
                    <a:pt x="12478" y="4822"/>
                    <a:pt x="12478" y="4822"/>
                  </a:cubicBezTo>
                  <a:cubicBezTo>
                    <a:pt x="12478" y="4822"/>
                    <a:pt x="12407" y="4239"/>
                    <a:pt x="12311" y="3393"/>
                  </a:cubicBezTo>
                  <a:cubicBezTo>
                    <a:pt x="12311" y="3393"/>
                    <a:pt x="9149" y="4423"/>
                    <a:pt x="7010" y="4423"/>
                  </a:cubicBezTo>
                  <a:cubicBezTo>
                    <a:pt x="6587" y="4423"/>
                    <a:pt x="6204" y="4383"/>
                    <a:pt x="5894" y="4286"/>
                  </a:cubicBezTo>
                  <a:cubicBezTo>
                    <a:pt x="3560" y="3560"/>
                    <a:pt x="1167" y="60"/>
                    <a:pt x="1167" y="60"/>
                  </a:cubicBezTo>
                  <a:lnTo>
                    <a:pt x="1108" y="0"/>
                  </a:lnTo>
                  <a:close/>
                </a:path>
              </a:pathLst>
            </a:custGeom>
            <a:solidFill>
              <a:srgbClr val="71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54"/>
            <p:cNvSpPr/>
            <p:nvPr/>
          </p:nvSpPr>
          <p:spPr>
            <a:xfrm>
              <a:off x="2076450" y="2163500"/>
              <a:ext cx="160450" cy="164450"/>
            </a:xfrm>
            <a:custGeom>
              <a:avLst/>
              <a:gdLst/>
              <a:ahLst/>
              <a:cxnLst/>
              <a:rect l="l" t="t" r="r" b="b"/>
              <a:pathLst>
                <a:path w="6418" h="6578" extrusionOk="0">
                  <a:moveTo>
                    <a:pt x="2143" y="0"/>
                  </a:moveTo>
                  <a:lnTo>
                    <a:pt x="0" y="6441"/>
                  </a:lnTo>
                  <a:cubicBezTo>
                    <a:pt x="310" y="6538"/>
                    <a:pt x="693" y="6578"/>
                    <a:pt x="1116" y="6578"/>
                  </a:cubicBezTo>
                  <a:cubicBezTo>
                    <a:pt x="3255" y="6578"/>
                    <a:pt x="6417" y="5548"/>
                    <a:pt x="6417" y="5548"/>
                  </a:cubicBezTo>
                  <a:cubicBezTo>
                    <a:pt x="6251" y="4013"/>
                    <a:pt x="6013" y="1596"/>
                    <a:pt x="5989" y="0"/>
                  </a:cubicBezTo>
                  <a:cubicBezTo>
                    <a:pt x="5981" y="0"/>
                    <a:pt x="4978" y="296"/>
                    <a:pt x="3841" y="296"/>
                  </a:cubicBezTo>
                  <a:cubicBezTo>
                    <a:pt x="3273" y="296"/>
                    <a:pt x="2671" y="222"/>
                    <a:pt x="2143"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54"/>
            <p:cNvSpPr/>
            <p:nvPr/>
          </p:nvSpPr>
          <p:spPr>
            <a:xfrm>
              <a:off x="1956775" y="2104250"/>
              <a:ext cx="173275" cy="220000"/>
            </a:xfrm>
            <a:custGeom>
              <a:avLst/>
              <a:gdLst/>
              <a:ahLst/>
              <a:cxnLst/>
              <a:rect l="l" t="t" r="r" b="b"/>
              <a:pathLst>
                <a:path w="6931" h="8800" extrusionOk="0">
                  <a:moveTo>
                    <a:pt x="4096" y="1"/>
                  </a:moveTo>
                  <a:lnTo>
                    <a:pt x="1" y="4513"/>
                  </a:lnTo>
                  <a:lnTo>
                    <a:pt x="60" y="4573"/>
                  </a:lnTo>
                  <a:cubicBezTo>
                    <a:pt x="60" y="4573"/>
                    <a:pt x="2453" y="8073"/>
                    <a:pt x="4787" y="8800"/>
                  </a:cubicBezTo>
                  <a:lnTo>
                    <a:pt x="6930" y="2358"/>
                  </a:lnTo>
                  <a:cubicBezTo>
                    <a:pt x="5192" y="1608"/>
                    <a:pt x="4168" y="132"/>
                    <a:pt x="4096" y="1"/>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54"/>
            <p:cNvSpPr/>
            <p:nvPr/>
          </p:nvSpPr>
          <p:spPr>
            <a:xfrm>
              <a:off x="2147875" y="1878625"/>
              <a:ext cx="29200" cy="9250"/>
            </a:xfrm>
            <a:custGeom>
              <a:avLst/>
              <a:gdLst/>
              <a:ahLst/>
              <a:cxnLst/>
              <a:rect l="l" t="t" r="r" b="b"/>
              <a:pathLst>
                <a:path w="1168" h="370" extrusionOk="0">
                  <a:moveTo>
                    <a:pt x="48" y="1"/>
                  </a:moveTo>
                  <a:cubicBezTo>
                    <a:pt x="36" y="1"/>
                    <a:pt x="36" y="1"/>
                    <a:pt x="24" y="25"/>
                  </a:cubicBezTo>
                  <a:cubicBezTo>
                    <a:pt x="24" y="25"/>
                    <a:pt x="1" y="37"/>
                    <a:pt x="24" y="49"/>
                  </a:cubicBezTo>
                  <a:cubicBezTo>
                    <a:pt x="24" y="49"/>
                    <a:pt x="72" y="108"/>
                    <a:pt x="167" y="191"/>
                  </a:cubicBezTo>
                  <a:cubicBezTo>
                    <a:pt x="262" y="251"/>
                    <a:pt x="405" y="322"/>
                    <a:pt x="560" y="346"/>
                  </a:cubicBezTo>
                  <a:cubicBezTo>
                    <a:pt x="632" y="370"/>
                    <a:pt x="703" y="370"/>
                    <a:pt x="774" y="370"/>
                  </a:cubicBezTo>
                  <a:cubicBezTo>
                    <a:pt x="810" y="370"/>
                    <a:pt x="858" y="346"/>
                    <a:pt x="882" y="346"/>
                  </a:cubicBezTo>
                  <a:cubicBezTo>
                    <a:pt x="917" y="346"/>
                    <a:pt x="941" y="346"/>
                    <a:pt x="977" y="334"/>
                  </a:cubicBezTo>
                  <a:cubicBezTo>
                    <a:pt x="1036" y="322"/>
                    <a:pt x="1072" y="310"/>
                    <a:pt x="1108" y="287"/>
                  </a:cubicBezTo>
                  <a:cubicBezTo>
                    <a:pt x="1132" y="275"/>
                    <a:pt x="1155" y="263"/>
                    <a:pt x="1155" y="263"/>
                  </a:cubicBezTo>
                  <a:cubicBezTo>
                    <a:pt x="1167" y="263"/>
                    <a:pt x="1167" y="251"/>
                    <a:pt x="1167" y="251"/>
                  </a:cubicBezTo>
                  <a:cubicBezTo>
                    <a:pt x="1167" y="251"/>
                    <a:pt x="1167" y="227"/>
                    <a:pt x="1155" y="227"/>
                  </a:cubicBezTo>
                  <a:lnTo>
                    <a:pt x="977" y="227"/>
                  </a:lnTo>
                  <a:cubicBezTo>
                    <a:pt x="961" y="235"/>
                    <a:pt x="942" y="238"/>
                    <a:pt x="923" y="238"/>
                  </a:cubicBezTo>
                  <a:cubicBezTo>
                    <a:pt x="883" y="238"/>
                    <a:pt x="838" y="227"/>
                    <a:pt x="798" y="227"/>
                  </a:cubicBezTo>
                  <a:cubicBezTo>
                    <a:pt x="715" y="227"/>
                    <a:pt x="655" y="215"/>
                    <a:pt x="584" y="203"/>
                  </a:cubicBezTo>
                  <a:cubicBezTo>
                    <a:pt x="441" y="168"/>
                    <a:pt x="322" y="132"/>
                    <a:pt x="215" y="84"/>
                  </a:cubicBezTo>
                  <a:cubicBezTo>
                    <a:pt x="108" y="37"/>
                    <a:pt x="48" y="1"/>
                    <a:pt x="48"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54"/>
            <p:cNvSpPr/>
            <p:nvPr/>
          </p:nvSpPr>
          <p:spPr>
            <a:xfrm>
              <a:off x="2134175" y="1918525"/>
              <a:ext cx="39925" cy="10275"/>
            </a:xfrm>
            <a:custGeom>
              <a:avLst/>
              <a:gdLst/>
              <a:ahLst/>
              <a:cxnLst/>
              <a:rect l="l" t="t" r="r" b="b"/>
              <a:pathLst>
                <a:path w="1597" h="411" extrusionOk="0">
                  <a:moveTo>
                    <a:pt x="13" y="0"/>
                  </a:moveTo>
                  <a:cubicBezTo>
                    <a:pt x="1" y="0"/>
                    <a:pt x="1" y="12"/>
                    <a:pt x="13" y="36"/>
                  </a:cubicBezTo>
                  <a:cubicBezTo>
                    <a:pt x="13" y="36"/>
                    <a:pt x="96" y="107"/>
                    <a:pt x="227" y="191"/>
                  </a:cubicBezTo>
                  <a:cubicBezTo>
                    <a:pt x="287" y="238"/>
                    <a:pt x="370" y="286"/>
                    <a:pt x="465" y="310"/>
                  </a:cubicBezTo>
                  <a:cubicBezTo>
                    <a:pt x="549" y="346"/>
                    <a:pt x="656" y="369"/>
                    <a:pt x="763" y="393"/>
                  </a:cubicBezTo>
                  <a:cubicBezTo>
                    <a:pt x="822" y="405"/>
                    <a:pt x="870" y="405"/>
                    <a:pt x="930" y="405"/>
                  </a:cubicBezTo>
                  <a:cubicBezTo>
                    <a:pt x="941" y="409"/>
                    <a:pt x="956" y="410"/>
                    <a:pt x="972" y="410"/>
                  </a:cubicBezTo>
                  <a:cubicBezTo>
                    <a:pt x="1004" y="410"/>
                    <a:pt x="1041" y="405"/>
                    <a:pt x="1072" y="405"/>
                  </a:cubicBezTo>
                  <a:cubicBezTo>
                    <a:pt x="1132" y="405"/>
                    <a:pt x="1180" y="393"/>
                    <a:pt x="1227" y="393"/>
                  </a:cubicBezTo>
                  <a:cubicBezTo>
                    <a:pt x="1263" y="393"/>
                    <a:pt x="1299" y="369"/>
                    <a:pt x="1346" y="358"/>
                  </a:cubicBezTo>
                  <a:cubicBezTo>
                    <a:pt x="1382" y="346"/>
                    <a:pt x="1418" y="346"/>
                    <a:pt x="1441" y="334"/>
                  </a:cubicBezTo>
                  <a:cubicBezTo>
                    <a:pt x="1477" y="322"/>
                    <a:pt x="1501" y="322"/>
                    <a:pt x="1525" y="298"/>
                  </a:cubicBezTo>
                  <a:lnTo>
                    <a:pt x="1584" y="274"/>
                  </a:lnTo>
                  <a:cubicBezTo>
                    <a:pt x="1596" y="274"/>
                    <a:pt x="1596" y="274"/>
                    <a:pt x="1596" y="250"/>
                  </a:cubicBezTo>
                  <a:cubicBezTo>
                    <a:pt x="1596" y="238"/>
                    <a:pt x="1596" y="238"/>
                    <a:pt x="1584" y="238"/>
                  </a:cubicBezTo>
                  <a:cubicBezTo>
                    <a:pt x="1584" y="238"/>
                    <a:pt x="1549" y="250"/>
                    <a:pt x="1501" y="250"/>
                  </a:cubicBezTo>
                  <a:cubicBezTo>
                    <a:pt x="1489" y="250"/>
                    <a:pt x="1465" y="274"/>
                    <a:pt x="1430" y="274"/>
                  </a:cubicBezTo>
                  <a:cubicBezTo>
                    <a:pt x="1406" y="286"/>
                    <a:pt x="1358" y="286"/>
                    <a:pt x="1322" y="286"/>
                  </a:cubicBezTo>
                  <a:cubicBezTo>
                    <a:pt x="1251" y="298"/>
                    <a:pt x="1168" y="298"/>
                    <a:pt x="1072" y="298"/>
                  </a:cubicBezTo>
                  <a:lnTo>
                    <a:pt x="918" y="298"/>
                  </a:lnTo>
                  <a:cubicBezTo>
                    <a:pt x="882" y="298"/>
                    <a:pt x="822" y="298"/>
                    <a:pt x="775" y="286"/>
                  </a:cubicBezTo>
                  <a:cubicBezTo>
                    <a:pt x="584" y="262"/>
                    <a:pt x="394" y="191"/>
                    <a:pt x="251" y="143"/>
                  </a:cubicBezTo>
                  <a:cubicBezTo>
                    <a:pt x="120" y="84"/>
                    <a:pt x="37" y="36"/>
                    <a:pt x="37" y="36"/>
                  </a:cubicBezTo>
                  <a:cubicBezTo>
                    <a:pt x="13" y="36"/>
                    <a:pt x="13" y="36"/>
                    <a:pt x="13"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54"/>
            <p:cNvSpPr/>
            <p:nvPr/>
          </p:nvSpPr>
          <p:spPr>
            <a:xfrm>
              <a:off x="2216625" y="1879825"/>
              <a:ext cx="36650" cy="14025"/>
            </a:xfrm>
            <a:custGeom>
              <a:avLst/>
              <a:gdLst/>
              <a:ahLst/>
              <a:cxnLst/>
              <a:rect l="l" t="t" r="r" b="b"/>
              <a:pathLst>
                <a:path w="1466" h="561" extrusionOk="0">
                  <a:moveTo>
                    <a:pt x="25" y="1"/>
                  </a:moveTo>
                  <a:cubicBezTo>
                    <a:pt x="1" y="1"/>
                    <a:pt x="1" y="12"/>
                    <a:pt x="25" y="36"/>
                  </a:cubicBezTo>
                  <a:cubicBezTo>
                    <a:pt x="25" y="36"/>
                    <a:pt x="84" y="108"/>
                    <a:pt x="203" y="203"/>
                  </a:cubicBezTo>
                  <a:cubicBezTo>
                    <a:pt x="322" y="286"/>
                    <a:pt x="489" y="393"/>
                    <a:pt x="680" y="465"/>
                  </a:cubicBezTo>
                  <a:cubicBezTo>
                    <a:pt x="763" y="501"/>
                    <a:pt x="870" y="524"/>
                    <a:pt x="965" y="536"/>
                  </a:cubicBezTo>
                  <a:cubicBezTo>
                    <a:pt x="1001" y="560"/>
                    <a:pt x="1049" y="560"/>
                    <a:pt x="1096" y="560"/>
                  </a:cubicBezTo>
                  <a:lnTo>
                    <a:pt x="1215" y="560"/>
                  </a:lnTo>
                  <a:cubicBezTo>
                    <a:pt x="1287" y="560"/>
                    <a:pt x="1346" y="536"/>
                    <a:pt x="1394" y="524"/>
                  </a:cubicBezTo>
                  <a:cubicBezTo>
                    <a:pt x="1418" y="524"/>
                    <a:pt x="1453" y="512"/>
                    <a:pt x="1453" y="512"/>
                  </a:cubicBezTo>
                  <a:cubicBezTo>
                    <a:pt x="1465" y="512"/>
                    <a:pt x="1465" y="512"/>
                    <a:pt x="1465" y="501"/>
                  </a:cubicBezTo>
                  <a:cubicBezTo>
                    <a:pt x="1465" y="501"/>
                    <a:pt x="1465" y="477"/>
                    <a:pt x="1453" y="477"/>
                  </a:cubicBezTo>
                  <a:lnTo>
                    <a:pt x="1394" y="477"/>
                  </a:lnTo>
                  <a:cubicBezTo>
                    <a:pt x="1382" y="485"/>
                    <a:pt x="1367" y="487"/>
                    <a:pt x="1351" y="487"/>
                  </a:cubicBezTo>
                  <a:cubicBezTo>
                    <a:pt x="1317" y="487"/>
                    <a:pt x="1275" y="477"/>
                    <a:pt x="1227" y="477"/>
                  </a:cubicBezTo>
                  <a:cubicBezTo>
                    <a:pt x="1191" y="477"/>
                    <a:pt x="1168" y="465"/>
                    <a:pt x="1120" y="465"/>
                  </a:cubicBezTo>
                  <a:cubicBezTo>
                    <a:pt x="1096" y="453"/>
                    <a:pt x="1049" y="429"/>
                    <a:pt x="1001" y="429"/>
                  </a:cubicBezTo>
                  <a:cubicBezTo>
                    <a:pt x="965" y="429"/>
                    <a:pt x="918" y="417"/>
                    <a:pt x="870" y="405"/>
                  </a:cubicBezTo>
                  <a:lnTo>
                    <a:pt x="739" y="358"/>
                  </a:lnTo>
                  <a:cubicBezTo>
                    <a:pt x="572" y="298"/>
                    <a:pt x="394" y="215"/>
                    <a:pt x="275" y="155"/>
                  </a:cubicBezTo>
                  <a:cubicBezTo>
                    <a:pt x="156" y="84"/>
                    <a:pt x="72" y="36"/>
                    <a:pt x="72" y="36"/>
                  </a:cubicBezTo>
                  <a:cubicBezTo>
                    <a:pt x="48" y="36"/>
                    <a:pt x="48" y="36"/>
                    <a:pt x="2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54"/>
            <p:cNvSpPr/>
            <p:nvPr/>
          </p:nvSpPr>
          <p:spPr>
            <a:xfrm>
              <a:off x="2202350" y="1912750"/>
              <a:ext cx="43775" cy="15625"/>
            </a:xfrm>
            <a:custGeom>
              <a:avLst/>
              <a:gdLst/>
              <a:ahLst/>
              <a:cxnLst/>
              <a:rect l="l" t="t" r="r" b="b"/>
              <a:pathLst>
                <a:path w="1751" h="625" extrusionOk="0">
                  <a:moveTo>
                    <a:pt x="64" y="0"/>
                  </a:moveTo>
                  <a:cubicBezTo>
                    <a:pt x="54" y="0"/>
                    <a:pt x="38" y="9"/>
                    <a:pt x="12" y="29"/>
                  </a:cubicBezTo>
                  <a:cubicBezTo>
                    <a:pt x="12" y="29"/>
                    <a:pt x="0" y="41"/>
                    <a:pt x="12" y="53"/>
                  </a:cubicBezTo>
                  <a:cubicBezTo>
                    <a:pt x="12" y="53"/>
                    <a:pt x="84" y="148"/>
                    <a:pt x="215" y="267"/>
                  </a:cubicBezTo>
                  <a:cubicBezTo>
                    <a:pt x="298" y="327"/>
                    <a:pt x="369" y="374"/>
                    <a:pt x="477" y="434"/>
                  </a:cubicBezTo>
                  <a:cubicBezTo>
                    <a:pt x="572" y="493"/>
                    <a:pt x="679" y="529"/>
                    <a:pt x="798" y="565"/>
                  </a:cubicBezTo>
                  <a:cubicBezTo>
                    <a:pt x="858" y="589"/>
                    <a:pt x="917" y="589"/>
                    <a:pt x="977" y="612"/>
                  </a:cubicBezTo>
                  <a:cubicBezTo>
                    <a:pt x="1024" y="612"/>
                    <a:pt x="1084" y="624"/>
                    <a:pt x="1143" y="624"/>
                  </a:cubicBezTo>
                  <a:lnTo>
                    <a:pt x="1310" y="624"/>
                  </a:lnTo>
                  <a:cubicBezTo>
                    <a:pt x="1370" y="624"/>
                    <a:pt x="1417" y="612"/>
                    <a:pt x="1453" y="612"/>
                  </a:cubicBezTo>
                  <a:cubicBezTo>
                    <a:pt x="1501" y="612"/>
                    <a:pt x="1548" y="612"/>
                    <a:pt x="1572" y="589"/>
                  </a:cubicBezTo>
                  <a:cubicBezTo>
                    <a:pt x="1608" y="589"/>
                    <a:pt x="1632" y="577"/>
                    <a:pt x="1667" y="577"/>
                  </a:cubicBezTo>
                  <a:cubicBezTo>
                    <a:pt x="1715" y="577"/>
                    <a:pt x="1739" y="565"/>
                    <a:pt x="1739" y="565"/>
                  </a:cubicBezTo>
                  <a:cubicBezTo>
                    <a:pt x="1751" y="565"/>
                    <a:pt x="1751" y="565"/>
                    <a:pt x="1751" y="553"/>
                  </a:cubicBezTo>
                  <a:cubicBezTo>
                    <a:pt x="1751" y="553"/>
                    <a:pt x="1751" y="529"/>
                    <a:pt x="1739" y="529"/>
                  </a:cubicBezTo>
                  <a:lnTo>
                    <a:pt x="1453" y="529"/>
                  </a:lnTo>
                  <a:cubicBezTo>
                    <a:pt x="1370" y="529"/>
                    <a:pt x="1274" y="517"/>
                    <a:pt x="1179" y="505"/>
                  </a:cubicBezTo>
                  <a:cubicBezTo>
                    <a:pt x="1131" y="493"/>
                    <a:pt x="1084" y="493"/>
                    <a:pt x="1024" y="469"/>
                  </a:cubicBezTo>
                  <a:cubicBezTo>
                    <a:pt x="965" y="458"/>
                    <a:pt x="905" y="446"/>
                    <a:pt x="858" y="434"/>
                  </a:cubicBezTo>
                  <a:cubicBezTo>
                    <a:pt x="762" y="398"/>
                    <a:pt x="655" y="350"/>
                    <a:pt x="560" y="315"/>
                  </a:cubicBezTo>
                  <a:cubicBezTo>
                    <a:pt x="477" y="267"/>
                    <a:pt x="381" y="219"/>
                    <a:pt x="310" y="172"/>
                  </a:cubicBezTo>
                  <a:cubicBezTo>
                    <a:pt x="179" y="88"/>
                    <a:pt x="84" y="17"/>
                    <a:pt x="84" y="17"/>
                  </a:cubicBezTo>
                  <a:cubicBezTo>
                    <a:pt x="78" y="6"/>
                    <a:pt x="73" y="0"/>
                    <a:pt x="64"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54"/>
            <p:cNvSpPr/>
            <p:nvPr/>
          </p:nvSpPr>
          <p:spPr>
            <a:xfrm>
              <a:off x="2272600" y="1925600"/>
              <a:ext cx="23525" cy="17350"/>
            </a:xfrm>
            <a:custGeom>
              <a:avLst/>
              <a:gdLst/>
              <a:ahLst/>
              <a:cxnLst/>
              <a:rect l="l" t="t" r="r" b="b"/>
              <a:pathLst>
                <a:path w="941" h="694" extrusionOk="0">
                  <a:moveTo>
                    <a:pt x="24" y="0"/>
                  </a:moveTo>
                  <a:cubicBezTo>
                    <a:pt x="18" y="0"/>
                    <a:pt x="12" y="3"/>
                    <a:pt x="12" y="15"/>
                  </a:cubicBezTo>
                  <a:cubicBezTo>
                    <a:pt x="0" y="15"/>
                    <a:pt x="0" y="39"/>
                    <a:pt x="0" y="51"/>
                  </a:cubicBezTo>
                  <a:cubicBezTo>
                    <a:pt x="0" y="51"/>
                    <a:pt x="12" y="122"/>
                    <a:pt x="72" y="229"/>
                  </a:cubicBezTo>
                  <a:cubicBezTo>
                    <a:pt x="131" y="336"/>
                    <a:pt x="238" y="456"/>
                    <a:pt x="357" y="539"/>
                  </a:cubicBezTo>
                  <a:cubicBezTo>
                    <a:pt x="417" y="586"/>
                    <a:pt x="476" y="610"/>
                    <a:pt x="548" y="646"/>
                  </a:cubicBezTo>
                  <a:cubicBezTo>
                    <a:pt x="596" y="658"/>
                    <a:pt x="619" y="658"/>
                    <a:pt x="655" y="670"/>
                  </a:cubicBezTo>
                  <a:cubicBezTo>
                    <a:pt x="691" y="670"/>
                    <a:pt x="715" y="694"/>
                    <a:pt x="738" y="694"/>
                  </a:cubicBezTo>
                  <a:lnTo>
                    <a:pt x="917" y="694"/>
                  </a:lnTo>
                  <a:lnTo>
                    <a:pt x="941" y="670"/>
                  </a:lnTo>
                  <a:cubicBezTo>
                    <a:pt x="941" y="658"/>
                    <a:pt x="941" y="646"/>
                    <a:pt x="917" y="646"/>
                  </a:cubicBezTo>
                  <a:cubicBezTo>
                    <a:pt x="917" y="646"/>
                    <a:pt x="905" y="646"/>
                    <a:pt x="881" y="634"/>
                  </a:cubicBezTo>
                  <a:cubicBezTo>
                    <a:pt x="846" y="610"/>
                    <a:pt x="798" y="598"/>
                    <a:pt x="762" y="586"/>
                  </a:cubicBezTo>
                  <a:cubicBezTo>
                    <a:pt x="655" y="539"/>
                    <a:pt x="536" y="479"/>
                    <a:pt x="429" y="384"/>
                  </a:cubicBezTo>
                  <a:cubicBezTo>
                    <a:pt x="310" y="313"/>
                    <a:pt x="226" y="205"/>
                    <a:pt x="143" y="134"/>
                  </a:cubicBezTo>
                  <a:cubicBezTo>
                    <a:pt x="72" y="63"/>
                    <a:pt x="36" y="3"/>
                    <a:pt x="36" y="3"/>
                  </a:cubicBezTo>
                  <a:cubicBezTo>
                    <a:pt x="36" y="3"/>
                    <a:pt x="30" y="0"/>
                    <a:pt x="24"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54"/>
            <p:cNvSpPr/>
            <p:nvPr/>
          </p:nvSpPr>
          <p:spPr>
            <a:xfrm>
              <a:off x="2255025" y="1951850"/>
              <a:ext cx="27725" cy="19375"/>
            </a:xfrm>
            <a:custGeom>
              <a:avLst/>
              <a:gdLst/>
              <a:ahLst/>
              <a:cxnLst/>
              <a:rect l="l" t="t" r="r" b="b"/>
              <a:pathLst>
                <a:path w="1109" h="775" extrusionOk="0">
                  <a:moveTo>
                    <a:pt x="25" y="1"/>
                  </a:moveTo>
                  <a:cubicBezTo>
                    <a:pt x="1" y="1"/>
                    <a:pt x="1" y="13"/>
                    <a:pt x="1" y="25"/>
                  </a:cubicBezTo>
                  <a:cubicBezTo>
                    <a:pt x="1" y="25"/>
                    <a:pt x="25" y="120"/>
                    <a:pt x="84" y="239"/>
                  </a:cubicBezTo>
                  <a:cubicBezTo>
                    <a:pt x="108" y="275"/>
                    <a:pt x="156" y="358"/>
                    <a:pt x="215" y="418"/>
                  </a:cubicBezTo>
                  <a:cubicBezTo>
                    <a:pt x="251" y="489"/>
                    <a:pt x="334" y="549"/>
                    <a:pt x="406" y="596"/>
                  </a:cubicBezTo>
                  <a:cubicBezTo>
                    <a:pt x="477" y="632"/>
                    <a:pt x="572" y="679"/>
                    <a:pt x="644" y="715"/>
                  </a:cubicBezTo>
                  <a:cubicBezTo>
                    <a:pt x="691" y="727"/>
                    <a:pt x="727" y="727"/>
                    <a:pt x="763" y="739"/>
                  </a:cubicBezTo>
                  <a:cubicBezTo>
                    <a:pt x="798" y="751"/>
                    <a:pt x="834" y="751"/>
                    <a:pt x="870" y="751"/>
                  </a:cubicBezTo>
                  <a:cubicBezTo>
                    <a:pt x="941" y="775"/>
                    <a:pt x="989" y="775"/>
                    <a:pt x="1037" y="775"/>
                  </a:cubicBezTo>
                  <a:lnTo>
                    <a:pt x="1096" y="775"/>
                  </a:lnTo>
                  <a:lnTo>
                    <a:pt x="1108" y="751"/>
                  </a:lnTo>
                  <a:cubicBezTo>
                    <a:pt x="1108" y="739"/>
                    <a:pt x="1108" y="727"/>
                    <a:pt x="1096" y="727"/>
                  </a:cubicBezTo>
                  <a:cubicBezTo>
                    <a:pt x="1096" y="727"/>
                    <a:pt x="1060" y="727"/>
                    <a:pt x="1037" y="715"/>
                  </a:cubicBezTo>
                  <a:cubicBezTo>
                    <a:pt x="1013" y="715"/>
                    <a:pt x="1001" y="691"/>
                    <a:pt x="977" y="691"/>
                  </a:cubicBezTo>
                  <a:cubicBezTo>
                    <a:pt x="953" y="691"/>
                    <a:pt x="929" y="679"/>
                    <a:pt x="894" y="668"/>
                  </a:cubicBezTo>
                  <a:cubicBezTo>
                    <a:pt x="798" y="632"/>
                    <a:pt x="644" y="560"/>
                    <a:pt x="513" y="477"/>
                  </a:cubicBezTo>
                  <a:cubicBezTo>
                    <a:pt x="453" y="429"/>
                    <a:pt x="394" y="370"/>
                    <a:pt x="334" y="322"/>
                  </a:cubicBezTo>
                  <a:cubicBezTo>
                    <a:pt x="275" y="275"/>
                    <a:pt x="227" y="215"/>
                    <a:pt x="179" y="179"/>
                  </a:cubicBezTo>
                  <a:cubicBezTo>
                    <a:pt x="108" y="84"/>
                    <a:pt x="60" y="13"/>
                    <a:pt x="60" y="13"/>
                  </a:cubicBezTo>
                  <a:cubicBezTo>
                    <a:pt x="48" y="1"/>
                    <a:pt x="48" y="1"/>
                    <a:pt x="2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54"/>
            <p:cNvSpPr/>
            <p:nvPr/>
          </p:nvSpPr>
          <p:spPr>
            <a:xfrm>
              <a:off x="2303550" y="1978050"/>
              <a:ext cx="16100" cy="14450"/>
            </a:xfrm>
            <a:custGeom>
              <a:avLst/>
              <a:gdLst/>
              <a:ahLst/>
              <a:cxnLst/>
              <a:rect l="l" t="t" r="r" b="b"/>
              <a:pathLst>
                <a:path w="644" h="578" extrusionOk="0">
                  <a:moveTo>
                    <a:pt x="24" y="1"/>
                  </a:moveTo>
                  <a:cubicBezTo>
                    <a:pt x="12" y="1"/>
                    <a:pt x="0" y="24"/>
                    <a:pt x="0" y="36"/>
                  </a:cubicBezTo>
                  <a:lnTo>
                    <a:pt x="0" y="84"/>
                  </a:lnTo>
                  <a:cubicBezTo>
                    <a:pt x="0" y="108"/>
                    <a:pt x="12" y="143"/>
                    <a:pt x="24" y="179"/>
                  </a:cubicBezTo>
                  <a:cubicBezTo>
                    <a:pt x="24" y="191"/>
                    <a:pt x="48" y="227"/>
                    <a:pt x="60" y="239"/>
                  </a:cubicBezTo>
                  <a:cubicBezTo>
                    <a:pt x="72" y="251"/>
                    <a:pt x="84" y="286"/>
                    <a:pt x="108" y="298"/>
                  </a:cubicBezTo>
                  <a:cubicBezTo>
                    <a:pt x="131" y="346"/>
                    <a:pt x="167" y="393"/>
                    <a:pt x="203" y="417"/>
                  </a:cubicBezTo>
                  <a:lnTo>
                    <a:pt x="262" y="465"/>
                  </a:lnTo>
                  <a:cubicBezTo>
                    <a:pt x="298" y="489"/>
                    <a:pt x="310" y="489"/>
                    <a:pt x="346" y="513"/>
                  </a:cubicBezTo>
                  <a:cubicBezTo>
                    <a:pt x="370" y="524"/>
                    <a:pt x="405" y="524"/>
                    <a:pt x="417" y="536"/>
                  </a:cubicBezTo>
                  <a:cubicBezTo>
                    <a:pt x="429" y="560"/>
                    <a:pt x="465" y="560"/>
                    <a:pt x="477" y="560"/>
                  </a:cubicBezTo>
                  <a:cubicBezTo>
                    <a:pt x="548" y="572"/>
                    <a:pt x="608" y="572"/>
                    <a:pt x="608" y="572"/>
                  </a:cubicBezTo>
                  <a:cubicBezTo>
                    <a:pt x="608" y="576"/>
                    <a:pt x="609" y="577"/>
                    <a:pt x="611" y="577"/>
                  </a:cubicBezTo>
                  <a:cubicBezTo>
                    <a:pt x="614" y="577"/>
                    <a:pt x="620" y="572"/>
                    <a:pt x="620" y="572"/>
                  </a:cubicBezTo>
                  <a:cubicBezTo>
                    <a:pt x="643" y="560"/>
                    <a:pt x="643" y="536"/>
                    <a:pt x="620" y="536"/>
                  </a:cubicBezTo>
                  <a:cubicBezTo>
                    <a:pt x="620" y="536"/>
                    <a:pt x="584" y="513"/>
                    <a:pt x="524" y="465"/>
                  </a:cubicBezTo>
                  <a:cubicBezTo>
                    <a:pt x="489" y="453"/>
                    <a:pt x="441" y="417"/>
                    <a:pt x="417" y="393"/>
                  </a:cubicBezTo>
                  <a:cubicBezTo>
                    <a:pt x="381" y="358"/>
                    <a:pt x="346" y="334"/>
                    <a:pt x="310" y="298"/>
                  </a:cubicBezTo>
                  <a:lnTo>
                    <a:pt x="262" y="263"/>
                  </a:lnTo>
                  <a:lnTo>
                    <a:pt x="227" y="215"/>
                  </a:lnTo>
                  <a:lnTo>
                    <a:pt x="131" y="120"/>
                  </a:lnTo>
                  <a:cubicBezTo>
                    <a:pt x="108" y="96"/>
                    <a:pt x="84" y="60"/>
                    <a:pt x="72" y="48"/>
                  </a:cubicBezTo>
                  <a:lnTo>
                    <a:pt x="48" y="24"/>
                  </a:lnTo>
                  <a:lnTo>
                    <a:pt x="24" y="1"/>
                  </a:ln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54"/>
            <p:cNvSpPr/>
            <p:nvPr/>
          </p:nvSpPr>
          <p:spPr>
            <a:xfrm>
              <a:off x="2284200" y="1996725"/>
              <a:ext cx="21450" cy="19750"/>
            </a:xfrm>
            <a:custGeom>
              <a:avLst/>
              <a:gdLst/>
              <a:ahLst/>
              <a:cxnLst/>
              <a:rect l="l" t="t" r="r" b="b"/>
              <a:pathLst>
                <a:path w="858" h="790" extrusionOk="0">
                  <a:moveTo>
                    <a:pt x="35" y="1"/>
                  </a:moveTo>
                  <a:cubicBezTo>
                    <a:pt x="27" y="1"/>
                    <a:pt x="18" y="4"/>
                    <a:pt x="12" y="16"/>
                  </a:cubicBezTo>
                  <a:cubicBezTo>
                    <a:pt x="1" y="16"/>
                    <a:pt x="1" y="27"/>
                    <a:pt x="1" y="39"/>
                  </a:cubicBezTo>
                  <a:cubicBezTo>
                    <a:pt x="1" y="39"/>
                    <a:pt x="12" y="123"/>
                    <a:pt x="60" y="218"/>
                  </a:cubicBezTo>
                  <a:cubicBezTo>
                    <a:pt x="108" y="325"/>
                    <a:pt x="191" y="444"/>
                    <a:pt x="298" y="551"/>
                  </a:cubicBezTo>
                  <a:cubicBezTo>
                    <a:pt x="358" y="599"/>
                    <a:pt x="417" y="658"/>
                    <a:pt x="477" y="682"/>
                  </a:cubicBezTo>
                  <a:lnTo>
                    <a:pt x="560" y="730"/>
                  </a:lnTo>
                  <a:cubicBezTo>
                    <a:pt x="596" y="742"/>
                    <a:pt x="620" y="754"/>
                    <a:pt x="655" y="754"/>
                  </a:cubicBezTo>
                  <a:cubicBezTo>
                    <a:pt x="715" y="778"/>
                    <a:pt x="763" y="789"/>
                    <a:pt x="786" y="789"/>
                  </a:cubicBezTo>
                  <a:lnTo>
                    <a:pt x="834" y="789"/>
                  </a:lnTo>
                  <a:lnTo>
                    <a:pt x="846" y="778"/>
                  </a:lnTo>
                  <a:cubicBezTo>
                    <a:pt x="858" y="754"/>
                    <a:pt x="858" y="742"/>
                    <a:pt x="846" y="742"/>
                  </a:cubicBezTo>
                  <a:cubicBezTo>
                    <a:pt x="846" y="742"/>
                    <a:pt x="834" y="730"/>
                    <a:pt x="798" y="718"/>
                  </a:cubicBezTo>
                  <a:cubicBezTo>
                    <a:pt x="774" y="694"/>
                    <a:pt x="739" y="682"/>
                    <a:pt x="703" y="658"/>
                  </a:cubicBezTo>
                  <a:cubicBezTo>
                    <a:pt x="667" y="635"/>
                    <a:pt x="655" y="623"/>
                    <a:pt x="620" y="611"/>
                  </a:cubicBezTo>
                  <a:cubicBezTo>
                    <a:pt x="596" y="599"/>
                    <a:pt x="584" y="563"/>
                    <a:pt x="548" y="551"/>
                  </a:cubicBezTo>
                  <a:cubicBezTo>
                    <a:pt x="489" y="504"/>
                    <a:pt x="441" y="468"/>
                    <a:pt x="405" y="420"/>
                  </a:cubicBezTo>
                  <a:cubicBezTo>
                    <a:pt x="298" y="313"/>
                    <a:pt x="203" y="206"/>
                    <a:pt x="143" y="135"/>
                  </a:cubicBezTo>
                  <a:cubicBezTo>
                    <a:pt x="84" y="63"/>
                    <a:pt x="48" y="4"/>
                    <a:pt x="48" y="4"/>
                  </a:cubicBezTo>
                  <a:cubicBezTo>
                    <a:pt x="48" y="4"/>
                    <a:pt x="42" y="1"/>
                    <a:pt x="3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54"/>
            <p:cNvSpPr/>
            <p:nvPr/>
          </p:nvSpPr>
          <p:spPr>
            <a:xfrm>
              <a:off x="2078525" y="2102050"/>
              <a:ext cx="12225" cy="11650"/>
            </a:xfrm>
            <a:custGeom>
              <a:avLst/>
              <a:gdLst/>
              <a:ahLst/>
              <a:cxnLst/>
              <a:rect l="l" t="t" r="r" b="b"/>
              <a:pathLst>
                <a:path w="489" h="466" extrusionOk="0">
                  <a:moveTo>
                    <a:pt x="225" y="1"/>
                  </a:moveTo>
                  <a:cubicBezTo>
                    <a:pt x="115" y="1"/>
                    <a:pt x="23" y="71"/>
                    <a:pt x="12" y="196"/>
                  </a:cubicBezTo>
                  <a:cubicBezTo>
                    <a:pt x="0" y="327"/>
                    <a:pt x="72" y="446"/>
                    <a:pt x="203" y="458"/>
                  </a:cubicBezTo>
                  <a:cubicBezTo>
                    <a:pt x="220" y="463"/>
                    <a:pt x="237" y="465"/>
                    <a:pt x="254" y="465"/>
                  </a:cubicBezTo>
                  <a:cubicBezTo>
                    <a:pt x="354" y="465"/>
                    <a:pt x="446" y="380"/>
                    <a:pt x="477" y="267"/>
                  </a:cubicBezTo>
                  <a:cubicBezTo>
                    <a:pt x="489" y="136"/>
                    <a:pt x="417" y="17"/>
                    <a:pt x="274" y="5"/>
                  </a:cubicBezTo>
                  <a:cubicBezTo>
                    <a:pt x="258" y="2"/>
                    <a:pt x="241" y="1"/>
                    <a:pt x="225"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54"/>
            <p:cNvSpPr/>
            <p:nvPr/>
          </p:nvSpPr>
          <p:spPr>
            <a:xfrm>
              <a:off x="2101750" y="2121775"/>
              <a:ext cx="12525" cy="11775"/>
            </a:xfrm>
            <a:custGeom>
              <a:avLst/>
              <a:gdLst/>
              <a:ahLst/>
              <a:cxnLst/>
              <a:rect l="l" t="t" r="r" b="b"/>
              <a:pathLst>
                <a:path w="501" h="471" extrusionOk="0">
                  <a:moveTo>
                    <a:pt x="258" y="1"/>
                  </a:moveTo>
                  <a:cubicBezTo>
                    <a:pt x="138" y="1"/>
                    <a:pt x="35" y="71"/>
                    <a:pt x="24" y="193"/>
                  </a:cubicBezTo>
                  <a:cubicBezTo>
                    <a:pt x="0" y="324"/>
                    <a:pt x="83" y="443"/>
                    <a:pt x="214" y="467"/>
                  </a:cubicBezTo>
                  <a:cubicBezTo>
                    <a:pt x="228" y="469"/>
                    <a:pt x="241" y="471"/>
                    <a:pt x="255" y="471"/>
                  </a:cubicBezTo>
                  <a:cubicBezTo>
                    <a:pt x="359" y="471"/>
                    <a:pt x="455" y="391"/>
                    <a:pt x="476" y="264"/>
                  </a:cubicBezTo>
                  <a:cubicBezTo>
                    <a:pt x="500" y="133"/>
                    <a:pt x="417" y="14"/>
                    <a:pt x="286" y="2"/>
                  </a:cubicBezTo>
                  <a:cubicBezTo>
                    <a:pt x="276" y="1"/>
                    <a:pt x="267" y="1"/>
                    <a:pt x="25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54"/>
            <p:cNvSpPr/>
            <p:nvPr/>
          </p:nvSpPr>
          <p:spPr>
            <a:xfrm>
              <a:off x="2131500" y="2138675"/>
              <a:ext cx="13125" cy="12125"/>
            </a:xfrm>
            <a:custGeom>
              <a:avLst/>
              <a:gdLst/>
              <a:ahLst/>
              <a:cxnLst/>
              <a:rect l="l" t="t" r="r" b="b"/>
              <a:pathLst>
                <a:path w="525" h="485" extrusionOk="0">
                  <a:moveTo>
                    <a:pt x="274" y="1"/>
                  </a:moveTo>
                  <a:cubicBezTo>
                    <a:pt x="153" y="1"/>
                    <a:pt x="57" y="81"/>
                    <a:pt x="36" y="207"/>
                  </a:cubicBezTo>
                  <a:cubicBezTo>
                    <a:pt x="1" y="338"/>
                    <a:pt x="96" y="457"/>
                    <a:pt x="227" y="481"/>
                  </a:cubicBezTo>
                  <a:cubicBezTo>
                    <a:pt x="239" y="484"/>
                    <a:pt x="252" y="485"/>
                    <a:pt x="264" y="485"/>
                  </a:cubicBezTo>
                  <a:cubicBezTo>
                    <a:pt x="370" y="485"/>
                    <a:pt x="469" y="397"/>
                    <a:pt x="501" y="291"/>
                  </a:cubicBezTo>
                  <a:cubicBezTo>
                    <a:pt x="525" y="160"/>
                    <a:pt x="441" y="41"/>
                    <a:pt x="322" y="5"/>
                  </a:cubicBezTo>
                  <a:cubicBezTo>
                    <a:pt x="306" y="2"/>
                    <a:pt x="290" y="1"/>
                    <a:pt x="27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54"/>
            <p:cNvSpPr/>
            <p:nvPr/>
          </p:nvSpPr>
          <p:spPr>
            <a:xfrm>
              <a:off x="1951425" y="2244850"/>
              <a:ext cx="13425" cy="11750"/>
            </a:xfrm>
            <a:custGeom>
              <a:avLst/>
              <a:gdLst/>
              <a:ahLst/>
              <a:cxnLst/>
              <a:rect l="l" t="t" r="r" b="b"/>
              <a:pathLst>
                <a:path w="537" h="470" extrusionOk="0">
                  <a:moveTo>
                    <a:pt x="261" y="1"/>
                  </a:moveTo>
                  <a:cubicBezTo>
                    <a:pt x="146" y="1"/>
                    <a:pt x="56" y="85"/>
                    <a:pt x="36" y="187"/>
                  </a:cubicBezTo>
                  <a:cubicBezTo>
                    <a:pt x="0" y="318"/>
                    <a:pt x="96" y="437"/>
                    <a:pt x="215" y="461"/>
                  </a:cubicBezTo>
                  <a:cubicBezTo>
                    <a:pt x="239" y="467"/>
                    <a:pt x="264" y="470"/>
                    <a:pt x="288" y="470"/>
                  </a:cubicBezTo>
                  <a:cubicBezTo>
                    <a:pt x="403" y="470"/>
                    <a:pt x="502" y="401"/>
                    <a:pt x="512" y="282"/>
                  </a:cubicBezTo>
                  <a:cubicBezTo>
                    <a:pt x="536" y="151"/>
                    <a:pt x="453" y="32"/>
                    <a:pt x="322" y="8"/>
                  </a:cubicBezTo>
                  <a:cubicBezTo>
                    <a:pt x="301" y="3"/>
                    <a:pt x="281" y="1"/>
                    <a:pt x="261"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54"/>
            <p:cNvSpPr/>
            <p:nvPr/>
          </p:nvSpPr>
          <p:spPr>
            <a:xfrm>
              <a:off x="1979100" y="2279400"/>
              <a:ext cx="13125" cy="12150"/>
            </a:xfrm>
            <a:custGeom>
              <a:avLst/>
              <a:gdLst/>
              <a:ahLst/>
              <a:cxnLst/>
              <a:rect l="l" t="t" r="r" b="b"/>
              <a:pathLst>
                <a:path w="525" h="486" extrusionOk="0">
                  <a:moveTo>
                    <a:pt x="255" y="0"/>
                  </a:moveTo>
                  <a:cubicBezTo>
                    <a:pt x="147" y="0"/>
                    <a:pt x="55" y="86"/>
                    <a:pt x="24" y="198"/>
                  </a:cubicBezTo>
                  <a:cubicBezTo>
                    <a:pt x="1" y="329"/>
                    <a:pt x="84" y="448"/>
                    <a:pt x="227" y="484"/>
                  </a:cubicBezTo>
                  <a:cubicBezTo>
                    <a:pt x="235" y="485"/>
                    <a:pt x="244" y="485"/>
                    <a:pt x="253" y="485"/>
                  </a:cubicBezTo>
                  <a:cubicBezTo>
                    <a:pt x="364" y="485"/>
                    <a:pt x="478" y="415"/>
                    <a:pt x="489" y="293"/>
                  </a:cubicBezTo>
                  <a:cubicBezTo>
                    <a:pt x="525" y="150"/>
                    <a:pt x="429" y="31"/>
                    <a:pt x="310" y="8"/>
                  </a:cubicBezTo>
                  <a:cubicBezTo>
                    <a:pt x="291" y="2"/>
                    <a:pt x="273" y="0"/>
                    <a:pt x="255" y="0"/>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54"/>
            <p:cNvSpPr/>
            <p:nvPr/>
          </p:nvSpPr>
          <p:spPr>
            <a:xfrm>
              <a:off x="2016025" y="2312125"/>
              <a:ext cx="12800" cy="11950"/>
            </a:xfrm>
            <a:custGeom>
              <a:avLst/>
              <a:gdLst/>
              <a:ahLst/>
              <a:cxnLst/>
              <a:rect l="l" t="t" r="r" b="b"/>
              <a:pathLst>
                <a:path w="512" h="478" extrusionOk="0">
                  <a:moveTo>
                    <a:pt x="254" y="1"/>
                  </a:moveTo>
                  <a:cubicBezTo>
                    <a:pt x="146" y="1"/>
                    <a:pt x="54" y="85"/>
                    <a:pt x="24" y="187"/>
                  </a:cubicBezTo>
                  <a:cubicBezTo>
                    <a:pt x="0" y="318"/>
                    <a:pt x="83" y="437"/>
                    <a:pt x="202" y="473"/>
                  </a:cubicBezTo>
                  <a:cubicBezTo>
                    <a:pt x="219" y="476"/>
                    <a:pt x="236" y="477"/>
                    <a:pt x="252" y="477"/>
                  </a:cubicBezTo>
                  <a:cubicBezTo>
                    <a:pt x="363" y="477"/>
                    <a:pt x="457" y="408"/>
                    <a:pt x="488" y="294"/>
                  </a:cubicBezTo>
                  <a:cubicBezTo>
                    <a:pt x="512" y="151"/>
                    <a:pt x="429" y="32"/>
                    <a:pt x="310" y="8"/>
                  </a:cubicBezTo>
                  <a:cubicBezTo>
                    <a:pt x="291" y="3"/>
                    <a:pt x="272" y="1"/>
                    <a:pt x="25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54"/>
            <p:cNvSpPr/>
            <p:nvPr/>
          </p:nvSpPr>
          <p:spPr>
            <a:xfrm>
              <a:off x="2060075" y="2337425"/>
              <a:ext cx="13125" cy="12025"/>
            </a:xfrm>
            <a:custGeom>
              <a:avLst/>
              <a:gdLst/>
              <a:ahLst/>
              <a:cxnLst/>
              <a:rect l="l" t="t" r="r" b="b"/>
              <a:pathLst>
                <a:path w="525" h="481" extrusionOk="0">
                  <a:moveTo>
                    <a:pt x="261" y="1"/>
                  </a:moveTo>
                  <a:cubicBezTo>
                    <a:pt x="146" y="1"/>
                    <a:pt x="56" y="85"/>
                    <a:pt x="36" y="187"/>
                  </a:cubicBezTo>
                  <a:cubicBezTo>
                    <a:pt x="0" y="318"/>
                    <a:pt x="95" y="437"/>
                    <a:pt x="214" y="473"/>
                  </a:cubicBezTo>
                  <a:cubicBezTo>
                    <a:pt x="235" y="478"/>
                    <a:pt x="255" y="481"/>
                    <a:pt x="275" y="481"/>
                  </a:cubicBezTo>
                  <a:cubicBezTo>
                    <a:pt x="381" y="481"/>
                    <a:pt x="470" y="404"/>
                    <a:pt x="500" y="294"/>
                  </a:cubicBezTo>
                  <a:cubicBezTo>
                    <a:pt x="524" y="151"/>
                    <a:pt x="441" y="32"/>
                    <a:pt x="322" y="8"/>
                  </a:cubicBezTo>
                  <a:cubicBezTo>
                    <a:pt x="301" y="3"/>
                    <a:pt x="281" y="1"/>
                    <a:pt x="261"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54"/>
            <p:cNvSpPr/>
            <p:nvPr/>
          </p:nvSpPr>
          <p:spPr>
            <a:xfrm>
              <a:off x="2116325" y="2340100"/>
              <a:ext cx="13125" cy="11875"/>
            </a:xfrm>
            <a:custGeom>
              <a:avLst/>
              <a:gdLst/>
              <a:ahLst/>
              <a:cxnLst/>
              <a:rect l="l" t="t" r="r" b="b"/>
              <a:pathLst>
                <a:path w="525" h="475" extrusionOk="0">
                  <a:moveTo>
                    <a:pt x="254" y="1"/>
                  </a:moveTo>
                  <a:cubicBezTo>
                    <a:pt x="147" y="1"/>
                    <a:pt x="57" y="85"/>
                    <a:pt x="36" y="187"/>
                  </a:cubicBezTo>
                  <a:cubicBezTo>
                    <a:pt x="0" y="318"/>
                    <a:pt x="96" y="437"/>
                    <a:pt x="215" y="461"/>
                  </a:cubicBezTo>
                  <a:cubicBezTo>
                    <a:pt x="240" y="470"/>
                    <a:pt x="265" y="474"/>
                    <a:pt x="288" y="474"/>
                  </a:cubicBezTo>
                  <a:cubicBezTo>
                    <a:pt x="388" y="474"/>
                    <a:pt x="469" y="398"/>
                    <a:pt x="489" y="282"/>
                  </a:cubicBezTo>
                  <a:cubicBezTo>
                    <a:pt x="524" y="151"/>
                    <a:pt x="429" y="32"/>
                    <a:pt x="310" y="8"/>
                  </a:cubicBezTo>
                  <a:cubicBezTo>
                    <a:pt x="291" y="3"/>
                    <a:pt x="272" y="1"/>
                    <a:pt x="25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54"/>
            <p:cNvSpPr/>
            <p:nvPr/>
          </p:nvSpPr>
          <p:spPr>
            <a:xfrm>
              <a:off x="2163650" y="2332150"/>
              <a:ext cx="13125" cy="11950"/>
            </a:xfrm>
            <a:custGeom>
              <a:avLst/>
              <a:gdLst/>
              <a:ahLst/>
              <a:cxnLst/>
              <a:rect l="l" t="t" r="r" b="b"/>
              <a:pathLst>
                <a:path w="525" h="478" extrusionOk="0">
                  <a:moveTo>
                    <a:pt x="265" y="1"/>
                  </a:moveTo>
                  <a:cubicBezTo>
                    <a:pt x="153" y="1"/>
                    <a:pt x="56" y="78"/>
                    <a:pt x="24" y="184"/>
                  </a:cubicBezTo>
                  <a:cubicBezTo>
                    <a:pt x="1" y="326"/>
                    <a:pt x="84" y="446"/>
                    <a:pt x="203" y="469"/>
                  </a:cubicBezTo>
                  <a:cubicBezTo>
                    <a:pt x="224" y="475"/>
                    <a:pt x="244" y="478"/>
                    <a:pt x="264" y="478"/>
                  </a:cubicBezTo>
                  <a:cubicBezTo>
                    <a:pt x="372" y="478"/>
                    <a:pt x="469" y="401"/>
                    <a:pt x="489" y="291"/>
                  </a:cubicBezTo>
                  <a:cubicBezTo>
                    <a:pt x="524" y="160"/>
                    <a:pt x="429" y="41"/>
                    <a:pt x="310" y="5"/>
                  </a:cubicBezTo>
                  <a:cubicBezTo>
                    <a:pt x="295" y="2"/>
                    <a:pt x="280" y="1"/>
                    <a:pt x="265"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54"/>
            <p:cNvSpPr/>
            <p:nvPr/>
          </p:nvSpPr>
          <p:spPr>
            <a:xfrm>
              <a:off x="2208000" y="2320750"/>
              <a:ext cx="12825" cy="11725"/>
            </a:xfrm>
            <a:custGeom>
              <a:avLst/>
              <a:gdLst/>
              <a:ahLst/>
              <a:cxnLst/>
              <a:rect l="l" t="t" r="r" b="b"/>
              <a:pathLst>
                <a:path w="513" h="469" extrusionOk="0">
                  <a:moveTo>
                    <a:pt x="253" y="1"/>
                  </a:moveTo>
                  <a:cubicBezTo>
                    <a:pt x="143" y="1"/>
                    <a:pt x="45" y="85"/>
                    <a:pt x="24" y="187"/>
                  </a:cubicBezTo>
                  <a:cubicBezTo>
                    <a:pt x="1" y="318"/>
                    <a:pt x="84" y="437"/>
                    <a:pt x="203" y="461"/>
                  </a:cubicBezTo>
                  <a:cubicBezTo>
                    <a:pt x="222" y="466"/>
                    <a:pt x="241" y="469"/>
                    <a:pt x="260" y="469"/>
                  </a:cubicBezTo>
                  <a:cubicBezTo>
                    <a:pt x="373" y="469"/>
                    <a:pt x="479" y="384"/>
                    <a:pt x="489" y="282"/>
                  </a:cubicBezTo>
                  <a:cubicBezTo>
                    <a:pt x="513" y="151"/>
                    <a:pt x="429" y="32"/>
                    <a:pt x="310" y="9"/>
                  </a:cubicBezTo>
                  <a:cubicBezTo>
                    <a:pt x="291" y="3"/>
                    <a:pt x="272" y="1"/>
                    <a:pt x="253"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54"/>
            <p:cNvSpPr/>
            <p:nvPr/>
          </p:nvSpPr>
          <p:spPr>
            <a:xfrm>
              <a:off x="2166625" y="2145525"/>
              <a:ext cx="12225" cy="11850"/>
            </a:xfrm>
            <a:custGeom>
              <a:avLst/>
              <a:gdLst/>
              <a:ahLst/>
              <a:cxnLst/>
              <a:rect l="l" t="t" r="r" b="b"/>
              <a:pathLst>
                <a:path w="489" h="474" extrusionOk="0">
                  <a:moveTo>
                    <a:pt x="238" y="1"/>
                  </a:moveTo>
                  <a:cubicBezTo>
                    <a:pt x="118" y="1"/>
                    <a:pt x="23" y="79"/>
                    <a:pt x="13" y="195"/>
                  </a:cubicBezTo>
                  <a:cubicBezTo>
                    <a:pt x="1" y="326"/>
                    <a:pt x="72" y="445"/>
                    <a:pt x="203" y="469"/>
                  </a:cubicBezTo>
                  <a:cubicBezTo>
                    <a:pt x="219" y="472"/>
                    <a:pt x="235" y="473"/>
                    <a:pt x="251" y="473"/>
                  </a:cubicBezTo>
                  <a:cubicBezTo>
                    <a:pt x="372" y="473"/>
                    <a:pt x="466" y="393"/>
                    <a:pt x="477" y="267"/>
                  </a:cubicBezTo>
                  <a:cubicBezTo>
                    <a:pt x="489" y="136"/>
                    <a:pt x="417" y="17"/>
                    <a:pt x="286" y="5"/>
                  </a:cubicBezTo>
                  <a:cubicBezTo>
                    <a:pt x="270" y="2"/>
                    <a:pt x="254" y="1"/>
                    <a:pt x="23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54"/>
            <p:cNvSpPr/>
            <p:nvPr/>
          </p:nvSpPr>
          <p:spPr>
            <a:xfrm>
              <a:off x="2201150" y="2144700"/>
              <a:ext cx="12225" cy="11700"/>
            </a:xfrm>
            <a:custGeom>
              <a:avLst/>
              <a:gdLst/>
              <a:ahLst/>
              <a:cxnLst/>
              <a:rect l="l" t="t" r="r" b="b"/>
              <a:pathLst>
                <a:path w="489" h="468" extrusionOk="0">
                  <a:moveTo>
                    <a:pt x="258" y="1"/>
                  </a:moveTo>
                  <a:cubicBezTo>
                    <a:pt x="137" y="1"/>
                    <a:pt x="24" y="72"/>
                    <a:pt x="13" y="204"/>
                  </a:cubicBezTo>
                  <a:cubicBezTo>
                    <a:pt x="1" y="335"/>
                    <a:pt x="72" y="454"/>
                    <a:pt x="215" y="466"/>
                  </a:cubicBezTo>
                  <a:cubicBezTo>
                    <a:pt x="223" y="467"/>
                    <a:pt x="232" y="468"/>
                    <a:pt x="240" y="468"/>
                  </a:cubicBezTo>
                  <a:cubicBezTo>
                    <a:pt x="361" y="468"/>
                    <a:pt x="466" y="387"/>
                    <a:pt x="477" y="276"/>
                  </a:cubicBezTo>
                  <a:cubicBezTo>
                    <a:pt x="489" y="145"/>
                    <a:pt x="417" y="26"/>
                    <a:pt x="286" y="2"/>
                  </a:cubicBezTo>
                  <a:cubicBezTo>
                    <a:pt x="277" y="1"/>
                    <a:pt x="268" y="1"/>
                    <a:pt x="25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54"/>
            <p:cNvSpPr/>
            <p:nvPr/>
          </p:nvSpPr>
          <p:spPr>
            <a:xfrm>
              <a:off x="2136575" y="1987825"/>
              <a:ext cx="46750" cy="19725"/>
            </a:xfrm>
            <a:custGeom>
              <a:avLst/>
              <a:gdLst/>
              <a:ahLst/>
              <a:cxnLst/>
              <a:rect l="l" t="t" r="r" b="b"/>
              <a:pathLst>
                <a:path w="1870" h="789" extrusionOk="0">
                  <a:moveTo>
                    <a:pt x="1505" y="1"/>
                  </a:moveTo>
                  <a:cubicBezTo>
                    <a:pt x="1290" y="1"/>
                    <a:pt x="1065" y="99"/>
                    <a:pt x="869" y="145"/>
                  </a:cubicBezTo>
                  <a:cubicBezTo>
                    <a:pt x="607" y="229"/>
                    <a:pt x="250" y="276"/>
                    <a:pt x="72" y="503"/>
                  </a:cubicBezTo>
                  <a:cubicBezTo>
                    <a:pt x="0" y="574"/>
                    <a:pt x="12" y="741"/>
                    <a:pt x="143" y="776"/>
                  </a:cubicBezTo>
                  <a:cubicBezTo>
                    <a:pt x="186" y="785"/>
                    <a:pt x="230" y="788"/>
                    <a:pt x="275" y="788"/>
                  </a:cubicBezTo>
                  <a:cubicBezTo>
                    <a:pt x="487" y="788"/>
                    <a:pt x="710" y="707"/>
                    <a:pt x="917" y="657"/>
                  </a:cubicBezTo>
                  <a:cubicBezTo>
                    <a:pt x="1191" y="598"/>
                    <a:pt x="1572" y="574"/>
                    <a:pt x="1762" y="372"/>
                  </a:cubicBezTo>
                  <a:cubicBezTo>
                    <a:pt x="1869" y="252"/>
                    <a:pt x="1822" y="74"/>
                    <a:pt x="1679" y="26"/>
                  </a:cubicBezTo>
                  <a:cubicBezTo>
                    <a:pt x="1622" y="8"/>
                    <a:pt x="1564" y="1"/>
                    <a:pt x="1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54"/>
            <p:cNvSpPr/>
            <p:nvPr/>
          </p:nvSpPr>
          <p:spPr>
            <a:xfrm>
              <a:off x="2151750" y="2004950"/>
              <a:ext cx="26250" cy="14450"/>
            </a:xfrm>
            <a:custGeom>
              <a:avLst/>
              <a:gdLst/>
              <a:ahLst/>
              <a:cxnLst/>
              <a:rect l="l" t="t" r="r" b="b"/>
              <a:pathLst>
                <a:path w="1050" h="578" extrusionOk="0">
                  <a:moveTo>
                    <a:pt x="704" y="1"/>
                  </a:moveTo>
                  <a:cubicBezTo>
                    <a:pt x="685" y="1"/>
                    <a:pt x="664" y="3"/>
                    <a:pt x="643" y="8"/>
                  </a:cubicBezTo>
                  <a:cubicBezTo>
                    <a:pt x="536" y="44"/>
                    <a:pt x="429" y="91"/>
                    <a:pt x="322" y="139"/>
                  </a:cubicBezTo>
                  <a:cubicBezTo>
                    <a:pt x="215" y="175"/>
                    <a:pt x="107" y="234"/>
                    <a:pt x="48" y="341"/>
                  </a:cubicBezTo>
                  <a:cubicBezTo>
                    <a:pt x="0" y="437"/>
                    <a:pt x="48" y="544"/>
                    <a:pt x="131" y="568"/>
                  </a:cubicBezTo>
                  <a:cubicBezTo>
                    <a:pt x="163" y="575"/>
                    <a:pt x="195" y="577"/>
                    <a:pt x="228" y="577"/>
                  </a:cubicBezTo>
                  <a:cubicBezTo>
                    <a:pt x="307" y="577"/>
                    <a:pt x="389" y="561"/>
                    <a:pt x="465" y="544"/>
                  </a:cubicBezTo>
                  <a:cubicBezTo>
                    <a:pt x="560" y="532"/>
                    <a:pt x="667" y="520"/>
                    <a:pt x="762" y="484"/>
                  </a:cubicBezTo>
                  <a:cubicBezTo>
                    <a:pt x="1050" y="407"/>
                    <a:pt x="957" y="1"/>
                    <a:pt x="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54"/>
            <p:cNvSpPr/>
            <p:nvPr/>
          </p:nvSpPr>
          <p:spPr>
            <a:xfrm>
              <a:off x="2045775" y="2125650"/>
              <a:ext cx="22350" cy="13750"/>
            </a:xfrm>
            <a:custGeom>
              <a:avLst/>
              <a:gdLst/>
              <a:ahLst/>
              <a:cxnLst/>
              <a:rect l="l" t="t" r="r" b="b"/>
              <a:pathLst>
                <a:path w="894" h="550" extrusionOk="0">
                  <a:moveTo>
                    <a:pt x="666" y="0"/>
                  </a:moveTo>
                  <a:cubicBezTo>
                    <a:pt x="643" y="0"/>
                    <a:pt x="620" y="5"/>
                    <a:pt x="596" y="14"/>
                  </a:cubicBezTo>
                  <a:cubicBezTo>
                    <a:pt x="417" y="73"/>
                    <a:pt x="251" y="169"/>
                    <a:pt x="96" y="288"/>
                  </a:cubicBezTo>
                  <a:cubicBezTo>
                    <a:pt x="1" y="383"/>
                    <a:pt x="84" y="550"/>
                    <a:pt x="203" y="550"/>
                  </a:cubicBezTo>
                  <a:cubicBezTo>
                    <a:pt x="382" y="550"/>
                    <a:pt x="548" y="490"/>
                    <a:pt x="715" y="443"/>
                  </a:cubicBezTo>
                  <a:cubicBezTo>
                    <a:pt x="810" y="383"/>
                    <a:pt x="894" y="276"/>
                    <a:pt x="858" y="157"/>
                  </a:cubicBezTo>
                  <a:cubicBezTo>
                    <a:pt x="839" y="71"/>
                    <a:pt x="758"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54"/>
            <p:cNvSpPr/>
            <p:nvPr/>
          </p:nvSpPr>
          <p:spPr>
            <a:xfrm>
              <a:off x="2156200" y="1849300"/>
              <a:ext cx="14475" cy="14275"/>
            </a:xfrm>
            <a:custGeom>
              <a:avLst/>
              <a:gdLst/>
              <a:ahLst/>
              <a:cxnLst/>
              <a:rect l="l" t="t" r="r" b="b"/>
              <a:pathLst>
                <a:path w="579" h="571" extrusionOk="0">
                  <a:moveTo>
                    <a:pt x="414" y="1"/>
                  </a:moveTo>
                  <a:cubicBezTo>
                    <a:pt x="386" y="1"/>
                    <a:pt x="358" y="7"/>
                    <a:pt x="334" y="19"/>
                  </a:cubicBezTo>
                  <a:cubicBezTo>
                    <a:pt x="251" y="67"/>
                    <a:pt x="1" y="543"/>
                    <a:pt x="179" y="567"/>
                  </a:cubicBezTo>
                  <a:cubicBezTo>
                    <a:pt x="192" y="570"/>
                    <a:pt x="204" y="571"/>
                    <a:pt x="216" y="571"/>
                  </a:cubicBezTo>
                  <a:cubicBezTo>
                    <a:pt x="298" y="571"/>
                    <a:pt x="341" y="500"/>
                    <a:pt x="394" y="448"/>
                  </a:cubicBezTo>
                  <a:cubicBezTo>
                    <a:pt x="477" y="376"/>
                    <a:pt x="549" y="269"/>
                    <a:pt x="560" y="150"/>
                  </a:cubicBezTo>
                  <a:cubicBezTo>
                    <a:pt x="578" y="52"/>
                    <a:pt x="497" y="1"/>
                    <a:pt x="4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54"/>
            <p:cNvSpPr/>
            <p:nvPr/>
          </p:nvSpPr>
          <p:spPr>
            <a:xfrm>
              <a:off x="2227350" y="1867925"/>
              <a:ext cx="7775" cy="5975"/>
            </a:xfrm>
            <a:custGeom>
              <a:avLst/>
              <a:gdLst/>
              <a:ahLst/>
              <a:cxnLst/>
              <a:rect l="l" t="t" r="r" b="b"/>
              <a:pathLst>
                <a:path w="311" h="239" extrusionOk="0">
                  <a:moveTo>
                    <a:pt x="143" y="0"/>
                  </a:moveTo>
                  <a:cubicBezTo>
                    <a:pt x="0" y="0"/>
                    <a:pt x="0" y="238"/>
                    <a:pt x="143" y="238"/>
                  </a:cubicBezTo>
                  <a:cubicBezTo>
                    <a:pt x="298" y="238"/>
                    <a:pt x="310"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54"/>
            <p:cNvSpPr/>
            <p:nvPr/>
          </p:nvSpPr>
          <p:spPr>
            <a:xfrm>
              <a:off x="2233900" y="1849275"/>
              <a:ext cx="14675" cy="15400"/>
            </a:xfrm>
            <a:custGeom>
              <a:avLst/>
              <a:gdLst/>
              <a:ahLst/>
              <a:cxnLst/>
              <a:rect l="l" t="t" r="r" b="b"/>
              <a:pathLst>
                <a:path w="587" h="616" extrusionOk="0">
                  <a:moveTo>
                    <a:pt x="369" y="1"/>
                  </a:moveTo>
                  <a:cubicBezTo>
                    <a:pt x="343" y="1"/>
                    <a:pt x="315" y="7"/>
                    <a:pt x="286" y="20"/>
                  </a:cubicBezTo>
                  <a:cubicBezTo>
                    <a:pt x="179" y="80"/>
                    <a:pt x="131" y="187"/>
                    <a:pt x="96" y="294"/>
                  </a:cubicBezTo>
                  <a:cubicBezTo>
                    <a:pt x="60" y="365"/>
                    <a:pt x="0" y="472"/>
                    <a:pt x="0" y="556"/>
                  </a:cubicBezTo>
                  <a:cubicBezTo>
                    <a:pt x="0" y="591"/>
                    <a:pt x="36" y="615"/>
                    <a:pt x="60" y="615"/>
                  </a:cubicBezTo>
                  <a:cubicBezTo>
                    <a:pt x="155" y="615"/>
                    <a:pt x="203" y="544"/>
                    <a:pt x="262" y="484"/>
                  </a:cubicBezTo>
                  <a:cubicBezTo>
                    <a:pt x="346" y="425"/>
                    <a:pt x="417" y="353"/>
                    <a:pt x="477" y="294"/>
                  </a:cubicBezTo>
                  <a:cubicBezTo>
                    <a:pt x="587" y="164"/>
                    <a:pt x="504" y="1"/>
                    <a:pt x="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54"/>
            <p:cNvSpPr/>
            <p:nvPr/>
          </p:nvSpPr>
          <p:spPr>
            <a:xfrm>
              <a:off x="2281525" y="1911150"/>
              <a:ext cx="13100" cy="12750"/>
            </a:xfrm>
            <a:custGeom>
              <a:avLst/>
              <a:gdLst/>
              <a:ahLst/>
              <a:cxnLst/>
              <a:rect l="l" t="t" r="r" b="b"/>
              <a:pathLst>
                <a:path w="524" h="510" extrusionOk="0">
                  <a:moveTo>
                    <a:pt x="331" y="1"/>
                  </a:moveTo>
                  <a:cubicBezTo>
                    <a:pt x="304" y="1"/>
                    <a:pt x="276" y="10"/>
                    <a:pt x="250" y="33"/>
                  </a:cubicBezTo>
                  <a:cubicBezTo>
                    <a:pt x="131" y="117"/>
                    <a:pt x="0" y="319"/>
                    <a:pt x="60" y="474"/>
                  </a:cubicBezTo>
                  <a:cubicBezTo>
                    <a:pt x="72" y="510"/>
                    <a:pt x="96" y="510"/>
                    <a:pt x="119" y="510"/>
                  </a:cubicBezTo>
                  <a:cubicBezTo>
                    <a:pt x="250" y="474"/>
                    <a:pt x="381" y="343"/>
                    <a:pt x="477" y="236"/>
                  </a:cubicBezTo>
                  <a:cubicBezTo>
                    <a:pt x="523" y="133"/>
                    <a:pt x="431" y="1"/>
                    <a:pt x="3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54"/>
            <p:cNvSpPr/>
            <p:nvPr/>
          </p:nvSpPr>
          <p:spPr>
            <a:xfrm>
              <a:off x="2312175" y="1970325"/>
              <a:ext cx="12075" cy="9900"/>
            </a:xfrm>
            <a:custGeom>
              <a:avLst/>
              <a:gdLst/>
              <a:ahLst/>
              <a:cxnLst/>
              <a:rect l="l" t="t" r="r" b="b"/>
              <a:pathLst>
                <a:path w="483" h="396" extrusionOk="0">
                  <a:moveTo>
                    <a:pt x="307" y="0"/>
                  </a:moveTo>
                  <a:cubicBezTo>
                    <a:pt x="289" y="0"/>
                    <a:pt x="270" y="4"/>
                    <a:pt x="251" y="12"/>
                  </a:cubicBezTo>
                  <a:cubicBezTo>
                    <a:pt x="132" y="71"/>
                    <a:pt x="13" y="191"/>
                    <a:pt x="1" y="333"/>
                  </a:cubicBezTo>
                  <a:cubicBezTo>
                    <a:pt x="1" y="364"/>
                    <a:pt x="28" y="395"/>
                    <a:pt x="58" y="395"/>
                  </a:cubicBezTo>
                  <a:cubicBezTo>
                    <a:pt x="63" y="395"/>
                    <a:pt x="67" y="395"/>
                    <a:pt x="72" y="393"/>
                  </a:cubicBezTo>
                  <a:cubicBezTo>
                    <a:pt x="108" y="369"/>
                    <a:pt x="156" y="345"/>
                    <a:pt x="203" y="310"/>
                  </a:cubicBezTo>
                  <a:cubicBezTo>
                    <a:pt x="251" y="286"/>
                    <a:pt x="310" y="250"/>
                    <a:pt x="370" y="226"/>
                  </a:cubicBezTo>
                  <a:cubicBezTo>
                    <a:pt x="483" y="144"/>
                    <a:pt x="419"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54"/>
            <p:cNvSpPr/>
            <p:nvPr/>
          </p:nvSpPr>
          <p:spPr>
            <a:xfrm>
              <a:off x="2065425" y="1938175"/>
              <a:ext cx="11625" cy="8100"/>
            </a:xfrm>
            <a:custGeom>
              <a:avLst/>
              <a:gdLst/>
              <a:ahLst/>
              <a:cxnLst/>
              <a:rect l="l" t="t" r="r" b="b"/>
              <a:pathLst>
                <a:path w="465" h="324" extrusionOk="0">
                  <a:moveTo>
                    <a:pt x="84" y="0"/>
                  </a:moveTo>
                  <a:cubicBezTo>
                    <a:pt x="48" y="24"/>
                    <a:pt x="0" y="60"/>
                    <a:pt x="24" y="131"/>
                  </a:cubicBezTo>
                  <a:cubicBezTo>
                    <a:pt x="60" y="203"/>
                    <a:pt x="167" y="298"/>
                    <a:pt x="251" y="322"/>
                  </a:cubicBezTo>
                  <a:cubicBezTo>
                    <a:pt x="258" y="323"/>
                    <a:pt x="266" y="324"/>
                    <a:pt x="274" y="324"/>
                  </a:cubicBezTo>
                  <a:cubicBezTo>
                    <a:pt x="328" y="324"/>
                    <a:pt x="386" y="292"/>
                    <a:pt x="417" y="250"/>
                  </a:cubicBezTo>
                  <a:cubicBezTo>
                    <a:pt x="465" y="191"/>
                    <a:pt x="429" y="107"/>
                    <a:pt x="358" y="72"/>
                  </a:cubicBezTo>
                  <a:cubicBezTo>
                    <a:pt x="310" y="36"/>
                    <a:pt x="262" y="36"/>
                    <a:pt x="227" y="24"/>
                  </a:cubicBezTo>
                  <a:cubicBezTo>
                    <a:pt x="179" y="24"/>
                    <a:pt x="131"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54"/>
            <p:cNvSpPr/>
            <p:nvPr/>
          </p:nvSpPr>
          <p:spPr>
            <a:xfrm>
              <a:off x="2072875" y="1948225"/>
              <a:ext cx="10900" cy="9075"/>
            </a:xfrm>
            <a:custGeom>
              <a:avLst/>
              <a:gdLst/>
              <a:ahLst/>
              <a:cxnLst/>
              <a:rect l="l" t="t" r="r" b="b"/>
              <a:pathLst>
                <a:path w="436" h="363" extrusionOk="0">
                  <a:moveTo>
                    <a:pt x="208" y="1"/>
                  </a:moveTo>
                  <a:cubicBezTo>
                    <a:pt x="177" y="1"/>
                    <a:pt x="145" y="13"/>
                    <a:pt x="119" y="39"/>
                  </a:cubicBezTo>
                  <a:cubicBezTo>
                    <a:pt x="0" y="158"/>
                    <a:pt x="60" y="348"/>
                    <a:pt x="238" y="360"/>
                  </a:cubicBezTo>
                  <a:cubicBezTo>
                    <a:pt x="246" y="362"/>
                    <a:pt x="253" y="362"/>
                    <a:pt x="260" y="362"/>
                  </a:cubicBezTo>
                  <a:cubicBezTo>
                    <a:pt x="377" y="362"/>
                    <a:pt x="435" y="189"/>
                    <a:pt x="345" y="110"/>
                  </a:cubicBezTo>
                  <a:lnTo>
                    <a:pt x="322" y="98"/>
                  </a:lnTo>
                  <a:cubicBezTo>
                    <a:pt x="314" y="37"/>
                    <a:pt x="263" y="1"/>
                    <a:pt x="2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91" name="Google Shape;5691;p54"/>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none" w="med" len="med"/>
          </a:ln>
        </p:spPr>
      </p:cxn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3753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219200" y="761482"/>
            <a:ext cx="6283500" cy="3581400"/>
          </a:xfrm>
          <a:prstGeom prst="rect">
            <a:avLst/>
          </a:prstGeom>
        </p:spPr>
        <p:txBody>
          <a:bodyPr spcFirstLastPara="1" wrap="square" lIns="91425" tIns="91425" rIns="91425" bIns="91425" anchor="b" anchorCtr="0">
            <a:noAutofit/>
          </a:bodyPr>
          <a:lstStyle/>
          <a:p>
            <a:pPr lvl="0"/>
            <a:r>
              <a:rPr lang="vi-VN" sz="3600" dirty="0"/>
              <a:t>Hãy kể tên một số thành tựu về tôn giáo, kiến trúc của Ấn Độ cổ đại có ảnh hưởng đến Việt Nam hoặc địa phương nơi các em đang sinh </a:t>
            </a:r>
            <a:r>
              <a:rPr lang="vi-VN" sz="3600" dirty="0" smtClean="0"/>
              <a:t>sống</a:t>
            </a:r>
            <a:r>
              <a:rPr lang="en-US" sz="3600" dirty="0" smtClean="0"/>
              <a:t>?</a:t>
            </a:r>
            <a:endParaRPr sz="3600" dirty="0"/>
          </a:p>
        </p:txBody>
      </p:sp>
      <p:grpSp>
        <p:nvGrpSpPr>
          <p:cNvPr id="5551" name="Google Shape;5551;p52"/>
          <p:cNvGrpSpPr/>
          <p:nvPr/>
        </p:nvGrpSpPr>
        <p:grpSpPr>
          <a:xfrm>
            <a:off x="5870054" y="3210093"/>
            <a:ext cx="3398034" cy="2704539"/>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8406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71550"/>
            <a:ext cx="6283500" cy="3530400"/>
          </a:xfrm>
        </p:spPr>
        <p:txBody>
          <a:bodyPr/>
          <a:lstStyle/>
          <a:p>
            <a:r>
              <a:rPr lang="en-US" sz="5500" dirty="0" smtClean="0"/>
              <a:t>CÁM ƠN SỰ THEO DÕI CỦA QUÝ THẦY, CÔ VÀ CÁC EM!</a:t>
            </a:r>
            <a:endParaRPr lang="en-US" sz="5500" dirty="0"/>
          </a:p>
        </p:txBody>
      </p:sp>
    </p:spTree>
    <p:extLst>
      <p:ext uri="{BB962C8B-B14F-4D97-AF65-F5344CB8AC3E}">
        <p14:creationId xmlns:p14="http://schemas.microsoft.com/office/powerpoint/2010/main" val="4150970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2209800" y="1495350"/>
            <a:ext cx="4953000" cy="739500"/>
          </a:xfrm>
          <a:prstGeom prst="rect">
            <a:avLst/>
          </a:prstGeom>
        </p:spPr>
        <p:txBody>
          <a:bodyPr spcFirstLastPara="1" wrap="square" lIns="91425" tIns="91425" rIns="91425" bIns="91425" anchor="b" anchorCtr="0">
            <a:noAutofit/>
          </a:bodyPr>
          <a:lstStyle/>
          <a:p>
            <a:pPr lvl="0"/>
            <a:r>
              <a:rPr lang="en-US" dirty="0"/>
              <a:t>XÁC ĐỊNH VẤN ĐỀ</a:t>
            </a:r>
            <a:endParaRPr dirty="0"/>
          </a:p>
        </p:txBody>
      </p:sp>
      <p:sp>
        <p:nvSpPr>
          <p:cNvPr id="327" name="Google Shape;327;p30"/>
          <p:cNvSpPr txBox="1">
            <a:spLocks noGrp="1"/>
          </p:cNvSpPr>
          <p:nvPr>
            <p:ph type="subTitle" idx="1"/>
          </p:nvPr>
        </p:nvSpPr>
        <p:spPr>
          <a:xfrm>
            <a:off x="2549400" y="2234850"/>
            <a:ext cx="4045200" cy="604500"/>
          </a:xfrm>
          <a:prstGeom prst="rect">
            <a:avLst/>
          </a:prstGeom>
        </p:spPr>
        <p:txBody>
          <a:bodyPr spcFirstLastPara="1" wrap="square" lIns="91425" tIns="91425" rIns="91425" bIns="91425" anchor="t" anchorCtr="0">
            <a:noAutofit/>
          </a:bodyPr>
          <a:lstStyle/>
          <a:p>
            <a:pPr marL="0" lvl="0" indent="0">
              <a:buSzPts val="1100"/>
            </a:pPr>
            <a:r>
              <a:rPr lang="vi-VN" dirty="0"/>
              <a:t>Em có biết vì sao lễ hội tôn giáo này thu hút đông đảo người dân Ấn Độ tham gia? </a:t>
            </a:r>
            <a:endParaRPr dirty="0"/>
          </a:p>
        </p:txBody>
      </p:sp>
      <p:grpSp>
        <p:nvGrpSpPr>
          <p:cNvPr id="328" name="Google Shape;328;p30"/>
          <p:cNvGrpSpPr/>
          <p:nvPr/>
        </p:nvGrpSpPr>
        <p:grpSpPr>
          <a:xfrm rot="3011804">
            <a:off x="5365218" y="2593276"/>
            <a:ext cx="948165" cy="1113661"/>
            <a:chOff x="1224250" y="2447575"/>
            <a:chExt cx="596825" cy="701025"/>
          </a:xfrm>
        </p:grpSpPr>
        <p:sp>
          <p:nvSpPr>
            <p:cNvPr id="329" name="Google Shape;329;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0"/>
          <p:cNvGrpSpPr/>
          <p:nvPr/>
        </p:nvGrpSpPr>
        <p:grpSpPr>
          <a:xfrm rot="-3011804" flipH="1">
            <a:off x="2830618" y="2593276"/>
            <a:ext cx="948165" cy="1113661"/>
            <a:chOff x="1224250" y="2447575"/>
            <a:chExt cx="596825" cy="701025"/>
          </a:xfrm>
        </p:grpSpPr>
        <p:sp>
          <p:nvSpPr>
            <p:cNvPr id="347" name="Google Shape;347;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70" name="Google Shape;370;p31"/>
          <p:cNvSpPr/>
          <p:nvPr/>
        </p:nvSpPr>
        <p:spPr>
          <a:xfrm>
            <a:off x="-5016877" y="33170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6842"/>
            <a:ext cx="6324600" cy="47434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Giới Thiệu</a:t>
            </a:r>
            <a:endParaRPr dirty="0"/>
          </a:p>
        </p:txBody>
      </p:sp>
      <p:sp>
        <p:nvSpPr>
          <p:cNvPr id="376" name="Google Shape;376;p32"/>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p>
            <a:pPr marL="0" lvl="0" indent="0">
              <a:buSzPts val="1100"/>
            </a:pPr>
            <a:r>
              <a:rPr lang="vi-VN" dirty="0"/>
              <a:t>Lễ hội này có nguồn gốc từ xa xưa, cho đến ngày nay vẫn được duy trì và là một trong những lễ hội tôn giáo lớn nhất thế giới. Vậy, sông Hằng và sông Ấn - những con sông lớn nhất Ấn Độ</a:t>
            </a:r>
            <a:endParaRPr dirty="0"/>
          </a:p>
        </p:txBody>
      </p:sp>
      <p:grpSp>
        <p:nvGrpSpPr>
          <p:cNvPr id="377" name="Google Shape;377;p32"/>
          <p:cNvGrpSpPr/>
          <p:nvPr/>
        </p:nvGrpSpPr>
        <p:grpSpPr>
          <a:xfrm>
            <a:off x="-388583" y="-548975"/>
            <a:ext cx="2513425" cy="2000524"/>
            <a:chOff x="1445400" y="3224625"/>
            <a:chExt cx="965625" cy="768575"/>
          </a:xfrm>
        </p:grpSpPr>
        <p:sp>
          <p:nvSpPr>
            <p:cNvPr id="378" name="Google Shape;378;p3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err="1"/>
              <a:t>Điều</a:t>
            </a:r>
            <a:r>
              <a:rPr lang="en-US" dirty="0"/>
              <a:t> </a:t>
            </a:r>
            <a:r>
              <a:rPr lang="en-US" dirty="0" err="1"/>
              <a:t>kiện</a:t>
            </a:r>
            <a:r>
              <a:rPr lang="en-US" dirty="0"/>
              <a:t> </a:t>
            </a:r>
            <a:r>
              <a:rPr lang="en-US" dirty="0" err="1"/>
              <a:t>tự</a:t>
            </a:r>
            <a:r>
              <a:rPr lang="en-US" dirty="0"/>
              <a:t> </a:t>
            </a:r>
            <a:r>
              <a:rPr lang="en-US" dirty="0" err="1"/>
              <a:t>nhiên</a:t>
            </a:r>
            <a:endParaRPr dirty="0"/>
          </a:p>
        </p:txBody>
      </p:sp>
      <p:sp>
        <p:nvSpPr>
          <p:cNvPr id="961" name="Google Shape;961;p3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a:t>
            </a:r>
            <a:endParaRPr dirty="0"/>
          </a:p>
        </p:txBody>
      </p:sp>
      <p:cxnSp>
        <p:nvCxnSpPr>
          <p:cNvPr id="963" name="Google Shape;963;p34"/>
          <p:cNvCxnSpPr>
            <a:endCxn id="961" idx="2"/>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stealth" w="med" len="med"/>
          </a:ln>
        </p:spPr>
      </p:cxnSp>
      <p:sp>
        <p:nvSpPr>
          <p:cNvPr id="2" name="Subtitle 1"/>
          <p:cNvSpPr>
            <a:spLocks noGrp="1"/>
          </p:cNvSpPr>
          <p:nvPr>
            <p:ph type="subTitle" idx="1"/>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150" y="1298250"/>
            <a:ext cx="2547000" cy="2547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vi-VN" dirty="0" smtClean="0"/>
              <a:t>Vị </a:t>
            </a:r>
            <a:r>
              <a:rPr lang="vi-VN" dirty="0"/>
              <a:t>trí địa lí: </a:t>
            </a:r>
            <a:endParaRPr dirty="0"/>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400" dirty="0" smtClean="0"/>
              <a:t>Là </a:t>
            </a:r>
            <a:r>
              <a:rPr lang="vi-VN" sz="2400" dirty="0"/>
              <a:t>bán đảo Nam Á, nằm trên trục đường biển từ tây sang Đông</a:t>
            </a:r>
            <a:r>
              <a:rPr lang="vi-VN" sz="2400" dirty="0" smtClean="0"/>
              <a:t>.</a:t>
            </a:r>
            <a:endParaRPr lang="vi-VN"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en-US" dirty="0"/>
              <a:t>- </a:t>
            </a:r>
            <a:r>
              <a:rPr lang="en-US" dirty="0" err="1"/>
              <a:t>Địa</a:t>
            </a:r>
            <a:r>
              <a:rPr lang="en-US" dirty="0"/>
              <a:t> </a:t>
            </a:r>
            <a:r>
              <a:rPr lang="en-US" dirty="0" err="1"/>
              <a:t>hình</a:t>
            </a:r>
            <a:r>
              <a:rPr lang="en-US" dirty="0"/>
              <a:t>:</a:t>
            </a:r>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000" dirty="0" smtClean="0"/>
              <a:t>+ </a:t>
            </a:r>
            <a:r>
              <a:rPr lang="vi-VN" sz="2000" dirty="0"/>
              <a:t>Phía Bắc bao bọc bởi một vòng cung khổng lồ - dãy Hi-ma-lay-a. </a:t>
            </a:r>
          </a:p>
          <a:p>
            <a:pPr marL="0" lvl="0" indent="0" algn="just"/>
            <a:r>
              <a:rPr lang="vi-VN" sz="2000" dirty="0"/>
              <a:t>+ Ở giữa: Đồng bằng Ấn – Hằng rộng lớn.</a:t>
            </a:r>
          </a:p>
          <a:p>
            <a:pPr marL="0" lvl="0" indent="0" algn="just"/>
            <a:r>
              <a:rPr lang="vi-VN" sz="2000" dirty="0"/>
              <a:t>+ Phía Nam: Cao nguyên Đê-can nhiều núi đá hiểm trở</a:t>
            </a:r>
            <a:r>
              <a:rPr lang="vi-VN" sz="2000" dirty="0" smtClean="0"/>
              <a:t>.</a:t>
            </a:r>
            <a:endParaRPr lang="vi-VN"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1330968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en-US" dirty="0" err="1"/>
              <a:t>Khí</a:t>
            </a:r>
            <a:r>
              <a:rPr lang="en-US" dirty="0"/>
              <a:t> </a:t>
            </a:r>
            <a:r>
              <a:rPr lang="en-US" dirty="0" err="1"/>
              <a:t>hậu</a:t>
            </a:r>
            <a:r>
              <a:rPr lang="en-US" dirty="0"/>
              <a:t>:</a:t>
            </a:r>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r>
              <a:rPr lang="vi-VN" dirty="0" smtClean="0"/>
              <a:t>-+ </a:t>
            </a:r>
            <a:r>
              <a:rPr lang="vi-VN" dirty="0"/>
              <a:t>Đại bộ phận có khí hậu nhiệt đới gió mùa.</a:t>
            </a:r>
          </a:p>
          <a:p>
            <a:pPr marL="0" lvl="0" indent="0"/>
            <a:r>
              <a:rPr lang="vi-VN" dirty="0"/>
              <a:t>+ Khí hậu phân hóa theo độ cao, ảnh hưởng bởi địa hình</a:t>
            </a:r>
            <a:r>
              <a:rPr lang="vi-VN" dirty="0" smtClean="0"/>
              <a:t>.</a:t>
            </a:r>
            <a:endParaRPr lang="vi-V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1330968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yramid Infographic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448</Words>
  <PresentationFormat>On-screen Show (16:9)</PresentationFormat>
  <Paragraphs>69</Paragraphs>
  <Slides>25</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Fira Sans Extra Condensed</vt:lpstr>
      <vt:lpstr>Fira Sans Extra Condensed Medium</vt:lpstr>
      <vt:lpstr>Livvic</vt:lpstr>
      <vt:lpstr>Open Sans</vt:lpstr>
      <vt:lpstr>PT Serif</vt:lpstr>
      <vt:lpstr>Roboto</vt:lpstr>
      <vt:lpstr>Roboto Condensed Light</vt:lpstr>
      <vt:lpstr>Lección de Historia de España by Slidesgo</vt:lpstr>
      <vt:lpstr>Pyramid Infographics by Slidesgo</vt:lpstr>
      <vt:lpstr>ẤN ĐỘ CỔ ĐẠI</vt:lpstr>
      <vt:lpstr>NỘI DUNG CHÍNH</vt:lpstr>
      <vt:lpstr>XÁC ĐỊNH VẤN ĐỀ</vt:lpstr>
      <vt:lpstr>PowerPoint Presentation</vt:lpstr>
      <vt:lpstr>Giới Thiệu</vt:lpstr>
      <vt:lpstr>Điều kiện tự nhiên</vt:lpstr>
      <vt:lpstr>Vị trí địa lí: </vt:lpstr>
      <vt:lpstr>- Địa hình:</vt:lpstr>
      <vt:lpstr>Khí hậu:</vt:lpstr>
      <vt:lpstr>-Sông ngòi: </vt:lpstr>
      <vt:lpstr>Chế độ xã hội ở Ấn Độ</vt:lpstr>
      <vt:lpstr>Sơ đồ các đẳng cấp trong xã hội Ấn Độ cổ đại</vt:lpstr>
      <vt:lpstr>Những thành tựu văn hoá tiêu biểu</vt:lpstr>
      <vt:lpstr>Thành tựu tiêu biểu</vt:lpstr>
      <vt:lpstr>Tôn giáo </vt:lpstr>
      <vt:lpstr>Sử thi Ma-ha-bha-ra-ta và Ra-ma-y-a-na</vt:lpstr>
      <vt:lpstr>Chữ viết</vt:lpstr>
      <vt:lpstr>Cột đá A-sô-ca </vt:lpstr>
      <vt:lpstr>Đại bảo tháp San-chi</vt:lpstr>
      <vt:lpstr>Toán học </vt:lpstr>
      <vt:lpstr>LUYỆN TẬP</vt:lpstr>
      <vt:lpstr>Sự phân hóa trong xã hội cổ đại Ấn Độ được biểu hiện như thế nào?</vt:lpstr>
      <vt:lpstr>VẬN DỤNG</vt:lpstr>
      <vt:lpstr>Hãy kể tên một số thành tựu về tôn giáo, kiến trúc của Ấn Độ cổ đại có ảnh hưởng đến Việt Nam hoặc địa phương nơi các em đang sinh sống?</vt:lpstr>
      <vt:lpstr>CÁM ƠN SỰ THEO DÕI CỦA QUÝ THẦY, CÔ VÀ CÁC 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2021-08-10T14:51:33Z</dcterms:modified>
</cp:coreProperties>
</file>