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宋体" pitchFamily="2" charset="-122"/>
      <p:regular r:id="rId17"/>
    </p:embeddedFont>
    <p:embeddedFont>
      <p:font typeface=".VnAvant" pitchFamily="34" charset="0"/>
      <p:regular r:id="rId18"/>
      <p:bold r:id="rId19"/>
      <p:italic r:id="rId20"/>
      <p:boldItalic r:id="rId21"/>
    </p:embeddedFont>
    <p:embeddedFont>
      <p:font typeface="Calibri Light" charset="0"/>
      <p:regular r:id="rId22"/>
      <p:italic r:id="rId23"/>
    </p:embeddedFont>
    <p:embeddedFont>
      <p:font typeface="HP001 4 hàng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33"/>
    <a:srgbClr val="00CCFF"/>
    <a:srgbClr val="6600CC"/>
    <a:srgbClr val="CC0000"/>
    <a:srgbClr val="FFFF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6" autoAdjust="0"/>
    <p:restoredTop sz="94660"/>
  </p:normalViewPr>
  <p:slideViewPr>
    <p:cSldViewPr snapToGrid="0">
      <p:cViewPr>
        <p:scale>
          <a:sx n="70" d="100"/>
          <a:sy n="70" d="100"/>
        </p:scale>
        <p:origin x="-81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5.gif"/><Relationship Id="rId19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4.gif"/><Relationship Id="rId14" Type="http://schemas.openxmlformats.org/officeDocument/2006/relationships/image" Target="../media/image9.png"/><Relationship Id="rId22" Type="http://schemas.openxmlformats.org/officeDocument/2006/relationships/image" Target="../media/image1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59844" y="733837"/>
            <a:ext cx="419858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 smtClean="0">
                <a:solidFill>
                  <a:srgbClr val="DA00DA"/>
                </a:solidFill>
              </a:rPr>
              <a:t>HÁI HOA</a:t>
            </a:r>
          </a:p>
          <a:p>
            <a:r>
              <a:rPr lang="en-US" sz="8000" b="1" smtClean="0">
                <a:solidFill>
                  <a:srgbClr val="DA00DA"/>
                </a:solidFill>
              </a:rPr>
              <a:t>DÂN CHỦ</a:t>
            </a:r>
            <a:endParaRPr lang="en-US" sz="8000" b="1">
              <a:solidFill>
                <a:srgbClr val="DA00DA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331969"/>
            <a:ext cx="682398" cy="66329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q</a:t>
            </a:r>
            <a:r>
              <a:rPr lang="en-US" sz="4800" b="1" dirty="0" err="1" smtClean="0">
                <a:solidFill>
                  <a:srgbClr val="FF0000"/>
                </a:solidFill>
              </a:rPr>
              <a:t>uả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dâu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65" y="4833143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cau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062" y="4833144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</a:rPr>
              <a:t>âu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cá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258" y="4819495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q</a:t>
            </a:r>
            <a:r>
              <a:rPr lang="en-US" sz="4400" b="1" dirty="0" err="1" smtClean="0">
                <a:solidFill>
                  <a:srgbClr val="FF0000"/>
                </a:solidFill>
              </a:rPr>
              <a:t>uả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bầu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062" y="4923965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m</a:t>
            </a:r>
            <a:r>
              <a:rPr lang="en-US" sz="4000" b="1" dirty="0" err="1" smtClean="0">
                <a:solidFill>
                  <a:srgbClr val="FF0000"/>
                </a:solidFill>
              </a:rPr>
              <a:t>ưa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mau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062" y="4833144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</a:rPr>
              <a:t>on </a:t>
            </a:r>
            <a:r>
              <a:rPr lang="en-US" sz="4000" b="1" dirty="0" err="1" smtClean="0">
                <a:solidFill>
                  <a:srgbClr val="FF0000"/>
                </a:solidFill>
              </a:rPr>
              <a:t>tàu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4948090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</a:rPr>
              <a:t>ái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chậu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-84122" y="4923964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</a:rPr>
              <a:t>ho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báu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4896669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ầu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may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104973" y="4842549"/>
            <a:ext cx="6009384" cy="2015451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ố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sáu</a:t>
            </a:r>
            <a:endParaRPr lang="en-US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96" y="3250406"/>
            <a:ext cx="913506" cy="9135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85" y="3707159"/>
            <a:ext cx="1080524" cy="10805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4" y="1005849"/>
            <a:ext cx="1080524" cy="10805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878020"/>
            <a:ext cx="915266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781008"/>
            <a:ext cx="948242" cy="9482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4" y="1689495"/>
            <a:ext cx="1080524" cy="10805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6" y="1005849"/>
            <a:ext cx="1080524" cy="10805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62" y="2677907"/>
            <a:ext cx="886376" cy="8863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08" y="4155817"/>
            <a:ext cx="1080524" cy="1080524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9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12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4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7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9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21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0247 0.33056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7 -0.55718 " pathEditMode="relative" rAng="0" ptsTypes="AA">
                                      <p:cBhvr>
                                        <p:cTn id="246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71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6901 0.20047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5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296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79115 -0.0291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4 -0.02916 L -0.48112 -0.8912 " pathEditMode="relative" rAng="0" ptsTypes="AA">
                                      <p:cBhvr>
                                        <p:cTn id="321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762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50"/>
            <a:ext cx="7416800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7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407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9" y="395785"/>
            <a:ext cx="9987419" cy="628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7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-26221"/>
            <a:ext cx="10515600" cy="210825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3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3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800" y="1574800"/>
            <a:ext cx="10261600" cy="1231092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Bµi</a:t>
            </a:r>
            <a:r>
              <a:rPr lang="en-US" sz="3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 70: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iu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7600" y="2688325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58933" y="2717801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iu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12802" y="4838640"/>
            <a:ext cx="4142325" cy="861760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>
                <a:latin typeface=".VnAvant" pitchFamily="34" charset="0"/>
              </a:rPr>
              <a:t>c</a:t>
            </a:r>
            <a:r>
              <a:rPr lang="en-US" sz="4300" b="1" dirty="0" smtClean="0">
                <a:latin typeface=".VnAvant" pitchFamily="34" charset="0"/>
              </a:rPr>
              <a:t>on </a:t>
            </a:r>
            <a:r>
              <a:rPr lang="en-US" sz="4300" b="1" dirty="0" err="1" smtClean="0">
                <a:latin typeface=".VnAvant" pitchFamily="34" charset="0"/>
              </a:rPr>
              <a:t>s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ếu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6800" y="4953001"/>
            <a:ext cx="2540000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300" b="1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latin typeface="Times New Roman" pitchFamily="18" charset="0"/>
                <a:cs typeface="Times New Roman" pitchFamily="18" charset="0"/>
              </a:rPr>
              <a:t>rìu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164" y="270933"/>
            <a:ext cx="4419600" cy="697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4536" y="4826002"/>
            <a:ext cx="4142325" cy="861760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23157" y="4938217"/>
            <a:ext cx="2540000" cy="1446536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300" b="1" dirty="0" smtClean="0">
                <a:latin typeface=".VnAvant" pitchFamily="34" charset="0"/>
              </a:rPr>
              <a:t> </a:t>
            </a:r>
            <a:endParaRPr lang="en-US" sz="43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2946" y="1112995"/>
            <a:ext cx="2820864" cy="3761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51090" y="1081942"/>
            <a:ext cx="3007180" cy="400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3661"/>
            <a:ext cx="73152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5837" y="-1226578"/>
            <a:ext cx="5618612" cy="97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52400"/>
            <a:ext cx="113792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2.Ghép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6403" y="-1091821"/>
            <a:ext cx="5618612" cy="9771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110484" y="1624084"/>
            <a:ext cx="1132764" cy="25521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48919" y="2388358"/>
            <a:ext cx="900753" cy="1364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85397" y="3234519"/>
            <a:ext cx="764275" cy="55955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206018" y="2620370"/>
            <a:ext cx="1146412" cy="117370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50424" y="4872251"/>
            <a:ext cx="27295" cy="54591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94878" y="337361"/>
            <a:ext cx="305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2.Ghép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152400"/>
            <a:ext cx="113792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2.Ghép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200" y="152400"/>
            <a:ext cx="31496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157"/>
            <a:ext cx="11998586" cy="184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76275"/>
            <a:ext cx="12192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835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81</Words>
  <Application>Microsoft Office PowerPoint</Application>
  <PresentationFormat>Custom</PresentationFormat>
  <Paragraphs>31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宋体</vt:lpstr>
      <vt:lpstr>.VnAvant</vt:lpstr>
      <vt:lpstr>Times New Roman</vt:lpstr>
      <vt:lpstr>Calibri Light</vt:lpstr>
      <vt:lpstr>HP001 4 hàng</vt:lpstr>
      <vt:lpstr>Office Theme</vt:lpstr>
      <vt:lpstr>PowerPoint Presentation</vt:lpstr>
      <vt:lpstr>PowerPoint Presentation</vt:lpstr>
      <vt:lpstr>Thứ … ngày …tháng … năm 2020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Windows User</cp:lastModifiedBy>
  <cp:revision>46</cp:revision>
  <dcterms:created xsi:type="dcterms:W3CDTF">2018-10-07T02:14:13Z</dcterms:created>
  <dcterms:modified xsi:type="dcterms:W3CDTF">2020-08-22T09:22:54Z</dcterms:modified>
</cp:coreProperties>
</file>