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133" y="1905001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46041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5220"/>
            <a:ext cx="11049000" cy="838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8001000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92099"/>
            <a:ext cx="9906000" cy="31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0011" y="134151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09499"/>
            <a:ext cx="5943600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40006"/>
            <a:ext cx="92964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936569"/>
            <a:ext cx="609599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9356" y="5934783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217" y="5932997"/>
            <a:ext cx="324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546748"/>
            <a:ext cx="2917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5066" y="4309398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6810" y="4018868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1931" y="4018868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760" y="3848251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8266" y="4495801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40427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800"/>
            <a:ext cx="12115800" cy="883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86106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3064"/>
            <a:ext cx="8610600" cy="3080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0" y="3282177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21158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955072" y="49768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53634"/>
            <a:ext cx="69342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288268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sz="2800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12039600" cy="685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953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87630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113537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43984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9504"/>
            <a:ext cx="9144000" cy="34224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4572000"/>
            <a:ext cx="1188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4490"/>
            <a:ext cx="10515599" cy="34103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Messi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Messi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317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6094"/>
            <a:ext cx="12192000" cy="838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0612"/>
            <a:ext cx="10744200" cy="3110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88" y="4551345"/>
            <a:ext cx="12171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4" y="56388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2377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1075"/>
            <a:ext cx="11125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3538469"/>
            <a:ext cx="1211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4457757"/>
            <a:ext cx="1211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=&gt; Thời gian mùa mưa ở Tuyên quang vào  mùa các tháng 7, 8 ,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12.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25016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26444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1"/>
            <a:ext cx="9982199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4670951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5275414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79120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20"/>
            <a:ext cx="12192000" cy="1959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35763" y="2438401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566"/>
            <a:ext cx="12192000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05000" y="541020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5410201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62001"/>
            <a:ext cx="10210800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4167751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24086"/>
            <a:ext cx="974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12192000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23266"/>
            <a:ext cx="7162800" cy="26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1203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2"/>
            <a:ext cx="12192000" cy="51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1219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86201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1219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1.  Ba tháng cửa hàng bán được nhiều quạt trần nhất là: 5, 6, 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Ba tháng của hàng bán được nhiều quạt cây nhất là: 4 , 5, 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3.Tổng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là: 245 (chiếc 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là: 105 (chiếc 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4. Các loại quạt có xu hướng bán chạy hơn vào mùa hè ( tháng 4, 5,6)  trong năm.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5. Loại quạt  bán được với số lượng nhiều hơn tại cửa hàng điện máy là: quạt cây.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444" y="2438401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7" y="457201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92276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75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3200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8022882" y="2889346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1"/>
            <a:ext cx="10363200" cy="3402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4012396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4711390"/>
            <a:ext cx="52578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1"/>
            <a:ext cx="91440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1"/>
            <a:ext cx="9144000" cy="5410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13742"/>
            <a:ext cx="11125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11506200" cy="5105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10668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762001"/>
            <a:ext cx="12192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8915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2"/>
            <a:ext cx="8229600" cy="380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02268"/>
            <a:ext cx="117348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12434"/>
            <a:ext cx="9448800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18880"/>
            <a:ext cx="10363200" cy="40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1091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</cp:revision>
  <dcterms:created xsi:type="dcterms:W3CDTF">2021-07-13T13:12:26Z</dcterms:created>
  <dcterms:modified xsi:type="dcterms:W3CDTF">2022-04-21T03:30:33Z</dcterms:modified>
</cp:coreProperties>
</file>