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heme/themeOverride7.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8.xml" ContentType="application/vnd.openxmlformats-officedocument.themeOverride+xml"/>
  <Override PartName="/ppt/theme/themeOverride9.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10" r:id="rId3"/>
  </p:sldMasterIdLst>
  <p:notesMasterIdLst>
    <p:notesMasterId r:id="rId19"/>
  </p:notesMasterIdLst>
  <p:sldIdLst>
    <p:sldId id="307" r:id="rId4"/>
    <p:sldId id="318" r:id="rId5"/>
    <p:sldId id="308" r:id="rId6"/>
    <p:sldId id="309" r:id="rId7"/>
    <p:sldId id="304" r:id="rId8"/>
    <p:sldId id="310" r:id="rId9"/>
    <p:sldId id="311" r:id="rId10"/>
    <p:sldId id="312" r:id="rId11"/>
    <p:sldId id="275" r:id="rId12"/>
    <p:sldId id="313" r:id="rId13"/>
    <p:sldId id="317" r:id="rId14"/>
    <p:sldId id="257" r:id="rId15"/>
    <p:sldId id="315" r:id="rId16"/>
    <p:sldId id="316"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DAFAB-AD4F-4B98-9394-7DF4B9DDF43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98EA36DC-3B34-4DEB-8CFE-49406E7202AC}">
      <dgm:prSet phldrT="[Text]" custT="1"/>
      <dgm:spPr>
        <a:solidFill>
          <a:srgbClr val="A6C0A4"/>
        </a:solidFill>
      </dgm:spPr>
      <dgm:t>
        <a:bodyPr/>
        <a:lstStyle/>
        <a:p>
          <a:r>
            <a:rPr lang="en-US" sz="2800" b="1">
              <a:solidFill>
                <a:srgbClr val="002060"/>
              </a:solidFill>
              <a:latin typeface="Times New Roman" panose="02020603050405020304" pitchFamily="18" charset="0"/>
              <a:cs typeface="Times New Roman" panose="02020603050405020304" pitchFamily="18" charset="0"/>
            </a:rPr>
            <a:t>Nghìn năm tháp</a:t>
          </a:r>
        </a:p>
        <a:p>
          <a:r>
            <a:rPr lang="en-US" sz="2800" b="1">
              <a:solidFill>
                <a:srgbClr val="002060"/>
              </a:solidFill>
              <a:latin typeface="Times New Roman" panose="02020603050405020304" pitchFamily="18" charset="0"/>
              <a:cs typeface="Times New Roman" panose="02020603050405020304" pitchFamily="18" charset="0"/>
            </a:rPr>
            <a:t> Khương Mỹ</a:t>
          </a:r>
        </a:p>
      </dgm:t>
    </dgm:pt>
    <dgm:pt modelId="{AF34B57A-C42A-4C88-A417-6CA052EA3FA0}" type="parTrans" cxnId="{E0062BC7-7486-4894-BAFB-44FF7495D464}">
      <dgm:prSet/>
      <dgm:spPr/>
      <dgm:t>
        <a:bodyPr/>
        <a:lstStyle/>
        <a:p>
          <a:endParaRPr lang="en-US" sz="2000" b="1">
            <a:latin typeface="Times New Roman" panose="02020603050405020304" pitchFamily="18" charset="0"/>
            <a:cs typeface="Times New Roman" panose="02020603050405020304" pitchFamily="18" charset="0"/>
          </a:endParaRPr>
        </a:p>
      </dgm:t>
    </dgm:pt>
    <dgm:pt modelId="{45A33D52-411C-4CEF-AF33-5F8E4C52CDFC}" type="sibTrans" cxnId="{E0062BC7-7486-4894-BAFB-44FF7495D464}">
      <dgm:prSet/>
      <dgm:spPr/>
      <dgm:t>
        <a:bodyPr/>
        <a:lstStyle/>
        <a:p>
          <a:endParaRPr lang="en-US" sz="2000" b="1">
            <a:latin typeface="Times New Roman" panose="02020603050405020304" pitchFamily="18" charset="0"/>
            <a:cs typeface="Times New Roman" panose="02020603050405020304" pitchFamily="18" charset="0"/>
          </a:endParaRPr>
        </a:p>
      </dgm:t>
    </dgm:pt>
    <dgm:pt modelId="{54D3D0EA-A3C3-4DAE-93A7-1D3724E8CC13}">
      <dgm:prSet phldrT="[Text]" custT="1"/>
      <dgm:spPr>
        <a:solidFill>
          <a:srgbClr val="F29A5B"/>
        </a:solidFill>
      </dgm:spPr>
      <dgm:t>
        <a:bodyPr/>
        <a:lstStyle/>
        <a:p>
          <a:r>
            <a:rPr lang="en-US" sz="2400" b="1">
              <a:solidFill>
                <a:srgbClr val="002060"/>
              </a:solidFill>
              <a:latin typeface="Times New Roman" panose="02020603050405020304" pitchFamily="18" charset="0"/>
              <a:cs typeface="Times New Roman" panose="02020603050405020304" pitchFamily="18" charset="0"/>
            </a:rPr>
            <a:t>Văn bản ghi chép lại hành trình khám phá tháp Khương Mỹ.</a:t>
          </a:r>
        </a:p>
      </dgm:t>
    </dgm:pt>
    <dgm:pt modelId="{85AFF047-4240-4D8E-B783-ABAFF918B008}" type="parTrans" cxnId="{3D71D858-279B-4873-A2BD-7EEB3FE06D24}">
      <dgm:prSet custT="1"/>
      <dgm:spPr/>
      <dgm:t>
        <a:bodyPr/>
        <a:lstStyle/>
        <a:p>
          <a:endParaRPr lang="en-US" sz="2000" b="1">
            <a:latin typeface="Times New Roman" panose="02020603050405020304" pitchFamily="18" charset="0"/>
            <a:cs typeface="Times New Roman" panose="02020603050405020304" pitchFamily="18" charset="0"/>
          </a:endParaRPr>
        </a:p>
      </dgm:t>
    </dgm:pt>
    <dgm:pt modelId="{DBE11932-E909-49BE-A35C-64CE02196453}" type="sibTrans" cxnId="{3D71D858-279B-4873-A2BD-7EEB3FE06D24}">
      <dgm:prSet/>
      <dgm:spPr/>
      <dgm:t>
        <a:bodyPr/>
        <a:lstStyle/>
        <a:p>
          <a:endParaRPr lang="en-US" sz="2000" b="1">
            <a:latin typeface="Times New Roman" panose="02020603050405020304" pitchFamily="18" charset="0"/>
            <a:cs typeface="Times New Roman" panose="02020603050405020304" pitchFamily="18" charset="0"/>
          </a:endParaRPr>
        </a:p>
      </dgm:t>
    </dgm:pt>
    <dgm:pt modelId="{A5D036F7-4B1D-42AB-9FB2-3A0F480A313E}">
      <dgm:prSet phldrT="[Text]" custT="1"/>
      <dgm:spPr>
        <a:solidFill>
          <a:srgbClr val="F29A5B"/>
        </a:solidFill>
      </dgm:spPr>
      <dgm:t>
        <a:bodyPr/>
        <a:lstStyle/>
        <a:p>
          <a:r>
            <a:rPr lang="en-US" sz="2400" b="1">
              <a:solidFill>
                <a:srgbClr val="002060"/>
              </a:solidFill>
              <a:latin typeface="Times New Roman" panose="02020603050405020304" pitchFamily="18" charset="0"/>
              <a:cs typeface="Times New Roman" panose="02020603050405020304" pitchFamily="18" charset="0"/>
            </a:rPr>
            <a:t>Những thông tin cơ bản về tháp Khương Mỹ</a:t>
          </a:r>
        </a:p>
      </dgm:t>
    </dgm:pt>
    <dgm:pt modelId="{6DCBF6E4-64CA-40A2-9B72-BAB774D1D840}" type="parTrans" cxnId="{E35DA1B5-B386-4273-8E93-F1BAABD20BCF}">
      <dgm:prSet custT="1"/>
      <dgm:spPr/>
      <dgm:t>
        <a:bodyPr/>
        <a:lstStyle/>
        <a:p>
          <a:endParaRPr lang="en-US" sz="2000" b="1">
            <a:latin typeface="Times New Roman" panose="02020603050405020304" pitchFamily="18" charset="0"/>
            <a:cs typeface="Times New Roman" panose="02020603050405020304" pitchFamily="18" charset="0"/>
          </a:endParaRPr>
        </a:p>
      </dgm:t>
    </dgm:pt>
    <dgm:pt modelId="{F7525814-4146-4FDE-8DA1-6E5551F1A3FF}" type="sibTrans" cxnId="{E35DA1B5-B386-4273-8E93-F1BAABD20BCF}">
      <dgm:prSet/>
      <dgm:spPr/>
      <dgm:t>
        <a:bodyPr/>
        <a:lstStyle/>
        <a:p>
          <a:endParaRPr lang="en-US" sz="2000" b="1">
            <a:latin typeface="Times New Roman" panose="02020603050405020304" pitchFamily="18" charset="0"/>
            <a:cs typeface="Times New Roman" panose="02020603050405020304" pitchFamily="18" charset="0"/>
          </a:endParaRPr>
        </a:p>
      </dgm:t>
    </dgm:pt>
    <dgm:pt modelId="{C7E59AF2-7E05-4635-AD1A-D25FE86D2D5F}">
      <dgm:prSet custT="1"/>
      <dgm:spPr>
        <a:solidFill>
          <a:srgbClr val="F29A5B"/>
        </a:solidFill>
      </dgm:spPr>
      <dgm:t>
        <a:bodyPr/>
        <a:lstStyle/>
        <a:p>
          <a:r>
            <a:rPr lang="en-US" sz="2400" b="1">
              <a:solidFill>
                <a:srgbClr val="002060"/>
              </a:solidFill>
              <a:latin typeface="Times New Roman" panose="02020603050405020304" pitchFamily="18" charset="0"/>
              <a:cs typeface="Times New Roman" panose="02020603050405020304" pitchFamily="18" charset="0"/>
            </a:rPr>
            <a:t>Dấu hiệu của thể loại du kí trong văn bản</a:t>
          </a:r>
        </a:p>
      </dgm:t>
    </dgm:pt>
    <dgm:pt modelId="{F98F635A-079C-40E2-B997-FB35E1CE7E91}" type="parTrans" cxnId="{69F6A10C-12B3-4EE0-8121-3188001EC87F}">
      <dgm:prSet custT="1"/>
      <dgm:spPr/>
      <dgm:t>
        <a:bodyPr/>
        <a:lstStyle/>
        <a:p>
          <a:endParaRPr lang="en-US" sz="2000" b="1">
            <a:latin typeface="Times New Roman" panose="02020603050405020304" pitchFamily="18" charset="0"/>
            <a:cs typeface="Times New Roman" panose="02020603050405020304" pitchFamily="18" charset="0"/>
          </a:endParaRPr>
        </a:p>
      </dgm:t>
    </dgm:pt>
    <dgm:pt modelId="{C0B2C0B1-F040-4341-8924-B3759264513A}" type="sibTrans" cxnId="{69F6A10C-12B3-4EE0-8121-3188001EC87F}">
      <dgm:prSet/>
      <dgm:spPr/>
      <dgm:t>
        <a:bodyPr/>
        <a:lstStyle/>
        <a:p>
          <a:endParaRPr lang="en-US" sz="2000" b="1">
            <a:latin typeface="Times New Roman" panose="02020603050405020304" pitchFamily="18" charset="0"/>
            <a:cs typeface="Times New Roman" panose="02020603050405020304" pitchFamily="18" charset="0"/>
          </a:endParaRPr>
        </a:p>
      </dgm:t>
    </dgm:pt>
    <dgm:pt modelId="{DB71EE56-C68B-49EF-9CC6-AEC783106F3F}">
      <dgm:prSet custT="1"/>
      <dgm:spPr>
        <a:solidFill>
          <a:srgbClr val="F29A5B"/>
        </a:solidFill>
      </dgm:spPr>
      <dgm:t>
        <a:bodyPr/>
        <a:lstStyle/>
        <a:p>
          <a:r>
            <a:rPr lang="en-US" sz="2400" b="1">
              <a:solidFill>
                <a:srgbClr val="002060"/>
              </a:solidFill>
              <a:latin typeface="Times New Roman" panose="02020603050405020304" pitchFamily="18" charset="0"/>
              <a:cs typeface="Times New Roman" panose="02020603050405020304" pitchFamily="18" charset="0"/>
            </a:rPr>
            <a:t>Vẻ đẹp của tháp Khương Mỹ</a:t>
          </a:r>
        </a:p>
      </dgm:t>
    </dgm:pt>
    <dgm:pt modelId="{5FF977E6-61D1-40FA-A318-6D6D16F2D663}" type="parTrans" cxnId="{51FBC6FC-BD31-49A1-B6EB-CBC388859059}">
      <dgm:prSet custT="1"/>
      <dgm:spPr/>
      <dgm:t>
        <a:bodyPr/>
        <a:lstStyle/>
        <a:p>
          <a:endParaRPr lang="en-US" sz="2000" b="1">
            <a:latin typeface="Times New Roman" panose="02020603050405020304" pitchFamily="18" charset="0"/>
            <a:cs typeface="Times New Roman" panose="02020603050405020304" pitchFamily="18" charset="0"/>
          </a:endParaRPr>
        </a:p>
      </dgm:t>
    </dgm:pt>
    <dgm:pt modelId="{8BAFE505-EFBB-47EA-B5CC-DA0553FB3678}" type="sibTrans" cxnId="{51FBC6FC-BD31-49A1-B6EB-CBC388859059}">
      <dgm:prSet/>
      <dgm:spPr/>
      <dgm:t>
        <a:bodyPr/>
        <a:lstStyle/>
        <a:p>
          <a:endParaRPr lang="en-US" sz="2000" b="1">
            <a:latin typeface="Times New Roman" panose="02020603050405020304" pitchFamily="18" charset="0"/>
            <a:cs typeface="Times New Roman" panose="02020603050405020304" pitchFamily="18" charset="0"/>
          </a:endParaRPr>
        </a:p>
      </dgm:t>
    </dgm:pt>
    <dgm:pt modelId="{C1F84FBD-DDA3-4181-BB85-A0B13BE5E8D0}">
      <dgm:prSet custT="1"/>
      <dgm:spPr>
        <a:solidFill>
          <a:srgbClr val="F29A5B"/>
        </a:solidFill>
      </dgm:spPr>
      <dgm:t>
        <a:bodyPr/>
        <a:lstStyle/>
        <a:p>
          <a:r>
            <a:rPr lang="en-US" sz="2400" b="1">
              <a:solidFill>
                <a:srgbClr val="002060"/>
              </a:solidFill>
              <a:latin typeface="Times New Roman" panose="02020603050405020304" pitchFamily="18" charset="0"/>
              <a:cs typeface="Times New Roman" panose="02020603050405020304" pitchFamily="18" charset="0"/>
            </a:rPr>
            <a:t>Kiến trúc tháp Khương Mỹ</a:t>
          </a:r>
        </a:p>
      </dgm:t>
    </dgm:pt>
    <dgm:pt modelId="{C1A49C92-CA3A-4DC4-82A9-FA2E86AF2C65}" type="parTrans" cxnId="{5A8D1046-486D-4977-A2C3-51FD338364C5}">
      <dgm:prSet custT="1"/>
      <dgm:spPr/>
      <dgm:t>
        <a:bodyPr/>
        <a:lstStyle/>
        <a:p>
          <a:endParaRPr lang="en-US" sz="2000" b="1">
            <a:latin typeface="Times New Roman" panose="02020603050405020304" pitchFamily="18" charset="0"/>
            <a:cs typeface="Times New Roman" panose="02020603050405020304" pitchFamily="18" charset="0"/>
          </a:endParaRPr>
        </a:p>
      </dgm:t>
    </dgm:pt>
    <dgm:pt modelId="{67A83CB5-52F9-426A-BCC0-8B4597E2AA79}" type="sibTrans" cxnId="{5A8D1046-486D-4977-A2C3-51FD338364C5}">
      <dgm:prSet/>
      <dgm:spPr/>
      <dgm:t>
        <a:bodyPr/>
        <a:lstStyle/>
        <a:p>
          <a:endParaRPr lang="en-US" sz="2000" b="1">
            <a:latin typeface="Times New Roman" panose="02020603050405020304" pitchFamily="18" charset="0"/>
            <a:cs typeface="Times New Roman" panose="02020603050405020304" pitchFamily="18" charset="0"/>
          </a:endParaRPr>
        </a:p>
      </dgm:t>
    </dgm:pt>
    <dgm:pt modelId="{84623E19-73A7-45DC-9FEB-F225CABB1BDA}">
      <dgm:prSet custT="1"/>
      <dgm:spPr>
        <a:solidFill>
          <a:srgbClr val="F29A5B"/>
        </a:solidFill>
      </dgm:spPr>
      <dgm:t>
        <a:bodyPr/>
        <a:lstStyle/>
        <a:p>
          <a:r>
            <a:rPr lang="en-US" sz="2400" b="1">
              <a:solidFill>
                <a:srgbClr val="002060"/>
              </a:solidFill>
              <a:latin typeface="Times New Roman" panose="02020603050405020304" pitchFamily="18" charset="0"/>
              <a:cs typeface="Times New Roman" panose="02020603050405020304" pitchFamily="18" charset="0"/>
            </a:rPr>
            <a:t>Thông tin hữu ích về lịch sử và văn hóa</a:t>
          </a:r>
        </a:p>
      </dgm:t>
    </dgm:pt>
    <dgm:pt modelId="{E022CD7C-B1A6-4172-A022-8C723A0A0671}" type="parTrans" cxnId="{E2CD6E30-A862-479B-8964-5FAB83ACD8B8}">
      <dgm:prSet custT="1"/>
      <dgm:spPr/>
      <dgm:t>
        <a:bodyPr/>
        <a:lstStyle/>
        <a:p>
          <a:endParaRPr lang="en-US" sz="2000" b="1">
            <a:latin typeface="Times New Roman" panose="02020603050405020304" pitchFamily="18" charset="0"/>
            <a:cs typeface="Times New Roman" panose="02020603050405020304" pitchFamily="18" charset="0"/>
          </a:endParaRPr>
        </a:p>
      </dgm:t>
    </dgm:pt>
    <dgm:pt modelId="{8176DCFF-AAAC-465E-AAE4-BBF14B0E2B3D}" type="sibTrans" cxnId="{E2CD6E30-A862-479B-8964-5FAB83ACD8B8}">
      <dgm:prSet/>
      <dgm:spPr/>
      <dgm:t>
        <a:bodyPr/>
        <a:lstStyle/>
        <a:p>
          <a:endParaRPr lang="en-US" sz="2000" b="1">
            <a:latin typeface="Times New Roman" panose="02020603050405020304" pitchFamily="18" charset="0"/>
            <a:cs typeface="Times New Roman" panose="02020603050405020304" pitchFamily="18" charset="0"/>
          </a:endParaRPr>
        </a:p>
      </dgm:t>
    </dgm:pt>
    <dgm:pt modelId="{EBF6E29A-342A-4F81-A4C8-F2BE3EAE1E52}" type="pres">
      <dgm:prSet presAssocID="{909DAFAB-AD4F-4B98-9394-7DF4B9DDF434}" presName="Name0" presStyleCnt="0">
        <dgm:presLayoutVars>
          <dgm:chPref val="1"/>
          <dgm:dir/>
          <dgm:animOne val="branch"/>
          <dgm:animLvl val="lvl"/>
          <dgm:resizeHandles val="exact"/>
        </dgm:presLayoutVars>
      </dgm:prSet>
      <dgm:spPr/>
    </dgm:pt>
    <dgm:pt modelId="{7DB82A20-4D0B-4CBD-98F9-892BB5A460D7}" type="pres">
      <dgm:prSet presAssocID="{98EA36DC-3B34-4DEB-8CFE-49406E7202AC}" presName="root1" presStyleCnt="0"/>
      <dgm:spPr/>
    </dgm:pt>
    <dgm:pt modelId="{0D5EAD79-362C-4078-AE50-1173747EB2A0}" type="pres">
      <dgm:prSet presAssocID="{98EA36DC-3B34-4DEB-8CFE-49406E7202AC}" presName="LevelOneTextNode" presStyleLbl="node0" presStyleIdx="0" presStyleCnt="1">
        <dgm:presLayoutVars>
          <dgm:chPref val="3"/>
        </dgm:presLayoutVars>
      </dgm:prSet>
      <dgm:spPr/>
    </dgm:pt>
    <dgm:pt modelId="{C1C7F82A-9455-4A22-A6E8-5F65DBFD3C09}" type="pres">
      <dgm:prSet presAssocID="{98EA36DC-3B34-4DEB-8CFE-49406E7202AC}" presName="level2hierChild" presStyleCnt="0"/>
      <dgm:spPr/>
    </dgm:pt>
    <dgm:pt modelId="{B3E022E1-54CB-4461-8368-3114D39E7EE2}" type="pres">
      <dgm:prSet presAssocID="{F98F635A-079C-40E2-B997-FB35E1CE7E91}" presName="conn2-1" presStyleLbl="parChTrans1D2" presStyleIdx="0" presStyleCnt="2"/>
      <dgm:spPr/>
    </dgm:pt>
    <dgm:pt modelId="{20B0B51E-EEB7-4346-AAED-725226FC4B59}" type="pres">
      <dgm:prSet presAssocID="{F98F635A-079C-40E2-B997-FB35E1CE7E91}" presName="connTx" presStyleLbl="parChTrans1D2" presStyleIdx="0" presStyleCnt="2"/>
      <dgm:spPr/>
    </dgm:pt>
    <dgm:pt modelId="{CBD87828-9375-448D-B241-5760027EF9EC}" type="pres">
      <dgm:prSet presAssocID="{C7E59AF2-7E05-4635-AD1A-D25FE86D2D5F}" presName="root2" presStyleCnt="0"/>
      <dgm:spPr/>
    </dgm:pt>
    <dgm:pt modelId="{ADCBB20B-7A5A-4E55-B21C-548A9D1C2652}" type="pres">
      <dgm:prSet presAssocID="{C7E59AF2-7E05-4635-AD1A-D25FE86D2D5F}" presName="LevelTwoTextNode" presStyleLbl="node2" presStyleIdx="0" presStyleCnt="2">
        <dgm:presLayoutVars>
          <dgm:chPref val="3"/>
        </dgm:presLayoutVars>
      </dgm:prSet>
      <dgm:spPr/>
    </dgm:pt>
    <dgm:pt modelId="{18F53AC4-8642-4F60-9CA5-80590BACD42D}" type="pres">
      <dgm:prSet presAssocID="{C7E59AF2-7E05-4635-AD1A-D25FE86D2D5F}" presName="level3hierChild" presStyleCnt="0"/>
      <dgm:spPr/>
    </dgm:pt>
    <dgm:pt modelId="{03A2FBF0-C0E8-4087-B5EE-0A7049C83475}" type="pres">
      <dgm:prSet presAssocID="{85AFF047-4240-4D8E-B783-ABAFF918B008}" presName="conn2-1" presStyleLbl="parChTrans1D3" presStyleIdx="0" presStyleCnt="4"/>
      <dgm:spPr/>
    </dgm:pt>
    <dgm:pt modelId="{159020E4-CEB6-4AF9-A701-EB76AEDAA431}" type="pres">
      <dgm:prSet presAssocID="{85AFF047-4240-4D8E-B783-ABAFF918B008}" presName="connTx" presStyleLbl="parChTrans1D3" presStyleIdx="0" presStyleCnt="4"/>
      <dgm:spPr/>
    </dgm:pt>
    <dgm:pt modelId="{33F16870-3DB3-4C77-8202-A9217E6A9D52}" type="pres">
      <dgm:prSet presAssocID="{54D3D0EA-A3C3-4DAE-93A7-1D3724E8CC13}" presName="root2" presStyleCnt="0"/>
      <dgm:spPr/>
    </dgm:pt>
    <dgm:pt modelId="{6AECECDD-EE1E-4AC9-A328-A2FDB450F671}" type="pres">
      <dgm:prSet presAssocID="{54D3D0EA-A3C3-4DAE-93A7-1D3724E8CC13}" presName="LevelTwoTextNode" presStyleLbl="node3" presStyleIdx="0" presStyleCnt="4" custScaleX="169089">
        <dgm:presLayoutVars>
          <dgm:chPref val="3"/>
        </dgm:presLayoutVars>
      </dgm:prSet>
      <dgm:spPr/>
    </dgm:pt>
    <dgm:pt modelId="{AC6B5902-30E5-45DF-A1E1-F029FA0FE45C}" type="pres">
      <dgm:prSet presAssocID="{54D3D0EA-A3C3-4DAE-93A7-1D3724E8CC13}" presName="level3hierChild" presStyleCnt="0"/>
      <dgm:spPr/>
    </dgm:pt>
    <dgm:pt modelId="{3498888C-09CB-495E-AD50-0E1B68C69D56}" type="pres">
      <dgm:prSet presAssocID="{5FF977E6-61D1-40FA-A318-6D6D16F2D663}" presName="conn2-1" presStyleLbl="parChTrans1D2" presStyleIdx="1" presStyleCnt="2"/>
      <dgm:spPr/>
    </dgm:pt>
    <dgm:pt modelId="{8DD28901-E2BE-4F26-A41D-F48DAC45ECFB}" type="pres">
      <dgm:prSet presAssocID="{5FF977E6-61D1-40FA-A318-6D6D16F2D663}" presName="connTx" presStyleLbl="parChTrans1D2" presStyleIdx="1" presStyleCnt="2"/>
      <dgm:spPr/>
    </dgm:pt>
    <dgm:pt modelId="{3402A363-BB2A-4D52-BDD9-87F57FA98BE9}" type="pres">
      <dgm:prSet presAssocID="{DB71EE56-C68B-49EF-9CC6-AEC783106F3F}" presName="root2" presStyleCnt="0"/>
      <dgm:spPr/>
    </dgm:pt>
    <dgm:pt modelId="{742266A3-52BF-47E1-A91E-EE9EBFA00B99}" type="pres">
      <dgm:prSet presAssocID="{DB71EE56-C68B-49EF-9CC6-AEC783106F3F}" presName="LevelTwoTextNode" presStyleLbl="node2" presStyleIdx="1" presStyleCnt="2">
        <dgm:presLayoutVars>
          <dgm:chPref val="3"/>
        </dgm:presLayoutVars>
      </dgm:prSet>
      <dgm:spPr/>
    </dgm:pt>
    <dgm:pt modelId="{6C668717-D62A-4796-AF12-A92CC2D04B98}" type="pres">
      <dgm:prSet presAssocID="{DB71EE56-C68B-49EF-9CC6-AEC783106F3F}" presName="level3hierChild" presStyleCnt="0"/>
      <dgm:spPr/>
    </dgm:pt>
    <dgm:pt modelId="{9514335D-0920-4849-A0CC-0446117F81B7}" type="pres">
      <dgm:prSet presAssocID="{6DCBF6E4-64CA-40A2-9B72-BAB774D1D840}" presName="conn2-1" presStyleLbl="parChTrans1D3" presStyleIdx="1" presStyleCnt="4"/>
      <dgm:spPr/>
    </dgm:pt>
    <dgm:pt modelId="{3BD08673-E7C7-4E80-833E-C188C734EDCF}" type="pres">
      <dgm:prSet presAssocID="{6DCBF6E4-64CA-40A2-9B72-BAB774D1D840}" presName="connTx" presStyleLbl="parChTrans1D3" presStyleIdx="1" presStyleCnt="4"/>
      <dgm:spPr/>
    </dgm:pt>
    <dgm:pt modelId="{10C2F95E-58F4-4AB2-B5F4-ECA78098D161}" type="pres">
      <dgm:prSet presAssocID="{A5D036F7-4B1D-42AB-9FB2-3A0F480A313E}" presName="root2" presStyleCnt="0"/>
      <dgm:spPr/>
    </dgm:pt>
    <dgm:pt modelId="{5F5A19BE-60B0-470B-8E01-8EA67B5D78D0}" type="pres">
      <dgm:prSet presAssocID="{A5D036F7-4B1D-42AB-9FB2-3A0F480A313E}" presName="LevelTwoTextNode" presStyleLbl="node3" presStyleIdx="1" presStyleCnt="4" custScaleX="159062">
        <dgm:presLayoutVars>
          <dgm:chPref val="3"/>
        </dgm:presLayoutVars>
      </dgm:prSet>
      <dgm:spPr/>
    </dgm:pt>
    <dgm:pt modelId="{61B2E021-7552-4801-AACC-4C8C6F495EA1}" type="pres">
      <dgm:prSet presAssocID="{A5D036F7-4B1D-42AB-9FB2-3A0F480A313E}" presName="level3hierChild" presStyleCnt="0"/>
      <dgm:spPr/>
    </dgm:pt>
    <dgm:pt modelId="{B5897650-897D-4608-AA56-C8DABA10263F}" type="pres">
      <dgm:prSet presAssocID="{C1A49C92-CA3A-4DC4-82A9-FA2E86AF2C65}" presName="conn2-1" presStyleLbl="parChTrans1D3" presStyleIdx="2" presStyleCnt="4"/>
      <dgm:spPr/>
    </dgm:pt>
    <dgm:pt modelId="{4363B57D-7CFD-400A-A93C-7F340EFEA902}" type="pres">
      <dgm:prSet presAssocID="{C1A49C92-CA3A-4DC4-82A9-FA2E86AF2C65}" presName="connTx" presStyleLbl="parChTrans1D3" presStyleIdx="2" presStyleCnt="4"/>
      <dgm:spPr/>
    </dgm:pt>
    <dgm:pt modelId="{6C823589-F30C-4CD2-A979-15987EBB7C6F}" type="pres">
      <dgm:prSet presAssocID="{C1F84FBD-DDA3-4181-BB85-A0B13BE5E8D0}" presName="root2" presStyleCnt="0"/>
      <dgm:spPr/>
    </dgm:pt>
    <dgm:pt modelId="{3C88E80E-E094-4FCC-BA7F-3BE2A3B6E206}" type="pres">
      <dgm:prSet presAssocID="{C1F84FBD-DDA3-4181-BB85-A0B13BE5E8D0}" presName="LevelTwoTextNode" presStyleLbl="node3" presStyleIdx="2" presStyleCnt="4" custScaleX="154604">
        <dgm:presLayoutVars>
          <dgm:chPref val="3"/>
        </dgm:presLayoutVars>
      </dgm:prSet>
      <dgm:spPr/>
    </dgm:pt>
    <dgm:pt modelId="{68B1401A-8B3D-42D5-BD84-A7DA035D65AB}" type="pres">
      <dgm:prSet presAssocID="{C1F84FBD-DDA3-4181-BB85-A0B13BE5E8D0}" presName="level3hierChild" presStyleCnt="0"/>
      <dgm:spPr/>
    </dgm:pt>
    <dgm:pt modelId="{5B897D18-32EB-4561-B7A1-52822E9D5ABD}" type="pres">
      <dgm:prSet presAssocID="{E022CD7C-B1A6-4172-A022-8C723A0A0671}" presName="conn2-1" presStyleLbl="parChTrans1D3" presStyleIdx="3" presStyleCnt="4"/>
      <dgm:spPr/>
    </dgm:pt>
    <dgm:pt modelId="{F318C83D-97B6-4555-98C6-6848F4B58799}" type="pres">
      <dgm:prSet presAssocID="{E022CD7C-B1A6-4172-A022-8C723A0A0671}" presName="connTx" presStyleLbl="parChTrans1D3" presStyleIdx="3" presStyleCnt="4"/>
      <dgm:spPr/>
    </dgm:pt>
    <dgm:pt modelId="{DC793425-1102-44BD-926C-82E81914E2EF}" type="pres">
      <dgm:prSet presAssocID="{84623E19-73A7-45DC-9FEB-F225CABB1BDA}" presName="root2" presStyleCnt="0"/>
      <dgm:spPr/>
    </dgm:pt>
    <dgm:pt modelId="{64A8C92D-A8D2-420F-BF7D-9E12F4A2890A}" type="pres">
      <dgm:prSet presAssocID="{84623E19-73A7-45DC-9FEB-F225CABB1BDA}" presName="LevelTwoTextNode" presStyleLbl="node3" presStyleIdx="3" presStyleCnt="4" custScaleX="148696">
        <dgm:presLayoutVars>
          <dgm:chPref val="3"/>
        </dgm:presLayoutVars>
      </dgm:prSet>
      <dgm:spPr/>
    </dgm:pt>
    <dgm:pt modelId="{3F7C6D41-E7D2-4E59-87DE-CFCBE68A2A8C}" type="pres">
      <dgm:prSet presAssocID="{84623E19-73A7-45DC-9FEB-F225CABB1BDA}" presName="level3hierChild" presStyleCnt="0"/>
      <dgm:spPr/>
    </dgm:pt>
  </dgm:ptLst>
  <dgm:cxnLst>
    <dgm:cxn modelId="{69F6A10C-12B3-4EE0-8121-3188001EC87F}" srcId="{98EA36DC-3B34-4DEB-8CFE-49406E7202AC}" destId="{C7E59AF2-7E05-4635-AD1A-D25FE86D2D5F}" srcOrd="0" destOrd="0" parTransId="{F98F635A-079C-40E2-B997-FB35E1CE7E91}" sibTransId="{C0B2C0B1-F040-4341-8924-B3759264513A}"/>
    <dgm:cxn modelId="{30A17927-2791-4E80-96DF-70000EB9E709}" type="presOf" srcId="{85AFF047-4240-4D8E-B783-ABAFF918B008}" destId="{03A2FBF0-C0E8-4087-B5EE-0A7049C83475}" srcOrd="0" destOrd="0" presId="urn:microsoft.com/office/officeart/2008/layout/HorizontalMultiLevelHierarchy"/>
    <dgm:cxn modelId="{3EC76B2D-8B0A-430E-978E-34EAAB5CFDD6}" type="presOf" srcId="{C1F84FBD-DDA3-4181-BB85-A0B13BE5E8D0}" destId="{3C88E80E-E094-4FCC-BA7F-3BE2A3B6E206}" srcOrd="0" destOrd="0" presId="urn:microsoft.com/office/officeart/2008/layout/HorizontalMultiLevelHierarchy"/>
    <dgm:cxn modelId="{E2CD6E30-A862-479B-8964-5FAB83ACD8B8}" srcId="{DB71EE56-C68B-49EF-9CC6-AEC783106F3F}" destId="{84623E19-73A7-45DC-9FEB-F225CABB1BDA}" srcOrd="2" destOrd="0" parTransId="{E022CD7C-B1A6-4172-A022-8C723A0A0671}" sibTransId="{8176DCFF-AAAC-465E-AAE4-BBF14B0E2B3D}"/>
    <dgm:cxn modelId="{9F693140-E493-41DB-8BE1-F4849B3E48F6}" type="presOf" srcId="{C1A49C92-CA3A-4DC4-82A9-FA2E86AF2C65}" destId="{4363B57D-7CFD-400A-A93C-7F340EFEA902}" srcOrd="1" destOrd="0" presId="urn:microsoft.com/office/officeart/2008/layout/HorizontalMultiLevelHierarchy"/>
    <dgm:cxn modelId="{7EDCC545-71AD-4FDF-A6E3-BFA06449F73F}" type="presOf" srcId="{98EA36DC-3B34-4DEB-8CFE-49406E7202AC}" destId="{0D5EAD79-362C-4078-AE50-1173747EB2A0}" srcOrd="0" destOrd="0" presId="urn:microsoft.com/office/officeart/2008/layout/HorizontalMultiLevelHierarchy"/>
    <dgm:cxn modelId="{5A8D1046-486D-4977-A2C3-51FD338364C5}" srcId="{DB71EE56-C68B-49EF-9CC6-AEC783106F3F}" destId="{C1F84FBD-DDA3-4181-BB85-A0B13BE5E8D0}" srcOrd="1" destOrd="0" parTransId="{C1A49C92-CA3A-4DC4-82A9-FA2E86AF2C65}" sibTransId="{67A83CB5-52F9-426A-BCC0-8B4597E2AA79}"/>
    <dgm:cxn modelId="{A7111656-3853-44F7-A026-6F190AB55A96}" type="presOf" srcId="{F98F635A-079C-40E2-B997-FB35E1CE7E91}" destId="{B3E022E1-54CB-4461-8368-3114D39E7EE2}" srcOrd="0" destOrd="0" presId="urn:microsoft.com/office/officeart/2008/layout/HorizontalMultiLevelHierarchy"/>
    <dgm:cxn modelId="{0B100058-CEBB-44D1-A7AF-CBDAEDD6D140}" type="presOf" srcId="{54D3D0EA-A3C3-4DAE-93A7-1D3724E8CC13}" destId="{6AECECDD-EE1E-4AC9-A328-A2FDB450F671}" srcOrd="0" destOrd="0" presId="urn:microsoft.com/office/officeart/2008/layout/HorizontalMultiLevelHierarchy"/>
    <dgm:cxn modelId="{D1839878-1E4A-4BAD-999C-8C3D682FC35A}" type="presOf" srcId="{E022CD7C-B1A6-4172-A022-8C723A0A0671}" destId="{F318C83D-97B6-4555-98C6-6848F4B58799}" srcOrd="1" destOrd="0" presId="urn:microsoft.com/office/officeart/2008/layout/HorizontalMultiLevelHierarchy"/>
    <dgm:cxn modelId="{3D71D858-279B-4873-A2BD-7EEB3FE06D24}" srcId="{C7E59AF2-7E05-4635-AD1A-D25FE86D2D5F}" destId="{54D3D0EA-A3C3-4DAE-93A7-1D3724E8CC13}" srcOrd="0" destOrd="0" parTransId="{85AFF047-4240-4D8E-B783-ABAFF918B008}" sibTransId="{DBE11932-E909-49BE-A35C-64CE02196453}"/>
    <dgm:cxn modelId="{C3996089-9CC4-4C28-B0DE-A3500C427AD7}" type="presOf" srcId="{C7E59AF2-7E05-4635-AD1A-D25FE86D2D5F}" destId="{ADCBB20B-7A5A-4E55-B21C-548A9D1C2652}" srcOrd="0" destOrd="0" presId="urn:microsoft.com/office/officeart/2008/layout/HorizontalMultiLevelHierarchy"/>
    <dgm:cxn modelId="{A2BC2A8E-FA0A-4FFE-9483-8E79F8BFA483}" type="presOf" srcId="{84623E19-73A7-45DC-9FEB-F225CABB1BDA}" destId="{64A8C92D-A8D2-420F-BF7D-9E12F4A2890A}" srcOrd="0" destOrd="0" presId="urn:microsoft.com/office/officeart/2008/layout/HorizontalMultiLevelHierarchy"/>
    <dgm:cxn modelId="{E35DA1B5-B386-4273-8E93-F1BAABD20BCF}" srcId="{DB71EE56-C68B-49EF-9CC6-AEC783106F3F}" destId="{A5D036F7-4B1D-42AB-9FB2-3A0F480A313E}" srcOrd="0" destOrd="0" parTransId="{6DCBF6E4-64CA-40A2-9B72-BAB774D1D840}" sibTransId="{F7525814-4146-4FDE-8DA1-6E5551F1A3FF}"/>
    <dgm:cxn modelId="{042999C2-280B-4E95-A1CE-F8B186364BC5}" type="presOf" srcId="{5FF977E6-61D1-40FA-A318-6D6D16F2D663}" destId="{8DD28901-E2BE-4F26-A41D-F48DAC45ECFB}" srcOrd="1" destOrd="0" presId="urn:microsoft.com/office/officeart/2008/layout/HorizontalMultiLevelHierarchy"/>
    <dgm:cxn modelId="{E0062BC7-7486-4894-BAFB-44FF7495D464}" srcId="{909DAFAB-AD4F-4B98-9394-7DF4B9DDF434}" destId="{98EA36DC-3B34-4DEB-8CFE-49406E7202AC}" srcOrd="0" destOrd="0" parTransId="{AF34B57A-C42A-4C88-A417-6CA052EA3FA0}" sibTransId="{45A33D52-411C-4CEF-AF33-5F8E4C52CDFC}"/>
    <dgm:cxn modelId="{697099CA-D602-4440-9E3B-12D296EDD9DC}" type="presOf" srcId="{909DAFAB-AD4F-4B98-9394-7DF4B9DDF434}" destId="{EBF6E29A-342A-4F81-A4C8-F2BE3EAE1E52}" srcOrd="0" destOrd="0" presId="urn:microsoft.com/office/officeart/2008/layout/HorizontalMultiLevelHierarchy"/>
    <dgm:cxn modelId="{14FF19CF-A3B1-4061-8908-033E7587C607}" type="presOf" srcId="{E022CD7C-B1A6-4172-A022-8C723A0A0671}" destId="{5B897D18-32EB-4561-B7A1-52822E9D5ABD}" srcOrd="0" destOrd="0" presId="urn:microsoft.com/office/officeart/2008/layout/HorizontalMultiLevelHierarchy"/>
    <dgm:cxn modelId="{7B5D46D2-0691-43F9-A041-0F7291F8C958}" type="presOf" srcId="{DB71EE56-C68B-49EF-9CC6-AEC783106F3F}" destId="{742266A3-52BF-47E1-A91E-EE9EBFA00B99}" srcOrd="0" destOrd="0" presId="urn:microsoft.com/office/officeart/2008/layout/HorizontalMultiLevelHierarchy"/>
    <dgm:cxn modelId="{C3FCD6EB-97DA-412C-922D-ECD41FDEAB68}" type="presOf" srcId="{6DCBF6E4-64CA-40A2-9B72-BAB774D1D840}" destId="{3BD08673-E7C7-4E80-833E-C188C734EDCF}" srcOrd="1" destOrd="0" presId="urn:microsoft.com/office/officeart/2008/layout/HorizontalMultiLevelHierarchy"/>
    <dgm:cxn modelId="{359A21EF-8783-434A-9095-597C1BE890C9}" type="presOf" srcId="{5FF977E6-61D1-40FA-A318-6D6D16F2D663}" destId="{3498888C-09CB-495E-AD50-0E1B68C69D56}" srcOrd="0" destOrd="0" presId="urn:microsoft.com/office/officeart/2008/layout/HorizontalMultiLevelHierarchy"/>
    <dgm:cxn modelId="{6C1713F0-4A69-4F74-87CC-270ABE67D4F3}" type="presOf" srcId="{6DCBF6E4-64CA-40A2-9B72-BAB774D1D840}" destId="{9514335D-0920-4849-A0CC-0446117F81B7}" srcOrd="0" destOrd="0" presId="urn:microsoft.com/office/officeart/2008/layout/HorizontalMultiLevelHierarchy"/>
    <dgm:cxn modelId="{36C585F1-F683-49A3-AB35-1C809810EA6E}" type="presOf" srcId="{A5D036F7-4B1D-42AB-9FB2-3A0F480A313E}" destId="{5F5A19BE-60B0-470B-8E01-8EA67B5D78D0}" srcOrd="0" destOrd="0" presId="urn:microsoft.com/office/officeart/2008/layout/HorizontalMultiLevelHierarchy"/>
    <dgm:cxn modelId="{3B5C74F2-9628-43A9-9151-5712D3486374}" type="presOf" srcId="{85AFF047-4240-4D8E-B783-ABAFF918B008}" destId="{159020E4-CEB6-4AF9-A701-EB76AEDAA431}" srcOrd="1" destOrd="0" presId="urn:microsoft.com/office/officeart/2008/layout/HorizontalMultiLevelHierarchy"/>
    <dgm:cxn modelId="{322510F8-60D1-4249-9B4F-E64AFC43BB06}" type="presOf" srcId="{C1A49C92-CA3A-4DC4-82A9-FA2E86AF2C65}" destId="{B5897650-897D-4608-AA56-C8DABA10263F}" srcOrd="0" destOrd="0" presId="urn:microsoft.com/office/officeart/2008/layout/HorizontalMultiLevelHierarchy"/>
    <dgm:cxn modelId="{B9714EF9-A337-4086-BE70-125B3324D185}" type="presOf" srcId="{F98F635A-079C-40E2-B997-FB35E1CE7E91}" destId="{20B0B51E-EEB7-4346-AAED-725226FC4B59}" srcOrd="1" destOrd="0" presId="urn:microsoft.com/office/officeart/2008/layout/HorizontalMultiLevelHierarchy"/>
    <dgm:cxn modelId="{51FBC6FC-BD31-49A1-B6EB-CBC388859059}" srcId="{98EA36DC-3B34-4DEB-8CFE-49406E7202AC}" destId="{DB71EE56-C68B-49EF-9CC6-AEC783106F3F}" srcOrd="1" destOrd="0" parTransId="{5FF977E6-61D1-40FA-A318-6D6D16F2D663}" sibTransId="{8BAFE505-EFBB-47EA-B5CC-DA0553FB3678}"/>
    <dgm:cxn modelId="{5BC843AF-EFCD-4A71-B5EB-F064D13E5607}" type="presParOf" srcId="{EBF6E29A-342A-4F81-A4C8-F2BE3EAE1E52}" destId="{7DB82A20-4D0B-4CBD-98F9-892BB5A460D7}" srcOrd="0" destOrd="0" presId="urn:microsoft.com/office/officeart/2008/layout/HorizontalMultiLevelHierarchy"/>
    <dgm:cxn modelId="{9847A064-82E5-448C-AC06-B8C4BD5B7578}" type="presParOf" srcId="{7DB82A20-4D0B-4CBD-98F9-892BB5A460D7}" destId="{0D5EAD79-362C-4078-AE50-1173747EB2A0}" srcOrd="0" destOrd="0" presId="urn:microsoft.com/office/officeart/2008/layout/HorizontalMultiLevelHierarchy"/>
    <dgm:cxn modelId="{98FFDFD1-55F4-489C-9049-4BF8CFB8E4A9}" type="presParOf" srcId="{7DB82A20-4D0B-4CBD-98F9-892BB5A460D7}" destId="{C1C7F82A-9455-4A22-A6E8-5F65DBFD3C09}" srcOrd="1" destOrd="0" presId="urn:microsoft.com/office/officeart/2008/layout/HorizontalMultiLevelHierarchy"/>
    <dgm:cxn modelId="{E1253407-5E91-49C9-9380-317FBE52ACD6}" type="presParOf" srcId="{C1C7F82A-9455-4A22-A6E8-5F65DBFD3C09}" destId="{B3E022E1-54CB-4461-8368-3114D39E7EE2}" srcOrd="0" destOrd="0" presId="urn:microsoft.com/office/officeart/2008/layout/HorizontalMultiLevelHierarchy"/>
    <dgm:cxn modelId="{58EC18D7-E607-4321-8315-A717C66F8D59}" type="presParOf" srcId="{B3E022E1-54CB-4461-8368-3114D39E7EE2}" destId="{20B0B51E-EEB7-4346-AAED-725226FC4B59}" srcOrd="0" destOrd="0" presId="urn:microsoft.com/office/officeart/2008/layout/HorizontalMultiLevelHierarchy"/>
    <dgm:cxn modelId="{87DEA4CD-2A32-448A-A665-67F98B9A1E3B}" type="presParOf" srcId="{C1C7F82A-9455-4A22-A6E8-5F65DBFD3C09}" destId="{CBD87828-9375-448D-B241-5760027EF9EC}" srcOrd="1" destOrd="0" presId="urn:microsoft.com/office/officeart/2008/layout/HorizontalMultiLevelHierarchy"/>
    <dgm:cxn modelId="{AC689430-04F0-49BD-B134-D6499C59F4B8}" type="presParOf" srcId="{CBD87828-9375-448D-B241-5760027EF9EC}" destId="{ADCBB20B-7A5A-4E55-B21C-548A9D1C2652}" srcOrd="0" destOrd="0" presId="urn:microsoft.com/office/officeart/2008/layout/HorizontalMultiLevelHierarchy"/>
    <dgm:cxn modelId="{75EBF194-373D-44B9-AC9E-742DAAC2BBDC}" type="presParOf" srcId="{CBD87828-9375-448D-B241-5760027EF9EC}" destId="{18F53AC4-8642-4F60-9CA5-80590BACD42D}" srcOrd="1" destOrd="0" presId="urn:microsoft.com/office/officeart/2008/layout/HorizontalMultiLevelHierarchy"/>
    <dgm:cxn modelId="{A717BD94-28E7-4B92-A5FC-6F9217E811D7}" type="presParOf" srcId="{18F53AC4-8642-4F60-9CA5-80590BACD42D}" destId="{03A2FBF0-C0E8-4087-B5EE-0A7049C83475}" srcOrd="0" destOrd="0" presId="urn:microsoft.com/office/officeart/2008/layout/HorizontalMultiLevelHierarchy"/>
    <dgm:cxn modelId="{614FAEB3-82EC-48EC-833C-331295B18648}" type="presParOf" srcId="{03A2FBF0-C0E8-4087-B5EE-0A7049C83475}" destId="{159020E4-CEB6-4AF9-A701-EB76AEDAA431}" srcOrd="0" destOrd="0" presId="urn:microsoft.com/office/officeart/2008/layout/HorizontalMultiLevelHierarchy"/>
    <dgm:cxn modelId="{877FB220-BF2A-4821-BBE9-4BE9F5F6C7AF}" type="presParOf" srcId="{18F53AC4-8642-4F60-9CA5-80590BACD42D}" destId="{33F16870-3DB3-4C77-8202-A9217E6A9D52}" srcOrd="1" destOrd="0" presId="urn:microsoft.com/office/officeart/2008/layout/HorizontalMultiLevelHierarchy"/>
    <dgm:cxn modelId="{ABB76445-40FC-492D-80E0-05A9016D2E87}" type="presParOf" srcId="{33F16870-3DB3-4C77-8202-A9217E6A9D52}" destId="{6AECECDD-EE1E-4AC9-A328-A2FDB450F671}" srcOrd="0" destOrd="0" presId="urn:microsoft.com/office/officeart/2008/layout/HorizontalMultiLevelHierarchy"/>
    <dgm:cxn modelId="{C622F2C2-8CE6-4C6E-A167-8317786EA3AB}" type="presParOf" srcId="{33F16870-3DB3-4C77-8202-A9217E6A9D52}" destId="{AC6B5902-30E5-45DF-A1E1-F029FA0FE45C}" srcOrd="1" destOrd="0" presId="urn:microsoft.com/office/officeart/2008/layout/HorizontalMultiLevelHierarchy"/>
    <dgm:cxn modelId="{C44ECFA3-0A9A-4902-B02E-7B4CEB7DB4FF}" type="presParOf" srcId="{C1C7F82A-9455-4A22-A6E8-5F65DBFD3C09}" destId="{3498888C-09CB-495E-AD50-0E1B68C69D56}" srcOrd="2" destOrd="0" presId="urn:microsoft.com/office/officeart/2008/layout/HorizontalMultiLevelHierarchy"/>
    <dgm:cxn modelId="{11540FC2-D5E8-4DCB-B98E-7F48F0DF1F71}" type="presParOf" srcId="{3498888C-09CB-495E-AD50-0E1B68C69D56}" destId="{8DD28901-E2BE-4F26-A41D-F48DAC45ECFB}" srcOrd="0" destOrd="0" presId="urn:microsoft.com/office/officeart/2008/layout/HorizontalMultiLevelHierarchy"/>
    <dgm:cxn modelId="{1899B829-6DF5-498D-8A64-AB9663176605}" type="presParOf" srcId="{C1C7F82A-9455-4A22-A6E8-5F65DBFD3C09}" destId="{3402A363-BB2A-4D52-BDD9-87F57FA98BE9}" srcOrd="3" destOrd="0" presId="urn:microsoft.com/office/officeart/2008/layout/HorizontalMultiLevelHierarchy"/>
    <dgm:cxn modelId="{1FD3A045-E9E9-4E12-A36F-6E209F73114E}" type="presParOf" srcId="{3402A363-BB2A-4D52-BDD9-87F57FA98BE9}" destId="{742266A3-52BF-47E1-A91E-EE9EBFA00B99}" srcOrd="0" destOrd="0" presId="urn:microsoft.com/office/officeart/2008/layout/HorizontalMultiLevelHierarchy"/>
    <dgm:cxn modelId="{2710389F-2631-4DDD-B9C8-5199F8E4AD13}" type="presParOf" srcId="{3402A363-BB2A-4D52-BDD9-87F57FA98BE9}" destId="{6C668717-D62A-4796-AF12-A92CC2D04B98}" srcOrd="1" destOrd="0" presId="urn:microsoft.com/office/officeart/2008/layout/HorizontalMultiLevelHierarchy"/>
    <dgm:cxn modelId="{888AE86E-276C-4294-9DF3-011D84F24AD0}" type="presParOf" srcId="{6C668717-D62A-4796-AF12-A92CC2D04B98}" destId="{9514335D-0920-4849-A0CC-0446117F81B7}" srcOrd="0" destOrd="0" presId="urn:microsoft.com/office/officeart/2008/layout/HorizontalMultiLevelHierarchy"/>
    <dgm:cxn modelId="{B52CAF70-5A3D-41EC-A329-DE078715B133}" type="presParOf" srcId="{9514335D-0920-4849-A0CC-0446117F81B7}" destId="{3BD08673-E7C7-4E80-833E-C188C734EDCF}" srcOrd="0" destOrd="0" presId="urn:microsoft.com/office/officeart/2008/layout/HorizontalMultiLevelHierarchy"/>
    <dgm:cxn modelId="{9589FD1A-D100-4EE7-9B85-2765B5A8CB7F}" type="presParOf" srcId="{6C668717-D62A-4796-AF12-A92CC2D04B98}" destId="{10C2F95E-58F4-4AB2-B5F4-ECA78098D161}" srcOrd="1" destOrd="0" presId="urn:microsoft.com/office/officeart/2008/layout/HorizontalMultiLevelHierarchy"/>
    <dgm:cxn modelId="{F3CB2E34-CB75-41E0-8BC8-6017A8FF3868}" type="presParOf" srcId="{10C2F95E-58F4-4AB2-B5F4-ECA78098D161}" destId="{5F5A19BE-60B0-470B-8E01-8EA67B5D78D0}" srcOrd="0" destOrd="0" presId="urn:microsoft.com/office/officeart/2008/layout/HorizontalMultiLevelHierarchy"/>
    <dgm:cxn modelId="{C0198B05-1914-4798-914E-11E774615822}" type="presParOf" srcId="{10C2F95E-58F4-4AB2-B5F4-ECA78098D161}" destId="{61B2E021-7552-4801-AACC-4C8C6F495EA1}" srcOrd="1" destOrd="0" presId="urn:microsoft.com/office/officeart/2008/layout/HorizontalMultiLevelHierarchy"/>
    <dgm:cxn modelId="{1037C4BE-E319-4346-B43F-D62AA31CF591}" type="presParOf" srcId="{6C668717-D62A-4796-AF12-A92CC2D04B98}" destId="{B5897650-897D-4608-AA56-C8DABA10263F}" srcOrd="2" destOrd="0" presId="urn:microsoft.com/office/officeart/2008/layout/HorizontalMultiLevelHierarchy"/>
    <dgm:cxn modelId="{199D7F38-4D95-46E1-A174-56D999AB865B}" type="presParOf" srcId="{B5897650-897D-4608-AA56-C8DABA10263F}" destId="{4363B57D-7CFD-400A-A93C-7F340EFEA902}" srcOrd="0" destOrd="0" presId="urn:microsoft.com/office/officeart/2008/layout/HorizontalMultiLevelHierarchy"/>
    <dgm:cxn modelId="{38061072-63D4-4907-B7A4-3045D58F123A}" type="presParOf" srcId="{6C668717-D62A-4796-AF12-A92CC2D04B98}" destId="{6C823589-F30C-4CD2-A979-15987EBB7C6F}" srcOrd="3" destOrd="0" presId="urn:microsoft.com/office/officeart/2008/layout/HorizontalMultiLevelHierarchy"/>
    <dgm:cxn modelId="{33DAD643-C1DF-4CD5-8012-1A5F36E64DEA}" type="presParOf" srcId="{6C823589-F30C-4CD2-A979-15987EBB7C6F}" destId="{3C88E80E-E094-4FCC-BA7F-3BE2A3B6E206}" srcOrd="0" destOrd="0" presId="urn:microsoft.com/office/officeart/2008/layout/HorizontalMultiLevelHierarchy"/>
    <dgm:cxn modelId="{9A941FDF-F0B7-4CCE-8471-DBD272FFF936}" type="presParOf" srcId="{6C823589-F30C-4CD2-A979-15987EBB7C6F}" destId="{68B1401A-8B3D-42D5-BD84-A7DA035D65AB}" srcOrd="1" destOrd="0" presId="urn:microsoft.com/office/officeart/2008/layout/HorizontalMultiLevelHierarchy"/>
    <dgm:cxn modelId="{5328C585-5A50-49E7-8317-312524497652}" type="presParOf" srcId="{6C668717-D62A-4796-AF12-A92CC2D04B98}" destId="{5B897D18-32EB-4561-B7A1-52822E9D5ABD}" srcOrd="4" destOrd="0" presId="urn:microsoft.com/office/officeart/2008/layout/HorizontalMultiLevelHierarchy"/>
    <dgm:cxn modelId="{3A47D0F3-5C0E-4753-9A7C-E0D5C0771152}" type="presParOf" srcId="{5B897D18-32EB-4561-B7A1-52822E9D5ABD}" destId="{F318C83D-97B6-4555-98C6-6848F4B58799}" srcOrd="0" destOrd="0" presId="urn:microsoft.com/office/officeart/2008/layout/HorizontalMultiLevelHierarchy"/>
    <dgm:cxn modelId="{8158AA12-5C6C-4785-AE73-A9404C4C0442}" type="presParOf" srcId="{6C668717-D62A-4796-AF12-A92CC2D04B98}" destId="{DC793425-1102-44BD-926C-82E81914E2EF}" srcOrd="5" destOrd="0" presId="urn:microsoft.com/office/officeart/2008/layout/HorizontalMultiLevelHierarchy"/>
    <dgm:cxn modelId="{5A5A7FCC-990F-4216-8B18-478688B5C145}" type="presParOf" srcId="{DC793425-1102-44BD-926C-82E81914E2EF}" destId="{64A8C92D-A8D2-420F-BF7D-9E12F4A2890A}" srcOrd="0" destOrd="0" presId="urn:microsoft.com/office/officeart/2008/layout/HorizontalMultiLevelHierarchy"/>
    <dgm:cxn modelId="{7A1F3D2E-2CA1-4F29-A56D-576CF18B8CAD}" type="presParOf" srcId="{DC793425-1102-44BD-926C-82E81914E2EF}" destId="{3F7C6D41-E7D2-4E59-87DE-CFCBE68A2A8C}"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9DAFAB-AD4F-4B98-9394-7DF4B9DDF43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98EA36DC-3B34-4DEB-8CFE-49406E7202AC}">
      <dgm:prSet phldrT="[Text]" custT="1"/>
      <dgm:spPr>
        <a:solidFill>
          <a:srgbClr val="A6C0A4"/>
        </a:solidFill>
      </dgm:spPr>
      <dgm:t>
        <a:bodyPr/>
        <a:lstStyle/>
        <a:p>
          <a:r>
            <a:rPr lang="en-US" sz="2400" b="1">
              <a:solidFill>
                <a:srgbClr val="002060"/>
              </a:solidFill>
              <a:latin typeface="Times New Roman" panose="02020603050405020304" pitchFamily="18" charset="0"/>
              <a:cs typeface="Times New Roman" panose="02020603050405020304" pitchFamily="18" charset="0"/>
            </a:rPr>
            <a:t>Kiến trúc của tháp</a:t>
          </a:r>
        </a:p>
        <a:p>
          <a:r>
            <a:rPr lang="en-US" sz="2400" b="1">
              <a:solidFill>
                <a:srgbClr val="002060"/>
              </a:solidFill>
              <a:latin typeface="Times New Roman" panose="02020603050405020304" pitchFamily="18" charset="0"/>
              <a:cs typeface="Times New Roman" panose="02020603050405020304" pitchFamily="18" charset="0"/>
            </a:rPr>
            <a:t> Khương Mỹ</a:t>
          </a:r>
        </a:p>
      </dgm:t>
    </dgm:pt>
    <dgm:pt modelId="{AF34B57A-C42A-4C88-A417-6CA052EA3FA0}" type="parTrans" cxnId="{E0062BC7-7486-4894-BAFB-44FF7495D464}">
      <dgm:prSet/>
      <dgm:spPr/>
      <dgm:t>
        <a:bodyPr/>
        <a:lstStyle/>
        <a:p>
          <a:endParaRPr lang="en-US" sz="2000" b="1">
            <a:solidFill>
              <a:srgbClr val="002060"/>
            </a:solidFill>
            <a:latin typeface="Times New Roman" panose="02020603050405020304" pitchFamily="18" charset="0"/>
            <a:cs typeface="Times New Roman" panose="02020603050405020304" pitchFamily="18" charset="0"/>
          </a:endParaRPr>
        </a:p>
      </dgm:t>
    </dgm:pt>
    <dgm:pt modelId="{45A33D52-411C-4CEF-AF33-5F8E4C52CDFC}" type="sibTrans" cxnId="{E0062BC7-7486-4894-BAFB-44FF7495D464}">
      <dgm:prSet/>
      <dgm:spPr/>
      <dgm:t>
        <a:bodyPr/>
        <a:lstStyle/>
        <a:p>
          <a:endParaRPr lang="en-US" sz="2000" b="1">
            <a:solidFill>
              <a:srgbClr val="002060"/>
            </a:solidFill>
            <a:latin typeface="Times New Roman" panose="02020603050405020304" pitchFamily="18" charset="0"/>
            <a:cs typeface="Times New Roman" panose="02020603050405020304" pitchFamily="18" charset="0"/>
          </a:endParaRPr>
        </a:p>
      </dgm:t>
    </dgm:pt>
    <dgm:pt modelId="{54D3D0EA-A3C3-4DAE-93A7-1D3724E8CC13}">
      <dgm:prSet phldrT="[Text]" custT="1"/>
      <dgm:spPr>
        <a:solidFill>
          <a:srgbClr val="F29A5B"/>
        </a:solidFill>
      </dgm:spPr>
      <dgm:t>
        <a:bodyPr/>
        <a:lstStyle/>
        <a:p>
          <a:r>
            <a:rPr lang="en-US" sz="1800">
              <a:solidFill>
                <a:srgbClr val="002060"/>
              </a:solidFill>
              <a:latin typeface="Times New Roman" panose="02020603050405020304" pitchFamily="18" charset="0"/>
              <a:cs typeface="Times New Roman" panose="02020603050405020304" pitchFamily="18" charset="0"/>
            </a:rPr>
            <a:t>Theo lối tháp Chăm truyền thống: mặt bằng gần vuông, cửa ra vào hướng đông, mái ba tầng.</a:t>
          </a:r>
          <a:endParaRPr lang="en-US" sz="1800" b="1">
            <a:solidFill>
              <a:srgbClr val="002060"/>
            </a:solidFill>
            <a:latin typeface="Times New Roman" panose="02020603050405020304" pitchFamily="18" charset="0"/>
            <a:cs typeface="Times New Roman" panose="02020603050405020304" pitchFamily="18" charset="0"/>
          </a:endParaRPr>
        </a:p>
      </dgm:t>
    </dgm:pt>
    <dgm:pt modelId="{85AFF047-4240-4D8E-B783-ABAFF918B008}" type="parTrans" cxnId="{3D71D858-279B-4873-A2BD-7EEB3FE06D24}">
      <dgm:prSet custT="1"/>
      <dgm:spPr/>
      <dgm:t>
        <a:bodyPr/>
        <a:lstStyle/>
        <a:p>
          <a:endParaRPr lang="en-US" sz="2000" b="1">
            <a:solidFill>
              <a:srgbClr val="002060"/>
            </a:solidFill>
            <a:latin typeface="Times New Roman" panose="02020603050405020304" pitchFamily="18" charset="0"/>
            <a:cs typeface="Times New Roman" panose="02020603050405020304" pitchFamily="18" charset="0"/>
          </a:endParaRPr>
        </a:p>
      </dgm:t>
    </dgm:pt>
    <dgm:pt modelId="{DBE11932-E909-49BE-A35C-64CE02196453}" type="sibTrans" cxnId="{3D71D858-279B-4873-A2BD-7EEB3FE06D24}">
      <dgm:prSet/>
      <dgm:spPr/>
      <dgm:t>
        <a:bodyPr/>
        <a:lstStyle/>
        <a:p>
          <a:endParaRPr lang="en-US" sz="2000" b="1">
            <a:solidFill>
              <a:srgbClr val="002060"/>
            </a:solidFill>
            <a:latin typeface="Times New Roman" panose="02020603050405020304" pitchFamily="18" charset="0"/>
            <a:cs typeface="Times New Roman" panose="02020603050405020304" pitchFamily="18" charset="0"/>
          </a:endParaRPr>
        </a:p>
      </dgm:t>
    </dgm:pt>
    <dgm:pt modelId="{A5D036F7-4B1D-42AB-9FB2-3A0F480A313E}">
      <dgm:prSet phldrT="[Text]" custT="1"/>
      <dgm:spPr>
        <a:solidFill>
          <a:srgbClr val="F29A5B"/>
        </a:solidFill>
      </dgm:spPr>
      <dgm:t>
        <a:bodyPr/>
        <a:lstStyle/>
        <a:p>
          <a:r>
            <a:rPr lang="en-US" sz="1800">
              <a:solidFill>
                <a:srgbClr val="002060"/>
              </a:solidFill>
              <a:latin typeface="Times New Roman" panose="02020603050405020304" pitchFamily="18" charset="0"/>
              <a:cs typeface="Times New Roman" panose="02020603050405020304" pitchFamily="18" charset="0"/>
            </a:rPr>
            <a:t>Chân tháp: Tác phẩm điêu khắc như hình chim thần Ga-ru-đa, rắn Na-ga, người cưỡi voi, người cưỡi ngựa…</a:t>
          </a:r>
          <a:endParaRPr lang="en-US" sz="1800" b="1">
            <a:solidFill>
              <a:srgbClr val="002060"/>
            </a:solidFill>
            <a:latin typeface="Times New Roman" panose="02020603050405020304" pitchFamily="18" charset="0"/>
            <a:cs typeface="Times New Roman" panose="02020603050405020304" pitchFamily="18" charset="0"/>
          </a:endParaRPr>
        </a:p>
      </dgm:t>
    </dgm:pt>
    <dgm:pt modelId="{6DCBF6E4-64CA-40A2-9B72-BAB774D1D840}" type="parTrans" cxnId="{E35DA1B5-B386-4273-8E93-F1BAABD20BCF}">
      <dgm:prSet custT="1"/>
      <dgm:spPr/>
      <dgm:t>
        <a:bodyPr/>
        <a:lstStyle/>
        <a:p>
          <a:endParaRPr lang="en-US" sz="2000" b="1">
            <a:solidFill>
              <a:srgbClr val="002060"/>
            </a:solidFill>
            <a:latin typeface="Times New Roman" panose="02020603050405020304" pitchFamily="18" charset="0"/>
            <a:cs typeface="Times New Roman" panose="02020603050405020304" pitchFamily="18" charset="0"/>
          </a:endParaRPr>
        </a:p>
      </dgm:t>
    </dgm:pt>
    <dgm:pt modelId="{F7525814-4146-4FDE-8DA1-6E5551F1A3FF}" type="sibTrans" cxnId="{E35DA1B5-B386-4273-8E93-F1BAABD20BCF}">
      <dgm:prSet/>
      <dgm:spPr/>
      <dgm:t>
        <a:bodyPr/>
        <a:lstStyle/>
        <a:p>
          <a:endParaRPr lang="en-US" sz="2000" b="1">
            <a:solidFill>
              <a:srgbClr val="002060"/>
            </a:solidFill>
            <a:latin typeface="Times New Roman" panose="02020603050405020304" pitchFamily="18" charset="0"/>
            <a:cs typeface="Times New Roman" panose="02020603050405020304" pitchFamily="18" charset="0"/>
          </a:endParaRPr>
        </a:p>
      </dgm:t>
    </dgm:pt>
    <dgm:pt modelId="{C7E59AF2-7E05-4635-AD1A-D25FE86D2D5F}">
      <dgm:prSet custT="1"/>
      <dgm:spPr>
        <a:solidFill>
          <a:srgbClr val="F29A5B"/>
        </a:solidFill>
      </dgm:spPr>
      <dgm:t>
        <a:bodyPr/>
        <a:lstStyle/>
        <a:p>
          <a:r>
            <a:rPr lang="en-US" sz="2400" b="1">
              <a:solidFill>
                <a:srgbClr val="002060"/>
              </a:solidFill>
              <a:latin typeface="Times New Roman" panose="02020603050405020304" pitchFamily="18" charset="0"/>
              <a:cs typeface="Times New Roman" panose="02020603050405020304" pitchFamily="18" charset="0"/>
            </a:rPr>
            <a:t>Kiến trúc</a:t>
          </a:r>
        </a:p>
      </dgm:t>
    </dgm:pt>
    <dgm:pt modelId="{F98F635A-079C-40E2-B997-FB35E1CE7E91}" type="parTrans" cxnId="{69F6A10C-12B3-4EE0-8121-3188001EC87F}">
      <dgm:prSet custT="1"/>
      <dgm:spPr/>
      <dgm:t>
        <a:bodyPr/>
        <a:lstStyle/>
        <a:p>
          <a:endParaRPr lang="en-US" sz="2000" b="1">
            <a:solidFill>
              <a:srgbClr val="002060"/>
            </a:solidFill>
            <a:latin typeface="Times New Roman" panose="02020603050405020304" pitchFamily="18" charset="0"/>
            <a:cs typeface="Times New Roman" panose="02020603050405020304" pitchFamily="18" charset="0"/>
          </a:endParaRPr>
        </a:p>
      </dgm:t>
    </dgm:pt>
    <dgm:pt modelId="{C0B2C0B1-F040-4341-8924-B3759264513A}" type="sibTrans" cxnId="{69F6A10C-12B3-4EE0-8121-3188001EC87F}">
      <dgm:prSet/>
      <dgm:spPr/>
      <dgm:t>
        <a:bodyPr/>
        <a:lstStyle/>
        <a:p>
          <a:endParaRPr lang="en-US" sz="2000" b="1">
            <a:solidFill>
              <a:srgbClr val="002060"/>
            </a:solidFill>
            <a:latin typeface="Times New Roman" panose="02020603050405020304" pitchFamily="18" charset="0"/>
            <a:cs typeface="Times New Roman" panose="02020603050405020304" pitchFamily="18" charset="0"/>
          </a:endParaRPr>
        </a:p>
      </dgm:t>
    </dgm:pt>
    <dgm:pt modelId="{DB71EE56-C68B-49EF-9CC6-AEC783106F3F}">
      <dgm:prSet custT="1"/>
      <dgm:spPr>
        <a:solidFill>
          <a:srgbClr val="F29A5B"/>
        </a:solidFill>
      </dgm:spPr>
      <dgm:t>
        <a:bodyPr/>
        <a:lstStyle/>
        <a:p>
          <a:r>
            <a:rPr lang="en-US" sz="2400" b="1">
              <a:solidFill>
                <a:srgbClr val="002060"/>
              </a:solidFill>
              <a:latin typeface="Times New Roman" panose="02020603050405020304" pitchFamily="18" charset="0"/>
              <a:cs typeface="Times New Roman" panose="02020603050405020304" pitchFamily="18" charset="0"/>
            </a:rPr>
            <a:t>Hoa văn tinh tế</a:t>
          </a:r>
        </a:p>
      </dgm:t>
    </dgm:pt>
    <dgm:pt modelId="{5FF977E6-61D1-40FA-A318-6D6D16F2D663}" type="parTrans" cxnId="{51FBC6FC-BD31-49A1-B6EB-CBC388859059}">
      <dgm:prSet custT="1"/>
      <dgm:spPr/>
      <dgm:t>
        <a:bodyPr/>
        <a:lstStyle/>
        <a:p>
          <a:endParaRPr lang="en-US" sz="2000" b="1">
            <a:solidFill>
              <a:srgbClr val="002060"/>
            </a:solidFill>
            <a:latin typeface="Times New Roman" panose="02020603050405020304" pitchFamily="18" charset="0"/>
            <a:cs typeface="Times New Roman" panose="02020603050405020304" pitchFamily="18" charset="0"/>
          </a:endParaRPr>
        </a:p>
      </dgm:t>
    </dgm:pt>
    <dgm:pt modelId="{8BAFE505-EFBB-47EA-B5CC-DA0553FB3678}" type="sibTrans" cxnId="{51FBC6FC-BD31-49A1-B6EB-CBC388859059}">
      <dgm:prSet/>
      <dgm:spPr/>
      <dgm:t>
        <a:bodyPr/>
        <a:lstStyle/>
        <a:p>
          <a:endParaRPr lang="en-US" sz="2000" b="1">
            <a:solidFill>
              <a:srgbClr val="002060"/>
            </a:solidFill>
            <a:latin typeface="Times New Roman" panose="02020603050405020304" pitchFamily="18" charset="0"/>
            <a:cs typeface="Times New Roman" panose="02020603050405020304" pitchFamily="18" charset="0"/>
          </a:endParaRPr>
        </a:p>
      </dgm:t>
    </dgm:pt>
    <dgm:pt modelId="{C1F84FBD-DDA3-4181-BB85-A0B13BE5E8D0}">
      <dgm:prSet custT="1"/>
      <dgm:spPr>
        <a:solidFill>
          <a:srgbClr val="F29A5B"/>
        </a:solidFill>
      </dgm:spPr>
      <dgm:t>
        <a:bodyPr/>
        <a:lstStyle/>
        <a:p>
          <a:r>
            <a:rPr lang="en-US" sz="1800">
              <a:solidFill>
                <a:srgbClr val="002060"/>
              </a:solidFill>
              <a:latin typeface="Times New Roman" panose="02020603050405020304" pitchFamily="18" charset="0"/>
              <a:cs typeface="Times New Roman" panose="02020603050405020304" pitchFamily="18" charset="0"/>
            </a:rPr>
            <a:t>Từ chân đến đỉnh tháp là hoa văn điêu khắc trực tiếp trên gạch với những nét uyển chuyển khó tin.</a:t>
          </a:r>
          <a:endParaRPr lang="en-US" sz="1800" b="1">
            <a:solidFill>
              <a:srgbClr val="002060"/>
            </a:solidFill>
            <a:latin typeface="Times New Roman" panose="02020603050405020304" pitchFamily="18" charset="0"/>
            <a:cs typeface="Times New Roman" panose="02020603050405020304" pitchFamily="18" charset="0"/>
          </a:endParaRPr>
        </a:p>
      </dgm:t>
    </dgm:pt>
    <dgm:pt modelId="{C1A49C92-CA3A-4DC4-82A9-FA2E86AF2C65}" type="parTrans" cxnId="{5A8D1046-486D-4977-A2C3-51FD338364C5}">
      <dgm:prSet custT="1"/>
      <dgm:spPr/>
      <dgm:t>
        <a:bodyPr/>
        <a:lstStyle/>
        <a:p>
          <a:endParaRPr lang="en-US" sz="2000" b="1">
            <a:solidFill>
              <a:srgbClr val="002060"/>
            </a:solidFill>
            <a:latin typeface="Times New Roman" panose="02020603050405020304" pitchFamily="18" charset="0"/>
            <a:cs typeface="Times New Roman" panose="02020603050405020304" pitchFamily="18" charset="0"/>
          </a:endParaRPr>
        </a:p>
      </dgm:t>
    </dgm:pt>
    <dgm:pt modelId="{67A83CB5-52F9-426A-BCC0-8B4597E2AA79}" type="sibTrans" cxnId="{5A8D1046-486D-4977-A2C3-51FD338364C5}">
      <dgm:prSet/>
      <dgm:spPr/>
      <dgm:t>
        <a:bodyPr/>
        <a:lstStyle/>
        <a:p>
          <a:endParaRPr lang="en-US" sz="2000" b="1">
            <a:solidFill>
              <a:srgbClr val="002060"/>
            </a:solidFill>
            <a:latin typeface="Times New Roman" panose="02020603050405020304" pitchFamily="18" charset="0"/>
            <a:cs typeface="Times New Roman" panose="02020603050405020304" pitchFamily="18" charset="0"/>
          </a:endParaRPr>
        </a:p>
      </dgm:t>
    </dgm:pt>
    <dgm:pt modelId="{84623E19-73A7-45DC-9FEB-F225CABB1BDA}">
      <dgm:prSet custT="1"/>
      <dgm:spPr>
        <a:solidFill>
          <a:srgbClr val="F29A5B"/>
        </a:solidFill>
      </dgm:spPr>
      <dgm:t>
        <a:bodyPr/>
        <a:lstStyle/>
        <a:p>
          <a:r>
            <a:rPr lang="en-US" sz="1800">
              <a:solidFill>
                <a:srgbClr val="002060"/>
              </a:solidFill>
              <a:latin typeface="Times New Roman" panose="02020603050405020304" pitchFamily="18" charset="0"/>
              <a:cs typeface="Times New Roman" panose="02020603050405020304" pitchFamily="18" charset="0"/>
            </a:rPr>
            <a:t>Xung quanh chân tháp những mảng điêu khắc các chú khỉ đáng yêu đang bận rộn, mỗi chú một việc…</a:t>
          </a:r>
          <a:endParaRPr lang="en-US" sz="1800" b="1">
            <a:solidFill>
              <a:srgbClr val="002060"/>
            </a:solidFill>
            <a:latin typeface="Times New Roman" panose="02020603050405020304" pitchFamily="18" charset="0"/>
            <a:cs typeface="Times New Roman" panose="02020603050405020304" pitchFamily="18" charset="0"/>
          </a:endParaRPr>
        </a:p>
      </dgm:t>
    </dgm:pt>
    <dgm:pt modelId="{E022CD7C-B1A6-4172-A022-8C723A0A0671}" type="parTrans" cxnId="{E2CD6E30-A862-479B-8964-5FAB83ACD8B8}">
      <dgm:prSet custT="1"/>
      <dgm:spPr/>
      <dgm:t>
        <a:bodyPr/>
        <a:lstStyle/>
        <a:p>
          <a:endParaRPr lang="en-US" sz="2000" b="1">
            <a:solidFill>
              <a:srgbClr val="002060"/>
            </a:solidFill>
            <a:latin typeface="Times New Roman" panose="02020603050405020304" pitchFamily="18" charset="0"/>
            <a:cs typeface="Times New Roman" panose="02020603050405020304" pitchFamily="18" charset="0"/>
          </a:endParaRPr>
        </a:p>
      </dgm:t>
    </dgm:pt>
    <dgm:pt modelId="{8176DCFF-AAAC-465E-AAE4-BBF14B0E2B3D}" type="sibTrans" cxnId="{E2CD6E30-A862-479B-8964-5FAB83ACD8B8}">
      <dgm:prSet/>
      <dgm:spPr/>
      <dgm:t>
        <a:bodyPr/>
        <a:lstStyle/>
        <a:p>
          <a:endParaRPr lang="en-US" sz="2000" b="1">
            <a:solidFill>
              <a:srgbClr val="002060"/>
            </a:solidFill>
            <a:latin typeface="Times New Roman" panose="02020603050405020304" pitchFamily="18" charset="0"/>
            <a:cs typeface="Times New Roman" panose="02020603050405020304" pitchFamily="18" charset="0"/>
          </a:endParaRPr>
        </a:p>
      </dgm:t>
    </dgm:pt>
    <dgm:pt modelId="{26C062BC-2B35-40B8-9FAE-E0DB7EB55925}">
      <dgm:prSet custT="1"/>
      <dgm:spPr>
        <a:solidFill>
          <a:srgbClr val="F29A5B"/>
        </a:solidFill>
      </dgm:spPr>
      <dgm:t>
        <a:bodyPr/>
        <a:lstStyle/>
        <a:p>
          <a:r>
            <a:rPr lang="en-US" sz="2400" b="1">
              <a:solidFill>
                <a:srgbClr val="002060"/>
              </a:solidFill>
              <a:latin typeface="Times New Roman" panose="02020603050405020304" pitchFamily="18" charset="0"/>
              <a:cs typeface="Times New Roman" panose="02020603050405020304" pitchFamily="18" charset="0"/>
            </a:rPr>
            <a:t>Cách xây dựng</a:t>
          </a:r>
        </a:p>
      </dgm:t>
    </dgm:pt>
    <dgm:pt modelId="{124FB935-7DBE-4A41-9DBF-6E7A166C3917}" type="parTrans" cxnId="{DDDEB9C9-4164-4182-92DF-C641C69FE5E2}">
      <dgm:prSet/>
      <dgm:spPr/>
      <dgm:t>
        <a:bodyPr/>
        <a:lstStyle/>
        <a:p>
          <a:endParaRPr lang="en-US">
            <a:solidFill>
              <a:srgbClr val="002060"/>
            </a:solidFill>
          </a:endParaRPr>
        </a:p>
      </dgm:t>
    </dgm:pt>
    <dgm:pt modelId="{D0911ED5-0F2B-490B-A4F2-D753490411AE}" type="sibTrans" cxnId="{DDDEB9C9-4164-4182-92DF-C641C69FE5E2}">
      <dgm:prSet/>
      <dgm:spPr/>
      <dgm:t>
        <a:bodyPr/>
        <a:lstStyle/>
        <a:p>
          <a:endParaRPr lang="en-US">
            <a:solidFill>
              <a:srgbClr val="002060"/>
            </a:solidFill>
          </a:endParaRPr>
        </a:p>
      </dgm:t>
    </dgm:pt>
    <dgm:pt modelId="{9BE702DC-47E2-441B-90DB-BCA6F01D5835}">
      <dgm:prSet custT="1"/>
      <dgm:spPr>
        <a:solidFill>
          <a:srgbClr val="F29A5B"/>
        </a:solidFill>
      </dgm:spPr>
      <dgm:t>
        <a:bodyPr/>
        <a:lstStyle/>
        <a:p>
          <a:r>
            <a:rPr lang="en-US" sz="1800">
              <a:solidFill>
                <a:srgbClr val="002060"/>
              </a:solidFill>
              <a:latin typeface="Times New Roman" panose="02020603050405020304" pitchFamily="18" charset="0"/>
              <a:cs typeface="Times New Roman" panose="02020603050405020304" pitchFamily="18" charset="0"/>
            </a:rPr>
            <a:t>Cửa giả của các tầng trang trí hình lá đề.</a:t>
          </a:r>
        </a:p>
      </dgm:t>
    </dgm:pt>
    <dgm:pt modelId="{C808C87D-CCC0-4BA2-9678-EC0B458B31CF}" type="parTrans" cxnId="{E89BE78A-8E8A-4F05-A006-A2F46A86AF1B}">
      <dgm:prSet/>
      <dgm:spPr/>
      <dgm:t>
        <a:bodyPr/>
        <a:lstStyle/>
        <a:p>
          <a:endParaRPr lang="en-US">
            <a:solidFill>
              <a:srgbClr val="002060"/>
            </a:solidFill>
          </a:endParaRPr>
        </a:p>
      </dgm:t>
    </dgm:pt>
    <dgm:pt modelId="{C80A1FF4-08DF-4317-A648-F8F60B4598D0}" type="sibTrans" cxnId="{E89BE78A-8E8A-4F05-A006-A2F46A86AF1B}">
      <dgm:prSet/>
      <dgm:spPr/>
      <dgm:t>
        <a:bodyPr/>
        <a:lstStyle/>
        <a:p>
          <a:endParaRPr lang="en-US">
            <a:solidFill>
              <a:srgbClr val="002060"/>
            </a:solidFill>
          </a:endParaRPr>
        </a:p>
      </dgm:t>
    </dgm:pt>
    <dgm:pt modelId="{EFA5B424-DB09-473F-9A3B-990D5D5D9C57}">
      <dgm:prSet custT="1"/>
      <dgm:spPr>
        <a:solidFill>
          <a:srgbClr val="F29A5B"/>
        </a:solidFill>
      </dgm:spPr>
      <dgm:t>
        <a:bodyPr/>
        <a:lstStyle/>
        <a:p>
          <a:r>
            <a:rPr lang="en-US" sz="1800">
              <a:solidFill>
                <a:srgbClr val="002060"/>
              </a:solidFill>
              <a:latin typeface="Times New Roman" panose="02020603050405020304" pitchFamily="18" charset="0"/>
              <a:cs typeface="Times New Roman" panose="02020603050405020304" pitchFamily="18" charset="0"/>
            </a:rPr>
            <a:t>Bên trong tháp trống trơn, chỉ có rêu xanh phủ đầy ở những nơi mà ánh sáng lọt vào.</a:t>
          </a:r>
        </a:p>
      </dgm:t>
    </dgm:pt>
    <dgm:pt modelId="{9136DEA2-CD8D-4FFF-9D6D-6BEDA4A1F0C5}" type="parTrans" cxnId="{40583DFE-4536-4F0A-B1F4-12946E1A1DDF}">
      <dgm:prSet/>
      <dgm:spPr/>
      <dgm:t>
        <a:bodyPr/>
        <a:lstStyle/>
        <a:p>
          <a:endParaRPr lang="en-US">
            <a:solidFill>
              <a:srgbClr val="002060"/>
            </a:solidFill>
          </a:endParaRPr>
        </a:p>
      </dgm:t>
    </dgm:pt>
    <dgm:pt modelId="{4305902B-E652-4789-B122-68719546748F}" type="sibTrans" cxnId="{40583DFE-4536-4F0A-B1F4-12946E1A1DDF}">
      <dgm:prSet/>
      <dgm:spPr/>
      <dgm:t>
        <a:bodyPr/>
        <a:lstStyle/>
        <a:p>
          <a:endParaRPr lang="en-US">
            <a:solidFill>
              <a:srgbClr val="002060"/>
            </a:solidFill>
          </a:endParaRPr>
        </a:p>
      </dgm:t>
    </dgm:pt>
    <dgm:pt modelId="{26371AD5-590D-47D5-BA13-7CB085294BE2}">
      <dgm:prSet custT="1"/>
      <dgm:spPr>
        <a:solidFill>
          <a:srgbClr val="F29A5B"/>
        </a:solidFill>
      </dgm:spPr>
      <dgm:t>
        <a:bodyPr/>
        <a:lstStyle/>
        <a:p>
          <a:r>
            <a:rPr lang="en-US" sz="1800">
              <a:solidFill>
                <a:srgbClr val="002060"/>
              </a:solidFill>
              <a:latin typeface="Times New Roman" panose="02020603050405020304" pitchFamily="18" charset="0"/>
              <a:cs typeface="Times New Roman" panose="02020603050405020304" pitchFamily="18" charset="0"/>
            </a:rPr>
            <a:t>Vẫn khiến các nhà khoa học đau đầu, chưa có lời giải đáp.</a:t>
          </a:r>
        </a:p>
      </dgm:t>
    </dgm:pt>
    <dgm:pt modelId="{C7F45036-169C-48C7-9498-92AB4C2BFC26}" type="parTrans" cxnId="{6D303F8A-4E87-4F7C-8BDB-1516344D8D4E}">
      <dgm:prSet/>
      <dgm:spPr/>
      <dgm:t>
        <a:bodyPr/>
        <a:lstStyle/>
        <a:p>
          <a:endParaRPr lang="en-US">
            <a:solidFill>
              <a:srgbClr val="002060"/>
            </a:solidFill>
          </a:endParaRPr>
        </a:p>
      </dgm:t>
    </dgm:pt>
    <dgm:pt modelId="{2E695214-552B-47D2-B4FF-BCDC55DD1B95}" type="sibTrans" cxnId="{6D303F8A-4E87-4F7C-8BDB-1516344D8D4E}">
      <dgm:prSet/>
      <dgm:spPr/>
      <dgm:t>
        <a:bodyPr/>
        <a:lstStyle/>
        <a:p>
          <a:endParaRPr lang="en-US">
            <a:solidFill>
              <a:srgbClr val="002060"/>
            </a:solidFill>
          </a:endParaRPr>
        </a:p>
      </dgm:t>
    </dgm:pt>
    <dgm:pt modelId="{AEE45A13-B6E1-4E6B-8435-C5C24B47133A}">
      <dgm:prSet custT="1"/>
      <dgm:spPr>
        <a:solidFill>
          <a:srgbClr val="F29A5B"/>
        </a:solidFill>
      </dgm:spPr>
      <dgm:t>
        <a:bodyPr/>
        <a:lstStyle/>
        <a:p>
          <a:r>
            <a:rPr lang="en-US" sz="1800">
              <a:solidFill>
                <a:srgbClr val="002060"/>
              </a:solidFill>
              <a:latin typeface="Times New Roman" panose="02020603050405020304" pitchFamily="18" charset="0"/>
              <a:cs typeface="Times New Roman" panose="02020603050405020304" pitchFamily="18" charset="0"/>
            </a:rPr>
            <a:t>Các giả thiết như: Những viên gạch được mài phẳng rồi xếp lên nhau vừa khít, được gắn bởi một loại keo dán đặc biệt; Xếp gạch chưa nung thành tòa tháp rồi nung lên cho chúng gắn kết tự nhiên trong quá trình nung.</a:t>
          </a:r>
        </a:p>
      </dgm:t>
    </dgm:pt>
    <dgm:pt modelId="{7A8391B5-A9AD-4392-89F8-62508BAC5438}" type="sibTrans" cxnId="{4975A060-6EB5-4BAD-A079-545EBD23532D}">
      <dgm:prSet/>
      <dgm:spPr/>
      <dgm:t>
        <a:bodyPr/>
        <a:lstStyle/>
        <a:p>
          <a:endParaRPr lang="en-US">
            <a:solidFill>
              <a:srgbClr val="002060"/>
            </a:solidFill>
          </a:endParaRPr>
        </a:p>
      </dgm:t>
    </dgm:pt>
    <dgm:pt modelId="{A607B3E6-06F5-466D-B6D9-5FE85DF5DCB1}" type="parTrans" cxnId="{4975A060-6EB5-4BAD-A079-545EBD23532D}">
      <dgm:prSet/>
      <dgm:spPr/>
      <dgm:t>
        <a:bodyPr/>
        <a:lstStyle/>
        <a:p>
          <a:endParaRPr lang="en-US">
            <a:solidFill>
              <a:srgbClr val="002060"/>
            </a:solidFill>
          </a:endParaRPr>
        </a:p>
      </dgm:t>
    </dgm:pt>
    <dgm:pt modelId="{EBF6E29A-342A-4F81-A4C8-F2BE3EAE1E52}" type="pres">
      <dgm:prSet presAssocID="{909DAFAB-AD4F-4B98-9394-7DF4B9DDF434}" presName="Name0" presStyleCnt="0">
        <dgm:presLayoutVars>
          <dgm:chPref val="1"/>
          <dgm:dir/>
          <dgm:animOne val="branch"/>
          <dgm:animLvl val="lvl"/>
          <dgm:resizeHandles val="exact"/>
        </dgm:presLayoutVars>
      </dgm:prSet>
      <dgm:spPr/>
    </dgm:pt>
    <dgm:pt modelId="{7DB82A20-4D0B-4CBD-98F9-892BB5A460D7}" type="pres">
      <dgm:prSet presAssocID="{98EA36DC-3B34-4DEB-8CFE-49406E7202AC}" presName="root1" presStyleCnt="0"/>
      <dgm:spPr/>
    </dgm:pt>
    <dgm:pt modelId="{0D5EAD79-362C-4078-AE50-1173747EB2A0}" type="pres">
      <dgm:prSet presAssocID="{98EA36DC-3B34-4DEB-8CFE-49406E7202AC}" presName="LevelOneTextNode" presStyleLbl="node0" presStyleIdx="0" presStyleCnt="1" custScaleX="126349">
        <dgm:presLayoutVars>
          <dgm:chPref val="3"/>
        </dgm:presLayoutVars>
      </dgm:prSet>
      <dgm:spPr/>
    </dgm:pt>
    <dgm:pt modelId="{C1C7F82A-9455-4A22-A6E8-5F65DBFD3C09}" type="pres">
      <dgm:prSet presAssocID="{98EA36DC-3B34-4DEB-8CFE-49406E7202AC}" presName="level2hierChild" presStyleCnt="0"/>
      <dgm:spPr/>
    </dgm:pt>
    <dgm:pt modelId="{B3E022E1-54CB-4461-8368-3114D39E7EE2}" type="pres">
      <dgm:prSet presAssocID="{F98F635A-079C-40E2-B997-FB35E1CE7E91}" presName="conn2-1" presStyleLbl="parChTrans1D2" presStyleIdx="0" presStyleCnt="3"/>
      <dgm:spPr/>
    </dgm:pt>
    <dgm:pt modelId="{20B0B51E-EEB7-4346-AAED-725226FC4B59}" type="pres">
      <dgm:prSet presAssocID="{F98F635A-079C-40E2-B997-FB35E1CE7E91}" presName="connTx" presStyleLbl="parChTrans1D2" presStyleIdx="0" presStyleCnt="3"/>
      <dgm:spPr/>
    </dgm:pt>
    <dgm:pt modelId="{CBD87828-9375-448D-B241-5760027EF9EC}" type="pres">
      <dgm:prSet presAssocID="{C7E59AF2-7E05-4635-AD1A-D25FE86D2D5F}" presName="root2" presStyleCnt="0"/>
      <dgm:spPr/>
    </dgm:pt>
    <dgm:pt modelId="{ADCBB20B-7A5A-4E55-B21C-548A9D1C2652}" type="pres">
      <dgm:prSet presAssocID="{C7E59AF2-7E05-4635-AD1A-D25FE86D2D5F}" presName="LevelTwoTextNode" presStyleLbl="node2" presStyleIdx="0" presStyleCnt="3" custScaleX="41080">
        <dgm:presLayoutVars>
          <dgm:chPref val="3"/>
        </dgm:presLayoutVars>
      </dgm:prSet>
      <dgm:spPr/>
    </dgm:pt>
    <dgm:pt modelId="{18F53AC4-8642-4F60-9CA5-80590BACD42D}" type="pres">
      <dgm:prSet presAssocID="{C7E59AF2-7E05-4635-AD1A-D25FE86D2D5F}" presName="level3hierChild" presStyleCnt="0"/>
      <dgm:spPr/>
    </dgm:pt>
    <dgm:pt modelId="{03A2FBF0-C0E8-4087-B5EE-0A7049C83475}" type="pres">
      <dgm:prSet presAssocID="{85AFF047-4240-4D8E-B783-ABAFF918B008}" presName="conn2-1" presStyleLbl="parChTrans1D3" presStyleIdx="0" presStyleCnt="8"/>
      <dgm:spPr/>
    </dgm:pt>
    <dgm:pt modelId="{159020E4-CEB6-4AF9-A701-EB76AEDAA431}" type="pres">
      <dgm:prSet presAssocID="{85AFF047-4240-4D8E-B783-ABAFF918B008}" presName="connTx" presStyleLbl="parChTrans1D3" presStyleIdx="0" presStyleCnt="8"/>
      <dgm:spPr/>
    </dgm:pt>
    <dgm:pt modelId="{33F16870-3DB3-4C77-8202-A9217E6A9D52}" type="pres">
      <dgm:prSet presAssocID="{54D3D0EA-A3C3-4DAE-93A7-1D3724E8CC13}" presName="root2" presStyleCnt="0"/>
      <dgm:spPr/>
    </dgm:pt>
    <dgm:pt modelId="{6AECECDD-EE1E-4AC9-A328-A2FDB450F671}" type="pres">
      <dgm:prSet presAssocID="{54D3D0EA-A3C3-4DAE-93A7-1D3724E8CC13}" presName="LevelTwoTextNode" presStyleLbl="node3" presStyleIdx="0" presStyleCnt="8" custScaleX="398350">
        <dgm:presLayoutVars>
          <dgm:chPref val="3"/>
        </dgm:presLayoutVars>
      </dgm:prSet>
      <dgm:spPr/>
    </dgm:pt>
    <dgm:pt modelId="{AC6B5902-30E5-45DF-A1E1-F029FA0FE45C}" type="pres">
      <dgm:prSet presAssocID="{54D3D0EA-A3C3-4DAE-93A7-1D3724E8CC13}" presName="level3hierChild" presStyleCnt="0"/>
      <dgm:spPr/>
    </dgm:pt>
    <dgm:pt modelId="{2FB513AE-26F4-48F5-938E-614612C69E7A}" type="pres">
      <dgm:prSet presAssocID="{C808C87D-CCC0-4BA2-9678-EC0B458B31CF}" presName="conn2-1" presStyleLbl="parChTrans1D3" presStyleIdx="1" presStyleCnt="8"/>
      <dgm:spPr/>
    </dgm:pt>
    <dgm:pt modelId="{46207671-1632-41BE-857E-A29CFED983D7}" type="pres">
      <dgm:prSet presAssocID="{C808C87D-CCC0-4BA2-9678-EC0B458B31CF}" presName="connTx" presStyleLbl="parChTrans1D3" presStyleIdx="1" presStyleCnt="8"/>
      <dgm:spPr/>
    </dgm:pt>
    <dgm:pt modelId="{ED991795-FB6E-4EE1-9BE0-9F56EA7C2445}" type="pres">
      <dgm:prSet presAssocID="{9BE702DC-47E2-441B-90DB-BCA6F01D5835}" presName="root2" presStyleCnt="0"/>
      <dgm:spPr/>
    </dgm:pt>
    <dgm:pt modelId="{1BBE5846-86B5-49E6-8721-9BA98598DAE2}" type="pres">
      <dgm:prSet presAssocID="{9BE702DC-47E2-441B-90DB-BCA6F01D5835}" presName="LevelTwoTextNode" presStyleLbl="node3" presStyleIdx="1" presStyleCnt="8" custScaleX="403492">
        <dgm:presLayoutVars>
          <dgm:chPref val="3"/>
        </dgm:presLayoutVars>
      </dgm:prSet>
      <dgm:spPr/>
    </dgm:pt>
    <dgm:pt modelId="{979F5BC6-06A2-43FA-84E0-1404356623ED}" type="pres">
      <dgm:prSet presAssocID="{9BE702DC-47E2-441B-90DB-BCA6F01D5835}" presName="level3hierChild" presStyleCnt="0"/>
      <dgm:spPr/>
    </dgm:pt>
    <dgm:pt modelId="{4CBAE6AC-93FC-4E7C-98B9-655A88C1FDF5}" type="pres">
      <dgm:prSet presAssocID="{9136DEA2-CD8D-4FFF-9D6D-6BEDA4A1F0C5}" presName="conn2-1" presStyleLbl="parChTrans1D3" presStyleIdx="2" presStyleCnt="8"/>
      <dgm:spPr/>
    </dgm:pt>
    <dgm:pt modelId="{5F877660-0F82-450B-8831-D4C0A76192DF}" type="pres">
      <dgm:prSet presAssocID="{9136DEA2-CD8D-4FFF-9D6D-6BEDA4A1F0C5}" presName="connTx" presStyleLbl="parChTrans1D3" presStyleIdx="2" presStyleCnt="8"/>
      <dgm:spPr/>
    </dgm:pt>
    <dgm:pt modelId="{A50F9910-D375-4BED-91AB-A73E0FC98929}" type="pres">
      <dgm:prSet presAssocID="{EFA5B424-DB09-473F-9A3B-990D5D5D9C57}" presName="root2" presStyleCnt="0"/>
      <dgm:spPr/>
    </dgm:pt>
    <dgm:pt modelId="{EB3C38D9-DFE9-4E4D-82E1-3ACD96636BD8}" type="pres">
      <dgm:prSet presAssocID="{EFA5B424-DB09-473F-9A3B-990D5D5D9C57}" presName="LevelTwoTextNode" presStyleLbl="node3" presStyleIdx="2" presStyleCnt="8" custScaleX="399601">
        <dgm:presLayoutVars>
          <dgm:chPref val="3"/>
        </dgm:presLayoutVars>
      </dgm:prSet>
      <dgm:spPr/>
    </dgm:pt>
    <dgm:pt modelId="{8319245E-7094-4775-B475-95C7287B98E5}" type="pres">
      <dgm:prSet presAssocID="{EFA5B424-DB09-473F-9A3B-990D5D5D9C57}" presName="level3hierChild" presStyleCnt="0"/>
      <dgm:spPr/>
    </dgm:pt>
    <dgm:pt modelId="{3498888C-09CB-495E-AD50-0E1B68C69D56}" type="pres">
      <dgm:prSet presAssocID="{5FF977E6-61D1-40FA-A318-6D6D16F2D663}" presName="conn2-1" presStyleLbl="parChTrans1D2" presStyleIdx="1" presStyleCnt="3"/>
      <dgm:spPr/>
    </dgm:pt>
    <dgm:pt modelId="{8DD28901-E2BE-4F26-A41D-F48DAC45ECFB}" type="pres">
      <dgm:prSet presAssocID="{5FF977E6-61D1-40FA-A318-6D6D16F2D663}" presName="connTx" presStyleLbl="parChTrans1D2" presStyleIdx="1" presStyleCnt="3"/>
      <dgm:spPr/>
    </dgm:pt>
    <dgm:pt modelId="{3402A363-BB2A-4D52-BDD9-87F57FA98BE9}" type="pres">
      <dgm:prSet presAssocID="{DB71EE56-C68B-49EF-9CC6-AEC783106F3F}" presName="root2" presStyleCnt="0"/>
      <dgm:spPr/>
    </dgm:pt>
    <dgm:pt modelId="{742266A3-52BF-47E1-A91E-EE9EBFA00B99}" type="pres">
      <dgm:prSet presAssocID="{DB71EE56-C68B-49EF-9CC6-AEC783106F3F}" presName="LevelTwoTextNode" presStyleLbl="node2" presStyleIdx="1" presStyleCnt="3" custScaleX="43323" custScaleY="201013">
        <dgm:presLayoutVars>
          <dgm:chPref val="3"/>
        </dgm:presLayoutVars>
      </dgm:prSet>
      <dgm:spPr/>
    </dgm:pt>
    <dgm:pt modelId="{6C668717-D62A-4796-AF12-A92CC2D04B98}" type="pres">
      <dgm:prSet presAssocID="{DB71EE56-C68B-49EF-9CC6-AEC783106F3F}" presName="level3hierChild" presStyleCnt="0"/>
      <dgm:spPr/>
    </dgm:pt>
    <dgm:pt modelId="{9514335D-0920-4849-A0CC-0446117F81B7}" type="pres">
      <dgm:prSet presAssocID="{6DCBF6E4-64CA-40A2-9B72-BAB774D1D840}" presName="conn2-1" presStyleLbl="parChTrans1D3" presStyleIdx="3" presStyleCnt="8"/>
      <dgm:spPr/>
    </dgm:pt>
    <dgm:pt modelId="{3BD08673-E7C7-4E80-833E-C188C734EDCF}" type="pres">
      <dgm:prSet presAssocID="{6DCBF6E4-64CA-40A2-9B72-BAB774D1D840}" presName="connTx" presStyleLbl="parChTrans1D3" presStyleIdx="3" presStyleCnt="8"/>
      <dgm:spPr/>
    </dgm:pt>
    <dgm:pt modelId="{10C2F95E-58F4-4AB2-B5F4-ECA78098D161}" type="pres">
      <dgm:prSet presAssocID="{A5D036F7-4B1D-42AB-9FB2-3A0F480A313E}" presName="root2" presStyleCnt="0"/>
      <dgm:spPr/>
    </dgm:pt>
    <dgm:pt modelId="{5F5A19BE-60B0-470B-8E01-8EA67B5D78D0}" type="pres">
      <dgm:prSet presAssocID="{A5D036F7-4B1D-42AB-9FB2-3A0F480A313E}" presName="LevelTwoTextNode" presStyleLbl="node3" presStyleIdx="3" presStyleCnt="8" custScaleX="399145">
        <dgm:presLayoutVars>
          <dgm:chPref val="3"/>
        </dgm:presLayoutVars>
      </dgm:prSet>
      <dgm:spPr/>
    </dgm:pt>
    <dgm:pt modelId="{61B2E021-7552-4801-AACC-4C8C6F495EA1}" type="pres">
      <dgm:prSet presAssocID="{A5D036F7-4B1D-42AB-9FB2-3A0F480A313E}" presName="level3hierChild" presStyleCnt="0"/>
      <dgm:spPr/>
    </dgm:pt>
    <dgm:pt modelId="{B5897650-897D-4608-AA56-C8DABA10263F}" type="pres">
      <dgm:prSet presAssocID="{C1A49C92-CA3A-4DC4-82A9-FA2E86AF2C65}" presName="conn2-1" presStyleLbl="parChTrans1D3" presStyleIdx="4" presStyleCnt="8"/>
      <dgm:spPr/>
    </dgm:pt>
    <dgm:pt modelId="{4363B57D-7CFD-400A-A93C-7F340EFEA902}" type="pres">
      <dgm:prSet presAssocID="{C1A49C92-CA3A-4DC4-82A9-FA2E86AF2C65}" presName="connTx" presStyleLbl="parChTrans1D3" presStyleIdx="4" presStyleCnt="8"/>
      <dgm:spPr/>
    </dgm:pt>
    <dgm:pt modelId="{6C823589-F30C-4CD2-A979-15987EBB7C6F}" type="pres">
      <dgm:prSet presAssocID="{C1F84FBD-DDA3-4181-BB85-A0B13BE5E8D0}" presName="root2" presStyleCnt="0"/>
      <dgm:spPr/>
    </dgm:pt>
    <dgm:pt modelId="{3C88E80E-E094-4FCC-BA7F-3BE2A3B6E206}" type="pres">
      <dgm:prSet presAssocID="{C1F84FBD-DDA3-4181-BB85-A0B13BE5E8D0}" presName="LevelTwoTextNode" presStyleLbl="node3" presStyleIdx="4" presStyleCnt="8" custScaleX="401947">
        <dgm:presLayoutVars>
          <dgm:chPref val="3"/>
        </dgm:presLayoutVars>
      </dgm:prSet>
      <dgm:spPr/>
    </dgm:pt>
    <dgm:pt modelId="{68B1401A-8B3D-42D5-BD84-A7DA035D65AB}" type="pres">
      <dgm:prSet presAssocID="{C1F84FBD-DDA3-4181-BB85-A0B13BE5E8D0}" presName="level3hierChild" presStyleCnt="0"/>
      <dgm:spPr/>
    </dgm:pt>
    <dgm:pt modelId="{5B897D18-32EB-4561-B7A1-52822E9D5ABD}" type="pres">
      <dgm:prSet presAssocID="{E022CD7C-B1A6-4172-A022-8C723A0A0671}" presName="conn2-1" presStyleLbl="parChTrans1D3" presStyleIdx="5" presStyleCnt="8"/>
      <dgm:spPr/>
    </dgm:pt>
    <dgm:pt modelId="{F318C83D-97B6-4555-98C6-6848F4B58799}" type="pres">
      <dgm:prSet presAssocID="{E022CD7C-B1A6-4172-A022-8C723A0A0671}" presName="connTx" presStyleLbl="parChTrans1D3" presStyleIdx="5" presStyleCnt="8"/>
      <dgm:spPr/>
    </dgm:pt>
    <dgm:pt modelId="{DC793425-1102-44BD-926C-82E81914E2EF}" type="pres">
      <dgm:prSet presAssocID="{84623E19-73A7-45DC-9FEB-F225CABB1BDA}" presName="root2" presStyleCnt="0"/>
      <dgm:spPr/>
    </dgm:pt>
    <dgm:pt modelId="{64A8C92D-A8D2-420F-BF7D-9E12F4A2890A}" type="pres">
      <dgm:prSet presAssocID="{84623E19-73A7-45DC-9FEB-F225CABB1BDA}" presName="LevelTwoTextNode" presStyleLbl="node3" presStyleIdx="5" presStyleCnt="8" custScaleX="401548">
        <dgm:presLayoutVars>
          <dgm:chPref val="3"/>
        </dgm:presLayoutVars>
      </dgm:prSet>
      <dgm:spPr/>
    </dgm:pt>
    <dgm:pt modelId="{3F7C6D41-E7D2-4E59-87DE-CFCBE68A2A8C}" type="pres">
      <dgm:prSet presAssocID="{84623E19-73A7-45DC-9FEB-F225CABB1BDA}" presName="level3hierChild" presStyleCnt="0"/>
      <dgm:spPr/>
    </dgm:pt>
    <dgm:pt modelId="{7B20CC1E-E207-4186-A45E-ECD3F94754BE}" type="pres">
      <dgm:prSet presAssocID="{124FB935-7DBE-4A41-9DBF-6E7A166C3917}" presName="conn2-1" presStyleLbl="parChTrans1D2" presStyleIdx="2" presStyleCnt="3"/>
      <dgm:spPr/>
    </dgm:pt>
    <dgm:pt modelId="{58CC069F-1B3E-4762-A52F-58822C819176}" type="pres">
      <dgm:prSet presAssocID="{124FB935-7DBE-4A41-9DBF-6E7A166C3917}" presName="connTx" presStyleLbl="parChTrans1D2" presStyleIdx="2" presStyleCnt="3"/>
      <dgm:spPr/>
    </dgm:pt>
    <dgm:pt modelId="{4AF51977-3F8B-4EA6-BD83-A8F67E312DEF}" type="pres">
      <dgm:prSet presAssocID="{26C062BC-2B35-40B8-9FAE-E0DB7EB55925}" presName="root2" presStyleCnt="0"/>
      <dgm:spPr/>
    </dgm:pt>
    <dgm:pt modelId="{BD0A5D4B-BDF8-4544-A157-B289862BB9D3}" type="pres">
      <dgm:prSet presAssocID="{26C062BC-2B35-40B8-9FAE-E0DB7EB55925}" presName="LevelTwoTextNode" presStyleLbl="node2" presStyleIdx="2" presStyleCnt="3" custScaleX="45411" custScaleY="147326">
        <dgm:presLayoutVars>
          <dgm:chPref val="3"/>
        </dgm:presLayoutVars>
      </dgm:prSet>
      <dgm:spPr/>
    </dgm:pt>
    <dgm:pt modelId="{0F974A1B-3287-4316-AAB7-5DBA4C915C66}" type="pres">
      <dgm:prSet presAssocID="{26C062BC-2B35-40B8-9FAE-E0DB7EB55925}" presName="level3hierChild" presStyleCnt="0"/>
      <dgm:spPr/>
    </dgm:pt>
    <dgm:pt modelId="{5AC20058-5876-42A8-94BD-DA75BAF30DE6}" type="pres">
      <dgm:prSet presAssocID="{C7F45036-169C-48C7-9498-92AB4C2BFC26}" presName="conn2-1" presStyleLbl="parChTrans1D3" presStyleIdx="6" presStyleCnt="8"/>
      <dgm:spPr/>
    </dgm:pt>
    <dgm:pt modelId="{EA3D91E5-BDB1-46C2-AC81-4D6130BA2646}" type="pres">
      <dgm:prSet presAssocID="{C7F45036-169C-48C7-9498-92AB4C2BFC26}" presName="connTx" presStyleLbl="parChTrans1D3" presStyleIdx="6" presStyleCnt="8"/>
      <dgm:spPr/>
    </dgm:pt>
    <dgm:pt modelId="{82391AE0-E87B-4636-84A6-C6436A999BB9}" type="pres">
      <dgm:prSet presAssocID="{26371AD5-590D-47D5-BA13-7CB085294BE2}" presName="root2" presStyleCnt="0"/>
      <dgm:spPr/>
    </dgm:pt>
    <dgm:pt modelId="{A3E6235C-F5A1-4E1B-BA73-977D8EC6E765}" type="pres">
      <dgm:prSet presAssocID="{26371AD5-590D-47D5-BA13-7CB085294BE2}" presName="LevelTwoTextNode" presStyleLbl="node3" presStyleIdx="6" presStyleCnt="8" custScaleX="390567">
        <dgm:presLayoutVars>
          <dgm:chPref val="3"/>
        </dgm:presLayoutVars>
      </dgm:prSet>
      <dgm:spPr/>
    </dgm:pt>
    <dgm:pt modelId="{8CC8D417-F321-4673-AB01-1327FFC48D9F}" type="pres">
      <dgm:prSet presAssocID="{26371AD5-590D-47D5-BA13-7CB085294BE2}" presName="level3hierChild" presStyleCnt="0"/>
      <dgm:spPr/>
    </dgm:pt>
    <dgm:pt modelId="{347504B9-3755-4D31-A5CF-98B8DF2CF74A}" type="pres">
      <dgm:prSet presAssocID="{A607B3E6-06F5-466D-B6D9-5FE85DF5DCB1}" presName="conn2-1" presStyleLbl="parChTrans1D3" presStyleIdx="7" presStyleCnt="8"/>
      <dgm:spPr/>
    </dgm:pt>
    <dgm:pt modelId="{A673BB4E-831A-425C-BF92-4EAF80175DAE}" type="pres">
      <dgm:prSet presAssocID="{A607B3E6-06F5-466D-B6D9-5FE85DF5DCB1}" presName="connTx" presStyleLbl="parChTrans1D3" presStyleIdx="7" presStyleCnt="8"/>
      <dgm:spPr/>
    </dgm:pt>
    <dgm:pt modelId="{8E0BB5E1-1371-4513-AC27-626023A10193}" type="pres">
      <dgm:prSet presAssocID="{AEE45A13-B6E1-4E6B-8435-C5C24B47133A}" presName="root2" presStyleCnt="0"/>
      <dgm:spPr/>
    </dgm:pt>
    <dgm:pt modelId="{66DB6DED-B7E1-40AE-ABC2-51FA6D0FA0BA}" type="pres">
      <dgm:prSet presAssocID="{AEE45A13-B6E1-4E6B-8435-C5C24B47133A}" presName="LevelTwoTextNode" presStyleLbl="node3" presStyleIdx="7" presStyleCnt="8" custScaleX="406884" custScaleY="128684">
        <dgm:presLayoutVars>
          <dgm:chPref val="3"/>
        </dgm:presLayoutVars>
      </dgm:prSet>
      <dgm:spPr/>
    </dgm:pt>
    <dgm:pt modelId="{A165FF29-56DE-4ABB-BE0C-68C4B71F5C67}" type="pres">
      <dgm:prSet presAssocID="{AEE45A13-B6E1-4E6B-8435-C5C24B47133A}" presName="level3hierChild" presStyleCnt="0"/>
      <dgm:spPr/>
    </dgm:pt>
  </dgm:ptLst>
  <dgm:cxnLst>
    <dgm:cxn modelId="{8F9AE700-7DB6-4CA8-BD94-0CFBEE3975E9}" type="presOf" srcId="{AEE45A13-B6E1-4E6B-8435-C5C24B47133A}" destId="{66DB6DED-B7E1-40AE-ABC2-51FA6D0FA0BA}" srcOrd="0" destOrd="0" presId="urn:microsoft.com/office/officeart/2008/layout/HorizontalMultiLevelHierarchy"/>
    <dgm:cxn modelId="{69F6A10C-12B3-4EE0-8121-3188001EC87F}" srcId="{98EA36DC-3B34-4DEB-8CFE-49406E7202AC}" destId="{C7E59AF2-7E05-4635-AD1A-D25FE86D2D5F}" srcOrd="0" destOrd="0" parTransId="{F98F635A-079C-40E2-B997-FB35E1CE7E91}" sibTransId="{C0B2C0B1-F040-4341-8924-B3759264513A}"/>
    <dgm:cxn modelId="{2D53F01C-7848-4323-9981-5F48FDBB3660}" type="presOf" srcId="{C7F45036-169C-48C7-9498-92AB4C2BFC26}" destId="{5AC20058-5876-42A8-94BD-DA75BAF30DE6}" srcOrd="0" destOrd="0" presId="urn:microsoft.com/office/officeart/2008/layout/HorizontalMultiLevelHierarchy"/>
    <dgm:cxn modelId="{ACE8CD23-4DA2-40B6-BDBC-0CD3988BC43F}" type="presOf" srcId="{9136DEA2-CD8D-4FFF-9D6D-6BEDA4A1F0C5}" destId="{4CBAE6AC-93FC-4E7C-98B9-655A88C1FDF5}" srcOrd="0" destOrd="0" presId="urn:microsoft.com/office/officeart/2008/layout/HorizontalMultiLevelHierarchy"/>
    <dgm:cxn modelId="{30A17927-2791-4E80-96DF-70000EB9E709}" type="presOf" srcId="{85AFF047-4240-4D8E-B783-ABAFF918B008}" destId="{03A2FBF0-C0E8-4087-B5EE-0A7049C83475}" srcOrd="0" destOrd="0" presId="urn:microsoft.com/office/officeart/2008/layout/HorizontalMultiLevelHierarchy"/>
    <dgm:cxn modelId="{3689CC2B-79CB-46B0-B23C-2EF92AC8376B}" type="presOf" srcId="{124FB935-7DBE-4A41-9DBF-6E7A166C3917}" destId="{7B20CC1E-E207-4186-A45E-ECD3F94754BE}" srcOrd="0" destOrd="0" presId="urn:microsoft.com/office/officeart/2008/layout/HorizontalMultiLevelHierarchy"/>
    <dgm:cxn modelId="{3EC76B2D-8B0A-430E-978E-34EAAB5CFDD6}" type="presOf" srcId="{C1F84FBD-DDA3-4181-BB85-A0B13BE5E8D0}" destId="{3C88E80E-E094-4FCC-BA7F-3BE2A3B6E206}" srcOrd="0" destOrd="0" presId="urn:microsoft.com/office/officeart/2008/layout/HorizontalMultiLevelHierarchy"/>
    <dgm:cxn modelId="{E2CD6E30-A862-479B-8964-5FAB83ACD8B8}" srcId="{DB71EE56-C68B-49EF-9CC6-AEC783106F3F}" destId="{84623E19-73A7-45DC-9FEB-F225CABB1BDA}" srcOrd="2" destOrd="0" parTransId="{E022CD7C-B1A6-4172-A022-8C723A0A0671}" sibTransId="{8176DCFF-AAAC-465E-AAE4-BBF14B0E2B3D}"/>
    <dgm:cxn modelId="{9F693140-E493-41DB-8BE1-F4849B3E48F6}" type="presOf" srcId="{C1A49C92-CA3A-4DC4-82A9-FA2E86AF2C65}" destId="{4363B57D-7CFD-400A-A93C-7F340EFEA902}" srcOrd="1" destOrd="0" presId="urn:microsoft.com/office/officeart/2008/layout/HorizontalMultiLevelHierarchy"/>
    <dgm:cxn modelId="{7168365B-EFB3-4248-9C02-2C416E5CEC9A}" type="presOf" srcId="{C808C87D-CCC0-4BA2-9678-EC0B458B31CF}" destId="{46207671-1632-41BE-857E-A29CFED983D7}" srcOrd="1" destOrd="0" presId="urn:microsoft.com/office/officeart/2008/layout/HorizontalMultiLevelHierarchy"/>
    <dgm:cxn modelId="{E9829E5E-89A4-4221-8303-6DF546018124}" type="presOf" srcId="{A607B3E6-06F5-466D-B6D9-5FE85DF5DCB1}" destId="{347504B9-3755-4D31-A5CF-98B8DF2CF74A}" srcOrd="0" destOrd="0" presId="urn:microsoft.com/office/officeart/2008/layout/HorizontalMultiLevelHierarchy"/>
    <dgm:cxn modelId="{4975A060-6EB5-4BAD-A079-545EBD23532D}" srcId="{26C062BC-2B35-40B8-9FAE-E0DB7EB55925}" destId="{AEE45A13-B6E1-4E6B-8435-C5C24B47133A}" srcOrd="1" destOrd="0" parTransId="{A607B3E6-06F5-466D-B6D9-5FE85DF5DCB1}" sibTransId="{7A8391B5-A9AD-4392-89F8-62508BAC5438}"/>
    <dgm:cxn modelId="{7EDCC545-71AD-4FDF-A6E3-BFA06449F73F}" type="presOf" srcId="{98EA36DC-3B34-4DEB-8CFE-49406E7202AC}" destId="{0D5EAD79-362C-4078-AE50-1173747EB2A0}" srcOrd="0" destOrd="0" presId="urn:microsoft.com/office/officeart/2008/layout/HorizontalMultiLevelHierarchy"/>
    <dgm:cxn modelId="{5A8D1046-486D-4977-A2C3-51FD338364C5}" srcId="{DB71EE56-C68B-49EF-9CC6-AEC783106F3F}" destId="{C1F84FBD-DDA3-4181-BB85-A0B13BE5E8D0}" srcOrd="1" destOrd="0" parTransId="{C1A49C92-CA3A-4DC4-82A9-FA2E86AF2C65}" sibTransId="{67A83CB5-52F9-426A-BCC0-8B4597E2AA79}"/>
    <dgm:cxn modelId="{A7111656-3853-44F7-A026-6F190AB55A96}" type="presOf" srcId="{F98F635A-079C-40E2-B997-FB35E1CE7E91}" destId="{B3E022E1-54CB-4461-8368-3114D39E7EE2}" srcOrd="0" destOrd="0" presId="urn:microsoft.com/office/officeart/2008/layout/HorizontalMultiLevelHierarchy"/>
    <dgm:cxn modelId="{0B100058-CEBB-44D1-A7AF-CBDAEDD6D140}" type="presOf" srcId="{54D3D0EA-A3C3-4DAE-93A7-1D3724E8CC13}" destId="{6AECECDD-EE1E-4AC9-A328-A2FDB450F671}" srcOrd="0" destOrd="0" presId="urn:microsoft.com/office/officeart/2008/layout/HorizontalMultiLevelHierarchy"/>
    <dgm:cxn modelId="{D1839878-1E4A-4BAD-999C-8C3D682FC35A}" type="presOf" srcId="{E022CD7C-B1A6-4172-A022-8C723A0A0671}" destId="{F318C83D-97B6-4555-98C6-6848F4B58799}" srcOrd="1" destOrd="0" presId="urn:microsoft.com/office/officeart/2008/layout/HorizontalMultiLevelHierarchy"/>
    <dgm:cxn modelId="{3D71D858-279B-4873-A2BD-7EEB3FE06D24}" srcId="{C7E59AF2-7E05-4635-AD1A-D25FE86D2D5F}" destId="{54D3D0EA-A3C3-4DAE-93A7-1D3724E8CC13}" srcOrd="0" destOrd="0" parTransId="{85AFF047-4240-4D8E-B783-ABAFF918B008}" sibTransId="{DBE11932-E909-49BE-A35C-64CE02196453}"/>
    <dgm:cxn modelId="{C3996089-9CC4-4C28-B0DE-A3500C427AD7}" type="presOf" srcId="{C7E59AF2-7E05-4635-AD1A-D25FE86D2D5F}" destId="{ADCBB20B-7A5A-4E55-B21C-548A9D1C2652}" srcOrd="0" destOrd="0" presId="urn:microsoft.com/office/officeart/2008/layout/HorizontalMultiLevelHierarchy"/>
    <dgm:cxn modelId="{6D303F8A-4E87-4F7C-8BDB-1516344D8D4E}" srcId="{26C062BC-2B35-40B8-9FAE-E0DB7EB55925}" destId="{26371AD5-590D-47D5-BA13-7CB085294BE2}" srcOrd="0" destOrd="0" parTransId="{C7F45036-169C-48C7-9498-92AB4C2BFC26}" sibTransId="{2E695214-552B-47D2-B4FF-BCDC55DD1B95}"/>
    <dgm:cxn modelId="{8272B38A-86AF-48EF-8B09-EED56399D6C9}" type="presOf" srcId="{26C062BC-2B35-40B8-9FAE-E0DB7EB55925}" destId="{BD0A5D4B-BDF8-4544-A157-B289862BB9D3}" srcOrd="0" destOrd="0" presId="urn:microsoft.com/office/officeart/2008/layout/HorizontalMultiLevelHierarchy"/>
    <dgm:cxn modelId="{E89BE78A-8E8A-4F05-A006-A2F46A86AF1B}" srcId="{C7E59AF2-7E05-4635-AD1A-D25FE86D2D5F}" destId="{9BE702DC-47E2-441B-90DB-BCA6F01D5835}" srcOrd="1" destOrd="0" parTransId="{C808C87D-CCC0-4BA2-9678-EC0B458B31CF}" sibTransId="{C80A1FF4-08DF-4317-A648-F8F60B4598D0}"/>
    <dgm:cxn modelId="{BC22548B-6A44-4EBF-ABC5-630CBB310204}" type="presOf" srcId="{124FB935-7DBE-4A41-9DBF-6E7A166C3917}" destId="{58CC069F-1B3E-4762-A52F-58822C819176}" srcOrd="1" destOrd="0" presId="urn:microsoft.com/office/officeart/2008/layout/HorizontalMultiLevelHierarchy"/>
    <dgm:cxn modelId="{A6AD7A8D-DAF8-406F-B891-71AC307859E0}" type="presOf" srcId="{C808C87D-CCC0-4BA2-9678-EC0B458B31CF}" destId="{2FB513AE-26F4-48F5-938E-614612C69E7A}" srcOrd="0" destOrd="0" presId="urn:microsoft.com/office/officeart/2008/layout/HorizontalMultiLevelHierarchy"/>
    <dgm:cxn modelId="{A2BC2A8E-FA0A-4FFE-9483-8E79F8BFA483}" type="presOf" srcId="{84623E19-73A7-45DC-9FEB-F225CABB1BDA}" destId="{64A8C92D-A8D2-420F-BF7D-9E12F4A2890A}" srcOrd="0" destOrd="0" presId="urn:microsoft.com/office/officeart/2008/layout/HorizontalMultiLevelHierarchy"/>
    <dgm:cxn modelId="{B5733593-750A-4CEB-9022-CD4B6DD9D52F}" type="presOf" srcId="{C7F45036-169C-48C7-9498-92AB4C2BFC26}" destId="{EA3D91E5-BDB1-46C2-AC81-4D6130BA2646}" srcOrd="1" destOrd="0" presId="urn:microsoft.com/office/officeart/2008/layout/HorizontalMultiLevelHierarchy"/>
    <dgm:cxn modelId="{E35DA1B5-B386-4273-8E93-F1BAABD20BCF}" srcId="{DB71EE56-C68B-49EF-9CC6-AEC783106F3F}" destId="{A5D036F7-4B1D-42AB-9FB2-3A0F480A313E}" srcOrd="0" destOrd="0" parTransId="{6DCBF6E4-64CA-40A2-9B72-BAB774D1D840}" sibTransId="{F7525814-4146-4FDE-8DA1-6E5551F1A3FF}"/>
    <dgm:cxn modelId="{042999C2-280B-4E95-A1CE-F8B186364BC5}" type="presOf" srcId="{5FF977E6-61D1-40FA-A318-6D6D16F2D663}" destId="{8DD28901-E2BE-4F26-A41D-F48DAC45ECFB}" srcOrd="1" destOrd="0" presId="urn:microsoft.com/office/officeart/2008/layout/HorizontalMultiLevelHierarchy"/>
    <dgm:cxn modelId="{033E74C5-4B3F-445D-8E20-10E0E28ADB38}" type="presOf" srcId="{A607B3E6-06F5-466D-B6D9-5FE85DF5DCB1}" destId="{A673BB4E-831A-425C-BF92-4EAF80175DAE}" srcOrd="1" destOrd="0" presId="urn:microsoft.com/office/officeart/2008/layout/HorizontalMultiLevelHierarchy"/>
    <dgm:cxn modelId="{E0062BC7-7486-4894-BAFB-44FF7495D464}" srcId="{909DAFAB-AD4F-4B98-9394-7DF4B9DDF434}" destId="{98EA36DC-3B34-4DEB-8CFE-49406E7202AC}" srcOrd="0" destOrd="0" parTransId="{AF34B57A-C42A-4C88-A417-6CA052EA3FA0}" sibTransId="{45A33D52-411C-4CEF-AF33-5F8E4C52CDFC}"/>
    <dgm:cxn modelId="{DDDEB9C9-4164-4182-92DF-C641C69FE5E2}" srcId="{98EA36DC-3B34-4DEB-8CFE-49406E7202AC}" destId="{26C062BC-2B35-40B8-9FAE-E0DB7EB55925}" srcOrd="2" destOrd="0" parTransId="{124FB935-7DBE-4A41-9DBF-6E7A166C3917}" sibTransId="{D0911ED5-0F2B-490B-A4F2-D753490411AE}"/>
    <dgm:cxn modelId="{697099CA-D602-4440-9E3B-12D296EDD9DC}" type="presOf" srcId="{909DAFAB-AD4F-4B98-9394-7DF4B9DDF434}" destId="{EBF6E29A-342A-4F81-A4C8-F2BE3EAE1E52}" srcOrd="0" destOrd="0" presId="urn:microsoft.com/office/officeart/2008/layout/HorizontalMultiLevelHierarchy"/>
    <dgm:cxn modelId="{5AB5C3CA-4DD3-4E5E-BA2F-BC89E9829EC7}" type="presOf" srcId="{9BE702DC-47E2-441B-90DB-BCA6F01D5835}" destId="{1BBE5846-86B5-49E6-8721-9BA98598DAE2}" srcOrd="0" destOrd="0" presId="urn:microsoft.com/office/officeart/2008/layout/HorizontalMultiLevelHierarchy"/>
    <dgm:cxn modelId="{14FF19CF-A3B1-4061-8908-033E7587C607}" type="presOf" srcId="{E022CD7C-B1A6-4172-A022-8C723A0A0671}" destId="{5B897D18-32EB-4561-B7A1-52822E9D5ABD}" srcOrd="0" destOrd="0" presId="urn:microsoft.com/office/officeart/2008/layout/HorizontalMultiLevelHierarchy"/>
    <dgm:cxn modelId="{7B5D46D2-0691-43F9-A041-0F7291F8C958}" type="presOf" srcId="{DB71EE56-C68B-49EF-9CC6-AEC783106F3F}" destId="{742266A3-52BF-47E1-A91E-EE9EBFA00B99}" srcOrd="0" destOrd="0" presId="urn:microsoft.com/office/officeart/2008/layout/HorizontalMultiLevelHierarchy"/>
    <dgm:cxn modelId="{069DE0D5-A510-4A70-8E6C-E2CE2BB0C41E}" type="presOf" srcId="{9136DEA2-CD8D-4FFF-9D6D-6BEDA4A1F0C5}" destId="{5F877660-0F82-450B-8831-D4C0A76192DF}" srcOrd="1" destOrd="0" presId="urn:microsoft.com/office/officeart/2008/layout/HorizontalMultiLevelHierarchy"/>
    <dgm:cxn modelId="{BA93EBE9-3639-49FE-A2C4-20D08928B0BE}" type="presOf" srcId="{26371AD5-590D-47D5-BA13-7CB085294BE2}" destId="{A3E6235C-F5A1-4E1B-BA73-977D8EC6E765}" srcOrd="0" destOrd="0" presId="urn:microsoft.com/office/officeart/2008/layout/HorizontalMultiLevelHierarchy"/>
    <dgm:cxn modelId="{C3FCD6EB-97DA-412C-922D-ECD41FDEAB68}" type="presOf" srcId="{6DCBF6E4-64CA-40A2-9B72-BAB774D1D840}" destId="{3BD08673-E7C7-4E80-833E-C188C734EDCF}" srcOrd="1" destOrd="0" presId="urn:microsoft.com/office/officeart/2008/layout/HorizontalMultiLevelHierarchy"/>
    <dgm:cxn modelId="{41ACBDEE-9173-4D70-8B8B-D60655654BFF}" type="presOf" srcId="{EFA5B424-DB09-473F-9A3B-990D5D5D9C57}" destId="{EB3C38D9-DFE9-4E4D-82E1-3ACD96636BD8}" srcOrd="0" destOrd="0" presId="urn:microsoft.com/office/officeart/2008/layout/HorizontalMultiLevelHierarchy"/>
    <dgm:cxn modelId="{359A21EF-8783-434A-9095-597C1BE890C9}" type="presOf" srcId="{5FF977E6-61D1-40FA-A318-6D6D16F2D663}" destId="{3498888C-09CB-495E-AD50-0E1B68C69D56}" srcOrd="0" destOrd="0" presId="urn:microsoft.com/office/officeart/2008/layout/HorizontalMultiLevelHierarchy"/>
    <dgm:cxn modelId="{6C1713F0-4A69-4F74-87CC-270ABE67D4F3}" type="presOf" srcId="{6DCBF6E4-64CA-40A2-9B72-BAB774D1D840}" destId="{9514335D-0920-4849-A0CC-0446117F81B7}" srcOrd="0" destOrd="0" presId="urn:microsoft.com/office/officeart/2008/layout/HorizontalMultiLevelHierarchy"/>
    <dgm:cxn modelId="{36C585F1-F683-49A3-AB35-1C809810EA6E}" type="presOf" srcId="{A5D036F7-4B1D-42AB-9FB2-3A0F480A313E}" destId="{5F5A19BE-60B0-470B-8E01-8EA67B5D78D0}" srcOrd="0" destOrd="0" presId="urn:microsoft.com/office/officeart/2008/layout/HorizontalMultiLevelHierarchy"/>
    <dgm:cxn modelId="{3B5C74F2-9628-43A9-9151-5712D3486374}" type="presOf" srcId="{85AFF047-4240-4D8E-B783-ABAFF918B008}" destId="{159020E4-CEB6-4AF9-A701-EB76AEDAA431}" srcOrd="1" destOrd="0" presId="urn:microsoft.com/office/officeart/2008/layout/HorizontalMultiLevelHierarchy"/>
    <dgm:cxn modelId="{322510F8-60D1-4249-9B4F-E64AFC43BB06}" type="presOf" srcId="{C1A49C92-CA3A-4DC4-82A9-FA2E86AF2C65}" destId="{B5897650-897D-4608-AA56-C8DABA10263F}" srcOrd="0" destOrd="0" presId="urn:microsoft.com/office/officeart/2008/layout/HorizontalMultiLevelHierarchy"/>
    <dgm:cxn modelId="{B9714EF9-A337-4086-BE70-125B3324D185}" type="presOf" srcId="{F98F635A-079C-40E2-B997-FB35E1CE7E91}" destId="{20B0B51E-EEB7-4346-AAED-725226FC4B59}" srcOrd="1" destOrd="0" presId="urn:microsoft.com/office/officeart/2008/layout/HorizontalMultiLevelHierarchy"/>
    <dgm:cxn modelId="{51FBC6FC-BD31-49A1-B6EB-CBC388859059}" srcId="{98EA36DC-3B34-4DEB-8CFE-49406E7202AC}" destId="{DB71EE56-C68B-49EF-9CC6-AEC783106F3F}" srcOrd="1" destOrd="0" parTransId="{5FF977E6-61D1-40FA-A318-6D6D16F2D663}" sibTransId="{8BAFE505-EFBB-47EA-B5CC-DA0553FB3678}"/>
    <dgm:cxn modelId="{40583DFE-4536-4F0A-B1F4-12946E1A1DDF}" srcId="{C7E59AF2-7E05-4635-AD1A-D25FE86D2D5F}" destId="{EFA5B424-DB09-473F-9A3B-990D5D5D9C57}" srcOrd="2" destOrd="0" parTransId="{9136DEA2-CD8D-4FFF-9D6D-6BEDA4A1F0C5}" sibTransId="{4305902B-E652-4789-B122-68719546748F}"/>
    <dgm:cxn modelId="{5BC843AF-EFCD-4A71-B5EB-F064D13E5607}" type="presParOf" srcId="{EBF6E29A-342A-4F81-A4C8-F2BE3EAE1E52}" destId="{7DB82A20-4D0B-4CBD-98F9-892BB5A460D7}" srcOrd="0" destOrd="0" presId="urn:microsoft.com/office/officeart/2008/layout/HorizontalMultiLevelHierarchy"/>
    <dgm:cxn modelId="{9847A064-82E5-448C-AC06-B8C4BD5B7578}" type="presParOf" srcId="{7DB82A20-4D0B-4CBD-98F9-892BB5A460D7}" destId="{0D5EAD79-362C-4078-AE50-1173747EB2A0}" srcOrd="0" destOrd="0" presId="urn:microsoft.com/office/officeart/2008/layout/HorizontalMultiLevelHierarchy"/>
    <dgm:cxn modelId="{98FFDFD1-55F4-489C-9049-4BF8CFB8E4A9}" type="presParOf" srcId="{7DB82A20-4D0B-4CBD-98F9-892BB5A460D7}" destId="{C1C7F82A-9455-4A22-A6E8-5F65DBFD3C09}" srcOrd="1" destOrd="0" presId="urn:microsoft.com/office/officeart/2008/layout/HorizontalMultiLevelHierarchy"/>
    <dgm:cxn modelId="{E1253407-5E91-49C9-9380-317FBE52ACD6}" type="presParOf" srcId="{C1C7F82A-9455-4A22-A6E8-5F65DBFD3C09}" destId="{B3E022E1-54CB-4461-8368-3114D39E7EE2}" srcOrd="0" destOrd="0" presId="urn:microsoft.com/office/officeart/2008/layout/HorizontalMultiLevelHierarchy"/>
    <dgm:cxn modelId="{58EC18D7-E607-4321-8315-A717C66F8D59}" type="presParOf" srcId="{B3E022E1-54CB-4461-8368-3114D39E7EE2}" destId="{20B0B51E-EEB7-4346-AAED-725226FC4B59}" srcOrd="0" destOrd="0" presId="urn:microsoft.com/office/officeart/2008/layout/HorizontalMultiLevelHierarchy"/>
    <dgm:cxn modelId="{87DEA4CD-2A32-448A-A665-67F98B9A1E3B}" type="presParOf" srcId="{C1C7F82A-9455-4A22-A6E8-5F65DBFD3C09}" destId="{CBD87828-9375-448D-B241-5760027EF9EC}" srcOrd="1" destOrd="0" presId="urn:microsoft.com/office/officeart/2008/layout/HorizontalMultiLevelHierarchy"/>
    <dgm:cxn modelId="{AC689430-04F0-49BD-B134-D6499C59F4B8}" type="presParOf" srcId="{CBD87828-9375-448D-B241-5760027EF9EC}" destId="{ADCBB20B-7A5A-4E55-B21C-548A9D1C2652}" srcOrd="0" destOrd="0" presId="urn:microsoft.com/office/officeart/2008/layout/HorizontalMultiLevelHierarchy"/>
    <dgm:cxn modelId="{75EBF194-373D-44B9-AC9E-742DAAC2BBDC}" type="presParOf" srcId="{CBD87828-9375-448D-B241-5760027EF9EC}" destId="{18F53AC4-8642-4F60-9CA5-80590BACD42D}" srcOrd="1" destOrd="0" presId="urn:microsoft.com/office/officeart/2008/layout/HorizontalMultiLevelHierarchy"/>
    <dgm:cxn modelId="{A717BD94-28E7-4B92-A5FC-6F9217E811D7}" type="presParOf" srcId="{18F53AC4-8642-4F60-9CA5-80590BACD42D}" destId="{03A2FBF0-C0E8-4087-B5EE-0A7049C83475}" srcOrd="0" destOrd="0" presId="urn:microsoft.com/office/officeart/2008/layout/HorizontalMultiLevelHierarchy"/>
    <dgm:cxn modelId="{614FAEB3-82EC-48EC-833C-331295B18648}" type="presParOf" srcId="{03A2FBF0-C0E8-4087-B5EE-0A7049C83475}" destId="{159020E4-CEB6-4AF9-A701-EB76AEDAA431}" srcOrd="0" destOrd="0" presId="urn:microsoft.com/office/officeart/2008/layout/HorizontalMultiLevelHierarchy"/>
    <dgm:cxn modelId="{877FB220-BF2A-4821-BBE9-4BE9F5F6C7AF}" type="presParOf" srcId="{18F53AC4-8642-4F60-9CA5-80590BACD42D}" destId="{33F16870-3DB3-4C77-8202-A9217E6A9D52}" srcOrd="1" destOrd="0" presId="urn:microsoft.com/office/officeart/2008/layout/HorizontalMultiLevelHierarchy"/>
    <dgm:cxn modelId="{ABB76445-40FC-492D-80E0-05A9016D2E87}" type="presParOf" srcId="{33F16870-3DB3-4C77-8202-A9217E6A9D52}" destId="{6AECECDD-EE1E-4AC9-A328-A2FDB450F671}" srcOrd="0" destOrd="0" presId="urn:microsoft.com/office/officeart/2008/layout/HorizontalMultiLevelHierarchy"/>
    <dgm:cxn modelId="{C622F2C2-8CE6-4C6E-A167-8317786EA3AB}" type="presParOf" srcId="{33F16870-3DB3-4C77-8202-A9217E6A9D52}" destId="{AC6B5902-30E5-45DF-A1E1-F029FA0FE45C}" srcOrd="1" destOrd="0" presId="urn:microsoft.com/office/officeart/2008/layout/HorizontalMultiLevelHierarchy"/>
    <dgm:cxn modelId="{A484DEFB-C58B-40BA-ACE0-0BC153D4A4C6}" type="presParOf" srcId="{18F53AC4-8642-4F60-9CA5-80590BACD42D}" destId="{2FB513AE-26F4-48F5-938E-614612C69E7A}" srcOrd="2" destOrd="0" presId="urn:microsoft.com/office/officeart/2008/layout/HorizontalMultiLevelHierarchy"/>
    <dgm:cxn modelId="{71C4008E-F50E-48B2-8C28-E593104FF6AC}" type="presParOf" srcId="{2FB513AE-26F4-48F5-938E-614612C69E7A}" destId="{46207671-1632-41BE-857E-A29CFED983D7}" srcOrd="0" destOrd="0" presId="urn:microsoft.com/office/officeart/2008/layout/HorizontalMultiLevelHierarchy"/>
    <dgm:cxn modelId="{D6FC87AC-5634-4178-9D28-338545D75302}" type="presParOf" srcId="{18F53AC4-8642-4F60-9CA5-80590BACD42D}" destId="{ED991795-FB6E-4EE1-9BE0-9F56EA7C2445}" srcOrd="3" destOrd="0" presId="urn:microsoft.com/office/officeart/2008/layout/HorizontalMultiLevelHierarchy"/>
    <dgm:cxn modelId="{0D52A7D6-0488-4C4F-9040-9780EA4FAEBB}" type="presParOf" srcId="{ED991795-FB6E-4EE1-9BE0-9F56EA7C2445}" destId="{1BBE5846-86B5-49E6-8721-9BA98598DAE2}" srcOrd="0" destOrd="0" presId="urn:microsoft.com/office/officeart/2008/layout/HorizontalMultiLevelHierarchy"/>
    <dgm:cxn modelId="{1CE2F13B-C5DC-4CB0-A290-FD65F9CEA1B2}" type="presParOf" srcId="{ED991795-FB6E-4EE1-9BE0-9F56EA7C2445}" destId="{979F5BC6-06A2-43FA-84E0-1404356623ED}" srcOrd="1" destOrd="0" presId="urn:microsoft.com/office/officeart/2008/layout/HorizontalMultiLevelHierarchy"/>
    <dgm:cxn modelId="{81ED3D3C-E3A5-4DE4-92F4-A192985C09BC}" type="presParOf" srcId="{18F53AC4-8642-4F60-9CA5-80590BACD42D}" destId="{4CBAE6AC-93FC-4E7C-98B9-655A88C1FDF5}" srcOrd="4" destOrd="0" presId="urn:microsoft.com/office/officeart/2008/layout/HorizontalMultiLevelHierarchy"/>
    <dgm:cxn modelId="{5054FF46-06A7-4721-A7A9-5EA5398977AD}" type="presParOf" srcId="{4CBAE6AC-93FC-4E7C-98B9-655A88C1FDF5}" destId="{5F877660-0F82-450B-8831-D4C0A76192DF}" srcOrd="0" destOrd="0" presId="urn:microsoft.com/office/officeart/2008/layout/HorizontalMultiLevelHierarchy"/>
    <dgm:cxn modelId="{9B85CAF5-AE12-4DA3-9366-EB6D24218D02}" type="presParOf" srcId="{18F53AC4-8642-4F60-9CA5-80590BACD42D}" destId="{A50F9910-D375-4BED-91AB-A73E0FC98929}" srcOrd="5" destOrd="0" presId="urn:microsoft.com/office/officeart/2008/layout/HorizontalMultiLevelHierarchy"/>
    <dgm:cxn modelId="{5A1A08F3-667A-4781-AB42-9FF6BD8E7C92}" type="presParOf" srcId="{A50F9910-D375-4BED-91AB-A73E0FC98929}" destId="{EB3C38D9-DFE9-4E4D-82E1-3ACD96636BD8}" srcOrd="0" destOrd="0" presId="urn:microsoft.com/office/officeart/2008/layout/HorizontalMultiLevelHierarchy"/>
    <dgm:cxn modelId="{88E8EBA1-47E1-446E-86D1-69088CC37FFB}" type="presParOf" srcId="{A50F9910-D375-4BED-91AB-A73E0FC98929}" destId="{8319245E-7094-4775-B475-95C7287B98E5}" srcOrd="1" destOrd="0" presId="urn:microsoft.com/office/officeart/2008/layout/HorizontalMultiLevelHierarchy"/>
    <dgm:cxn modelId="{C44ECFA3-0A9A-4902-B02E-7B4CEB7DB4FF}" type="presParOf" srcId="{C1C7F82A-9455-4A22-A6E8-5F65DBFD3C09}" destId="{3498888C-09CB-495E-AD50-0E1B68C69D56}" srcOrd="2" destOrd="0" presId="urn:microsoft.com/office/officeart/2008/layout/HorizontalMultiLevelHierarchy"/>
    <dgm:cxn modelId="{11540FC2-D5E8-4DCB-B98E-7F48F0DF1F71}" type="presParOf" srcId="{3498888C-09CB-495E-AD50-0E1B68C69D56}" destId="{8DD28901-E2BE-4F26-A41D-F48DAC45ECFB}" srcOrd="0" destOrd="0" presId="urn:microsoft.com/office/officeart/2008/layout/HorizontalMultiLevelHierarchy"/>
    <dgm:cxn modelId="{1899B829-6DF5-498D-8A64-AB9663176605}" type="presParOf" srcId="{C1C7F82A-9455-4A22-A6E8-5F65DBFD3C09}" destId="{3402A363-BB2A-4D52-BDD9-87F57FA98BE9}" srcOrd="3" destOrd="0" presId="urn:microsoft.com/office/officeart/2008/layout/HorizontalMultiLevelHierarchy"/>
    <dgm:cxn modelId="{1FD3A045-E9E9-4E12-A36F-6E209F73114E}" type="presParOf" srcId="{3402A363-BB2A-4D52-BDD9-87F57FA98BE9}" destId="{742266A3-52BF-47E1-A91E-EE9EBFA00B99}" srcOrd="0" destOrd="0" presId="urn:microsoft.com/office/officeart/2008/layout/HorizontalMultiLevelHierarchy"/>
    <dgm:cxn modelId="{2710389F-2631-4DDD-B9C8-5199F8E4AD13}" type="presParOf" srcId="{3402A363-BB2A-4D52-BDD9-87F57FA98BE9}" destId="{6C668717-D62A-4796-AF12-A92CC2D04B98}" srcOrd="1" destOrd="0" presId="urn:microsoft.com/office/officeart/2008/layout/HorizontalMultiLevelHierarchy"/>
    <dgm:cxn modelId="{888AE86E-276C-4294-9DF3-011D84F24AD0}" type="presParOf" srcId="{6C668717-D62A-4796-AF12-A92CC2D04B98}" destId="{9514335D-0920-4849-A0CC-0446117F81B7}" srcOrd="0" destOrd="0" presId="urn:microsoft.com/office/officeart/2008/layout/HorizontalMultiLevelHierarchy"/>
    <dgm:cxn modelId="{B52CAF70-5A3D-41EC-A329-DE078715B133}" type="presParOf" srcId="{9514335D-0920-4849-A0CC-0446117F81B7}" destId="{3BD08673-E7C7-4E80-833E-C188C734EDCF}" srcOrd="0" destOrd="0" presId="urn:microsoft.com/office/officeart/2008/layout/HorizontalMultiLevelHierarchy"/>
    <dgm:cxn modelId="{9589FD1A-D100-4EE7-9B85-2765B5A8CB7F}" type="presParOf" srcId="{6C668717-D62A-4796-AF12-A92CC2D04B98}" destId="{10C2F95E-58F4-4AB2-B5F4-ECA78098D161}" srcOrd="1" destOrd="0" presId="urn:microsoft.com/office/officeart/2008/layout/HorizontalMultiLevelHierarchy"/>
    <dgm:cxn modelId="{F3CB2E34-CB75-41E0-8BC8-6017A8FF3868}" type="presParOf" srcId="{10C2F95E-58F4-4AB2-B5F4-ECA78098D161}" destId="{5F5A19BE-60B0-470B-8E01-8EA67B5D78D0}" srcOrd="0" destOrd="0" presId="urn:microsoft.com/office/officeart/2008/layout/HorizontalMultiLevelHierarchy"/>
    <dgm:cxn modelId="{C0198B05-1914-4798-914E-11E774615822}" type="presParOf" srcId="{10C2F95E-58F4-4AB2-B5F4-ECA78098D161}" destId="{61B2E021-7552-4801-AACC-4C8C6F495EA1}" srcOrd="1" destOrd="0" presId="urn:microsoft.com/office/officeart/2008/layout/HorizontalMultiLevelHierarchy"/>
    <dgm:cxn modelId="{1037C4BE-E319-4346-B43F-D62AA31CF591}" type="presParOf" srcId="{6C668717-D62A-4796-AF12-A92CC2D04B98}" destId="{B5897650-897D-4608-AA56-C8DABA10263F}" srcOrd="2" destOrd="0" presId="urn:microsoft.com/office/officeart/2008/layout/HorizontalMultiLevelHierarchy"/>
    <dgm:cxn modelId="{199D7F38-4D95-46E1-A174-56D999AB865B}" type="presParOf" srcId="{B5897650-897D-4608-AA56-C8DABA10263F}" destId="{4363B57D-7CFD-400A-A93C-7F340EFEA902}" srcOrd="0" destOrd="0" presId="urn:microsoft.com/office/officeart/2008/layout/HorizontalMultiLevelHierarchy"/>
    <dgm:cxn modelId="{38061072-63D4-4907-B7A4-3045D58F123A}" type="presParOf" srcId="{6C668717-D62A-4796-AF12-A92CC2D04B98}" destId="{6C823589-F30C-4CD2-A979-15987EBB7C6F}" srcOrd="3" destOrd="0" presId="urn:microsoft.com/office/officeart/2008/layout/HorizontalMultiLevelHierarchy"/>
    <dgm:cxn modelId="{33DAD643-C1DF-4CD5-8012-1A5F36E64DEA}" type="presParOf" srcId="{6C823589-F30C-4CD2-A979-15987EBB7C6F}" destId="{3C88E80E-E094-4FCC-BA7F-3BE2A3B6E206}" srcOrd="0" destOrd="0" presId="urn:microsoft.com/office/officeart/2008/layout/HorizontalMultiLevelHierarchy"/>
    <dgm:cxn modelId="{9A941FDF-F0B7-4CCE-8471-DBD272FFF936}" type="presParOf" srcId="{6C823589-F30C-4CD2-A979-15987EBB7C6F}" destId="{68B1401A-8B3D-42D5-BD84-A7DA035D65AB}" srcOrd="1" destOrd="0" presId="urn:microsoft.com/office/officeart/2008/layout/HorizontalMultiLevelHierarchy"/>
    <dgm:cxn modelId="{5328C585-5A50-49E7-8317-312524497652}" type="presParOf" srcId="{6C668717-D62A-4796-AF12-A92CC2D04B98}" destId="{5B897D18-32EB-4561-B7A1-52822E9D5ABD}" srcOrd="4" destOrd="0" presId="urn:microsoft.com/office/officeart/2008/layout/HorizontalMultiLevelHierarchy"/>
    <dgm:cxn modelId="{3A47D0F3-5C0E-4753-9A7C-E0D5C0771152}" type="presParOf" srcId="{5B897D18-32EB-4561-B7A1-52822E9D5ABD}" destId="{F318C83D-97B6-4555-98C6-6848F4B58799}" srcOrd="0" destOrd="0" presId="urn:microsoft.com/office/officeart/2008/layout/HorizontalMultiLevelHierarchy"/>
    <dgm:cxn modelId="{8158AA12-5C6C-4785-AE73-A9404C4C0442}" type="presParOf" srcId="{6C668717-D62A-4796-AF12-A92CC2D04B98}" destId="{DC793425-1102-44BD-926C-82E81914E2EF}" srcOrd="5" destOrd="0" presId="urn:microsoft.com/office/officeart/2008/layout/HorizontalMultiLevelHierarchy"/>
    <dgm:cxn modelId="{5A5A7FCC-990F-4216-8B18-478688B5C145}" type="presParOf" srcId="{DC793425-1102-44BD-926C-82E81914E2EF}" destId="{64A8C92D-A8D2-420F-BF7D-9E12F4A2890A}" srcOrd="0" destOrd="0" presId="urn:microsoft.com/office/officeart/2008/layout/HorizontalMultiLevelHierarchy"/>
    <dgm:cxn modelId="{7A1F3D2E-2CA1-4F29-A56D-576CF18B8CAD}" type="presParOf" srcId="{DC793425-1102-44BD-926C-82E81914E2EF}" destId="{3F7C6D41-E7D2-4E59-87DE-CFCBE68A2A8C}" srcOrd="1" destOrd="0" presId="urn:microsoft.com/office/officeart/2008/layout/HorizontalMultiLevelHierarchy"/>
    <dgm:cxn modelId="{F020A709-C70F-4FCD-B3F6-C2841B155126}" type="presParOf" srcId="{C1C7F82A-9455-4A22-A6E8-5F65DBFD3C09}" destId="{7B20CC1E-E207-4186-A45E-ECD3F94754BE}" srcOrd="4" destOrd="0" presId="urn:microsoft.com/office/officeart/2008/layout/HorizontalMultiLevelHierarchy"/>
    <dgm:cxn modelId="{4BE3DF82-D148-43BF-A26C-B6EF543DA6D4}" type="presParOf" srcId="{7B20CC1E-E207-4186-A45E-ECD3F94754BE}" destId="{58CC069F-1B3E-4762-A52F-58822C819176}" srcOrd="0" destOrd="0" presId="urn:microsoft.com/office/officeart/2008/layout/HorizontalMultiLevelHierarchy"/>
    <dgm:cxn modelId="{C3DDE86D-E7FD-4EDC-9248-BFB38B8410C7}" type="presParOf" srcId="{C1C7F82A-9455-4A22-A6E8-5F65DBFD3C09}" destId="{4AF51977-3F8B-4EA6-BD83-A8F67E312DEF}" srcOrd="5" destOrd="0" presId="urn:microsoft.com/office/officeart/2008/layout/HorizontalMultiLevelHierarchy"/>
    <dgm:cxn modelId="{FC8AB3C3-8A83-45DD-9BC2-75ED70D37161}" type="presParOf" srcId="{4AF51977-3F8B-4EA6-BD83-A8F67E312DEF}" destId="{BD0A5D4B-BDF8-4544-A157-B289862BB9D3}" srcOrd="0" destOrd="0" presId="urn:microsoft.com/office/officeart/2008/layout/HorizontalMultiLevelHierarchy"/>
    <dgm:cxn modelId="{B5734590-CAC2-4F3F-8657-F0AE103C59C9}" type="presParOf" srcId="{4AF51977-3F8B-4EA6-BD83-A8F67E312DEF}" destId="{0F974A1B-3287-4316-AAB7-5DBA4C915C66}" srcOrd="1" destOrd="0" presId="urn:microsoft.com/office/officeart/2008/layout/HorizontalMultiLevelHierarchy"/>
    <dgm:cxn modelId="{B20B6551-27C9-487C-996A-E1E763A5957A}" type="presParOf" srcId="{0F974A1B-3287-4316-AAB7-5DBA4C915C66}" destId="{5AC20058-5876-42A8-94BD-DA75BAF30DE6}" srcOrd="0" destOrd="0" presId="urn:microsoft.com/office/officeart/2008/layout/HorizontalMultiLevelHierarchy"/>
    <dgm:cxn modelId="{D90FC72A-1BFE-4263-8797-DCB6A56E41B4}" type="presParOf" srcId="{5AC20058-5876-42A8-94BD-DA75BAF30DE6}" destId="{EA3D91E5-BDB1-46C2-AC81-4D6130BA2646}" srcOrd="0" destOrd="0" presId="urn:microsoft.com/office/officeart/2008/layout/HorizontalMultiLevelHierarchy"/>
    <dgm:cxn modelId="{025C0C24-3E76-485C-8704-53B2FDF61F58}" type="presParOf" srcId="{0F974A1B-3287-4316-AAB7-5DBA4C915C66}" destId="{82391AE0-E87B-4636-84A6-C6436A999BB9}" srcOrd="1" destOrd="0" presId="urn:microsoft.com/office/officeart/2008/layout/HorizontalMultiLevelHierarchy"/>
    <dgm:cxn modelId="{AE8E7A21-3D7E-4CE4-BE2C-C628991ECA94}" type="presParOf" srcId="{82391AE0-E87B-4636-84A6-C6436A999BB9}" destId="{A3E6235C-F5A1-4E1B-BA73-977D8EC6E765}" srcOrd="0" destOrd="0" presId="urn:microsoft.com/office/officeart/2008/layout/HorizontalMultiLevelHierarchy"/>
    <dgm:cxn modelId="{8761E700-80A4-4372-A488-509E3D00FB9A}" type="presParOf" srcId="{82391AE0-E87B-4636-84A6-C6436A999BB9}" destId="{8CC8D417-F321-4673-AB01-1327FFC48D9F}" srcOrd="1" destOrd="0" presId="urn:microsoft.com/office/officeart/2008/layout/HorizontalMultiLevelHierarchy"/>
    <dgm:cxn modelId="{21964756-86FA-4903-873B-48CA0792426D}" type="presParOf" srcId="{0F974A1B-3287-4316-AAB7-5DBA4C915C66}" destId="{347504B9-3755-4D31-A5CF-98B8DF2CF74A}" srcOrd="2" destOrd="0" presId="urn:microsoft.com/office/officeart/2008/layout/HorizontalMultiLevelHierarchy"/>
    <dgm:cxn modelId="{F01FC7AE-59DF-4F6C-9FE7-61ADCDDB57B4}" type="presParOf" srcId="{347504B9-3755-4D31-A5CF-98B8DF2CF74A}" destId="{A673BB4E-831A-425C-BF92-4EAF80175DAE}" srcOrd="0" destOrd="0" presId="urn:microsoft.com/office/officeart/2008/layout/HorizontalMultiLevelHierarchy"/>
    <dgm:cxn modelId="{A6C047F4-D7A0-490D-AD97-FF1AC8BA5452}" type="presParOf" srcId="{0F974A1B-3287-4316-AAB7-5DBA4C915C66}" destId="{8E0BB5E1-1371-4513-AC27-626023A10193}" srcOrd="3" destOrd="0" presId="urn:microsoft.com/office/officeart/2008/layout/HorizontalMultiLevelHierarchy"/>
    <dgm:cxn modelId="{29C40D51-952B-4481-BD1D-8611CB03D92A}" type="presParOf" srcId="{8E0BB5E1-1371-4513-AC27-626023A10193}" destId="{66DB6DED-B7E1-40AE-ABC2-51FA6D0FA0BA}" srcOrd="0" destOrd="0" presId="urn:microsoft.com/office/officeart/2008/layout/HorizontalMultiLevelHierarchy"/>
    <dgm:cxn modelId="{594FC495-095D-4077-814C-4F749442C56A}" type="presParOf" srcId="{8E0BB5E1-1371-4513-AC27-626023A10193}" destId="{A165FF29-56DE-4ABB-BE0C-68C4B71F5C6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97D18-32EB-4561-B7A1-52822E9D5ABD}">
      <dsp:nvSpPr>
        <dsp:cNvPr id="0" name=""/>
        <dsp:cNvSpPr/>
      </dsp:nvSpPr>
      <dsp:spPr>
        <a:xfrm>
          <a:off x="5078803" y="3733817"/>
          <a:ext cx="630576" cy="1201555"/>
        </a:xfrm>
        <a:custGeom>
          <a:avLst/>
          <a:gdLst/>
          <a:ahLst/>
          <a:cxnLst/>
          <a:rect l="0" t="0" r="0" b="0"/>
          <a:pathLst>
            <a:path>
              <a:moveTo>
                <a:pt x="0" y="0"/>
              </a:moveTo>
              <a:lnTo>
                <a:pt x="315288" y="0"/>
              </a:lnTo>
              <a:lnTo>
                <a:pt x="315288" y="1201555"/>
              </a:lnTo>
              <a:lnTo>
                <a:pt x="630576" y="120155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Times New Roman" panose="02020603050405020304" pitchFamily="18" charset="0"/>
            <a:cs typeface="Times New Roman" panose="02020603050405020304" pitchFamily="18" charset="0"/>
          </a:endParaRPr>
        </a:p>
      </dsp:txBody>
      <dsp:txXfrm>
        <a:off x="5360167" y="4300670"/>
        <a:ext cx="67848" cy="67848"/>
      </dsp:txXfrm>
    </dsp:sp>
    <dsp:sp modelId="{B5897650-897D-4608-AA56-C8DABA10263F}">
      <dsp:nvSpPr>
        <dsp:cNvPr id="0" name=""/>
        <dsp:cNvSpPr/>
      </dsp:nvSpPr>
      <dsp:spPr>
        <a:xfrm>
          <a:off x="5078803" y="3688097"/>
          <a:ext cx="630576" cy="91440"/>
        </a:xfrm>
        <a:custGeom>
          <a:avLst/>
          <a:gdLst/>
          <a:ahLst/>
          <a:cxnLst/>
          <a:rect l="0" t="0" r="0" b="0"/>
          <a:pathLst>
            <a:path>
              <a:moveTo>
                <a:pt x="0" y="45720"/>
              </a:moveTo>
              <a:lnTo>
                <a:pt x="630576"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Times New Roman" panose="02020603050405020304" pitchFamily="18" charset="0"/>
            <a:cs typeface="Times New Roman" panose="02020603050405020304" pitchFamily="18" charset="0"/>
          </a:endParaRPr>
        </a:p>
      </dsp:txBody>
      <dsp:txXfrm>
        <a:off x="5378326" y="3718053"/>
        <a:ext cx="31528" cy="31528"/>
      </dsp:txXfrm>
    </dsp:sp>
    <dsp:sp modelId="{9514335D-0920-4849-A0CC-0446117F81B7}">
      <dsp:nvSpPr>
        <dsp:cNvPr id="0" name=""/>
        <dsp:cNvSpPr/>
      </dsp:nvSpPr>
      <dsp:spPr>
        <a:xfrm>
          <a:off x="5078803" y="2532262"/>
          <a:ext cx="630576" cy="1201555"/>
        </a:xfrm>
        <a:custGeom>
          <a:avLst/>
          <a:gdLst/>
          <a:ahLst/>
          <a:cxnLst/>
          <a:rect l="0" t="0" r="0" b="0"/>
          <a:pathLst>
            <a:path>
              <a:moveTo>
                <a:pt x="0" y="1201555"/>
              </a:moveTo>
              <a:lnTo>
                <a:pt x="315288" y="1201555"/>
              </a:lnTo>
              <a:lnTo>
                <a:pt x="315288" y="0"/>
              </a:lnTo>
              <a:lnTo>
                <a:pt x="63057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Times New Roman" panose="02020603050405020304" pitchFamily="18" charset="0"/>
            <a:cs typeface="Times New Roman" panose="02020603050405020304" pitchFamily="18" charset="0"/>
          </a:endParaRPr>
        </a:p>
      </dsp:txBody>
      <dsp:txXfrm>
        <a:off x="5360167" y="3099115"/>
        <a:ext cx="67848" cy="67848"/>
      </dsp:txXfrm>
    </dsp:sp>
    <dsp:sp modelId="{3498888C-09CB-495E-AD50-0E1B68C69D56}">
      <dsp:nvSpPr>
        <dsp:cNvPr id="0" name=""/>
        <dsp:cNvSpPr/>
      </dsp:nvSpPr>
      <dsp:spPr>
        <a:xfrm>
          <a:off x="1295346" y="2532262"/>
          <a:ext cx="630576" cy="1201555"/>
        </a:xfrm>
        <a:custGeom>
          <a:avLst/>
          <a:gdLst/>
          <a:ahLst/>
          <a:cxnLst/>
          <a:rect l="0" t="0" r="0" b="0"/>
          <a:pathLst>
            <a:path>
              <a:moveTo>
                <a:pt x="0" y="0"/>
              </a:moveTo>
              <a:lnTo>
                <a:pt x="315288" y="0"/>
              </a:lnTo>
              <a:lnTo>
                <a:pt x="315288" y="1201555"/>
              </a:lnTo>
              <a:lnTo>
                <a:pt x="630576" y="12015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Times New Roman" panose="02020603050405020304" pitchFamily="18" charset="0"/>
            <a:cs typeface="Times New Roman" panose="02020603050405020304" pitchFamily="18" charset="0"/>
          </a:endParaRPr>
        </a:p>
      </dsp:txBody>
      <dsp:txXfrm>
        <a:off x="1576709" y="3099115"/>
        <a:ext cx="67848" cy="67848"/>
      </dsp:txXfrm>
    </dsp:sp>
    <dsp:sp modelId="{03A2FBF0-C0E8-4087-B5EE-0A7049C83475}">
      <dsp:nvSpPr>
        <dsp:cNvPr id="0" name=""/>
        <dsp:cNvSpPr/>
      </dsp:nvSpPr>
      <dsp:spPr>
        <a:xfrm>
          <a:off x="5078803" y="1284986"/>
          <a:ext cx="630576" cy="91440"/>
        </a:xfrm>
        <a:custGeom>
          <a:avLst/>
          <a:gdLst/>
          <a:ahLst/>
          <a:cxnLst/>
          <a:rect l="0" t="0" r="0" b="0"/>
          <a:pathLst>
            <a:path>
              <a:moveTo>
                <a:pt x="0" y="45720"/>
              </a:moveTo>
              <a:lnTo>
                <a:pt x="630576"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Times New Roman" panose="02020603050405020304" pitchFamily="18" charset="0"/>
            <a:cs typeface="Times New Roman" panose="02020603050405020304" pitchFamily="18" charset="0"/>
          </a:endParaRPr>
        </a:p>
      </dsp:txBody>
      <dsp:txXfrm>
        <a:off x="5378326" y="1314942"/>
        <a:ext cx="31528" cy="31528"/>
      </dsp:txXfrm>
    </dsp:sp>
    <dsp:sp modelId="{B3E022E1-54CB-4461-8368-3114D39E7EE2}">
      <dsp:nvSpPr>
        <dsp:cNvPr id="0" name=""/>
        <dsp:cNvSpPr/>
      </dsp:nvSpPr>
      <dsp:spPr>
        <a:xfrm>
          <a:off x="1295346" y="1330706"/>
          <a:ext cx="630576" cy="1201555"/>
        </a:xfrm>
        <a:custGeom>
          <a:avLst/>
          <a:gdLst/>
          <a:ahLst/>
          <a:cxnLst/>
          <a:rect l="0" t="0" r="0" b="0"/>
          <a:pathLst>
            <a:path>
              <a:moveTo>
                <a:pt x="0" y="1201555"/>
              </a:moveTo>
              <a:lnTo>
                <a:pt x="315288" y="1201555"/>
              </a:lnTo>
              <a:lnTo>
                <a:pt x="315288" y="0"/>
              </a:lnTo>
              <a:lnTo>
                <a:pt x="63057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Times New Roman" panose="02020603050405020304" pitchFamily="18" charset="0"/>
            <a:cs typeface="Times New Roman" panose="02020603050405020304" pitchFamily="18" charset="0"/>
          </a:endParaRPr>
        </a:p>
      </dsp:txBody>
      <dsp:txXfrm>
        <a:off x="1576709" y="1897560"/>
        <a:ext cx="67848" cy="67848"/>
      </dsp:txXfrm>
    </dsp:sp>
    <dsp:sp modelId="{0D5EAD79-362C-4078-AE50-1173747EB2A0}">
      <dsp:nvSpPr>
        <dsp:cNvPr id="0" name=""/>
        <dsp:cNvSpPr/>
      </dsp:nvSpPr>
      <dsp:spPr>
        <a:xfrm rot="16200000">
          <a:off x="-1714865" y="2051640"/>
          <a:ext cx="5059179" cy="961244"/>
        </a:xfrm>
        <a:prstGeom prst="rect">
          <a:avLst/>
        </a:prstGeom>
        <a:solidFill>
          <a:srgbClr val="A6C0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002060"/>
              </a:solidFill>
              <a:latin typeface="Times New Roman" panose="02020603050405020304" pitchFamily="18" charset="0"/>
              <a:cs typeface="Times New Roman" panose="02020603050405020304" pitchFamily="18" charset="0"/>
            </a:rPr>
            <a:t>Nghìn năm tháp</a:t>
          </a:r>
        </a:p>
        <a:p>
          <a:pPr marL="0" lvl="0" indent="0" algn="ctr" defTabSz="1244600">
            <a:lnSpc>
              <a:spcPct val="90000"/>
            </a:lnSpc>
            <a:spcBef>
              <a:spcPct val="0"/>
            </a:spcBef>
            <a:spcAft>
              <a:spcPct val="35000"/>
            </a:spcAft>
            <a:buNone/>
          </a:pPr>
          <a:r>
            <a:rPr lang="en-US" sz="2800" b="1" kern="1200">
              <a:solidFill>
                <a:srgbClr val="002060"/>
              </a:solidFill>
              <a:latin typeface="Times New Roman" panose="02020603050405020304" pitchFamily="18" charset="0"/>
              <a:cs typeface="Times New Roman" panose="02020603050405020304" pitchFamily="18" charset="0"/>
            </a:rPr>
            <a:t> Khương Mỹ</a:t>
          </a:r>
        </a:p>
      </dsp:txBody>
      <dsp:txXfrm>
        <a:off x="-1714865" y="2051640"/>
        <a:ext cx="5059179" cy="961244"/>
      </dsp:txXfrm>
    </dsp:sp>
    <dsp:sp modelId="{ADCBB20B-7A5A-4E55-B21C-548A9D1C2652}">
      <dsp:nvSpPr>
        <dsp:cNvPr id="0" name=""/>
        <dsp:cNvSpPr/>
      </dsp:nvSpPr>
      <dsp:spPr>
        <a:xfrm>
          <a:off x="1925922" y="850084"/>
          <a:ext cx="3152880" cy="961244"/>
        </a:xfrm>
        <a:prstGeom prst="rect">
          <a:avLst/>
        </a:prstGeom>
        <a:solidFill>
          <a:srgbClr val="F29A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latin typeface="Times New Roman" panose="02020603050405020304" pitchFamily="18" charset="0"/>
              <a:cs typeface="Times New Roman" panose="02020603050405020304" pitchFamily="18" charset="0"/>
            </a:rPr>
            <a:t>Dấu hiệu của thể loại du kí trong văn bản</a:t>
          </a:r>
        </a:p>
      </dsp:txBody>
      <dsp:txXfrm>
        <a:off x="1925922" y="850084"/>
        <a:ext cx="3152880" cy="961244"/>
      </dsp:txXfrm>
    </dsp:sp>
    <dsp:sp modelId="{6AECECDD-EE1E-4AC9-A328-A2FDB450F671}">
      <dsp:nvSpPr>
        <dsp:cNvPr id="0" name=""/>
        <dsp:cNvSpPr/>
      </dsp:nvSpPr>
      <dsp:spPr>
        <a:xfrm>
          <a:off x="5709379" y="850084"/>
          <a:ext cx="5331174" cy="961244"/>
        </a:xfrm>
        <a:prstGeom prst="rect">
          <a:avLst/>
        </a:prstGeom>
        <a:solidFill>
          <a:srgbClr val="F29A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latin typeface="Times New Roman" panose="02020603050405020304" pitchFamily="18" charset="0"/>
              <a:cs typeface="Times New Roman" panose="02020603050405020304" pitchFamily="18" charset="0"/>
            </a:rPr>
            <a:t>Văn bản ghi chép lại hành trình khám phá tháp Khương Mỹ.</a:t>
          </a:r>
        </a:p>
      </dsp:txBody>
      <dsp:txXfrm>
        <a:off x="5709379" y="850084"/>
        <a:ext cx="5331174" cy="961244"/>
      </dsp:txXfrm>
    </dsp:sp>
    <dsp:sp modelId="{742266A3-52BF-47E1-A91E-EE9EBFA00B99}">
      <dsp:nvSpPr>
        <dsp:cNvPr id="0" name=""/>
        <dsp:cNvSpPr/>
      </dsp:nvSpPr>
      <dsp:spPr>
        <a:xfrm>
          <a:off x="1925922" y="3253195"/>
          <a:ext cx="3152880" cy="961244"/>
        </a:xfrm>
        <a:prstGeom prst="rect">
          <a:avLst/>
        </a:prstGeom>
        <a:solidFill>
          <a:srgbClr val="F29A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latin typeface="Times New Roman" panose="02020603050405020304" pitchFamily="18" charset="0"/>
              <a:cs typeface="Times New Roman" panose="02020603050405020304" pitchFamily="18" charset="0"/>
            </a:rPr>
            <a:t>Vẻ đẹp của tháp Khương Mỹ</a:t>
          </a:r>
        </a:p>
      </dsp:txBody>
      <dsp:txXfrm>
        <a:off x="1925922" y="3253195"/>
        <a:ext cx="3152880" cy="961244"/>
      </dsp:txXfrm>
    </dsp:sp>
    <dsp:sp modelId="{5F5A19BE-60B0-470B-8E01-8EA67B5D78D0}">
      <dsp:nvSpPr>
        <dsp:cNvPr id="0" name=""/>
        <dsp:cNvSpPr/>
      </dsp:nvSpPr>
      <dsp:spPr>
        <a:xfrm>
          <a:off x="5709379" y="2051640"/>
          <a:ext cx="5015035" cy="961244"/>
        </a:xfrm>
        <a:prstGeom prst="rect">
          <a:avLst/>
        </a:prstGeom>
        <a:solidFill>
          <a:srgbClr val="F29A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latin typeface="Times New Roman" panose="02020603050405020304" pitchFamily="18" charset="0"/>
              <a:cs typeface="Times New Roman" panose="02020603050405020304" pitchFamily="18" charset="0"/>
            </a:rPr>
            <a:t>Những thông tin cơ bản về tháp Khương Mỹ</a:t>
          </a:r>
        </a:p>
      </dsp:txBody>
      <dsp:txXfrm>
        <a:off x="5709379" y="2051640"/>
        <a:ext cx="5015035" cy="961244"/>
      </dsp:txXfrm>
    </dsp:sp>
    <dsp:sp modelId="{3C88E80E-E094-4FCC-BA7F-3BE2A3B6E206}">
      <dsp:nvSpPr>
        <dsp:cNvPr id="0" name=""/>
        <dsp:cNvSpPr/>
      </dsp:nvSpPr>
      <dsp:spPr>
        <a:xfrm>
          <a:off x="5709379" y="3253195"/>
          <a:ext cx="4874479" cy="961244"/>
        </a:xfrm>
        <a:prstGeom prst="rect">
          <a:avLst/>
        </a:prstGeom>
        <a:solidFill>
          <a:srgbClr val="F29A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latin typeface="Times New Roman" panose="02020603050405020304" pitchFamily="18" charset="0"/>
              <a:cs typeface="Times New Roman" panose="02020603050405020304" pitchFamily="18" charset="0"/>
            </a:rPr>
            <a:t>Kiến trúc tháp Khương Mỹ</a:t>
          </a:r>
        </a:p>
      </dsp:txBody>
      <dsp:txXfrm>
        <a:off x="5709379" y="3253195"/>
        <a:ext cx="4874479" cy="961244"/>
      </dsp:txXfrm>
    </dsp:sp>
    <dsp:sp modelId="{64A8C92D-A8D2-420F-BF7D-9E12F4A2890A}">
      <dsp:nvSpPr>
        <dsp:cNvPr id="0" name=""/>
        <dsp:cNvSpPr/>
      </dsp:nvSpPr>
      <dsp:spPr>
        <a:xfrm>
          <a:off x="5709379" y="4454750"/>
          <a:ext cx="4688207" cy="961244"/>
        </a:xfrm>
        <a:prstGeom prst="rect">
          <a:avLst/>
        </a:prstGeom>
        <a:solidFill>
          <a:srgbClr val="F29A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latin typeface="Times New Roman" panose="02020603050405020304" pitchFamily="18" charset="0"/>
              <a:cs typeface="Times New Roman" panose="02020603050405020304" pitchFamily="18" charset="0"/>
            </a:rPr>
            <a:t>Thông tin hữu ích về lịch sử và văn hóa</a:t>
          </a:r>
        </a:p>
      </dsp:txBody>
      <dsp:txXfrm>
        <a:off x="5709379" y="4454750"/>
        <a:ext cx="4688207" cy="961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504B9-3755-4D31-A5CF-98B8DF2CF74A}">
      <dsp:nvSpPr>
        <dsp:cNvPr id="0" name=""/>
        <dsp:cNvSpPr/>
      </dsp:nvSpPr>
      <dsp:spPr>
        <a:xfrm>
          <a:off x="2235405" y="5837882"/>
          <a:ext cx="427546" cy="407342"/>
        </a:xfrm>
        <a:custGeom>
          <a:avLst/>
          <a:gdLst/>
          <a:ahLst/>
          <a:cxnLst/>
          <a:rect l="0" t="0" r="0" b="0"/>
          <a:pathLst>
            <a:path>
              <a:moveTo>
                <a:pt x="0" y="0"/>
              </a:moveTo>
              <a:lnTo>
                <a:pt x="213773" y="0"/>
              </a:lnTo>
              <a:lnTo>
                <a:pt x="213773" y="407342"/>
              </a:lnTo>
              <a:lnTo>
                <a:pt x="427546" y="4073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2434415" y="6026790"/>
        <a:ext cx="29526" cy="29526"/>
      </dsp:txXfrm>
    </dsp:sp>
    <dsp:sp modelId="{5AC20058-5876-42A8-94BD-DA75BAF30DE6}">
      <dsp:nvSpPr>
        <dsp:cNvPr id="0" name=""/>
        <dsp:cNvSpPr/>
      </dsp:nvSpPr>
      <dsp:spPr>
        <a:xfrm>
          <a:off x="2235405" y="5337067"/>
          <a:ext cx="427546" cy="500815"/>
        </a:xfrm>
        <a:custGeom>
          <a:avLst/>
          <a:gdLst/>
          <a:ahLst/>
          <a:cxnLst/>
          <a:rect l="0" t="0" r="0" b="0"/>
          <a:pathLst>
            <a:path>
              <a:moveTo>
                <a:pt x="0" y="500815"/>
              </a:moveTo>
              <a:lnTo>
                <a:pt x="213773" y="500815"/>
              </a:lnTo>
              <a:lnTo>
                <a:pt x="213773" y="0"/>
              </a:lnTo>
              <a:lnTo>
                <a:pt x="42754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2432716" y="5571012"/>
        <a:ext cx="32924" cy="32924"/>
      </dsp:txXfrm>
    </dsp:sp>
    <dsp:sp modelId="{7B20CC1E-E207-4186-A45E-ECD3F94754BE}">
      <dsp:nvSpPr>
        <dsp:cNvPr id="0" name=""/>
        <dsp:cNvSpPr/>
      </dsp:nvSpPr>
      <dsp:spPr>
        <a:xfrm>
          <a:off x="837094" y="3627876"/>
          <a:ext cx="427546" cy="2210006"/>
        </a:xfrm>
        <a:custGeom>
          <a:avLst/>
          <a:gdLst/>
          <a:ahLst/>
          <a:cxnLst/>
          <a:rect l="0" t="0" r="0" b="0"/>
          <a:pathLst>
            <a:path>
              <a:moveTo>
                <a:pt x="0" y="0"/>
              </a:moveTo>
              <a:lnTo>
                <a:pt x="213773" y="0"/>
              </a:lnTo>
              <a:lnTo>
                <a:pt x="213773" y="2210006"/>
              </a:lnTo>
              <a:lnTo>
                <a:pt x="427546" y="22100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solidFill>
              <a:srgbClr val="002060"/>
            </a:solidFill>
          </a:endParaRPr>
        </a:p>
      </dsp:txBody>
      <dsp:txXfrm>
        <a:off x="994593" y="4676604"/>
        <a:ext cx="112549" cy="112549"/>
      </dsp:txXfrm>
    </dsp:sp>
    <dsp:sp modelId="{5B897D18-32EB-4561-B7A1-52822E9D5ABD}">
      <dsp:nvSpPr>
        <dsp:cNvPr id="0" name=""/>
        <dsp:cNvSpPr/>
      </dsp:nvSpPr>
      <dsp:spPr>
        <a:xfrm>
          <a:off x="2190769" y="3707698"/>
          <a:ext cx="427546" cy="814684"/>
        </a:xfrm>
        <a:custGeom>
          <a:avLst/>
          <a:gdLst/>
          <a:ahLst/>
          <a:cxnLst/>
          <a:rect l="0" t="0" r="0" b="0"/>
          <a:pathLst>
            <a:path>
              <a:moveTo>
                <a:pt x="0" y="0"/>
              </a:moveTo>
              <a:lnTo>
                <a:pt x="213773" y="0"/>
              </a:lnTo>
              <a:lnTo>
                <a:pt x="213773" y="814684"/>
              </a:lnTo>
              <a:lnTo>
                <a:pt x="427546" y="8146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a:solidFill>
              <a:srgbClr val="002060"/>
            </a:solidFill>
            <a:latin typeface="Times New Roman" panose="02020603050405020304" pitchFamily="18" charset="0"/>
            <a:cs typeface="Times New Roman" panose="02020603050405020304" pitchFamily="18" charset="0"/>
          </a:endParaRPr>
        </a:p>
      </dsp:txBody>
      <dsp:txXfrm>
        <a:off x="2381541" y="4092039"/>
        <a:ext cx="46002" cy="46002"/>
      </dsp:txXfrm>
    </dsp:sp>
    <dsp:sp modelId="{B5897650-897D-4608-AA56-C8DABA10263F}">
      <dsp:nvSpPr>
        <dsp:cNvPr id="0" name=""/>
        <dsp:cNvSpPr/>
      </dsp:nvSpPr>
      <dsp:spPr>
        <a:xfrm>
          <a:off x="2190769" y="3661978"/>
          <a:ext cx="427546" cy="91440"/>
        </a:xfrm>
        <a:custGeom>
          <a:avLst/>
          <a:gdLst/>
          <a:ahLst/>
          <a:cxnLst/>
          <a:rect l="0" t="0" r="0" b="0"/>
          <a:pathLst>
            <a:path>
              <a:moveTo>
                <a:pt x="0" y="45720"/>
              </a:moveTo>
              <a:lnTo>
                <a:pt x="427546"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a:solidFill>
              <a:srgbClr val="002060"/>
            </a:solidFill>
            <a:latin typeface="Times New Roman" panose="02020603050405020304" pitchFamily="18" charset="0"/>
            <a:cs typeface="Times New Roman" panose="02020603050405020304" pitchFamily="18" charset="0"/>
          </a:endParaRPr>
        </a:p>
      </dsp:txBody>
      <dsp:txXfrm>
        <a:off x="2393854" y="3697010"/>
        <a:ext cx="21377" cy="21377"/>
      </dsp:txXfrm>
    </dsp:sp>
    <dsp:sp modelId="{9514335D-0920-4849-A0CC-0446117F81B7}">
      <dsp:nvSpPr>
        <dsp:cNvPr id="0" name=""/>
        <dsp:cNvSpPr/>
      </dsp:nvSpPr>
      <dsp:spPr>
        <a:xfrm>
          <a:off x="2190769" y="2893014"/>
          <a:ext cx="427546" cy="814684"/>
        </a:xfrm>
        <a:custGeom>
          <a:avLst/>
          <a:gdLst/>
          <a:ahLst/>
          <a:cxnLst/>
          <a:rect l="0" t="0" r="0" b="0"/>
          <a:pathLst>
            <a:path>
              <a:moveTo>
                <a:pt x="0" y="814684"/>
              </a:moveTo>
              <a:lnTo>
                <a:pt x="213773" y="814684"/>
              </a:lnTo>
              <a:lnTo>
                <a:pt x="213773" y="0"/>
              </a:lnTo>
              <a:lnTo>
                <a:pt x="42754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a:solidFill>
              <a:srgbClr val="002060"/>
            </a:solidFill>
            <a:latin typeface="Times New Roman" panose="02020603050405020304" pitchFamily="18" charset="0"/>
            <a:cs typeface="Times New Roman" panose="02020603050405020304" pitchFamily="18" charset="0"/>
          </a:endParaRPr>
        </a:p>
      </dsp:txBody>
      <dsp:txXfrm>
        <a:off x="2381541" y="3277355"/>
        <a:ext cx="46002" cy="46002"/>
      </dsp:txXfrm>
    </dsp:sp>
    <dsp:sp modelId="{3498888C-09CB-495E-AD50-0E1B68C69D56}">
      <dsp:nvSpPr>
        <dsp:cNvPr id="0" name=""/>
        <dsp:cNvSpPr/>
      </dsp:nvSpPr>
      <dsp:spPr>
        <a:xfrm>
          <a:off x="837094" y="3582156"/>
          <a:ext cx="427546" cy="91440"/>
        </a:xfrm>
        <a:custGeom>
          <a:avLst/>
          <a:gdLst/>
          <a:ahLst/>
          <a:cxnLst/>
          <a:rect l="0" t="0" r="0" b="0"/>
          <a:pathLst>
            <a:path>
              <a:moveTo>
                <a:pt x="0" y="45720"/>
              </a:moveTo>
              <a:lnTo>
                <a:pt x="213773" y="45720"/>
              </a:lnTo>
              <a:lnTo>
                <a:pt x="213773" y="125542"/>
              </a:lnTo>
              <a:lnTo>
                <a:pt x="427546" y="1255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a:solidFill>
              <a:srgbClr val="002060"/>
            </a:solidFill>
            <a:latin typeface="Times New Roman" panose="02020603050405020304" pitchFamily="18" charset="0"/>
            <a:cs typeface="Times New Roman" panose="02020603050405020304" pitchFamily="18" charset="0"/>
          </a:endParaRPr>
        </a:p>
      </dsp:txBody>
      <dsp:txXfrm>
        <a:off x="1039994" y="3617002"/>
        <a:ext cx="21746" cy="21746"/>
      </dsp:txXfrm>
    </dsp:sp>
    <dsp:sp modelId="{4CBAE6AC-93FC-4E7C-98B9-655A88C1FDF5}">
      <dsp:nvSpPr>
        <dsp:cNvPr id="0" name=""/>
        <dsp:cNvSpPr/>
      </dsp:nvSpPr>
      <dsp:spPr>
        <a:xfrm>
          <a:off x="2142820" y="1263646"/>
          <a:ext cx="427546" cy="814684"/>
        </a:xfrm>
        <a:custGeom>
          <a:avLst/>
          <a:gdLst/>
          <a:ahLst/>
          <a:cxnLst/>
          <a:rect l="0" t="0" r="0" b="0"/>
          <a:pathLst>
            <a:path>
              <a:moveTo>
                <a:pt x="0" y="0"/>
              </a:moveTo>
              <a:lnTo>
                <a:pt x="213773" y="0"/>
              </a:lnTo>
              <a:lnTo>
                <a:pt x="213773" y="814684"/>
              </a:lnTo>
              <a:lnTo>
                <a:pt x="427546" y="8146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2333592" y="1647987"/>
        <a:ext cx="46002" cy="46002"/>
      </dsp:txXfrm>
    </dsp:sp>
    <dsp:sp modelId="{2FB513AE-26F4-48F5-938E-614612C69E7A}">
      <dsp:nvSpPr>
        <dsp:cNvPr id="0" name=""/>
        <dsp:cNvSpPr/>
      </dsp:nvSpPr>
      <dsp:spPr>
        <a:xfrm>
          <a:off x="2142820" y="1217926"/>
          <a:ext cx="427546" cy="91440"/>
        </a:xfrm>
        <a:custGeom>
          <a:avLst/>
          <a:gdLst/>
          <a:ahLst/>
          <a:cxnLst/>
          <a:rect l="0" t="0" r="0" b="0"/>
          <a:pathLst>
            <a:path>
              <a:moveTo>
                <a:pt x="0" y="45720"/>
              </a:moveTo>
              <a:lnTo>
                <a:pt x="427546"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2060"/>
            </a:solidFill>
          </a:endParaRPr>
        </a:p>
      </dsp:txBody>
      <dsp:txXfrm>
        <a:off x="2345905" y="1252958"/>
        <a:ext cx="21377" cy="21377"/>
      </dsp:txXfrm>
    </dsp:sp>
    <dsp:sp modelId="{03A2FBF0-C0E8-4087-B5EE-0A7049C83475}">
      <dsp:nvSpPr>
        <dsp:cNvPr id="0" name=""/>
        <dsp:cNvSpPr/>
      </dsp:nvSpPr>
      <dsp:spPr>
        <a:xfrm>
          <a:off x="2142820" y="448962"/>
          <a:ext cx="427546" cy="814684"/>
        </a:xfrm>
        <a:custGeom>
          <a:avLst/>
          <a:gdLst/>
          <a:ahLst/>
          <a:cxnLst/>
          <a:rect l="0" t="0" r="0" b="0"/>
          <a:pathLst>
            <a:path>
              <a:moveTo>
                <a:pt x="0" y="814684"/>
              </a:moveTo>
              <a:lnTo>
                <a:pt x="213773" y="814684"/>
              </a:lnTo>
              <a:lnTo>
                <a:pt x="213773" y="0"/>
              </a:lnTo>
              <a:lnTo>
                <a:pt x="427546"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a:solidFill>
              <a:srgbClr val="002060"/>
            </a:solidFill>
            <a:latin typeface="Times New Roman" panose="02020603050405020304" pitchFamily="18" charset="0"/>
            <a:cs typeface="Times New Roman" panose="02020603050405020304" pitchFamily="18" charset="0"/>
          </a:endParaRPr>
        </a:p>
      </dsp:txBody>
      <dsp:txXfrm>
        <a:off x="2333592" y="833303"/>
        <a:ext cx="46002" cy="46002"/>
      </dsp:txXfrm>
    </dsp:sp>
    <dsp:sp modelId="{B3E022E1-54CB-4461-8368-3114D39E7EE2}">
      <dsp:nvSpPr>
        <dsp:cNvPr id="0" name=""/>
        <dsp:cNvSpPr/>
      </dsp:nvSpPr>
      <dsp:spPr>
        <a:xfrm>
          <a:off x="837094" y="1263646"/>
          <a:ext cx="427546" cy="2364229"/>
        </a:xfrm>
        <a:custGeom>
          <a:avLst/>
          <a:gdLst/>
          <a:ahLst/>
          <a:cxnLst/>
          <a:rect l="0" t="0" r="0" b="0"/>
          <a:pathLst>
            <a:path>
              <a:moveTo>
                <a:pt x="0" y="2364229"/>
              </a:moveTo>
              <a:lnTo>
                <a:pt x="213773" y="2364229"/>
              </a:lnTo>
              <a:lnTo>
                <a:pt x="213773" y="0"/>
              </a:lnTo>
              <a:lnTo>
                <a:pt x="42754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b="1" kern="1200">
            <a:solidFill>
              <a:srgbClr val="002060"/>
            </a:solidFill>
            <a:latin typeface="Times New Roman" panose="02020603050405020304" pitchFamily="18" charset="0"/>
            <a:cs typeface="Times New Roman" panose="02020603050405020304" pitchFamily="18" charset="0"/>
          </a:endParaRPr>
        </a:p>
      </dsp:txBody>
      <dsp:txXfrm>
        <a:off x="990803" y="2385697"/>
        <a:ext cx="120128" cy="120128"/>
      </dsp:txXfrm>
    </dsp:sp>
    <dsp:sp modelId="{0D5EAD79-362C-4078-AE50-1173747EB2A0}">
      <dsp:nvSpPr>
        <dsp:cNvPr id="0" name=""/>
        <dsp:cNvSpPr/>
      </dsp:nvSpPr>
      <dsp:spPr>
        <a:xfrm rot="16200000">
          <a:off x="-1289767" y="3216138"/>
          <a:ext cx="3430248" cy="823476"/>
        </a:xfrm>
        <a:prstGeom prst="rect">
          <a:avLst/>
        </a:prstGeom>
        <a:solidFill>
          <a:srgbClr val="A6C0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latin typeface="Times New Roman" panose="02020603050405020304" pitchFamily="18" charset="0"/>
              <a:cs typeface="Times New Roman" panose="02020603050405020304" pitchFamily="18" charset="0"/>
            </a:rPr>
            <a:t>Kiến trúc của tháp</a:t>
          </a:r>
        </a:p>
        <a:p>
          <a:pPr marL="0" lvl="0" indent="0" algn="ctr" defTabSz="1066800">
            <a:lnSpc>
              <a:spcPct val="90000"/>
            </a:lnSpc>
            <a:spcBef>
              <a:spcPct val="0"/>
            </a:spcBef>
            <a:spcAft>
              <a:spcPct val="35000"/>
            </a:spcAft>
            <a:buNone/>
          </a:pPr>
          <a:r>
            <a:rPr lang="en-US" sz="2400" b="1" kern="1200">
              <a:solidFill>
                <a:srgbClr val="002060"/>
              </a:solidFill>
              <a:latin typeface="Times New Roman" panose="02020603050405020304" pitchFamily="18" charset="0"/>
              <a:cs typeface="Times New Roman" panose="02020603050405020304" pitchFamily="18" charset="0"/>
            </a:rPr>
            <a:t> Khương Mỹ</a:t>
          </a:r>
        </a:p>
      </dsp:txBody>
      <dsp:txXfrm>
        <a:off x="-1289767" y="3216138"/>
        <a:ext cx="3430248" cy="823476"/>
      </dsp:txXfrm>
    </dsp:sp>
    <dsp:sp modelId="{ADCBB20B-7A5A-4E55-B21C-548A9D1C2652}">
      <dsp:nvSpPr>
        <dsp:cNvPr id="0" name=""/>
        <dsp:cNvSpPr/>
      </dsp:nvSpPr>
      <dsp:spPr>
        <a:xfrm>
          <a:off x="1264640" y="937773"/>
          <a:ext cx="878179" cy="651747"/>
        </a:xfrm>
        <a:prstGeom prst="rect">
          <a:avLst/>
        </a:prstGeom>
        <a:solidFill>
          <a:srgbClr val="F29A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latin typeface="Times New Roman" panose="02020603050405020304" pitchFamily="18" charset="0"/>
              <a:cs typeface="Times New Roman" panose="02020603050405020304" pitchFamily="18" charset="0"/>
            </a:rPr>
            <a:t>Kiến trúc</a:t>
          </a:r>
        </a:p>
      </dsp:txBody>
      <dsp:txXfrm>
        <a:off x="1264640" y="937773"/>
        <a:ext cx="878179" cy="651747"/>
      </dsp:txXfrm>
    </dsp:sp>
    <dsp:sp modelId="{6AECECDD-EE1E-4AC9-A328-A2FDB450F671}">
      <dsp:nvSpPr>
        <dsp:cNvPr id="0" name=""/>
        <dsp:cNvSpPr/>
      </dsp:nvSpPr>
      <dsp:spPr>
        <a:xfrm>
          <a:off x="2570366" y="123088"/>
          <a:ext cx="8515651" cy="651747"/>
        </a:xfrm>
        <a:prstGeom prst="rect">
          <a:avLst/>
        </a:prstGeom>
        <a:solidFill>
          <a:srgbClr val="F29A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2060"/>
              </a:solidFill>
              <a:latin typeface="Times New Roman" panose="02020603050405020304" pitchFamily="18" charset="0"/>
              <a:cs typeface="Times New Roman" panose="02020603050405020304" pitchFamily="18" charset="0"/>
            </a:rPr>
            <a:t>Theo lối tháp Chăm truyền thống: mặt bằng gần vuông, cửa ra vào hướng đông, mái ba tầng.</a:t>
          </a:r>
          <a:endParaRPr lang="en-US" sz="1800" b="1" kern="1200">
            <a:solidFill>
              <a:srgbClr val="002060"/>
            </a:solidFill>
            <a:latin typeface="Times New Roman" panose="02020603050405020304" pitchFamily="18" charset="0"/>
            <a:cs typeface="Times New Roman" panose="02020603050405020304" pitchFamily="18" charset="0"/>
          </a:endParaRPr>
        </a:p>
      </dsp:txBody>
      <dsp:txXfrm>
        <a:off x="2570366" y="123088"/>
        <a:ext cx="8515651" cy="651747"/>
      </dsp:txXfrm>
    </dsp:sp>
    <dsp:sp modelId="{1BBE5846-86B5-49E6-8721-9BA98598DAE2}">
      <dsp:nvSpPr>
        <dsp:cNvPr id="0" name=""/>
        <dsp:cNvSpPr/>
      </dsp:nvSpPr>
      <dsp:spPr>
        <a:xfrm>
          <a:off x="2570366" y="937773"/>
          <a:ext cx="8625573" cy="651747"/>
        </a:xfrm>
        <a:prstGeom prst="rect">
          <a:avLst/>
        </a:prstGeom>
        <a:solidFill>
          <a:srgbClr val="F29A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2060"/>
              </a:solidFill>
              <a:latin typeface="Times New Roman" panose="02020603050405020304" pitchFamily="18" charset="0"/>
              <a:cs typeface="Times New Roman" panose="02020603050405020304" pitchFamily="18" charset="0"/>
            </a:rPr>
            <a:t>Cửa giả của các tầng trang trí hình lá đề.</a:t>
          </a:r>
        </a:p>
      </dsp:txBody>
      <dsp:txXfrm>
        <a:off x="2570366" y="937773"/>
        <a:ext cx="8625573" cy="651747"/>
      </dsp:txXfrm>
    </dsp:sp>
    <dsp:sp modelId="{EB3C38D9-DFE9-4E4D-82E1-3ACD96636BD8}">
      <dsp:nvSpPr>
        <dsp:cNvPr id="0" name=""/>
        <dsp:cNvSpPr/>
      </dsp:nvSpPr>
      <dsp:spPr>
        <a:xfrm>
          <a:off x="2570366" y="1752457"/>
          <a:ext cx="8542394" cy="651747"/>
        </a:xfrm>
        <a:prstGeom prst="rect">
          <a:avLst/>
        </a:prstGeom>
        <a:solidFill>
          <a:srgbClr val="F29A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2060"/>
              </a:solidFill>
              <a:latin typeface="Times New Roman" panose="02020603050405020304" pitchFamily="18" charset="0"/>
              <a:cs typeface="Times New Roman" panose="02020603050405020304" pitchFamily="18" charset="0"/>
            </a:rPr>
            <a:t>Bên trong tháp trống trơn, chỉ có rêu xanh phủ đầy ở những nơi mà ánh sáng lọt vào.</a:t>
          </a:r>
        </a:p>
      </dsp:txBody>
      <dsp:txXfrm>
        <a:off x="2570366" y="1752457"/>
        <a:ext cx="8542394" cy="651747"/>
      </dsp:txXfrm>
    </dsp:sp>
    <dsp:sp modelId="{742266A3-52BF-47E1-A91E-EE9EBFA00B99}">
      <dsp:nvSpPr>
        <dsp:cNvPr id="0" name=""/>
        <dsp:cNvSpPr/>
      </dsp:nvSpPr>
      <dsp:spPr>
        <a:xfrm>
          <a:off x="1264640" y="3052650"/>
          <a:ext cx="926129" cy="1310096"/>
        </a:xfrm>
        <a:prstGeom prst="rect">
          <a:avLst/>
        </a:prstGeom>
        <a:solidFill>
          <a:srgbClr val="F29A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latin typeface="Times New Roman" panose="02020603050405020304" pitchFamily="18" charset="0"/>
              <a:cs typeface="Times New Roman" panose="02020603050405020304" pitchFamily="18" charset="0"/>
            </a:rPr>
            <a:t>Hoa văn tinh tế</a:t>
          </a:r>
        </a:p>
      </dsp:txBody>
      <dsp:txXfrm>
        <a:off x="1264640" y="3052650"/>
        <a:ext cx="926129" cy="1310096"/>
      </dsp:txXfrm>
    </dsp:sp>
    <dsp:sp modelId="{5F5A19BE-60B0-470B-8E01-8EA67B5D78D0}">
      <dsp:nvSpPr>
        <dsp:cNvPr id="0" name=""/>
        <dsp:cNvSpPr/>
      </dsp:nvSpPr>
      <dsp:spPr>
        <a:xfrm>
          <a:off x="2618316" y="2567141"/>
          <a:ext cx="8532646" cy="651747"/>
        </a:xfrm>
        <a:prstGeom prst="rect">
          <a:avLst/>
        </a:prstGeom>
        <a:solidFill>
          <a:srgbClr val="F29A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2060"/>
              </a:solidFill>
              <a:latin typeface="Times New Roman" panose="02020603050405020304" pitchFamily="18" charset="0"/>
              <a:cs typeface="Times New Roman" panose="02020603050405020304" pitchFamily="18" charset="0"/>
            </a:rPr>
            <a:t>Chân tháp: Tác phẩm điêu khắc như hình chim thần Ga-ru-đa, rắn Na-ga, người cưỡi voi, người cưỡi ngựa…</a:t>
          </a:r>
          <a:endParaRPr lang="en-US" sz="1800" b="1" kern="1200">
            <a:solidFill>
              <a:srgbClr val="002060"/>
            </a:solidFill>
            <a:latin typeface="Times New Roman" panose="02020603050405020304" pitchFamily="18" charset="0"/>
            <a:cs typeface="Times New Roman" panose="02020603050405020304" pitchFamily="18" charset="0"/>
          </a:endParaRPr>
        </a:p>
      </dsp:txBody>
      <dsp:txXfrm>
        <a:off x="2618316" y="2567141"/>
        <a:ext cx="8532646" cy="651747"/>
      </dsp:txXfrm>
    </dsp:sp>
    <dsp:sp modelId="{3C88E80E-E094-4FCC-BA7F-3BE2A3B6E206}">
      <dsp:nvSpPr>
        <dsp:cNvPr id="0" name=""/>
        <dsp:cNvSpPr/>
      </dsp:nvSpPr>
      <dsp:spPr>
        <a:xfrm>
          <a:off x="2618316" y="3381825"/>
          <a:ext cx="8592545" cy="651747"/>
        </a:xfrm>
        <a:prstGeom prst="rect">
          <a:avLst/>
        </a:prstGeom>
        <a:solidFill>
          <a:srgbClr val="F29A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2060"/>
              </a:solidFill>
              <a:latin typeface="Times New Roman" panose="02020603050405020304" pitchFamily="18" charset="0"/>
              <a:cs typeface="Times New Roman" panose="02020603050405020304" pitchFamily="18" charset="0"/>
            </a:rPr>
            <a:t>Từ chân đến đỉnh tháp là hoa văn điêu khắc trực tiếp trên gạch với những nét uyển chuyển khó tin.</a:t>
          </a:r>
          <a:endParaRPr lang="en-US" sz="1800" b="1" kern="1200">
            <a:solidFill>
              <a:srgbClr val="002060"/>
            </a:solidFill>
            <a:latin typeface="Times New Roman" panose="02020603050405020304" pitchFamily="18" charset="0"/>
            <a:cs typeface="Times New Roman" panose="02020603050405020304" pitchFamily="18" charset="0"/>
          </a:endParaRPr>
        </a:p>
      </dsp:txBody>
      <dsp:txXfrm>
        <a:off x="2618316" y="3381825"/>
        <a:ext cx="8592545" cy="651747"/>
      </dsp:txXfrm>
    </dsp:sp>
    <dsp:sp modelId="{64A8C92D-A8D2-420F-BF7D-9E12F4A2890A}">
      <dsp:nvSpPr>
        <dsp:cNvPr id="0" name=""/>
        <dsp:cNvSpPr/>
      </dsp:nvSpPr>
      <dsp:spPr>
        <a:xfrm>
          <a:off x="2618316" y="4196509"/>
          <a:ext cx="8584016" cy="651747"/>
        </a:xfrm>
        <a:prstGeom prst="rect">
          <a:avLst/>
        </a:prstGeom>
        <a:solidFill>
          <a:srgbClr val="F29A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2060"/>
              </a:solidFill>
              <a:latin typeface="Times New Roman" panose="02020603050405020304" pitchFamily="18" charset="0"/>
              <a:cs typeface="Times New Roman" panose="02020603050405020304" pitchFamily="18" charset="0"/>
            </a:rPr>
            <a:t>Xung quanh chân tháp những mảng điêu khắc các chú khỉ đáng yêu đang bận rộn, mỗi chú một việc…</a:t>
          </a:r>
          <a:endParaRPr lang="en-US" sz="1800" b="1" kern="1200">
            <a:solidFill>
              <a:srgbClr val="002060"/>
            </a:solidFill>
            <a:latin typeface="Times New Roman" panose="02020603050405020304" pitchFamily="18" charset="0"/>
            <a:cs typeface="Times New Roman" panose="02020603050405020304" pitchFamily="18" charset="0"/>
          </a:endParaRPr>
        </a:p>
      </dsp:txBody>
      <dsp:txXfrm>
        <a:off x="2618316" y="4196509"/>
        <a:ext cx="8584016" cy="651747"/>
      </dsp:txXfrm>
    </dsp:sp>
    <dsp:sp modelId="{BD0A5D4B-BDF8-4544-A157-B289862BB9D3}">
      <dsp:nvSpPr>
        <dsp:cNvPr id="0" name=""/>
        <dsp:cNvSpPr/>
      </dsp:nvSpPr>
      <dsp:spPr>
        <a:xfrm>
          <a:off x="1264640" y="5357786"/>
          <a:ext cx="970765" cy="960193"/>
        </a:xfrm>
        <a:prstGeom prst="rect">
          <a:avLst/>
        </a:prstGeom>
        <a:solidFill>
          <a:srgbClr val="F29A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2060"/>
              </a:solidFill>
              <a:latin typeface="Times New Roman" panose="02020603050405020304" pitchFamily="18" charset="0"/>
              <a:cs typeface="Times New Roman" panose="02020603050405020304" pitchFamily="18" charset="0"/>
            </a:rPr>
            <a:t>Cách xây dựng</a:t>
          </a:r>
        </a:p>
      </dsp:txBody>
      <dsp:txXfrm>
        <a:off x="1264640" y="5357786"/>
        <a:ext cx="970765" cy="960193"/>
      </dsp:txXfrm>
    </dsp:sp>
    <dsp:sp modelId="{A3E6235C-F5A1-4E1B-BA73-977D8EC6E765}">
      <dsp:nvSpPr>
        <dsp:cNvPr id="0" name=""/>
        <dsp:cNvSpPr/>
      </dsp:nvSpPr>
      <dsp:spPr>
        <a:xfrm>
          <a:off x="2662951" y="5011193"/>
          <a:ext cx="8349272" cy="651747"/>
        </a:xfrm>
        <a:prstGeom prst="rect">
          <a:avLst/>
        </a:prstGeom>
        <a:solidFill>
          <a:srgbClr val="F29A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2060"/>
              </a:solidFill>
              <a:latin typeface="Times New Roman" panose="02020603050405020304" pitchFamily="18" charset="0"/>
              <a:cs typeface="Times New Roman" panose="02020603050405020304" pitchFamily="18" charset="0"/>
            </a:rPr>
            <a:t>Vẫn khiến các nhà khoa học đau đầu, chưa có lời giải đáp.</a:t>
          </a:r>
        </a:p>
      </dsp:txBody>
      <dsp:txXfrm>
        <a:off x="2662951" y="5011193"/>
        <a:ext cx="8349272" cy="651747"/>
      </dsp:txXfrm>
    </dsp:sp>
    <dsp:sp modelId="{66DB6DED-B7E1-40AE-ABC2-51FA6D0FA0BA}">
      <dsp:nvSpPr>
        <dsp:cNvPr id="0" name=""/>
        <dsp:cNvSpPr/>
      </dsp:nvSpPr>
      <dsp:spPr>
        <a:xfrm>
          <a:off x="2662951" y="5825877"/>
          <a:ext cx="8698085" cy="838694"/>
        </a:xfrm>
        <a:prstGeom prst="rect">
          <a:avLst/>
        </a:prstGeom>
        <a:solidFill>
          <a:srgbClr val="F29A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2060"/>
              </a:solidFill>
              <a:latin typeface="Times New Roman" panose="02020603050405020304" pitchFamily="18" charset="0"/>
              <a:cs typeface="Times New Roman" panose="02020603050405020304" pitchFamily="18" charset="0"/>
            </a:rPr>
            <a:t>Các giả thiết như: Những viên gạch được mài phẳng rồi xếp lên nhau vừa khít, được gắn bởi một loại keo dán đặc biệt; Xếp gạch chưa nung thành tòa tháp rồi nung lên cho chúng gắn kết tự nhiên trong quá trình nung.</a:t>
          </a:r>
        </a:p>
      </dsp:txBody>
      <dsp:txXfrm>
        <a:off x="2662951" y="5825877"/>
        <a:ext cx="8698085" cy="83869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125B4-8C35-409F-A560-1BFF6CED3623}"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2B52E-0C03-43CE-9638-31D0EA876E1C}" type="slidenum">
              <a:rPr lang="en-US" smtClean="0"/>
              <a:t>‹#›</a:t>
            </a:fld>
            <a:endParaRPr lang="en-US"/>
          </a:p>
        </p:txBody>
      </p:sp>
    </p:spTree>
    <p:extLst>
      <p:ext uri="{BB962C8B-B14F-4D97-AF65-F5344CB8AC3E}">
        <p14:creationId xmlns:p14="http://schemas.microsoft.com/office/powerpoint/2010/main" val="3827594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0995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9"/>
        <p:cNvGrpSpPr/>
        <p:nvPr/>
      </p:nvGrpSpPr>
      <p:grpSpPr>
        <a:xfrm>
          <a:off x="0" y="0"/>
          <a:ext cx="0" cy="0"/>
          <a:chOff x="0" y="0"/>
          <a:chExt cx="0" cy="0"/>
        </a:xfrm>
      </p:grpSpPr>
      <p:sp>
        <p:nvSpPr>
          <p:cNvPr id="2870" name="Google Shape;287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1" name="Google Shape;287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1380D1-5B71-404B-9CD5-8DE26F2BF0D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5095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1380D1-5B71-404B-9CD5-8DE26F2BF0D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872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1380D1-5B71-404B-9CD5-8DE26F2BF0D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7326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899377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80161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23859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2021/9/15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4259923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8022101" y="398618"/>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flipH="1">
            <a:off x="4876547" y="1535227"/>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84501" y="1535219"/>
            <a:ext cx="874441" cy="284151"/>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9789603" y="1917233"/>
            <a:ext cx="874395" cy="28413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0" y="6139170"/>
            <a:ext cx="12191864" cy="71875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0" y="5086233"/>
            <a:ext cx="12192000" cy="105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00" y="3562800"/>
            <a:ext cx="12191864" cy="1523435"/>
          </a:xfrm>
          <a:custGeom>
            <a:avLst/>
            <a:gdLst/>
            <a:ahLst/>
            <a:cxnLst/>
            <a:rect l="l" t="t" r="r" b="b"/>
            <a:pathLst>
              <a:path w="116676" h="18519" extrusionOk="0">
                <a:moveTo>
                  <a:pt x="1" y="0"/>
                </a:moveTo>
                <a:lnTo>
                  <a:pt x="1" y="18519"/>
                </a:lnTo>
                <a:lnTo>
                  <a:pt x="116675" y="18519"/>
                </a:lnTo>
                <a:lnTo>
                  <a:pt x="116675"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231121" y="4752920"/>
            <a:ext cx="70519" cy="157712"/>
          </a:xfrm>
          <a:custGeom>
            <a:avLst/>
            <a:gdLst/>
            <a:ahLst/>
            <a:cxnLst/>
            <a:rect l="l" t="t" r="r" b="b"/>
            <a:pathLst>
              <a:path w="664" h="1485" extrusionOk="0">
                <a:moveTo>
                  <a:pt x="281" y="0"/>
                </a:moveTo>
                <a:cubicBezTo>
                  <a:pt x="122" y="0"/>
                  <a:pt x="1" y="122"/>
                  <a:pt x="1" y="271"/>
                </a:cubicBezTo>
                <a:lnTo>
                  <a:pt x="1" y="1167"/>
                </a:lnTo>
                <a:cubicBezTo>
                  <a:pt x="1" y="1326"/>
                  <a:pt x="122" y="1484"/>
                  <a:pt x="281" y="1484"/>
                </a:cubicBezTo>
                <a:lnTo>
                  <a:pt x="393" y="1484"/>
                </a:lnTo>
                <a:cubicBezTo>
                  <a:pt x="551" y="1484"/>
                  <a:pt x="663" y="1326"/>
                  <a:pt x="663" y="1167"/>
                </a:cubicBezTo>
                <a:lnTo>
                  <a:pt x="663" y="271"/>
                </a:lnTo>
                <a:cubicBezTo>
                  <a:pt x="663" y="122"/>
                  <a:pt x="551" y="0"/>
                  <a:pt x="39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 name="Google Shape;17;p2"/>
          <p:cNvGrpSpPr/>
          <p:nvPr/>
        </p:nvGrpSpPr>
        <p:grpSpPr>
          <a:xfrm>
            <a:off x="406201" y="5093126"/>
            <a:ext cx="11417148" cy="1052769"/>
            <a:chOff x="304650" y="3819844"/>
            <a:chExt cx="8562861" cy="789577"/>
          </a:xfrm>
        </p:grpSpPr>
        <p:grpSp>
          <p:nvGrpSpPr>
            <p:cNvPr id="18" name="Google Shape;18;p2"/>
            <p:cNvGrpSpPr/>
            <p:nvPr/>
          </p:nvGrpSpPr>
          <p:grpSpPr>
            <a:xfrm>
              <a:off x="304650" y="3821822"/>
              <a:ext cx="1882338" cy="787599"/>
              <a:chOff x="373125" y="3995775"/>
              <a:chExt cx="1882338" cy="607200"/>
            </a:xfrm>
          </p:grpSpPr>
          <p:cxnSp>
            <p:nvCxnSpPr>
              <p:cNvPr id="19" name="Google Shape;19;p2"/>
              <p:cNvCxnSpPr/>
              <p:nvPr/>
            </p:nvCxnSpPr>
            <p:spPr>
              <a:xfrm flipH="1">
                <a:off x="373125"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0" name="Google Shape;20;p2"/>
              <p:cNvCxnSpPr/>
              <p:nvPr/>
            </p:nvCxnSpPr>
            <p:spPr>
              <a:xfrm flipH="1">
                <a:off x="1838763"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nvGrpSpPr>
            <p:cNvPr id="21" name="Google Shape;21;p2"/>
            <p:cNvGrpSpPr/>
            <p:nvPr/>
          </p:nvGrpSpPr>
          <p:grpSpPr>
            <a:xfrm>
              <a:off x="6925499" y="3819844"/>
              <a:ext cx="1942013" cy="787599"/>
              <a:chOff x="6925550" y="3995775"/>
              <a:chExt cx="1942013" cy="607200"/>
            </a:xfrm>
          </p:grpSpPr>
          <p:cxnSp>
            <p:nvCxnSpPr>
              <p:cNvPr id="22" name="Google Shape;22;p2"/>
              <p:cNvCxnSpPr/>
              <p:nvPr/>
            </p:nvCxnSpPr>
            <p:spPr>
              <a:xfrm>
                <a:off x="8345263"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3" name="Google Shape;23;p2"/>
              <p:cNvCxnSpPr/>
              <p:nvPr/>
            </p:nvCxnSpPr>
            <p:spPr>
              <a:xfrm>
                <a:off x="6925550"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sp>
        <p:nvSpPr>
          <p:cNvPr id="24" name="Google Shape;24;p2"/>
          <p:cNvSpPr/>
          <p:nvPr/>
        </p:nvSpPr>
        <p:spPr>
          <a:xfrm>
            <a:off x="10640747" y="593727"/>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70101" y="460201"/>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39497" y="998593"/>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txBox="1">
            <a:spLocks noGrp="1"/>
          </p:cNvSpPr>
          <p:nvPr>
            <p:ph type="subTitle" idx="1"/>
          </p:nvPr>
        </p:nvSpPr>
        <p:spPr>
          <a:xfrm>
            <a:off x="3473200" y="5211700"/>
            <a:ext cx="5245600" cy="832400"/>
          </a:xfrm>
          <a:prstGeom prst="rect">
            <a:avLst/>
          </a:prstGeom>
        </p:spPr>
        <p:txBody>
          <a:bodyPr spcFirstLastPara="1" wrap="square" lIns="14400" tIns="14400" rIns="14400" bIns="14400"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8" name="Google Shape;28;p2"/>
          <p:cNvSpPr txBox="1">
            <a:spLocks noGrp="1"/>
          </p:cNvSpPr>
          <p:nvPr>
            <p:ph type="ctrTitle"/>
          </p:nvPr>
        </p:nvSpPr>
        <p:spPr>
          <a:xfrm>
            <a:off x="1871400" y="708300"/>
            <a:ext cx="8449200" cy="2473600"/>
          </a:xfrm>
          <a:prstGeom prst="rect">
            <a:avLst/>
          </a:prstGeom>
        </p:spPr>
        <p:txBody>
          <a:bodyPr spcFirstLastPara="1" wrap="square" lIns="14400" tIns="14400" rIns="14400" bIns="14400" anchor="t" anchorCtr="0">
            <a:noAutofit/>
          </a:bodyPr>
          <a:lstStyle>
            <a:lvl1pPr lvl="0" algn="ctr">
              <a:lnSpc>
                <a:spcPct val="80000"/>
              </a:lnSpc>
              <a:spcBef>
                <a:spcPts val="0"/>
              </a:spcBef>
              <a:spcAft>
                <a:spcPts val="0"/>
              </a:spcAft>
              <a:buSzPts val="5200"/>
              <a:buNone/>
              <a:defRPr sz="9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29" name="Google Shape;29;p2"/>
          <p:cNvSpPr/>
          <p:nvPr/>
        </p:nvSpPr>
        <p:spPr>
          <a:xfrm>
            <a:off x="67" y="6139170"/>
            <a:ext cx="12191864" cy="71875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60216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
          <p:cNvSpPr/>
          <p:nvPr/>
        </p:nvSpPr>
        <p:spPr>
          <a:xfrm>
            <a:off x="-100" y="5313000"/>
            <a:ext cx="12192000" cy="1545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 name="Google Shape;32;p3"/>
          <p:cNvGrpSpPr/>
          <p:nvPr/>
        </p:nvGrpSpPr>
        <p:grpSpPr>
          <a:xfrm>
            <a:off x="636200" y="512918"/>
            <a:ext cx="11930867" cy="3359679"/>
            <a:chOff x="477150" y="384688"/>
            <a:chExt cx="8948150" cy="2519759"/>
          </a:xfrm>
        </p:grpSpPr>
        <p:grpSp>
          <p:nvGrpSpPr>
            <p:cNvPr id="33" name="Google Shape;33;p3"/>
            <p:cNvGrpSpPr/>
            <p:nvPr/>
          </p:nvGrpSpPr>
          <p:grpSpPr>
            <a:xfrm>
              <a:off x="477150" y="384688"/>
              <a:ext cx="8243158" cy="1607284"/>
              <a:chOff x="477150" y="384688"/>
              <a:chExt cx="8243158" cy="1607284"/>
            </a:xfrm>
          </p:grpSpPr>
          <p:sp>
            <p:nvSpPr>
              <p:cNvPr id="34" name="Google Shape;34;p3"/>
              <p:cNvSpPr/>
              <p:nvPr/>
            </p:nvSpPr>
            <p:spPr>
              <a:xfrm>
                <a:off x="477150" y="400699"/>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1172475" y="1632150"/>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flipH="1">
                <a:off x="3363500" y="677525"/>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flipH="1">
                <a:off x="6706500" y="1715149"/>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7558400" y="384688"/>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 name="Google Shape;39;p3"/>
            <p:cNvSpPr/>
            <p:nvPr/>
          </p:nvSpPr>
          <p:spPr>
            <a:xfrm flipH="1">
              <a:off x="8573400" y="2627624"/>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3"/>
          <p:cNvSpPr/>
          <p:nvPr/>
        </p:nvSpPr>
        <p:spPr>
          <a:xfrm>
            <a:off x="4867" y="3860800"/>
            <a:ext cx="12191887" cy="1462019"/>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1" name="Google Shape;41;p3"/>
          <p:cNvCxnSpPr/>
          <p:nvPr/>
        </p:nvCxnSpPr>
        <p:spPr>
          <a:xfrm flipH="1">
            <a:off x="10471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2" name="Google Shape;42;p3"/>
          <p:cNvCxnSpPr/>
          <p:nvPr/>
        </p:nvCxnSpPr>
        <p:spPr>
          <a:xfrm flipH="1">
            <a:off x="3448067" y="5313000"/>
            <a:ext cx="419200" cy="1545200"/>
          </a:xfrm>
          <a:prstGeom prst="straightConnector1">
            <a:avLst/>
          </a:prstGeom>
          <a:noFill/>
          <a:ln w="19050" cap="flat" cmpd="sng">
            <a:solidFill>
              <a:srgbClr val="E8D6BF"/>
            </a:solidFill>
            <a:prstDash val="solid"/>
            <a:round/>
            <a:headEnd type="none" w="med" len="med"/>
            <a:tailEnd type="none" w="med" len="med"/>
          </a:ln>
        </p:spPr>
      </p:cxnSp>
      <p:sp>
        <p:nvSpPr>
          <p:cNvPr id="43" name="Google Shape;43;p3"/>
          <p:cNvSpPr txBox="1">
            <a:spLocks noGrp="1"/>
          </p:cNvSpPr>
          <p:nvPr>
            <p:ph type="title"/>
          </p:nvPr>
        </p:nvSpPr>
        <p:spPr>
          <a:xfrm>
            <a:off x="4865751" y="1734800"/>
            <a:ext cx="4890000" cy="1876400"/>
          </a:xfrm>
          <a:prstGeom prst="rect">
            <a:avLst/>
          </a:prstGeom>
        </p:spPr>
        <p:txBody>
          <a:bodyPr spcFirstLastPara="1" wrap="square" lIns="14400" tIns="14400" rIns="14400" bIns="14400"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2665251" y="2019200"/>
            <a:ext cx="1590400" cy="1307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sz="9333">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4865751" y="3860800"/>
            <a:ext cx="4890000" cy="388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 name="Google Shape;46;p3"/>
          <p:cNvSpPr/>
          <p:nvPr/>
        </p:nvSpPr>
        <p:spPr>
          <a:xfrm>
            <a:off x="7683500" y="-139700"/>
            <a:ext cx="5435600" cy="2863267"/>
          </a:xfrm>
          <a:custGeom>
            <a:avLst/>
            <a:gdLst/>
            <a:ahLst/>
            <a:cxnLst/>
            <a:rect l="l" t="t" r="r" b="b"/>
            <a:pathLst>
              <a:path w="163068" h="85898" extrusionOk="0">
                <a:moveTo>
                  <a:pt x="0" y="0"/>
                </a:moveTo>
                <a:cubicBezTo>
                  <a:pt x="14732" y="0"/>
                  <a:pt x="25830" y="17104"/>
                  <a:pt x="32004" y="30480"/>
                </a:cubicBezTo>
                <a:cubicBezTo>
                  <a:pt x="35504" y="38063"/>
                  <a:pt x="37293" y="47360"/>
                  <a:pt x="43815" y="52578"/>
                </a:cubicBezTo>
                <a:cubicBezTo>
                  <a:pt x="59961" y="65494"/>
                  <a:pt x="85621" y="57248"/>
                  <a:pt x="104394" y="65913"/>
                </a:cubicBezTo>
                <a:cubicBezTo>
                  <a:pt x="114309" y="70489"/>
                  <a:pt x="121413" y="80532"/>
                  <a:pt x="131826" y="83820"/>
                </a:cubicBezTo>
                <a:cubicBezTo>
                  <a:pt x="141944" y="87015"/>
                  <a:pt x="158323" y="87214"/>
                  <a:pt x="163068" y="77724"/>
                </a:cubicBezTo>
              </a:path>
            </a:pathLst>
          </a:custGeom>
          <a:noFill/>
          <a:ln w="19050" cap="flat" cmpd="sng">
            <a:solidFill>
              <a:schemeClr val="dk2"/>
            </a:solidFill>
            <a:prstDash val="dash"/>
            <a:round/>
            <a:headEnd type="none" w="med" len="med"/>
            <a:tailEnd type="none" w="med" len="med"/>
          </a:ln>
        </p:spPr>
      </p:sp>
      <p:cxnSp>
        <p:nvCxnSpPr>
          <p:cNvPr id="47" name="Google Shape;47;p3"/>
          <p:cNvCxnSpPr/>
          <p:nvPr/>
        </p:nvCxnSpPr>
        <p:spPr>
          <a:xfrm flipH="1">
            <a:off x="58489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8" name="Google Shape;48;p3"/>
          <p:cNvCxnSpPr/>
          <p:nvPr/>
        </p:nvCxnSpPr>
        <p:spPr>
          <a:xfrm flipH="1">
            <a:off x="82498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9" name="Google Shape;49;p3"/>
          <p:cNvCxnSpPr/>
          <p:nvPr/>
        </p:nvCxnSpPr>
        <p:spPr>
          <a:xfrm flipH="1">
            <a:off x="10650767" y="5313000"/>
            <a:ext cx="419200" cy="1545200"/>
          </a:xfrm>
          <a:prstGeom prst="straightConnector1">
            <a:avLst/>
          </a:prstGeom>
          <a:noFill/>
          <a:ln w="19050" cap="flat" cmpd="sng">
            <a:solidFill>
              <a:srgbClr val="E8D6BF"/>
            </a:solidFill>
            <a:prstDash val="solid"/>
            <a:round/>
            <a:headEnd type="none" w="med" len="med"/>
            <a:tailEnd type="none" w="med" len="med"/>
          </a:ln>
        </p:spPr>
      </p:cxnSp>
      <p:grpSp>
        <p:nvGrpSpPr>
          <p:cNvPr id="50" name="Google Shape;50;p3"/>
          <p:cNvGrpSpPr/>
          <p:nvPr/>
        </p:nvGrpSpPr>
        <p:grpSpPr>
          <a:xfrm>
            <a:off x="1912195" y="4364144"/>
            <a:ext cx="7075764" cy="958697"/>
            <a:chOff x="1434146" y="3258032"/>
            <a:chExt cx="5306823" cy="719023"/>
          </a:xfrm>
        </p:grpSpPr>
        <p:grpSp>
          <p:nvGrpSpPr>
            <p:cNvPr id="51" name="Google Shape;51;p3"/>
            <p:cNvGrpSpPr/>
            <p:nvPr/>
          </p:nvGrpSpPr>
          <p:grpSpPr>
            <a:xfrm>
              <a:off x="1434146" y="3258032"/>
              <a:ext cx="1326974" cy="719023"/>
              <a:chOff x="2301112" y="2967762"/>
              <a:chExt cx="655814" cy="355354"/>
            </a:xfrm>
          </p:grpSpPr>
          <p:sp>
            <p:nvSpPr>
              <p:cNvPr id="52" name="Google Shape;52;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 name="Google Shape;54;p3"/>
            <p:cNvGrpSpPr/>
            <p:nvPr/>
          </p:nvGrpSpPr>
          <p:grpSpPr>
            <a:xfrm>
              <a:off x="5762626" y="3446784"/>
              <a:ext cx="978343" cy="530117"/>
              <a:chOff x="2301112" y="2967762"/>
              <a:chExt cx="655814" cy="355354"/>
            </a:xfrm>
          </p:grpSpPr>
          <p:sp>
            <p:nvSpPr>
              <p:cNvPr id="55" name="Google Shape;55;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617702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7"/>
        <p:cNvGrpSpPr/>
        <p:nvPr/>
      </p:nvGrpSpPr>
      <p:grpSpPr>
        <a:xfrm>
          <a:off x="0" y="0"/>
          <a:ext cx="0" cy="0"/>
          <a:chOff x="0" y="0"/>
          <a:chExt cx="0" cy="0"/>
        </a:xfrm>
      </p:grpSpPr>
      <p:grpSp>
        <p:nvGrpSpPr>
          <p:cNvPr id="58" name="Google Shape;58;p4"/>
          <p:cNvGrpSpPr/>
          <p:nvPr/>
        </p:nvGrpSpPr>
        <p:grpSpPr>
          <a:xfrm>
            <a:off x="-123" y="5349618"/>
            <a:ext cx="12192123" cy="1508249"/>
            <a:chOff x="-92" y="2875563"/>
            <a:chExt cx="9144092" cy="1131187"/>
          </a:xfrm>
        </p:grpSpPr>
        <p:sp>
          <p:nvSpPr>
            <p:cNvPr id="59" name="Google Shape;59;p4"/>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 name="Google Shape;60;p4"/>
            <p:cNvGrpSpPr/>
            <p:nvPr/>
          </p:nvGrpSpPr>
          <p:grpSpPr>
            <a:xfrm>
              <a:off x="-92" y="2875563"/>
              <a:ext cx="9143579" cy="571636"/>
              <a:chOff x="-1039007" y="2887141"/>
              <a:chExt cx="11347207" cy="718767"/>
            </a:xfrm>
          </p:grpSpPr>
          <p:sp>
            <p:nvSpPr>
              <p:cNvPr id="61" name="Google Shape;61;p4"/>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4"/>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3" name="Google Shape;63;p4"/>
          <p:cNvGrpSpPr/>
          <p:nvPr/>
        </p:nvGrpSpPr>
        <p:grpSpPr>
          <a:xfrm>
            <a:off x="-99" y="6233149"/>
            <a:ext cx="12192148" cy="624723"/>
            <a:chOff x="-75" y="3996089"/>
            <a:chExt cx="9144111" cy="818986"/>
          </a:xfrm>
        </p:grpSpPr>
        <p:sp>
          <p:nvSpPr>
            <p:cNvPr id="64" name="Google Shape;64;p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 name="Google Shape;65;p4"/>
            <p:cNvGrpSpPr/>
            <p:nvPr/>
          </p:nvGrpSpPr>
          <p:grpSpPr>
            <a:xfrm>
              <a:off x="43175" y="3996198"/>
              <a:ext cx="9057943" cy="818877"/>
              <a:chOff x="31859" y="3637483"/>
              <a:chExt cx="9057943" cy="954958"/>
            </a:xfrm>
          </p:grpSpPr>
          <p:sp>
            <p:nvSpPr>
              <p:cNvPr id="66" name="Google Shape;66;p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2" name="Google Shape;72;p4"/>
          <p:cNvSpPr/>
          <p:nvPr/>
        </p:nvSpPr>
        <p:spPr>
          <a:xfrm>
            <a:off x="8575467" y="-368300"/>
            <a:ext cx="3862167" cy="1501815"/>
          </a:xfrm>
          <a:custGeom>
            <a:avLst/>
            <a:gdLst/>
            <a:ahLst/>
            <a:cxnLst/>
            <a:rect l="l" t="t" r="r" b="b"/>
            <a:pathLst>
              <a:path w="115865" h="53439" extrusionOk="0">
                <a:moveTo>
                  <a:pt x="0" y="0"/>
                </a:moveTo>
                <a:cubicBezTo>
                  <a:pt x="3492" y="4364"/>
                  <a:pt x="9625" y="6081"/>
                  <a:pt x="13117" y="10445"/>
                </a:cubicBezTo>
                <a:cubicBezTo>
                  <a:pt x="18376" y="17016"/>
                  <a:pt x="22648" y="26527"/>
                  <a:pt x="30849" y="28420"/>
                </a:cubicBezTo>
                <a:cubicBezTo>
                  <a:pt x="44893" y="31662"/>
                  <a:pt x="60298" y="18878"/>
                  <a:pt x="73843" y="23805"/>
                </a:cubicBezTo>
                <a:cubicBezTo>
                  <a:pt x="89950" y="29664"/>
                  <a:pt x="98725" y="53439"/>
                  <a:pt x="115865" y="53439"/>
                </a:cubicBezTo>
              </a:path>
            </a:pathLst>
          </a:custGeom>
          <a:noFill/>
          <a:ln w="19050" cap="flat" cmpd="sng">
            <a:solidFill>
              <a:schemeClr val="dk2"/>
            </a:solidFill>
            <a:prstDash val="dash"/>
            <a:round/>
            <a:headEnd type="none" w="med" len="med"/>
            <a:tailEnd type="none" w="med" len="med"/>
          </a:ln>
        </p:spPr>
      </p:sp>
      <p:sp>
        <p:nvSpPr>
          <p:cNvPr id="73" name="Google Shape;73;p4"/>
          <p:cNvSpPr txBox="1">
            <a:spLocks noGrp="1"/>
          </p:cNvSpPr>
          <p:nvPr>
            <p:ph type="title"/>
          </p:nvPr>
        </p:nvSpPr>
        <p:spPr>
          <a:xfrm>
            <a:off x="960000" y="732233"/>
            <a:ext cx="10272000" cy="624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4" name="Google Shape;74;p4"/>
          <p:cNvSpPr txBox="1">
            <a:spLocks noGrp="1"/>
          </p:cNvSpPr>
          <p:nvPr>
            <p:ph type="body" idx="1"/>
          </p:nvPr>
        </p:nvSpPr>
        <p:spPr>
          <a:xfrm>
            <a:off x="960000" y="1450967"/>
            <a:ext cx="10272000" cy="4688400"/>
          </a:xfrm>
          <a:prstGeom prst="rect">
            <a:avLst/>
          </a:prstGeom>
        </p:spPr>
        <p:txBody>
          <a:bodyPr spcFirstLastPara="1" wrap="square" lIns="14400" tIns="14400" rIns="14400" bIns="14400" anchor="t" anchorCtr="0">
            <a:noAutofit/>
          </a:bodyPr>
          <a:lstStyle>
            <a:lvl1pPr marL="609585" lvl="0" indent="-423323" rtl="0">
              <a:lnSpc>
                <a:spcPct val="100000"/>
              </a:lnSpc>
              <a:spcBef>
                <a:spcPts val="0"/>
              </a:spcBef>
              <a:spcAft>
                <a:spcPts val="0"/>
              </a:spcAft>
              <a:buSzPts val="1400"/>
              <a:buFont typeface="Spartan"/>
              <a:buAutoNum type="arabicPeriod"/>
              <a:defRPr sz="1667"/>
            </a:lvl1pPr>
            <a:lvl2pPr marL="1219170" lvl="1" indent="-423323" rtl="0">
              <a:lnSpc>
                <a:spcPct val="100000"/>
              </a:lnSpc>
              <a:spcBef>
                <a:spcPts val="0"/>
              </a:spcBef>
              <a:spcAft>
                <a:spcPts val="0"/>
              </a:spcAft>
              <a:buSzPts val="1400"/>
              <a:buFont typeface="Spartan"/>
              <a:buAutoNum type="alphaLcPeriod"/>
              <a:defRPr/>
            </a:lvl2pPr>
            <a:lvl3pPr marL="1828754" lvl="2" indent="-423323" rtl="0">
              <a:lnSpc>
                <a:spcPct val="100000"/>
              </a:lnSpc>
              <a:spcBef>
                <a:spcPts val="0"/>
              </a:spcBef>
              <a:spcAft>
                <a:spcPts val="0"/>
              </a:spcAft>
              <a:buSzPts val="1400"/>
              <a:buFont typeface="Spartan"/>
              <a:buAutoNum type="romanLcPeriod"/>
              <a:defRPr/>
            </a:lvl3pPr>
            <a:lvl4pPr marL="2438339" lvl="3" indent="-423323" rtl="0">
              <a:lnSpc>
                <a:spcPct val="100000"/>
              </a:lnSpc>
              <a:spcBef>
                <a:spcPts val="0"/>
              </a:spcBef>
              <a:spcAft>
                <a:spcPts val="0"/>
              </a:spcAft>
              <a:buSzPts val="1400"/>
              <a:buFont typeface="Spartan"/>
              <a:buAutoNum type="arabicPeriod"/>
              <a:defRPr/>
            </a:lvl4pPr>
            <a:lvl5pPr marL="3047924" lvl="4" indent="-423323" rtl="0">
              <a:lnSpc>
                <a:spcPct val="100000"/>
              </a:lnSpc>
              <a:spcBef>
                <a:spcPts val="0"/>
              </a:spcBef>
              <a:spcAft>
                <a:spcPts val="0"/>
              </a:spcAft>
              <a:buSzPts val="1400"/>
              <a:buFont typeface="Spartan"/>
              <a:buAutoNum type="alphaLcPeriod"/>
              <a:defRPr/>
            </a:lvl5pPr>
            <a:lvl6pPr marL="3657509" lvl="5" indent="-423323" rtl="0">
              <a:lnSpc>
                <a:spcPct val="100000"/>
              </a:lnSpc>
              <a:spcBef>
                <a:spcPts val="0"/>
              </a:spcBef>
              <a:spcAft>
                <a:spcPts val="0"/>
              </a:spcAft>
              <a:buSzPts val="1400"/>
              <a:buFont typeface="Spartan"/>
              <a:buAutoNum type="romanLcPeriod"/>
              <a:defRPr/>
            </a:lvl6pPr>
            <a:lvl7pPr marL="4267093" lvl="6" indent="-423323" rtl="0">
              <a:lnSpc>
                <a:spcPct val="100000"/>
              </a:lnSpc>
              <a:spcBef>
                <a:spcPts val="0"/>
              </a:spcBef>
              <a:spcAft>
                <a:spcPts val="0"/>
              </a:spcAft>
              <a:buSzPts val="1400"/>
              <a:buFont typeface="Spartan"/>
              <a:buAutoNum type="arabicPeriod"/>
              <a:defRPr/>
            </a:lvl7pPr>
            <a:lvl8pPr marL="4876678" lvl="7" indent="-423323" rtl="0">
              <a:lnSpc>
                <a:spcPct val="100000"/>
              </a:lnSpc>
              <a:spcBef>
                <a:spcPts val="0"/>
              </a:spcBef>
              <a:spcAft>
                <a:spcPts val="0"/>
              </a:spcAft>
              <a:buSzPts val="1400"/>
              <a:buFont typeface="Spartan"/>
              <a:buAutoNum type="alphaLcPeriod"/>
              <a:defRPr/>
            </a:lvl8pPr>
            <a:lvl9pPr marL="5486263" lvl="8" indent="-423323" rtl="0">
              <a:lnSpc>
                <a:spcPct val="100000"/>
              </a:lnSpc>
              <a:spcBef>
                <a:spcPts val="0"/>
              </a:spcBef>
              <a:spcAft>
                <a:spcPts val="0"/>
              </a:spcAft>
              <a:buSzPts val="1400"/>
              <a:buFont typeface="Spartan"/>
              <a:buAutoNum type="romanLcPeriod"/>
              <a:defRPr/>
            </a:lvl9pPr>
          </a:lstStyle>
          <a:p>
            <a:endParaRPr/>
          </a:p>
        </p:txBody>
      </p:sp>
    </p:spTree>
    <p:extLst>
      <p:ext uri="{BB962C8B-B14F-4D97-AF65-F5344CB8AC3E}">
        <p14:creationId xmlns:p14="http://schemas.microsoft.com/office/powerpoint/2010/main" val="1316535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5"/>
        <p:cNvGrpSpPr/>
        <p:nvPr/>
      </p:nvGrpSpPr>
      <p:grpSpPr>
        <a:xfrm>
          <a:off x="0" y="0"/>
          <a:ext cx="0" cy="0"/>
          <a:chOff x="0" y="0"/>
          <a:chExt cx="0" cy="0"/>
        </a:xfrm>
      </p:grpSpPr>
      <p:sp>
        <p:nvSpPr>
          <p:cNvPr id="76" name="Google Shape;76;p5"/>
          <p:cNvSpPr txBox="1">
            <a:spLocks noGrp="1"/>
          </p:cNvSpPr>
          <p:nvPr>
            <p:ph type="title"/>
          </p:nvPr>
        </p:nvSpPr>
        <p:spPr>
          <a:xfrm>
            <a:off x="2035400" y="718800"/>
            <a:ext cx="81212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5"/>
          <p:cNvSpPr/>
          <p:nvPr/>
        </p:nvSpPr>
        <p:spPr>
          <a:xfrm>
            <a:off x="470434" y="4218001"/>
            <a:ext cx="1564959" cy="415897"/>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flipH="1">
            <a:off x="817568" y="478534"/>
            <a:ext cx="1167233" cy="31020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5919726" y="2606048"/>
            <a:ext cx="1093908" cy="36286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10568105" y="2970303"/>
            <a:ext cx="1167332" cy="31020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5"/>
          <p:cNvSpPr/>
          <p:nvPr/>
        </p:nvSpPr>
        <p:spPr>
          <a:xfrm flipH="1">
            <a:off x="10865643" y="616583"/>
            <a:ext cx="751108" cy="2491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5"/>
          <p:cNvGrpSpPr/>
          <p:nvPr/>
        </p:nvGrpSpPr>
        <p:grpSpPr>
          <a:xfrm>
            <a:off x="-123" y="5385069"/>
            <a:ext cx="12192123" cy="1508249"/>
            <a:chOff x="-92" y="2875563"/>
            <a:chExt cx="9144092" cy="1131187"/>
          </a:xfrm>
        </p:grpSpPr>
        <p:sp>
          <p:nvSpPr>
            <p:cNvPr id="83" name="Google Shape;83;p5"/>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 name="Google Shape;84;p5"/>
            <p:cNvGrpSpPr/>
            <p:nvPr/>
          </p:nvGrpSpPr>
          <p:grpSpPr>
            <a:xfrm>
              <a:off x="-92" y="2875563"/>
              <a:ext cx="9143579" cy="571636"/>
              <a:chOff x="-1039007" y="2887141"/>
              <a:chExt cx="11347207" cy="718767"/>
            </a:xfrm>
          </p:grpSpPr>
          <p:sp>
            <p:nvSpPr>
              <p:cNvPr id="85" name="Google Shape;85;p5"/>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7" name="Google Shape;87;p5"/>
          <p:cNvSpPr txBox="1">
            <a:spLocks noGrp="1"/>
          </p:cNvSpPr>
          <p:nvPr>
            <p:ph type="title" idx="2"/>
          </p:nvPr>
        </p:nvSpPr>
        <p:spPr>
          <a:xfrm>
            <a:off x="1802400" y="2032467"/>
            <a:ext cx="3429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5"/>
          <p:cNvSpPr txBox="1">
            <a:spLocks noGrp="1"/>
          </p:cNvSpPr>
          <p:nvPr>
            <p:ph type="title" idx="3"/>
          </p:nvPr>
        </p:nvSpPr>
        <p:spPr>
          <a:xfrm>
            <a:off x="6961400" y="3594784"/>
            <a:ext cx="342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 name="Google Shape;89;p5"/>
          <p:cNvSpPr txBox="1">
            <a:spLocks noGrp="1"/>
          </p:cNvSpPr>
          <p:nvPr>
            <p:ph type="subTitle" idx="1"/>
          </p:nvPr>
        </p:nvSpPr>
        <p:spPr>
          <a:xfrm>
            <a:off x="6961400" y="4218000"/>
            <a:ext cx="3427200" cy="938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5"/>
          <p:cNvSpPr txBox="1">
            <a:spLocks noGrp="1"/>
          </p:cNvSpPr>
          <p:nvPr>
            <p:ph type="subTitle" idx="4"/>
          </p:nvPr>
        </p:nvSpPr>
        <p:spPr>
          <a:xfrm>
            <a:off x="1802400" y="2656000"/>
            <a:ext cx="3429200" cy="938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82553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2297200" y="718800"/>
            <a:ext cx="7597600" cy="63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6"/>
          <p:cNvSpPr/>
          <p:nvPr/>
        </p:nvSpPr>
        <p:spPr>
          <a:xfrm>
            <a:off x="443295" y="1019000"/>
            <a:ext cx="2098296" cy="55763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6"/>
          <p:cNvSpPr/>
          <p:nvPr/>
        </p:nvSpPr>
        <p:spPr>
          <a:xfrm flipH="1">
            <a:off x="1786373" y="3339467"/>
            <a:ext cx="1167231" cy="38720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6"/>
          <p:cNvSpPr/>
          <p:nvPr/>
        </p:nvSpPr>
        <p:spPr>
          <a:xfrm>
            <a:off x="10433643" y="451332"/>
            <a:ext cx="1093908" cy="36286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6"/>
          <p:cNvSpPr/>
          <p:nvPr/>
        </p:nvSpPr>
        <p:spPr>
          <a:xfrm>
            <a:off x="10321299" y="3428999"/>
            <a:ext cx="1624679" cy="43173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 name="Google Shape;97;p6"/>
          <p:cNvGrpSpPr/>
          <p:nvPr/>
        </p:nvGrpSpPr>
        <p:grpSpPr>
          <a:xfrm>
            <a:off x="-133" y="5982739"/>
            <a:ext cx="12192265" cy="916848"/>
            <a:chOff x="-1039007" y="2887141"/>
            <a:chExt cx="11347976" cy="1003409"/>
          </a:xfrm>
        </p:grpSpPr>
        <p:grpSp>
          <p:nvGrpSpPr>
            <p:cNvPr id="98" name="Google Shape;98;p6"/>
            <p:cNvGrpSpPr/>
            <p:nvPr/>
          </p:nvGrpSpPr>
          <p:grpSpPr>
            <a:xfrm flipH="1">
              <a:off x="-1038933" y="2887141"/>
              <a:ext cx="11347903" cy="1003409"/>
              <a:chOff x="-709973" y="3444288"/>
              <a:chExt cx="11164800" cy="936715"/>
            </a:xfrm>
          </p:grpSpPr>
          <p:sp>
            <p:nvSpPr>
              <p:cNvPr id="99" name="Google Shape;99;p6"/>
              <p:cNvSpPr/>
              <p:nvPr/>
            </p:nvSpPr>
            <p:spPr>
              <a:xfrm>
                <a:off x="-709973" y="4050103"/>
                <a:ext cx="11164800" cy="3309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flipH="1">
                <a:off x="-709506" y="3444288"/>
                <a:ext cx="5594378" cy="670963"/>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6"/>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47831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2"/>
        <p:cNvGrpSpPr/>
        <p:nvPr/>
      </p:nvGrpSpPr>
      <p:grpSpPr>
        <a:xfrm>
          <a:off x="0" y="0"/>
          <a:ext cx="0" cy="0"/>
          <a:chOff x="0" y="0"/>
          <a:chExt cx="0" cy="0"/>
        </a:xfrm>
      </p:grpSpPr>
      <p:grpSp>
        <p:nvGrpSpPr>
          <p:cNvPr id="103" name="Google Shape;103;p7"/>
          <p:cNvGrpSpPr/>
          <p:nvPr/>
        </p:nvGrpSpPr>
        <p:grpSpPr>
          <a:xfrm>
            <a:off x="68" y="6292731"/>
            <a:ext cx="12191897" cy="565199"/>
            <a:chOff x="50" y="4719548"/>
            <a:chExt cx="9143923" cy="423899"/>
          </a:xfrm>
        </p:grpSpPr>
        <p:sp>
          <p:nvSpPr>
            <p:cNvPr id="104" name="Google Shape;104;p7"/>
            <p:cNvSpPr/>
            <p:nvPr/>
          </p:nvSpPr>
          <p:spPr>
            <a:xfrm>
              <a:off x="75" y="4719548"/>
              <a:ext cx="9143898" cy="42389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7"/>
            <p:cNvSpPr/>
            <p:nvPr/>
          </p:nvSpPr>
          <p:spPr>
            <a:xfrm>
              <a:off x="50" y="4719548"/>
              <a:ext cx="9143898" cy="42389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7"/>
          <p:cNvGrpSpPr/>
          <p:nvPr/>
        </p:nvGrpSpPr>
        <p:grpSpPr>
          <a:xfrm>
            <a:off x="-946598" y="4057721"/>
            <a:ext cx="14691859" cy="1478416"/>
            <a:chOff x="-709950" y="3444288"/>
            <a:chExt cx="10841100" cy="1035112"/>
          </a:xfrm>
        </p:grpSpPr>
        <p:sp>
          <p:nvSpPr>
            <p:cNvPr id="107" name="Google Shape;107;p7"/>
            <p:cNvSpPr/>
            <p:nvPr/>
          </p:nvSpPr>
          <p:spPr>
            <a:xfrm>
              <a:off x="-709950" y="4050100"/>
              <a:ext cx="10841100" cy="429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8" name="Google Shape;108;p7"/>
            <p:cNvGrpSpPr/>
            <p:nvPr/>
          </p:nvGrpSpPr>
          <p:grpSpPr>
            <a:xfrm>
              <a:off x="-709849" y="3444288"/>
              <a:ext cx="10840996" cy="670973"/>
              <a:chOff x="3813" y="3737820"/>
              <a:chExt cx="9937662" cy="615064"/>
            </a:xfrm>
          </p:grpSpPr>
          <p:sp>
            <p:nvSpPr>
              <p:cNvPr id="109" name="Google Shape;109;p7"/>
              <p:cNvSpPr/>
              <p:nvPr/>
            </p:nvSpPr>
            <p:spPr>
              <a:xfrm flipH="1">
                <a:off x="3813"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7"/>
              <p:cNvSpPr/>
              <p:nvPr/>
            </p:nvSpPr>
            <p:spPr>
              <a:xfrm flipH="1">
                <a:off x="4812938"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1" name="Google Shape;111;p7"/>
          <p:cNvGrpSpPr/>
          <p:nvPr/>
        </p:nvGrpSpPr>
        <p:grpSpPr>
          <a:xfrm>
            <a:off x="201" y="5536122"/>
            <a:ext cx="12192148" cy="801444"/>
            <a:chOff x="150" y="3962296"/>
            <a:chExt cx="9144111" cy="790690"/>
          </a:xfrm>
        </p:grpSpPr>
        <p:sp>
          <p:nvSpPr>
            <p:cNvPr id="112" name="Google Shape;112;p7"/>
            <p:cNvSpPr/>
            <p:nvPr/>
          </p:nvSpPr>
          <p:spPr>
            <a:xfrm>
              <a:off x="150" y="3962350"/>
              <a:ext cx="9144111" cy="790636"/>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3" name="Google Shape;113;p7"/>
            <p:cNvGrpSpPr/>
            <p:nvPr/>
          </p:nvGrpSpPr>
          <p:grpSpPr>
            <a:xfrm>
              <a:off x="31859" y="3962296"/>
              <a:ext cx="9057943" cy="790610"/>
              <a:chOff x="31859" y="3637483"/>
              <a:chExt cx="9057943" cy="954958"/>
            </a:xfrm>
          </p:grpSpPr>
          <p:sp>
            <p:nvSpPr>
              <p:cNvPr id="114" name="Google Shape;114;p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0" name="Google Shape;120;p7"/>
          <p:cNvSpPr txBox="1">
            <a:spLocks noGrp="1"/>
          </p:cNvSpPr>
          <p:nvPr>
            <p:ph type="body" idx="1"/>
          </p:nvPr>
        </p:nvSpPr>
        <p:spPr>
          <a:xfrm>
            <a:off x="6162400" y="2252900"/>
            <a:ext cx="4684800" cy="3120800"/>
          </a:xfrm>
          <a:prstGeom prst="rect">
            <a:avLst/>
          </a:prstGeom>
        </p:spPr>
        <p:txBody>
          <a:bodyPr spcFirstLastPara="1" wrap="square" lIns="14400" tIns="14400" rIns="14400" bIns="14400" anchor="t" anchorCtr="0">
            <a:noAutofit/>
          </a:bodyPr>
          <a:lstStyle>
            <a:lvl1pPr marL="609585" lvl="0" indent="-440256" rtl="0">
              <a:lnSpc>
                <a:spcPct val="100000"/>
              </a:lnSpc>
              <a:spcBef>
                <a:spcPts val="0"/>
              </a:spcBef>
              <a:spcAft>
                <a:spcPts val="0"/>
              </a:spcAft>
              <a:buSzPts val="1600"/>
              <a:buFont typeface="Nunito Light"/>
              <a:buChar char="●"/>
              <a:defRPr/>
            </a:lvl1pPr>
            <a:lvl2pPr marL="1219170" lvl="1" indent="-440256" rtl="0">
              <a:lnSpc>
                <a:spcPct val="100000"/>
              </a:lnSpc>
              <a:spcBef>
                <a:spcPts val="0"/>
              </a:spcBef>
              <a:spcAft>
                <a:spcPts val="0"/>
              </a:spcAft>
              <a:buSzPts val="1600"/>
              <a:buFont typeface="Nunito Light"/>
              <a:buChar char="○"/>
              <a:defRPr/>
            </a:lvl2pPr>
            <a:lvl3pPr marL="1828754" lvl="2" indent="-431789" rtl="0">
              <a:lnSpc>
                <a:spcPct val="100000"/>
              </a:lnSpc>
              <a:spcBef>
                <a:spcPts val="0"/>
              </a:spcBef>
              <a:spcAft>
                <a:spcPts val="0"/>
              </a:spcAft>
              <a:buSzPts val="1500"/>
              <a:buFont typeface="Nunito Light"/>
              <a:buChar char="■"/>
              <a:defRPr/>
            </a:lvl3pPr>
            <a:lvl4pPr marL="2438339" lvl="3" indent="-431789" rtl="0">
              <a:lnSpc>
                <a:spcPct val="100000"/>
              </a:lnSpc>
              <a:spcBef>
                <a:spcPts val="0"/>
              </a:spcBef>
              <a:spcAft>
                <a:spcPts val="0"/>
              </a:spcAft>
              <a:buSzPts val="15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14856" rtl="0">
              <a:lnSpc>
                <a:spcPct val="100000"/>
              </a:lnSpc>
              <a:spcBef>
                <a:spcPts val="0"/>
              </a:spcBef>
              <a:spcAft>
                <a:spcPts val="0"/>
              </a:spcAft>
              <a:buSzPts val="1300"/>
              <a:buFont typeface="Nunito Light"/>
              <a:buChar char="●"/>
              <a:defRPr/>
            </a:lvl7pPr>
            <a:lvl8pPr marL="4876678" lvl="7" indent="-414856" rtl="0">
              <a:lnSpc>
                <a:spcPct val="100000"/>
              </a:lnSpc>
              <a:spcBef>
                <a:spcPts val="0"/>
              </a:spcBef>
              <a:spcAft>
                <a:spcPts val="0"/>
              </a:spcAft>
              <a:buSzPts val="13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sp>
        <p:nvSpPr>
          <p:cNvPr id="121" name="Google Shape;121;p7"/>
          <p:cNvSpPr txBox="1">
            <a:spLocks noGrp="1"/>
          </p:cNvSpPr>
          <p:nvPr>
            <p:ph type="title"/>
          </p:nvPr>
        </p:nvSpPr>
        <p:spPr>
          <a:xfrm>
            <a:off x="6162400" y="718800"/>
            <a:ext cx="4684800" cy="1354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2" name="Google Shape;122;p7"/>
          <p:cNvGrpSpPr/>
          <p:nvPr/>
        </p:nvGrpSpPr>
        <p:grpSpPr>
          <a:xfrm>
            <a:off x="1147498" y="475910"/>
            <a:ext cx="10620500" cy="2196329"/>
            <a:chOff x="860623" y="356932"/>
            <a:chExt cx="7965375" cy="1647247"/>
          </a:xfrm>
        </p:grpSpPr>
        <p:sp>
          <p:nvSpPr>
            <p:cNvPr id="123" name="Google Shape;123;p7"/>
            <p:cNvSpPr/>
            <p:nvPr/>
          </p:nvSpPr>
          <p:spPr>
            <a:xfrm>
              <a:off x="2666605" y="86901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7"/>
            <p:cNvSpPr/>
            <p:nvPr/>
          </p:nvSpPr>
          <p:spPr>
            <a:xfrm>
              <a:off x="860623" y="35693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7"/>
            <p:cNvSpPr/>
            <p:nvPr/>
          </p:nvSpPr>
          <p:spPr>
            <a:xfrm flipH="1">
              <a:off x="2468498" y="1639857"/>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7"/>
            <p:cNvSpPr/>
            <p:nvPr/>
          </p:nvSpPr>
          <p:spPr>
            <a:xfrm flipH="1">
              <a:off x="8035818" y="13297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42126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7"/>
        <p:cNvGrpSpPr/>
        <p:nvPr/>
      </p:nvGrpSpPr>
      <p:grpSpPr>
        <a:xfrm>
          <a:off x="0" y="0"/>
          <a:ext cx="0" cy="0"/>
          <a:chOff x="0" y="0"/>
          <a:chExt cx="0" cy="0"/>
        </a:xfrm>
      </p:grpSpPr>
      <p:sp>
        <p:nvSpPr>
          <p:cNvPr id="128" name="Google Shape;128;p8"/>
          <p:cNvSpPr/>
          <p:nvPr/>
        </p:nvSpPr>
        <p:spPr>
          <a:xfrm>
            <a:off x="100" y="6292731"/>
            <a:ext cx="12191864" cy="56519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67" y="6292731"/>
            <a:ext cx="12191864" cy="56519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 name="Google Shape;130;p8"/>
          <p:cNvGrpSpPr/>
          <p:nvPr/>
        </p:nvGrpSpPr>
        <p:grpSpPr>
          <a:xfrm>
            <a:off x="218099" y="283665"/>
            <a:ext cx="11450547" cy="3234584"/>
            <a:chOff x="163574" y="212749"/>
            <a:chExt cx="8587910" cy="2425938"/>
          </a:xfrm>
        </p:grpSpPr>
        <p:sp>
          <p:nvSpPr>
            <p:cNvPr id="131" name="Google Shape;131;p8"/>
            <p:cNvSpPr/>
            <p:nvPr/>
          </p:nvSpPr>
          <p:spPr>
            <a:xfrm>
              <a:off x="163574" y="2426179"/>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8"/>
            <p:cNvSpPr/>
            <p:nvPr/>
          </p:nvSpPr>
          <p:spPr>
            <a:xfrm flipH="1">
              <a:off x="7951821" y="1974837"/>
              <a:ext cx="799664" cy="2125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6442250" y="1092497"/>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8"/>
            <p:cNvSpPr/>
            <p:nvPr/>
          </p:nvSpPr>
          <p:spPr>
            <a:xfrm flipH="1">
              <a:off x="2886679" y="1697495"/>
              <a:ext cx="799541" cy="2125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8"/>
            <p:cNvSpPr/>
            <p:nvPr/>
          </p:nvSpPr>
          <p:spPr>
            <a:xfrm flipH="1">
              <a:off x="1913408" y="212749"/>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8"/>
            <p:cNvSpPr/>
            <p:nvPr/>
          </p:nvSpPr>
          <p:spPr>
            <a:xfrm flipH="1">
              <a:off x="5455979" y="227283"/>
              <a:ext cx="799541" cy="2125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 name="Google Shape;137;p8"/>
          <p:cNvGrpSpPr/>
          <p:nvPr/>
        </p:nvGrpSpPr>
        <p:grpSpPr>
          <a:xfrm flipH="1">
            <a:off x="-946598" y="3849521"/>
            <a:ext cx="14691859" cy="1478416"/>
            <a:chOff x="-709950" y="3444288"/>
            <a:chExt cx="10841100" cy="1035112"/>
          </a:xfrm>
        </p:grpSpPr>
        <p:sp>
          <p:nvSpPr>
            <p:cNvPr id="138" name="Google Shape;138;p8"/>
            <p:cNvSpPr/>
            <p:nvPr/>
          </p:nvSpPr>
          <p:spPr>
            <a:xfrm>
              <a:off x="-709950" y="4050100"/>
              <a:ext cx="10841100" cy="429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9" name="Google Shape;139;p8"/>
            <p:cNvGrpSpPr/>
            <p:nvPr/>
          </p:nvGrpSpPr>
          <p:grpSpPr>
            <a:xfrm>
              <a:off x="-709849" y="3444288"/>
              <a:ext cx="10840996" cy="670973"/>
              <a:chOff x="3813" y="3737820"/>
              <a:chExt cx="9937662" cy="615064"/>
            </a:xfrm>
          </p:grpSpPr>
          <p:sp>
            <p:nvSpPr>
              <p:cNvPr id="140" name="Google Shape;140;p8"/>
              <p:cNvSpPr/>
              <p:nvPr/>
            </p:nvSpPr>
            <p:spPr>
              <a:xfrm flipH="1">
                <a:off x="3813"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flipH="1">
                <a:off x="4812938"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2" name="Google Shape;142;p8"/>
          <p:cNvGrpSpPr/>
          <p:nvPr/>
        </p:nvGrpSpPr>
        <p:grpSpPr>
          <a:xfrm>
            <a:off x="-99" y="5327939"/>
            <a:ext cx="12192148" cy="1335493"/>
            <a:chOff x="-75" y="3996089"/>
            <a:chExt cx="9144111" cy="818986"/>
          </a:xfrm>
        </p:grpSpPr>
        <p:sp>
          <p:nvSpPr>
            <p:cNvPr id="143" name="Google Shape;143;p8"/>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4" name="Google Shape;144;p8"/>
            <p:cNvGrpSpPr/>
            <p:nvPr/>
          </p:nvGrpSpPr>
          <p:grpSpPr>
            <a:xfrm>
              <a:off x="43175" y="3996198"/>
              <a:ext cx="9057943" cy="818877"/>
              <a:chOff x="31859" y="3637483"/>
              <a:chExt cx="9057943" cy="954958"/>
            </a:xfrm>
          </p:grpSpPr>
          <p:sp>
            <p:nvSpPr>
              <p:cNvPr id="145" name="Google Shape;145;p8"/>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8"/>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51" name="Google Shape;151;p8"/>
          <p:cNvSpPr txBox="1">
            <a:spLocks noGrp="1"/>
          </p:cNvSpPr>
          <p:nvPr>
            <p:ph type="title"/>
          </p:nvPr>
        </p:nvSpPr>
        <p:spPr>
          <a:xfrm>
            <a:off x="950800" y="718800"/>
            <a:ext cx="9481600" cy="3372400"/>
          </a:xfrm>
          <a:prstGeom prst="rect">
            <a:avLst/>
          </a:prstGeom>
        </p:spPr>
        <p:txBody>
          <a:bodyPr spcFirstLastPara="1" wrap="square" lIns="14400" tIns="14400" rIns="14400" bIns="14400" anchor="ctr" anchorCtr="0">
            <a:noAutofit/>
          </a:bodyPr>
          <a:lstStyle>
            <a:lvl1pPr lvl="0">
              <a:lnSpc>
                <a:spcPct val="80000"/>
              </a:lnSpc>
              <a:spcBef>
                <a:spcPts val="0"/>
              </a:spcBef>
              <a:spcAft>
                <a:spcPts val="0"/>
              </a:spcAft>
              <a:buSzPts val="4800"/>
              <a:buNone/>
              <a:defRPr sz="12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52" name="Google Shape;152;p8"/>
          <p:cNvGrpSpPr/>
          <p:nvPr/>
        </p:nvGrpSpPr>
        <p:grpSpPr>
          <a:xfrm>
            <a:off x="417779" y="4762752"/>
            <a:ext cx="10666120" cy="565185"/>
            <a:chOff x="313334" y="3572063"/>
            <a:chExt cx="7999590" cy="423889"/>
          </a:xfrm>
        </p:grpSpPr>
        <p:grpSp>
          <p:nvGrpSpPr>
            <p:cNvPr id="153" name="Google Shape;153;p8"/>
            <p:cNvGrpSpPr/>
            <p:nvPr/>
          </p:nvGrpSpPr>
          <p:grpSpPr>
            <a:xfrm>
              <a:off x="313334" y="3572077"/>
              <a:ext cx="764679" cy="414307"/>
              <a:chOff x="2301112" y="2967762"/>
              <a:chExt cx="655814" cy="355354"/>
            </a:xfrm>
          </p:grpSpPr>
          <p:sp>
            <p:nvSpPr>
              <p:cNvPr id="154" name="Google Shape;154;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 name="Google Shape;156;p8"/>
            <p:cNvGrpSpPr/>
            <p:nvPr/>
          </p:nvGrpSpPr>
          <p:grpSpPr>
            <a:xfrm>
              <a:off x="2066688" y="3665899"/>
              <a:ext cx="609186" cy="330053"/>
              <a:chOff x="2301112" y="2967762"/>
              <a:chExt cx="655814" cy="355354"/>
            </a:xfrm>
          </p:grpSpPr>
          <p:sp>
            <p:nvSpPr>
              <p:cNvPr id="157" name="Google Shape;157;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 name="Google Shape;159;p8"/>
            <p:cNvGrpSpPr/>
            <p:nvPr/>
          </p:nvGrpSpPr>
          <p:grpSpPr>
            <a:xfrm flipH="1">
              <a:off x="5008274" y="3572063"/>
              <a:ext cx="764613" cy="414307"/>
              <a:chOff x="2301112" y="2967762"/>
              <a:chExt cx="655814" cy="355354"/>
            </a:xfrm>
          </p:grpSpPr>
          <p:sp>
            <p:nvSpPr>
              <p:cNvPr id="160" name="Google Shape;160;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 name="Google Shape;162;p8"/>
            <p:cNvGrpSpPr/>
            <p:nvPr/>
          </p:nvGrpSpPr>
          <p:grpSpPr>
            <a:xfrm flipH="1">
              <a:off x="7703804" y="3659673"/>
              <a:ext cx="609120" cy="330053"/>
              <a:chOff x="2301112" y="2967762"/>
              <a:chExt cx="655814" cy="355354"/>
            </a:xfrm>
          </p:grpSpPr>
          <p:sp>
            <p:nvSpPr>
              <p:cNvPr id="163" name="Google Shape;163;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20443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494829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5"/>
        <p:cNvGrpSpPr/>
        <p:nvPr/>
      </p:nvGrpSpPr>
      <p:grpSpPr>
        <a:xfrm>
          <a:off x="0" y="0"/>
          <a:ext cx="0" cy="0"/>
          <a:chOff x="0" y="0"/>
          <a:chExt cx="0" cy="0"/>
        </a:xfrm>
      </p:grpSpPr>
      <p:sp>
        <p:nvSpPr>
          <p:cNvPr id="166" name="Google Shape;166;p9"/>
          <p:cNvSpPr/>
          <p:nvPr/>
        </p:nvSpPr>
        <p:spPr>
          <a:xfrm>
            <a:off x="100" y="6088335"/>
            <a:ext cx="12191864" cy="769583"/>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9"/>
          <p:cNvSpPr/>
          <p:nvPr/>
        </p:nvSpPr>
        <p:spPr>
          <a:xfrm>
            <a:off x="67" y="6088335"/>
            <a:ext cx="12191864" cy="769583"/>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9"/>
          <p:cNvSpPr/>
          <p:nvPr/>
        </p:nvSpPr>
        <p:spPr>
          <a:xfrm flipH="1">
            <a:off x="8171831" y="717792"/>
            <a:ext cx="1827691" cy="48576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9"/>
          <p:cNvSpPr/>
          <p:nvPr/>
        </p:nvSpPr>
        <p:spPr>
          <a:xfrm>
            <a:off x="643374" y="362761"/>
            <a:ext cx="1088449" cy="355041"/>
          </a:xfrm>
          <a:custGeom>
            <a:avLst/>
            <a:gdLst/>
            <a:ahLst/>
            <a:cxnLst/>
            <a:rect l="l" t="t" r="r" b="b"/>
            <a:pathLst>
              <a:path w="7272" h="2372" extrusionOk="0">
                <a:moveTo>
                  <a:pt x="4042" y="1"/>
                </a:moveTo>
                <a:cubicBezTo>
                  <a:pt x="3267" y="1"/>
                  <a:pt x="2604" y="542"/>
                  <a:pt x="2408" y="1289"/>
                </a:cubicBezTo>
                <a:cubicBezTo>
                  <a:pt x="2175" y="1167"/>
                  <a:pt x="1942" y="1130"/>
                  <a:pt x="1671" y="1130"/>
                </a:cubicBezTo>
                <a:cubicBezTo>
                  <a:pt x="896" y="1130"/>
                  <a:pt x="196" y="1634"/>
                  <a:pt x="0" y="2371"/>
                </a:cubicBezTo>
                <a:lnTo>
                  <a:pt x="7197" y="2371"/>
                </a:lnTo>
                <a:cubicBezTo>
                  <a:pt x="7234" y="2259"/>
                  <a:pt x="7271" y="2101"/>
                  <a:pt x="7271" y="1989"/>
                </a:cubicBezTo>
                <a:cubicBezTo>
                  <a:pt x="7271" y="1326"/>
                  <a:pt x="6730" y="775"/>
                  <a:pt x="6105" y="775"/>
                </a:cubicBezTo>
                <a:cubicBezTo>
                  <a:pt x="5909" y="775"/>
                  <a:pt x="5713" y="822"/>
                  <a:pt x="5601" y="897"/>
                </a:cubicBezTo>
                <a:cubicBezTo>
                  <a:pt x="5293" y="355"/>
                  <a:pt x="4705" y="1"/>
                  <a:pt x="404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9"/>
          <p:cNvSpPr/>
          <p:nvPr/>
        </p:nvSpPr>
        <p:spPr>
          <a:xfrm>
            <a:off x="5894707" y="612191"/>
            <a:ext cx="1053575" cy="34950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843431" y="475925"/>
            <a:ext cx="1827691" cy="48576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2" name="Google Shape;172;p9"/>
          <p:cNvGrpSpPr/>
          <p:nvPr/>
        </p:nvGrpSpPr>
        <p:grpSpPr>
          <a:xfrm>
            <a:off x="201" y="1333501"/>
            <a:ext cx="12192148" cy="3516412"/>
            <a:chOff x="150" y="1000125"/>
            <a:chExt cx="9144111" cy="2637309"/>
          </a:xfrm>
        </p:grpSpPr>
        <p:sp>
          <p:nvSpPr>
            <p:cNvPr id="173" name="Google Shape;173;p9"/>
            <p:cNvSpPr/>
            <p:nvPr/>
          </p:nvSpPr>
          <p:spPr>
            <a:xfrm>
              <a:off x="150" y="1387151"/>
              <a:ext cx="9144111" cy="2250284"/>
            </a:xfrm>
            <a:custGeom>
              <a:avLst/>
              <a:gdLst/>
              <a:ahLst/>
              <a:cxnLst/>
              <a:rect l="l" t="t" r="r" b="b"/>
              <a:pathLst>
                <a:path w="116675" h="38223" extrusionOk="0">
                  <a:moveTo>
                    <a:pt x="0" y="1"/>
                  </a:moveTo>
                  <a:lnTo>
                    <a:pt x="0" y="38223"/>
                  </a:lnTo>
                  <a:lnTo>
                    <a:pt x="116675" y="38223"/>
                  </a:lnTo>
                  <a:lnTo>
                    <a:pt x="1166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a:off x="150" y="1000125"/>
              <a:ext cx="9144111" cy="560209"/>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 name="Google Shape;175;p9"/>
          <p:cNvSpPr/>
          <p:nvPr/>
        </p:nvSpPr>
        <p:spPr>
          <a:xfrm>
            <a:off x="201" y="4849967"/>
            <a:ext cx="12192148" cy="1269483"/>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 name="Google Shape;176;p9"/>
          <p:cNvGrpSpPr/>
          <p:nvPr/>
        </p:nvGrpSpPr>
        <p:grpSpPr>
          <a:xfrm>
            <a:off x="42480" y="4849978"/>
            <a:ext cx="12077257" cy="1273277"/>
            <a:chOff x="31859" y="3637483"/>
            <a:chExt cx="9057943" cy="954958"/>
          </a:xfrm>
        </p:grpSpPr>
        <p:sp>
          <p:nvSpPr>
            <p:cNvPr id="177" name="Google Shape;177;p9"/>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9"/>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9"/>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9"/>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9"/>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9"/>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 name="Google Shape;183;p9"/>
          <p:cNvSpPr/>
          <p:nvPr/>
        </p:nvSpPr>
        <p:spPr>
          <a:xfrm>
            <a:off x="10644507" y="262691"/>
            <a:ext cx="1053575" cy="34950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9"/>
          <p:cNvSpPr txBox="1">
            <a:spLocks noGrp="1"/>
          </p:cNvSpPr>
          <p:nvPr>
            <p:ph type="title"/>
          </p:nvPr>
        </p:nvSpPr>
        <p:spPr>
          <a:xfrm>
            <a:off x="983267" y="2343667"/>
            <a:ext cx="4046000" cy="21188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5" name="Google Shape;185;p9"/>
          <p:cNvSpPr txBox="1">
            <a:spLocks noGrp="1"/>
          </p:cNvSpPr>
          <p:nvPr>
            <p:ph type="subTitle" idx="1"/>
          </p:nvPr>
        </p:nvSpPr>
        <p:spPr>
          <a:xfrm>
            <a:off x="5212000" y="2369600"/>
            <a:ext cx="4194400" cy="21188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15622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6"/>
        <p:cNvGrpSpPr/>
        <p:nvPr/>
      </p:nvGrpSpPr>
      <p:grpSpPr>
        <a:xfrm>
          <a:off x="0" y="0"/>
          <a:ext cx="0" cy="0"/>
          <a:chOff x="0" y="0"/>
          <a:chExt cx="0" cy="0"/>
        </a:xfrm>
      </p:grpSpPr>
      <p:grpSp>
        <p:nvGrpSpPr>
          <p:cNvPr id="187" name="Google Shape;187;p10"/>
          <p:cNvGrpSpPr/>
          <p:nvPr/>
        </p:nvGrpSpPr>
        <p:grpSpPr>
          <a:xfrm>
            <a:off x="68" y="3449708"/>
            <a:ext cx="5281801" cy="3407961"/>
            <a:chOff x="41" y="2411634"/>
            <a:chExt cx="4234022" cy="2731906"/>
          </a:xfrm>
        </p:grpSpPr>
        <p:sp>
          <p:nvSpPr>
            <p:cNvPr id="188" name="Google Shape;188;p10"/>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9" name="Google Shape;189;p10"/>
            <p:cNvGrpSpPr/>
            <p:nvPr/>
          </p:nvGrpSpPr>
          <p:grpSpPr>
            <a:xfrm>
              <a:off x="231728" y="2704031"/>
              <a:ext cx="3471198" cy="2190466"/>
              <a:chOff x="231728" y="2704031"/>
              <a:chExt cx="3471198" cy="2190466"/>
            </a:xfrm>
          </p:grpSpPr>
          <p:sp>
            <p:nvSpPr>
              <p:cNvPr id="190" name="Google Shape;190;p10"/>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0"/>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0"/>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0"/>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0"/>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0"/>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0"/>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0"/>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0"/>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0"/>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0"/>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0"/>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0"/>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0"/>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0"/>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0"/>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0"/>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07" name="Google Shape;207;p10"/>
          <p:cNvSpPr txBox="1">
            <a:spLocks noGrp="1"/>
          </p:cNvSpPr>
          <p:nvPr>
            <p:ph type="title"/>
          </p:nvPr>
        </p:nvSpPr>
        <p:spPr>
          <a:xfrm>
            <a:off x="950800" y="3690000"/>
            <a:ext cx="3354800" cy="24492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468798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8"/>
        <p:cNvGrpSpPr/>
        <p:nvPr/>
      </p:nvGrpSpPr>
      <p:grpSpPr>
        <a:xfrm>
          <a:off x="0" y="0"/>
          <a:ext cx="0" cy="0"/>
          <a:chOff x="0" y="0"/>
          <a:chExt cx="0" cy="0"/>
        </a:xfrm>
      </p:grpSpPr>
      <p:sp>
        <p:nvSpPr>
          <p:cNvPr id="209" name="Google Shape;209;p11"/>
          <p:cNvSpPr/>
          <p:nvPr/>
        </p:nvSpPr>
        <p:spPr>
          <a:xfrm>
            <a:off x="6096285" y="5928333"/>
            <a:ext cx="6095543" cy="929584"/>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1"/>
          <p:cNvSpPr/>
          <p:nvPr/>
        </p:nvSpPr>
        <p:spPr>
          <a:xfrm>
            <a:off x="6096269" y="5928333"/>
            <a:ext cx="6095543" cy="929584"/>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 name="Google Shape;211;p11"/>
          <p:cNvGrpSpPr/>
          <p:nvPr/>
        </p:nvGrpSpPr>
        <p:grpSpPr>
          <a:xfrm>
            <a:off x="-210623" y="574886"/>
            <a:ext cx="4153716" cy="5374169"/>
            <a:chOff x="1534650" y="2782550"/>
            <a:chExt cx="1974450" cy="2554425"/>
          </a:xfrm>
        </p:grpSpPr>
        <p:sp>
          <p:nvSpPr>
            <p:cNvPr id="212" name="Google Shape;212;p11"/>
            <p:cNvSpPr/>
            <p:nvPr/>
          </p:nvSpPr>
          <p:spPr>
            <a:xfrm>
              <a:off x="1972850" y="2977350"/>
              <a:ext cx="627675" cy="1989975"/>
            </a:xfrm>
            <a:custGeom>
              <a:avLst/>
              <a:gdLst/>
              <a:ahLst/>
              <a:cxnLst/>
              <a:rect l="l" t="t" r="r" b="b"/>
              <a:pathLst>
                <a:path w="25107" h="79599" extrusionOk="0">
                  <a:moveTo>
                    <a:pt x="1" y="0"/>
                  </a:moveTo>
                  <a:lnTo>
                    <a:pt x="1" y="79599"/>
                  </a:lnTo>
                  <a:lnTo>
                    <a:pt x="25107" y="79599"/>
                  </a:lnTo>
                  <a:lnTo>
                    <a:pt x="2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1"/>
            <p:cNvSpPr/>
            <p:nvPr/>
          </p:nvSpPr>
          <p:spPr>
            <a:xfrm>
              <a:off x="2044375" y="2782550"/>
              <a:ext cx="221825" cy="194825"/>
            </a:xfrm>
            <a:custGeom>
              <a:avLst/>
              <a:gdLst/>
              <a:ahLst/>
              <a:cxnLst/>
              <a:rect l="l" t="t" r="r" b="b"/>
              <a:pathLst>
                <a:path w="8873" h="7793" extrusionOk="0">
                  <a:moveTo>
                    <a:pt x="1" y="0"/>
                  </a:moveTo>
                  <a:lnTo>
                    <a:pt x="1" y="7792"/>
                  </a:lnTo>
                  <a:lnTo>
                    <a:pt x="8872" y="7792"/>
                  </a:lnTo>
                  <a:lnTo>
                    <a:pt x="88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1"/>
            <p:cNvSpPr/>
            <p:nvPr/>
          </p:nvSpPr>
          <p:spPr>
            <a:xfrm>
              <a:off x="1920375" y="2966625"/>
              <a:ext cx="698650" cy="10750"/>
            </a:xfrm>
            <a:custGeom>
              <a:avLst/>
              <a:gdLst/>
              <a:ahLst/>
              <a:cxnLst/>
              <a:rect l="l" t="t" r="r" b="b"/>
              <a:pathLst>
                <a:path w="27946" h="430" extrusionOk="0">
                  <a:moveTo>
                    <a:pt x="0" y="0"/>
                  </a:moveTo>
                  <a:lnTo>
                    <a:pt x="0" y="429"/>
                  </a:lnTo>
                  <a:lnTo>
                    <a:pt x="27945" y="429"/>
                  </a:lnTo>
                  <a:lnTo>
                    <a:pt x="279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1"/>
            <p:cNvSpPr/>
            <p:nvPr/>
          </p:nvSpPr>
          <p:spPr>
            <a:xfrm>
              <a:off x="2096875" y="3062725"/>
              <a:ext cx="53075" cy="111850"/>
            </a:xfrm>
            <a:custGeom>
              <a:avLst/>
              <a:gdLst/>
              <a:ahLst/>
              <a:cxnLst/>
              <a:rect l="l" t="t" r="r" b="b"/>
              <a:pathLst>
                <a:path w="2123" h="4474" extrusionOk="0">
                  <a:moveTo>
                    <a:pt x="0" y="1"/>
                  </a:moveTo>
                  <a:lnTo>
                    <a:pt x="0" y="4473"/>
                  </a:lnTo>
                  <a:lnTo>
                    <a:pt x="2122" y="4473"/>
                  </a:lnTo>
                  <a:lnTo>
                    <a:pt x="21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1"/>
            <p:cNvSpPr/>
            <p:nvPr/>
          </p:nvSpPr>
          <p:spPr>
            <a:xfrm>
              <a:off x="2413275" y="3062725"/>
              <a:ext cx="53275" cy="111850"/>
            </a:xfrm>
            <a:custGeom>
              <a:avLst/>
              <a:gdLst/>
              <a:ahLst/>
              <a:cxnLst/>
              <a:rect l="l" t="t" r="r" b="b"/>
              <a:pathLst>
                <a:path w="2131" h="4474" extrusionOk="0">
                  <a:moveTo>
                    <a:pt x="1" y="1"/>
                  </a:moveTo>
                  <a:lnTo>
                    <a:pt x="1" y="4473"/>
                  </a:lnTo>
                  <a:lnTo>
                    <a:pt x="2130" y="4473"/>
                  </a:lnTo>
                  <a:lnTo>
                    <a:pt x="21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1"/>
            <p:cNvSpPr/>
            <p:nvPr/>
          </p:nvSpPr>
          <p:spPr>
            <a:xfrm>
              <a:off x="2413275" y="3285450"/>
              <a:ext cx="53275" cy="111650"/>
            </a:xfrm>
            <a:custGeom>
              <a:avLst/>
              <a:gdLst/>
              <a:ahLst/>
              <a:cxnLst/>
              <a:rect l="l" t="t" r="r" b="b"/>
              <a:pathLst>
                <a:path w="2131" h="4466" extrusionOk="0">
                  <a:moveTo>
                    <a:pt x="1" y="0"/>
                  </a:moveTo>
                  <a:lnTo>
                    <a:pt x="1" y="4465"/>
                  </a:lnTo>
                  <a:lnTo>
                    <a:pt x="2130" y="4465"/>
                  </a:lnTo>
                  <a:lnTo>
                    <a:pt x="213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1"/>
            <p:cNvSpPr/>
            <p:nvPr/>
          </p:nvSpPr>
          <p:spPr>
            <a:xfrm>
              <a:off x="2413275" y="3514075"/>
              <a:ext cx="53275" cy="112375"/>
            </a:xfrm>
            <a:custGeom>
              <a:avLst/>
              <a:gdLst/>
              <a:ahLst/>
              <a:cxnLst/>
              <a:rect l="l" t="t" r="r" b="b"/>
              <a:pathLst>
                <a:path w="2131" h="4495" extrusionOk="0">
                  <a:moveTo>
                    <a:pt x="1" y="0"/>
                  </a:moveTo>
                  <a:lnTo>
                    <a:pt x="1" y="4495"/>
                  </a:lnTo>
                  <a:lnTo>
                    <a:pt x="2130" y="4495"/>
                  </a:lnTo>
                  <a:lnTo>
                    <a:pt x="213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1"/>
            <p:cNvSpPr/>
            <p:nvPr/>
          </p:nvSpPr>
          <p:spPr>
            <a:xfrm>
              <a:off x="2413275" y="3743600"/>
              <a:ext cx="53275" cy="111675"/>
            </a:xfrm>
            <a:custGeom>
              <a:avLst/>
              <a:gdLst/>
              <a:ahLst/>
              <a:cxnLst/>
              <a:rect l="l" t="t" r="r" b="b"/>
              <a:pathLst>
                <a:path w="2131" h="4467" extrusionOk="0">
                  <a:moveTo>
                    <a:pt x="1" y="1"/>
                  </a:moveTo>
                  <a:lnTo>
                    <a:pt x="1" y="4466"/>
                  </a:lnTo>
                  <a:lnTo>
                    <a:pt x="2130" y="4466"/>
                  </a:lnTo>
                  <a:lnTo>
                    <a:pt x="21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1"/>
            <p:cNvSpPr/>
            <p:nvPr/>
          </p:nvSpPr>
          <p:spPr>
            <a:xfrm>
              <a:off x="2413275" y="3966125"/>
              <a:ext cx="53275" cy="111675"/>
            </a:xfrm>
            <a:custGeom>
              <a:avLst/>
              <a:gdLst/>
              <a:ahLst/>
              <a:cxnLst/>
              <a:rect l="l" t="t" r="r" b="b"/>
              <a:pathLst>
                <a:path w="2131" h="4467" extrusionOk="0">
                  <a:moveTo>
                    <a:pt x="1" y="1"/>
                  </a:moveTo>
                  <a:lnTo>
                    <a:pt x="1" y="4466"/>
                  </a:lnTo>
                  <a:lnTo>
                    <a:pt x="2130" y="4466"/>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1"/>
            <p:cNvSpPr/>
            <p:nvPr/>
          </p:nvSpPr>
          <p:spPr>
            <a:xfrm>
              <a:off x="2289275" y="4120100"/>
              <a:ext cx="313475" cy="3900"/>
            </a:xfrm>
            <a:custGeom>
              <a:avLst/>
              <a:gdLst/>
              <a:ahLst/>
              <a:cxnLst/>
              <a:rect l="l" t="t" r="r" b="b"/>
              <a:pathLst>
                <a:path w="12539" h="156" extrusionOk="0">
                  <a:moveTo>
                    <a:pt x="6284" y="0"/>
                  </a:moveTo>
                  <a:cubicBezTo>
                    <a:pt x="2802" y="0"/>
                    <a:pt x="0" y="30"/>
                    <a:pt x="0" y="96"/>
                  </a:cubicBezTo>
                  <a:cubicBezTo>
                    <a:pt x="0" y="126"/>
                    <a:pt x="2802" y="155"/>
                    <a:pt x="6284" y="155"/>
                  </a:cubicBezTo>
                  <a:cubicBezTo>
                    <a:pt x="9737" y="155"/>
                    <a:pt x="12539" y="126"/>
                    <a:pt x="12539" y="96"/>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1"/>
            <p:cNvSpPr/>
            <p:nvPr/>
          </p:nvSpPr>
          <p:spPr>
            <a:xfrm>
              <a:off x="2413275" y="4189400"/>
              <a:ext cx="53275" cy="112575"/>
            </a:xfrm>
            <a:custGeom>
              <a:avLst/>
              <a:gdLst/>
              <a:ahLst/>
              <a:cxnLst/>
              <a:rect l="l" t="t" r="r" b="b"/>
              <a:pathLst>
                <a:path w="2131" h="4503" extrusionOk="0">
                  <a:moveTo>
                    <a:pt x="1" y="0"/>
                  </a:moveTo>
                  <a:lnTo>
                    <a:pt x="1" y="4503"/>
                  </a:lnTo>
                  <a:lnTo>
                    <a:pt x="2130" y="4503"/>
                  </a:lnTo>
                  <a:lnTo>
                    <a:pt x="213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1"/>
            <p:cNvSpPr/>
            <p:nvPr/>
          </p:nvSpPr>
          <p:spPr>
            <a:xfrm>
              <a:off x="2413275" y="4415800"/>
              <a:ext cx="53275" cy="112575"/>
            </a:xfrm>
            <a:custGeom>
              <a:avLst/>
              <a:gdLst/>
              <a:ahLst/>
              <a:cxnLst/>
              <a:rect l="l" t="t" r="r" b="b"/>
              <a:pathLst>
                <a:path w="2131" h="4503" extrusionOk="0">
                  <a:moveTo>
                    <a:pt x="1" y="1"/>
                  </a:moveTo>
                  <a:lnTo>
                    <a:pt x="1" y="4503"/>
                  </a:lnTo>
                  <a:lnTo>
                    <a:pt x="2130" y="4503"/>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1"/>
            <p:cNvSpPr/>
            <p:nvPr/>
          </p:nvSpPr>
          <p:spPr>
            <a:xfrm>
              <a:off x="2289275" y="4343550"/>
              <a:ext cx="313475" cy="4625"/>
            </a:xfrm>
            <a:custGeom>
              <a:avLst/>
              <a:gdLst/>
              <a:ahLst/>
              <a:cxnLst/>
              <a:rect l="l" t="t" r="r" b="b"/>
              <a:pathLst>
                <a:path w="12539" h="185" extrusionOk="0">
                  <a:moveTo>
                    <a:pt x="6284" y="0"/>
                  </a:moveTo>
                  <a:cubicBezTo>
                    <a:pt x="2802" y="0"/>
                    <a:pt x="0" y="30"/>
                    <a:pt x="0" y="89"/>
                  </a:cubicBezTo>
                  <a:cubicBezTo>
                    <a:pt x="0" y="118"/>
                    <a:pt x="2802" y="185"/>
                    <a:pt x="6284" y="185"/>
                  </a:cubicBezTo>
                  <a:cubicBezTo>
                    <a:pt x="9737" y="185"/>
                    <a:pt x="12539" y="118"/>
                    <a:pt x="12539" y="89"/>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1"/>
            <p:cNvSpPr/>
            <p:nvPr/>
          </p:nvSpPr>
          <p:spPr>
            <a:xfrm>
              <a:off x="2096875" y="3288400"/>
              <a:ext cx="53075" cy="112575"/>
            </a:xfrm>
            <a:custGeom>
              <a:avLst/>
              <a:gdLst/>
              <a:ahLst/>
              <a:cxnLst/>
              <a:rect l="l" t="t" r="r" b="b"/>
              <a:pathLst>
                <a:path w="2123" h="4503" extrusionOk="0">
                  <a:moveTo>
                    <a:pt x="0" y="0"/>
                  </a:moveTo>
                  <a:lnTo>
                    <a:pt x="0" y="4503"/>
                  </a:lnTo>
                  <a:lnTo>
                    <a:pt x="2122" y="4503"/>
                  </a:lnTo>
                  <a:lnTo>
                    <a:pt x="2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1"/>
            <p:cNvSpPr/>
            <p:nvPr/>
          </p:nvSpPr>
          <p:spPr>
            <a:xfrm>
              <a:off x="2096875" y="3514075"/>
              <a:ext cx="53075" cy="112375"/>
            </a:xfrm>
            <a:custGeom>
              <a:avLst/>
              <a:gdLst/>
              <a:ahLst/>
              <a:cxnLst/>
              <a:rect l="l" t="t" r="r" b="b"/>
              <a:pathLst>
                <a:path w="2123" h="4495" extrusionOk="0">
                  <a:moveTo>
                    <a:pt x="0" y="0"/>
                  </a:moveTo>
                  <a:lnTo>
                    <a:pt x="0" y="4495"/>
                  </a:lnTo>
                  <a:lnTo>
                    <a:pt x="2122" y="4495"/>
                  </a:lnTo>
                  <a:lnTo>
                    <a:pt x="2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1"/>
            <p:cNvSpPr/>
            <p:nvPr/>
          </p:nvSpPr>
          <p:spPr>
            <a:xfrm>
              <a:off x="2096875" y="3740475"/>
              <a:ext cx="53075" cy="111650"/>
            </a:xfrm>
            <a:custGeom>
              <a:avLst/>
              <a:gdLst/>
              <a:ahLst/>
              <a:cxnLst/>
              <a:rect l="l" t="t" r="r" b="b"/>
              <a:pathLst>
                <a:path w="2123" h="4466" extrusionOk="0">
                  <a:moveTo>
                    <a:pt x="0" y="0"/>
                  </a:moveTo>
                  <a:lnTo>
                    <a:pt x="0" y="4466"/>
                  </a:lnTo>
                  <a:lnTo>
                    <a:pt x="2122" y="4466"/>
                  </a:lnTo>
                  <a:lnTo>
                    <a:pt x="2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1"/>
            <p:cNvSpPr/>
            <p:nvPr/>
          </p:nvSpPr>
          <p:spPr>
            <a:xfrm>
              <a:off x="1972850" y="3894425"/>
              <a:ext cx="313500" cy="3900"/>
            </a:xfrm>
            <a:custGeom>
              <a:avLst/>
              <a:gdLst/>
              <a:ahLst/>
              <a:cxnLst/>
              <a:rect l="l" t="t" r="r" b="b"/>
              <a:pathLst>
                <a:path w="12540" h="156" extrusionOk="0">
                  <a:moveTo>
                    <a:pt x="6285" y="1"/>
                  </a:moveTo>
                  <a:cubicBezTo>
                    <a:pt x="2803" y="1"/>
                    <a:pt x="1" y="37"/>
                    <a:pt x="1" y="67"/>
                  </a:cubicBezTo>
                  <a:cubicBezTo>
                    <a:pt x="1" y="126"/>
                    <a:pt x="2803" y="156"/>
                    <a:pt x="6285" y="156"/>
                  </a:cubicBezTo>
                  <a:cubicBezTo>
                    <a:pt x="9730" y="156"/>
                    <a:pt x="12539" y="126"/>
                    <a:pt x="12539" y="67"/>
                  </a:cubicBezTo>
                  <a:cubicBezTo>
                    <a:pt x="12539" y="37"/>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1"/>
            <p:cNvSpPr/>
            <p:nvPr/>
          </p:nvSpPr>
          <p:spPr>
            <a:xfrm>
              <a:off x="2096875" y="3966125"/>
              <a:ext cx="53075" cy="111675"/>
            </a:xfrm>
            <a:custGeom>
              <a:avLst/>
              <a:gdLst/>
              <a:ahLst/>
              <a:cxnLst/>
              <a:rect l="l" t="t" r="r" b="b"/>
              <a:pathLst>
                <a:path w="2123" h="4467" extrusionOk="0">
                  <a:moveTo>
                    <a:pt x="0" y="1"/>
                  </a:moveTo>
                  <a:lnTo>
                    <a:pt x="0" y="4466"/>
                  </a:lnTo>
                  <a:lnTo>
                    <a:pt x="2122" y="4466"/>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1"/>
            <p:cNvSpPr/>
            <p:nvPr/>
          </p:nvSpPr>
          <p:spPr>
            <a:xfrm>
              <a:off x="1972850" y="4120100"/>
              <a:ext cx="313500" cy="3900"/>
            </a:xfrm>
            <a:custGeom>
              <a:avLst/>
              <a:gdLst/>
              <a:ahLst/>
              <a:cxnLst/>
              <a:rect l="l" t="t" r="r" b="b"/>
              <a:pathLst>
                <a:path w="12540" h="156" extrusionOk="0">
                  <a:moveTo>
                    <a:pt x="6285" y="0"/>
                  </a:moveTo>
                  <a:cubicBezTo>
                    <a:pt x="2803" y="0"/>
                    <a:pt x="1" y="30"/>
                    <a:pt x="1" y="96"/>
                  </a:cubicBezTo>
                  <a:cubicBezTo>
                    <a:pt x="1" y="126"/>
                    <a:pt x="2803" y="155"/>
                    <a:pt x="6285" y="155"/>
                  </a:cubicBezTo>
                  <a:cubicBezTo>
                    <a:pt x="9730" y="155"/>
                    <a:pt x="12539" y="126"/>
                    <a:pt x="12539" y="96"/>
                  </a:cubicBezTo>
                  <a:cubicBezTo>
                    <a:pt x="12539" y="30"/>
                    <a:pt x="9730" y="0"/>
                    <a:pt x="628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1"/>
            <p:cNvSpPr/>
            <p:nvPr/>
          </p:nvSpPr>
          <p:spPr>
            <a:xfrm>
              <a:off x="2096875" y="4191800"/>
              <a:ext cx="53075" cy="112400"/>
            </a:xfrm>
            <a:custGeom>
              <a:avLst/>
              <a:gdLst/>
              <a:ahLst/>
              <a:cxnLst/>
              <a:rect l="l" t="t" r="r" b="b"/>
              <a:pathLst>
                <a:path w="2123" h="4496" extrusionOk="0">
                  <a:moveTo>
                    <a:pt x="0" y="1"/>
                  </a:moveTo>
                  <a:lnTo>
                    <a:pt x="0" y="4495"/>
                  </a:lnTo>
                  <a:lnTo>
                    <a:pt x="2122" y="4495"/>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1"/>
            <p:cNvSpPr/>
            <p:nvPr/>
          </p:nvSpPr>
          <p:spPr>
            <a:xfrm>
              <a:off x="1972850" y="4345750"/>
              <a:ext cx="313500" cy="4650"/>
            </a:xfrm>
            <a:custGeom>
              <a:avLst/>
              <a:gdLst/>
              <a:ahLst/>
              <a:cxnLst/>
              <a:rect l="l" t="t" r="r" b="b"/>
              <a:pathLst>
                <a:path w="12540" h="186" extrusionOk="0">
                  <a:moveTo>
                    <a:pt x="6285" y="1"/>
                  </a:moveTo>
                  <a:cubicBezTo>
                    <a:pt x="2803" y="1"/>
                    <a:pt x="1" y="30"/>
                    <a:pt x="1" y="97"/>
                  </a:cubicBezTo>
                  <a:cubicBezTo>
                    <a:pt x="1" y="127"/>
                    <a:pt x="2803" y="186"/>
                    <a:pt x="6285" y="186"/>
                  </a:cubicBezTo>
                  <a:cubicBezTo>
                    <a:pt x="9730" y="186"/>
                    <a:pt x="12539" y="127"/>
                    <a:pt x="12539" y="97"/>
                  </a:cubicBezTo>
                  <a:cubicBezTo>
                    <a:pt x="12539" y="30"/>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1"/>
            <p:cNvSpPr/>
            <p:nvPr/>
          </p:nvSpPr>
          <p:spPr>
            <a:xfrm>
              <a:off x="2096875" y="4417475"/>
              <a:ext cx="53075" cy="112400"/>
            </a:xfrm>
            <a:custGeom>
              <a:avLst/>
              <a:gdLst/>
              <a:ahLst/>
              <a:cxnLst/>
              <a:rect l="l" t="t" r="r" b="b"/>
              <a:pathLst>
                <a:path w="2123" h="4496" extrusionOk="0">
                  <a:moveTo>
                    <a:pt x="0" y="0"/>
                  </a:moveTo>
                  <a:lnTo>
                    <a:pt x="0" y="4495"/>
                  </a:lnTo>
                  <a:lnTo>
                    <a:pt x="2122" y="4495"/>
                  </a:lnTo>
                  <a:lnTo>
                    <a:pt x="212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1"/>
            <p:cNvSpPr/>
            <p:nvPr/>
          </p:nvSpPr>
          <p:spPr>
            <a:xfrm>
              <a:off x="2524175" y="4127850"/>
              <a:ext cx="916375" cy="1208200"/>
            </a:xfrm>
            <a:custGeom>
              <a:avLst/>
              <a:gdLst/>
              <a:ahLst/>
              <a:cxnLst/>
              <a:rect l="l" t="t" r="r" b="b"/>
              <a:pathLst>
                <a:path w="36655" h="48328" extrusionOk="0">
                  <a:moveTo>
                    <a:pt x="1" y="1"/>
                  </a:moveTo>
                  <a:lnTo>
                    <a:pt x="1" y="48328"/>
                  </a:lnTo>
                  <a:lnTo>
                    <a:pt x="36654" y="48328"/>
                  </a:lnTo>
                  <a:lnTo>
                    <a:pt x="36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1"/>
            <p:cNvSpPr/>
            <p:nvPr/>
          </p:nvSpPr>
          <p:spPr>
            <a:xfrm>
              <a:off x="2716025" y="4291050"/>
              <a:ext cx="82275" cy="200375"/>
            </a:xfrm>
            <a:custGeom>
              <a:avLst/>
              <a:gdLst/>
              <a:ahLst/>
              <a:cxnLst/>
              <a:rect l="l" t="t" r="r" b="b"/>
              <a:pathLst>
                <a:path w="3291" h="8015" extrusionOk="0">
                  <a:moveTo>
                    <a:pt x="0" y="1"/>
                  </a:moveTo>
                  <a:lnTo>
                    <a:pt x="0" y="8014"/>
                  </a:lnTo>
                  <a:lnTo>
                    <a:pt x="3290" y="8014"/>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1"/>
            <p:cNvSpPr/>
            <p:nvPr/>
          </p:nvSpPr>
          <p:spPr>
            <a:xfrm>
              <a:off x="2716025" y="5075050"/>
              <a:ext cx="82275" cy="200200"/>
            </a:xfrm>
            <a:custGeom>
              <a:avLst/>
              <a:gdLst/>
              <a:ahLst/>
              <a:cxnLst/>
              <a:rect l="l" t="t" r="r" b="b"/>
              <a:pathLst>
                <a:path w="3291" h="8008" extrusionOk="0">
                  <a:moveTo>
                    <a:pt x="0" y="1"/>
                  </a:moveTo>
                  <a:lnTo>
                    <a:pt x="0" y="8007"/>
                  </a:lnTo>
                  <a:lnTo>
                    <a:pt x="3290" y="8007"/>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1"/>
            <p:cNvSpPr/>
            <p:nvPr/>
          </p:nvSpPr>
          <p:spPr>
            <a:xfrm>
              <a:off x="2716025" y="4686200"/>
              <a:ext cx="82275" cy="200175"/>
            </a:xfrm>
            <a:custGeom>
              <a:avLst/>
              <a:gdLst/>
              <a:ahLst/>
              <a:cxnLst/>
              <a:rect l="l" t="t" r="r" b="b"/>
              <a:pathLst>
                <a:path w="3291" h="8007" extrusionOk="0">
                  <a:moveTo>
                    <a:pt x="0" y="0"/>
                  </a:moveTo>
                  <a:lnTo>
                    <a:pt x="0" y="8007"/>
                  </a:lnTo>
                  <a:lnTo>
                    <a:pt x="3290" y="8007"/>
                  </a:lnTo>
                  <a:lnTo>
                    <a:pt x="32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1"/>
            <p:cNvSpPr/>
            <p:nvPr/>
          </p:nvSpPr>
          <p:spPr>
            <a:xfrm>
              <a:off x="3101750" y="4291050"/>
              <a:ext cx="82450" cy="200375"/>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1"/>
            <p:cNvSpPr/>
            <p:nvPr/>
          </p:nvSpPr>
          <p:spPr>
            <a:xfrm>
              <a:off x="3280475" y="4291050"/>
              <a:ext cx="82450" cy="200375"/>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1"/>
            <p:cNvSpPr/>
            <p:nvPr/>
          </p:nvSpPr>
          <p:spPr>
            <a:xfrm>
              <a:off x="3101750" y="4671600"/>
              <a:ext cx="82450" cy="199450"/>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1"/>
            <p:cNvSpPr/>
            <p:nvPr/>
          </p:nvSpPr>
          <p:spPr>
            <a:xfrm>
              <a:off x="3280475" y="4671600"/>
              <a:ext cx="82450" cy="199450"/>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1"/>
            <p:cNvSpPr/>
            <p:nvPr/>
          </p:nvSpPr>
          <p:spPr>
            <a:xfrm>
              <a:off x="3101750" y="5051225"/>
              <a:ext cx="82450" cy="200175"/>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1"/>
            <p:cNvSpPr/>
            <p:nvPr/>
          </p:nvSpPr>
          <p:spPr>
            <a:xfrm>
              <a:off x="3280475" y="5051225"/>
              <a:ext cx="82450" cy="200175"/>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1"/>
            <p:cNvSpPr/>
            <p:nvPr/>
          </p:nvSpPr>
          <p:spPr>
            <a:xfrm>
              <a:off x="2454875" y="4085525"/>
              <a:ext cx="1054225" cy="43825"/>
            </a:xfrm>
            <a:custGeom>
              <a:avLst/>
              <a:gdLst/>
              <a:ahLst/>
              <a:cxnLst/>
              <a:rect l="l" t="t" r="r" b="b"/>
              <a:pathLst>
                <a:path w="42169" h="1753" extrusionOk="0">
                  <a:moveTo>
                    <a:pt x="0" y="1"/>
                  </a:moveTo>
                  <a:lnTo>
                    <a:pt x="0" y="1753"/>
                  </a:lnTo>
                  <a:lnTo>
                    <a:pt x="42169" y="1753"/>
                  </a:lnTo>
                  <a:lnTo>
                    <a:pt x="421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1"/>
            <p:cNvSpPr/>
            <p:nvPr/>
          </p:nvSpPr>
          <p:spPr>
            <a:xfrm>
              <a:off x="1611725" y="3876875"/>
              <a:ext cx="927075" cy="1460100"/>
            </a:xfrm>
            <a:custGeom>
              <a:avLst/>
              <a:gdLst/>
              <a:ahLst/>
              <a:cxnLst/>
              <a:rect l="l" t="t" r="r" b="b"/>
              <a:pathLst>
                <a:path w="37083" h="58404" extrusionOk="0">
                  <a:moveTo>
                    <a:pt x="0" y="0"/>
                  </a:moveTo>
                  <a:lnTo>
                    <a:pt x="148" y="58404"/>
                  </a:lnTo>
                  <a:lnTo>
                    <a:pt x="37083" y="58404"/>
                  </a:lnTo>
                  <a:lnTo>
                    <a:pt x="369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1"/>
            <p:cNvSpPr/>
            <p:nvPr/>
          </p:nvSpPr>
          <p:spPr>
            <a:xfrm>
              <a:off x="1717075" y="3589475"/>
              <a:ext cx="325850" cy="287425"/>
            </a:xfrm>
            <a:custGeom>
              <a:avLst/>
              <a:gdLst/>
              <a:ahLst/>
              <a:cxnLst/>
              <a:rect l="l" t="t" r="r" b="b"/>
              <a:pathLst>
                <a:path w="13034" h="11497" extrusionOk="0">
                  <a:moveTo>
                    <a:pt x="0" y="0"/>
                  </a:moveTo>
                  <a:lnTo>
                    <a:pt x="0" y="11496"/>
                  </a:lnTo>
                  <a:lnTo>
                    <a:pt x="13034" y="11496"/>
                  </a:lnTo>
                  <a:lnTo>
                    <a:pt x="130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1"/>
            <p:cNvSpPr/>
            <p:nvPr/>
          </p:nvSpPr>
          <p:spPr>
            <a:xfrm>
              <a:off x="1534650" y="3859875"/>
              <a:ext cx="1027250" cy="17025"/>
            </a:xfrm>
            <a:custGeom>
              <a:avLst/>
              <a:gdLst/>
              <a:ahLst/>
              <a:cxnLst/>
              <a:rect l="l" t="t" r="r" b="b"/>
              <a:pathLst>
                <a:path w="41090" h="681" extrusionOk="0">
                  <a:moveTo>
                    <a:pt x="0" y="0"/>
                  </a:moveTo>
                  <a:lnTo>
                    <a:pt x="0" y="680"/>
                  </a:lnTo>
                  <a:lnTo>
                    <a:pt x="41090" y="680"/>
                  </a:lnTo>
                  <a:lnTo>
                    <a:pt x="410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1"/>
            <p:cNvSpPr/>
            <p:nvPr/>
          </p:nvSpPr>
          <p:spPr>
            <a:xfrm>
              <a:off x="1793400" y="4002350"/>
              <a:ext cx="78575" cy="164700"/>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1"/>
            <p:cNvSpPr/>
            <p:nvPr/>
          </p:nvSpPr>
          <p:spPr>
            <a:xfrm>
              <a:off x="2259325" y="4002350"/>
              <a:ext cx="78575" cy="164700"/>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1"/>
            <p:cNvSpPr/>
            <p:nvPr/>
          </p:nvSpPr>
          <p:spPr>
            <a:xfrm>
              <a:off x="2259325" y="4329675"/>
              <a:ext cx="78575" cy="164700"/>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1"/>
            <p:cNvSpPr/>
            <p:nvPr/>
          </p:nvSpPr>
          <p:spPr>
            <a:xfrm>
              <a:off x="2259325" y="4666975"/>
              <a:ext cx="78575" cy="164700"/>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1"/>
            <p:cNvSpPr/>
            <p:nvPr/>
          </p:nvSpPr>
          <p:spPr>
            <a:xfrm>
              <a:off x="2259325" y="5003350"/>
              <a:ext cx="78575" cy="165625"/>
            </a:xfrm>
            <a:custGeom>
              <a:avLst/>
              <a:gdLst/>
              <a:ahLst/>
              <a:cxnLst/>
              <a:rect l="l" t="t" r="r" b="b"/>
              <a:pathLst>
                <a:path w="3143" h="6625" extrusionOk="0">
                  <a:moveTo>
                    <a:pt x="1" y="1"/>
                  </a:moveTo>
                  <a:lnTo>
                    <a:pt x="1" y="6625"/>
                  </a:lnTo>
                  <a:lnTo>
                    <a:pt x="3143" y="6625"/>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1"/>
            <p:cNvSpPr/>
            <p:nvPr/>
          </p:nvSpPr>
          <p:spPr>
            <a:xfrm>
              <a:off x="1793400" y="4334300"/>
              <a:ext cx="78575" cy="164700"/>
            </a:xfrm>
            <a:custGeom>
              <a:avLst/>
              <a:gdLst/>
              <a:ahLst/>
              <a:cxnLst/>
              <a:rect l="l" t="t" r="r" b="b"/>
              <a:pathLst>
                <a:path w="3143" h="6588" extrusionOk="0">
                  <a:moveTo>
                    <a:pt x="0" y="0"/>
                  </a:moveTo>
                  <a:lnTo>
                    <a:pt x="0" y="6588"/>
                  </a:lnTo>
                  <a:lnTo>
                    <a:pt x="3142" y="6588"/>
                  </a:lnTo>
                  <a:lnTo>
                    <a:pt x="31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1"/>
            <p:cNvSpPr/>
            <p:nvPr/>
          </p:nvSpPr>
          <p:spPr>
            <a:xfrm>
              <a:off x="1793400" y="4666975"/>
              <a:ext cx="78575" cy="164700"/>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1"/>
            <p:cNvSpPr/>
            <p:nvPr/>
          </p:nvSpPr>
          <p:spPr>
            <a:xfrm>
              <a:off x="1793400" y="4998725"/>
              <a:ext cx="78575" cy="164900"/>
            </a:xfrm>
            <a:custGeom>
              <a:avLst/>
              <a:gdLst/>
              <a:ahLst/>
              <a:cxnLst/>
              <a:rect l="l" t="t" r="r" b="b"/>
              <a:pathLst>
                <a:path w="3143" h="6596" extrusionOk="0">
                  <a:moveTo>
                    <a:pt x="0" y="1"/>
                  </a:moveTo>
                  <a:lnTo>
                    <a:pt x="0" y="6595"/>
                  </a:lnTo>
                  <a:lnTo>
                    <a:pt x="3142" y="6595"/>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6" name="Google Shape;256;p11"/>
          <p:cNvSpPr/>
          <p:nvPr/>
        </p:nvSpPr>
        <p:spPr>
          <a:xfrm>
            <a:off x="-133" y="4752767"/>
            <a:ext cx="6095717" cy="1710532"/>
          </a:xfrm>
          <a:custGeom>
            <a:avLst/>
            <a:gdLst/>
            <a:ahLst/>
            <a:cxnLst/>
            <a:rect l="l" t="t" r="r" b="b"/>
            <a:pathLst>
              <a:path w="285380" h="82741" extrusionOk="0">
                <a:moveTo>
                  <a:pt x="59851" y="0"/>
                </a:moveTo>
                <a:cubicBezTo>
                  <a:pt x="45844" y="0"/>
                  <a:pt x="34261" y="10160"/>
                  <a:pt x="32179" y="23495"/>
                </a:cubicBezTo>
                <a:cubicBezTo>
                  <a:pt x="28661" y="21967"/>
                  <a:pt x="24813" y="21084"/>
                  <a:pt x="20754" y="21084"/>
                </a:cubicBezTo>
                <a:cubicBezTo>
                  <a:pt x="12571" y="21084"/>
                  <a:pt x="5166" y="24707"/>
                  <a:pt x="0" y="30308"/>
                </a:cubicBezTo>
                <a:lnTo>
                  <a:pt x="0" y="82740"/>
                </a:lnTo>
                <a:lnTo>
                  <a:pt x="285236" y="82740"/>
                </a:lnTo>
                <a:lnTo>
                  <a:pt x="285342" y="41508"/>
                </a:lnTo>
                <a:cubicBezTo>
                  <a:pt x="285380" y="32075"/>
                  <a:pt x="277592" y="25436"/>
                  <a:pt x="269313" y="25436"/>
                </a:cubicBezTo>
                <a:cubicBezTo>
                  <a:pt x="266178" y="25436"/>
                  <a:pt x="262972" y="26388"/>
                  <a:pt x="260094" y="28502"/>
                </a:cubicBezTo>
                <a:cubicBezTo>
                  <a:pt x="259975" y="28555"/>
                  <a:pt x="259870" y="28661"/>
                  <a:pt x="259764" y="28713"/>
                </a:cubicBezTo>
                <a:cubicBezTo>
                  <a:pt x="257010" y="16089"/>
                  <a:pt x="245810" y="6483"/>
                  <a:pt x="232303" y="6483"/>
                </a:cubicBezTo>
                <a:cubicBezTo>
                  <a:pt x="219574" y="6483"/>
                  <a:pt x="208808" y="15101"/>
                  <a:pt x="205408" y="26789"/>
                </a:cubicBezTo>
                <a:cubicBezTo>
                  <a:pt x="200348" y="21466"/>
                  <a:pt x="193219" y="18224"/>
                  <a:pt x="185313" y="18224"/>
                </a:cubicBezTo>
                <a:cubicBezTo>
                  <a:pt x="176418" y="18224"/>
                  <a:pt x="168511" y="22349"/>
                  <a:pt x="163346" y="28832"/>
                </a:cubicBezTo>
                <a:cubicBezTo>
                  <a:pt x="161593" y="15101"/>
                  <a:pt x="149892" y="4559"/>
                  <a:pt x="135621" y="4559"/>
                </a:cubicBezTo>
                <a:cubicBezTo>
                  <a:pt x="120955" y="4559"/>
                  <a:pt x="108884" y="15865"/>
                  <a:pt x="107725" y="30255"/>
                </a:cubicBezTo>
                <a:cubicBezTo>
                  <a:pt x="103547" y="27778"/>
                  <a:pt x="98606" y="26355"/>
                  <a:pt x="93401" y="26355"/>
                </a:cubicBezTo>
                <a:cubicBezTo>
                  <a:pt x="91477" y="26355"/>
                  <a:pt x="89606" y="26526"/>
                  <a:pt x="87800" y="26908"/>
                </a:cubicBezTo>
                <a:cubicBezTo>
                  <a:pt x="87194" y="11965"/>
                  <a:pt x="74834" y="0"/>
                  <a:pt x="5985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7" name="Google Shape;257;p11"/>
          <p:cNvGrpSpPr/>
          <p:nvPr/>
        </p:nvGrpSpPr>
        <p:grpSpPr>
          <a:xfrm>
            <a:off x="3222568" y="493994"/>
            <a:ext cx="7795329" cy="3416409"/>
            <a:chOff x="2416925" y="370495"/>
            <a:chExt cx="5846497" cy="2562307"/>
          </a:xfrm>
        </p:grpSpPr>
        <p:sp>
          <p:nvSpPr>
            <p:cNvPr id="258" name="Google Shape;258;p11"/>
            <p:cNvSpPr/>
            <p:nvPr/>
          </p:nvSpPr>
          <p:spPr>
            <a:xfrm flipH="1">
              <a:off x="6574175" y="2511652"/>
              <a:ext cx="1584675" cy="421150"/>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1"/>
            <p:cNvSpPr/>
            <p:nvPr/>
          </p:nvSpPr>
          <p:spPr>
            <a:xfrm>
              <a:off x="3533815" y="431165"/>
              <a:ext cx="1608173" cy="4274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1"/>
            <p:cNvSpPr/>
            <p:nvPr/>
          </p:nvSpPr>
          <p:spPr>
            <a:xfrm>
              <a:off x="2416925" y="1858650"/>
              <a:ext cx="728255"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1"/>
            <p:cNvSpPr/>
            <p:nvPr/>
          </p:nvSpPr>
          <p:spPr>
            <a:xfrm flipH="1">
              <a:off x="7247025" y="370495"/>
              <a:ext cx="1016396" cy="337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1"/>
            <p:cNvSpPr/>
            <p:nvPr/>
          </p:nvSpPr>
          <p:spPr>
            <a:xfrm flipH="1">
              <a:off x="5589783" y="1101737"/>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11"/>
          <p:cNvSpPr txBox="1">
            <a:spLocks noGrp="1"/>
          </p:cNvSpPr>
          <p:nvPr>
            <p:ph type="title" hasCustomPrompt="1"/>
          </p:nvPr>
        </p:nvSpPr>
        <p:spPr>
          <a:xfrm>
            <a:off x="6411033" y="1956584"/>
            <a:ext cx="4665200" cy="2282000"/>
          </a:xfrm>
          <a:prstGeom prst="rect">
            <a:avLst/>
          </a:prstGeom>
        </p:spPr>
        <p:txBody>
          <a:bodyPr spcFirstLastPara="1" wrap="square" lIns="14400" tIns="14400" rIns="14400" bIns="14400"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64" name="Google Shape;264;p11"/>
          <p:cNvSpPr txBox="1">
            <a:spLocks noGrp="1"/>
          </p:cNvSpPr>
          <p:nvPr>
            <p:ph type="subTitle" idx="1"/>
          </p:nvPr>
        </p:nvSpPr>
        <p:spPr>
          <a:xfrm>
            <a:off x="6830433" y="4238584"/>
            <a:ext cx="3826400" cy="66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5" name="Google Shape;265;p11"/>
          <p:cNvGrpSpPr/>
          <p:nvPr/>
        </p:nvGrpSpPr>
        <p:grpSpPr>
          <a:xfrm>
            <a:off x="200" y="5927779"/>
            <a:ext cx="6095880" cy="930236"/>
            <a:chOff x="150" y="4445834"/>
            <a:chExt cx="4571910" cy="697677"/>
          </a:xfrm>
        </p:grpSpPr>
        <p:sp>
          <p:nvSpPr>
            <p:cNvPr id="266" name="Google Shape;266;p11"/>
            <p:cNvSpPr/>
            <p:nvPr/>
          </p:nvSpPr>
          <p:spPr>
            <a:xfrm>
              <a:off x="150" y="4446350"/>
              <a:ext cx="4571910" cy="697160"/>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7" name="Google Shape;267;p11"/>
            <p:cNvGrpSpPr/>
            <p:nvPr/>
          </p:nvGrpSpPr>
          <p:grpSpPr>
            <a:xfrm>
              <a:off x="31850" y="4445834"/>
              <a:ext cx="3746486" cy="697119"/>
              <a:chOff x="31859" y="3637483"/>
              <a:chExt cx="3746486" cy="954958"/>
            </a:xfrm>
          </p:grpSpPr>
          <p:sp>
            <p:nvSpPr>
              <p:cNvPr id="268" name="Google Shape;268;p11"/>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1"/>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1"/>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040306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71"/>
        <p:cNvGrpSpPr/>
        <p:nvPr/>
      </p:nvGrpSpPr>
      <p:grpSpPr>
        <a:xfrm>
          <a:off x="0" y="0"/>
          <a:ext cx="0" cy="0"/>
          <a:chOff x="0" y="0"/>
          <a:chExt cx="0" cy="0"/>
        </a:xfrm>
      </p:grpSpPr>
    </p:spTree>
    <p:extLst>
      <p:ext uri="{BB962C8B-B14F-4D97-AF65-F5344CB8AC3E}">
        <p14:creationId xmlns:p14="http://schemas.microsoft.com/office/powerpoint/2010/main" val="347576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2"/>
        <p:cNvGrpSpPr/>
        <p:nvPr/>
      </p:nvGrpSpPr>
      <p:grpSpPr>
        <a:xfrm>
          <a:off x="0" y="0"/>
          <a:ext cx="0" cy="0"/>
          <a:chOff x="0" y="0"/>
          <a:chExt cx="0" cy="0"/>
        </a:xfrm>
      </p:grpSpPr>
      <p:sp>
        <p:nvSpPr>
          <p:cNvPr id="273" name="Google Shape;273;p13"/>
          <p:cNvSpPr txBox="1">
            <a:spLocks noGrp="1"/>
          </p:cNvSpPr>
          <p:nvPr>
            <p:ph type="title"/>
          </p:nvPr>
        </p:nvSpPr>
        <p:spPr>
          <a:xfrm>
            <a:off x="960000" y="718800"/>
            <a:ext cx="102720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4" name="Google Shape;274;p13"/>
          <p:cNvSpPr txBox="1">
            <a:spLocks noGrp="1"/>
          </p:cNvSpPr>
          <p:nvPr>
            <p:ph type="title" idx="2"/>
          </p:nvPr>
        </p:nvSpPr>
        <p:spPr>
          <a:xfrm>
            <a:off x="1184417" y="29409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5" name="Google Shape;275;p13"/>
          <p:cNvSpPr txBox="1">
            <a:spLocks noGrp="1"/>
          </p:cNvSpPr>
          <p:nvPr>
            <p:ph type="subTitle" idx="1"/>
          </p:nvPr>
        </p:nvSpPr>
        <p:spPr>
          <a:xfrm>
            <a:off x="1025017" y="35927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13"/>
          <p:cNvSpPr txBox="1">
            <a:spLocks noGrp="1"/>
          </p:cNvSpPr>
          <p:nvPr>
            <p:ph type="title" idx="3"/>
          </p:nvPr>
        </p:nvSpPr>
        <p:spPr>
          <a:xfrm>
            <a:off x="3757200" y="33606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7" name="Google Shape;277;p13"/>
          <p:cNvSpPr txBox="1">
            <a:spLocks noGrp="1"/>
          </p:cNvSpPr>
          <p:nvPr>
            <p:ph type="subTitle" idx="4"/>
          </p:nvPr>
        </p:nvSpPr>
        <p:spPr>
          <a:xfrm>
            <a:off x="3548000" y="4014051"/>
            <a:ext cx="25656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8" name="Google Shape;278;p13"/>
          <p:cNvSpPr txBox="1">
            <a:spLocks noGrp="1"/>
          </p:cNvSpPr>
          <p:nvPr>
            <p:ph type="title" idx="5"/>
          </p:nvPr>
        </p:nvSpPr>
        <p:spPr>
          <a:xfrm>
            <a:off x="8860384" y="33606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9" name="Google Shape;279;p13"/>
          <p:cNvSpPr txBox="1">
            <a:spLocks noGrp="1"/>
          </p:cNvSpPr>
          <p:nvPr>
            <p:ph type="subTitle" idx="6"/>
          </p:nvPr>
        </p:nvSpPr>
        <p:spPr>
          <a:xfrm>
            <a:off x="8700984" y="40140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0" name="Google Shape;280;p13"/>
          <p:cNvSpPr txBox="1">
            <a:spLocks noGrp="1"/>
          </p:cNvSpPr>
          <p:nvPr>
            <p:ph type="title" idx="7"/>
          </p:nvPr>
        </p:nvSpPr>
        <p:spPr>
          <a:xfrm>
            <a:off x="6315233" y="29409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1" name="Google Shape;281;p13"/>
          <p:cNvSpPr txBox="1">
            <a:spLocks noGrp="1"/>
          </p:cNvSpPr>
          <p:nvPr>
            <p:ph type="subTitle" idx="8"/>
          </p:nvPr>
        </p:nvSpPr>
        <p:spPr>
          <a:xfrm>
            <a:off x="6174284" y="35927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2" name="Google Shape;282;p13"/>
          <p:cNvSpPr txBox="1">
            <a:spLocks noGrp="1"/>
          </p:cNvSpPr>
          <p:nvPr>
            <p:ph type="title" idx="9" hasCustomPrompt="1"/>
          </p:nvPr>
        </p:nvSpPr>
        <p:spPr>
          <a:xfrm>
            <a:off x="1891817" y="2081351"/>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3" name="Google Shape;283;p13"/>
          <p:cNvSpPr txBox="1">
            <a:spLocks noGrp="1"/>
          </p:cNvSpPr>
          <p:nvPr>
            <p:ph type="title" idx="13" hasCustomPrompt="1"/>
          </p:nvPr>
        </p:nvSpPr>
        <p:spPr>
          <a:xfrm>
            <a:off x="9567784" y="2491917"/>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4" name="Google Shape;284;p13"/>
          <p:cNvSpPr txBox="1">
            <a:spLocks noGrp="1"/>
          </p:cNvSpPr>
          <p:nvPr>
            <p:ph type="title" idx="14" hasCustomPrompt="1"/>
          </p:nvPr>
        </p:nvSpPr>
        <p:spPr>
          <a:xfrm>
            <a:off x="4464600" y="2501051"/>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5" name="Google Shape;285;p13"/>
          <p:cNvSpPr txBox="1">
            <a:spLocks noGrp="1"/>
          </p:cNvSpPr>
          <p:nvPr>
            <p:ph type="title" idx="15" hasCustomPrompt="1"/>
          </p:nvPr>
        </p:nvSpPr>
        <p:spPr>
          <a:xfrm>
            <a:off x="7022633" y="2072217"/>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286" name="Google Shape;286;p13"/>
          <p:cNvGrpSpPr/>
          <p:nvPr/>
        </p:nvGrpSpPr>
        <p:grpSpPr>
          <a:xfrm>
            <a:off x="-99" y="4952068"/>
            <a:ext cx="12192148" cy="1187033"/>
            <a:chOff x="-75" y="3714050"/>
            <a:chExt cx="9144111" cy="890275"/>
          </a:xfrm>
        </p:grpSpPr>
        <p:sp>
          <p:nvSpPr>
            <p:cNvPr id="287" name="Google Shape;287;p13"/>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3"/>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3"/>
          <p:cNvSpPr/>
          <p:nvPr/>
        </p:nvSpPr>
        <p:spPr>
          <a:xfrm>
            <a:off x="-99" y="6120424"/>
            <a:ext cx="12192148" cy="7375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0" name="Google Shape;290;p13"/>
          <p:cNvGrpSpPr/>
          <p:nvPr/>
        </p:nvGrpSpPr>
        <p:grpSpPr>
          <a:xfrm>
            <a:off x="-57566" y="6120379"/>
            <a:ext cx="12315180" cy="763584"/>
            <a:chOff x="31859" y="3637483"/>
            <a:chExt cx="9057943" cy="954958"/>
          </a:xfrm>
        </p:grpSpPr>
        <p:sp>
          <p:nvSpPr>
            <p:cNvPr id="291" name="Google Shape;291;p13"/>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3"/>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3"/>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3"/>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3"/>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3"/>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0332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97"/>
        <p:cNvGrpSpPr/>
        <p:nvPr/>
      </p:nvGrpSpPr>
      <p:grpSpPr>
        <a:xfrm>
          <a:off x="0" y="0"/>
          <a:ext cx="0" cy="0"/>
          <a:chOff x="0" y="0"/>
          <a:chExt cx="0" cy="0"/>
        </a:xfrm>
      </p:grpSpPr>
      <p:grpSp>
        <p:nvGrpSpPr>
          <p:cNvPr id="298" name="Google Shape;298;p14"/>
          <p:cNvGrpSpPr/>
          <p:nvPr/>
        </p:nvGrpSpPr>
        <p:grpSpPr>
          <a:xfrm>
            <a:off x="1049582" y="2797047"/>
            <a:ext cx="1312828" cy="2430380"/>
            <a:chOff x="7797029" y="2174230"/>
            <a:chExt cx="1161931" cy="2151032"/>
          </a:xfrm>
        </p:grpSpPr>
        <p:sp>
          <p:nvSpPr>
            <p:cNvPr id="299" name="Google Shape;299;p14"/>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0" name="Google Shape;300;p14"/>
            <p:cNvGrpSpPr/>
            <p:nvPr/>
          </p:nvGrpSpPr>
          <p:grpSpPr>
            <a:xfrm>
              <a:off x="8149431" y="2521491"/>
              <a:ext cx="429313" cy="1803771"/>
              <a:chOff x="6097050" y="1346450"/>
              <a:chExt cx="196500" cy="825600"/>
            </a:xfrm>
          </p:grpSpPr>
          <p:sp>
            <p:nvSpPr>
              <p:cNvPr id="301" name="Google Shape;301;p14"/>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4" name="Google Shape;304;p14"/>
          <p:cNvGrpSpPr/>
          <p:nvPr/>
        </p:nvGrpSpPr>
        <p:grpSpPr>
          <a:xfrm>
            <a:off x="462251" y="512918"/>
            <a:ext cx="11132483" cy="2653212"/>
            <a:chOff x="346688" y="384688"/>
            <a:chExt cx="8349362" cy="1989909"/>
          </a:xfrm>
        </p:grpSpPr>
        <p:sp>
          <p:nvSpPr>
            <p:cNvPr id="305" name="Google Shape;305;p14"/>
            <p:cNvSpPr/>
            <p:nvPr/>
          </p:nvSpPr>
          <p:spPr>
            <a:xfrm>
              <a:off x="346688" y="600725"/>
              <a:ext cx="732825" cy="23812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1114725" y="1308300"/>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flipH="1">
              <a:off x="7844150" y="2097774"/>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6882125" y="384688"/>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9" name="Google Shape;309;p14"/>
          <p:cNvSpPr txBox="1">
            <a:spLocks noGrp="1"/>
          </p:cNvSpPr>
          <p:nvPr>
            <p:ph type="title"/>
          </p:nvPr>
        </p:nvSpPr>
        <p:spPr>
          <a:xfrm>
            <a:off x="3309001" y="2965500"/>
            <a:ext cx="5574000" cy="18764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10" name="Google Shape;310;p14"/>
          <p:cNvSpPr txBox="1">
            <a:spLocks noGrp="1"/>
          </p:cNvSpPr>
          <p:nvPr>
            <p:ph type="title" idx="2" hasCustomPrompt="1"/>
          </p:nvPr>
        </p:nvSpPr>
        <p:spPr>
          <a:xfrm>
            <a:off x="5300801" y="1040000"/>
            <a:ext cx="1590400" cy="1307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sz="9333">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1" name="Google Shape;311;p14"/>
          <p:cNvSpPr txBox="1">
            <a:spLocks noGrp="1"/>
          </p:cNvSpPr>
          <p:nvPr>
            <p:ph type="subTitle" idx="1"/>
          </p:nvPr>
        </p:nvSpPr>
        <p:spPr>
          <a:xfrm>
            <a:off x="3912401" y="5091500"/>
            <a:ext cx="4367200" cy="7120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2" name="Google Shape;312;p14"/>
          <p:cNvSpPr/>
          <p:nvPr/>
        </p:nvSpPr>
        <p:spPr>
          <a:xfrm>
            <a:off x="201" y="6053100"/>
            <a:ext cx="12192148" cy="826672"/>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14"/>
          <p:cNvGrpSpPr/>
          <p:nvPr/>
        </p:nvGrpSpPr>
        <p:grpSpPr>
          <a:xfrm>
            <a:off x="42480" y="6053510"/>
            <a:ext cx="12077257" cy="829285"/>
            <a:chOff x="31859" y="3637483"/>
            <a:chExt cx="9057943" cy="954958"/>
          </a:xfrm>
        </p:grpSpPr>
        <p:sp>
          <p:nvSpPr>
            <p:cNvPr id="314" name="Google Shape;314;p1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 name="Google Shape;320;p14"/>
          <p:cNvGrpSpPr/>
          <p:nvPr/>
        </p:nvGrpSpPr>
        <p:grpSpPr>
          <a:xfrm>
            <a:off x="67" y="4094395"/>
            <a:ext cx="3035432" cy="1958543"/>
            <a:chOff x="50" y="3136773"/>
            <a:chExt cx="2174170" cy="1402833"/>
          </a:xfrm>
        </p:grpSpPr>
        <p:grpSp>
          <p:nvGrpSpPr>
            <p:cNvPr id="321" name="Google Shape;321;p14"/>
            <p:cNvGrpSpPr/>
            <p:nvPr/>
          </p:nvGrpSpPr>
          <p:grpSpPr>
            <a:xfrm>
              <a:off x="50" y="3136773"/>
              <a:ext cx="2174170" cy="1402833"/>
              <a:chOff x="41" y="2411634"/>
              <a:chExt cx="4234022" cy="2731906"/>
            </a:xfrm>
          </p:grpSpPr>
          <p:sp>
            <p:nvSpPr>
              <p:cNvPr id="322" name="Google Shape;322;p14"/>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3" name="Google Shape;323;p14"/>
              <p:cNvGrpSpPr/>
              <p:nvPr/>
            </p:nvGrpSpPr>
            <p:grpSpPr>
              <a:xfrm>
                <a:off x="231728" y="2704031"/>
                <a:ext cx="3471198" cy="2190466"/>
                <a:chOff x="231728" y="2704031"/>
                <a:chExt cx="3471198" cy="2190466"/>
              </a:xfrm>
            </p:grpSpPr>
            <p:sp>
              <p:nvSpPr>
                <p:cNvPr id="324" name="Google Shape;324;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41" name="Google Shape;341;p14"/>
            <p:cNvGrpSpPr/>
            <p:nvPr/>
          </p:nvGrpSpPr>
          <p:grpSpPr>
            <a:xfrm>
              <a:off x="119034" y="3286919"/>
              <a:ext cx="1782460" cy="1124804"/>
              <a:chOff x="231728" y="2704031"/>
              <a:chExt cx="3471198" cy="2190466"/>
            </a:xfrm>
          </p:grpSpPr>
          <p:sp>
            <p:nvSpPr>
              <p:cNvPr id="342" name="Google Shape;342;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9" name="Google Shape;359;p14"/>
          <p:cNvGrpSpPr/>
          <p:nvPr/>
        </p:nvGrpSpPr>
        <p:grpSpPr>
          <a:xfrm>
            <a:off x="9385358" y="4324049"/>
            <a:ext cx="2806999" cy="1729039"/>
            <a:chOff x="7039018" y="3243036"/>
            <a:chExt cx="2105249" cy="1296779"/>
          </a:xfrm>
        </p:grpSpPr>
        <p:grpSp>
          <p:nvGrpSpPr>
            <p:cNvPr id="360" name="Google Shape;360;p14"/>
            <p:cNvGrpSpPr/>
            <p:nvPr/>
          </p:nvGrpSpPr>
          <p:grpSpPr>
            <a:xfrm flipH="1">
              <a:off x="7039018" y="3243036"/>
              <a:ext cx="2105249" cy="1296779"/>
              <a:chOff x="41" y="2411634"/>
              <a:chExt cx="4234022" cy="2731906"/>
            </a:xfrm>
          </p:grpSpPr>
          <p:sp>
            <p:nvSpPr>
              <p:cNvPr id="361" name="Google Shape;361;p14"/>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2" name="Google Shape;362;p14"/>
              <p:cNvGrpSpPr/>
              <p:nvPr/>
            </p:nvGrpSpPr>
            <p:grpSpPr>
              <a:xfrm>
                <a:off x="231728" y="2704031"/>
                <a:ext cx="3471198" cy="2190466"/>
                <a:chOff x="231728" y="2704031"/>
                <a:chExt cx="3471198" cy="2190466"/>
              </a:xfrm>
            </p:grpSpPr>
            <p:sp>
              <p:nvSpPr>
                <p:cNvPr id="363" name="Google Shape;363;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80" name="Google Shape;380;p14"/>
            <p:cNvGrpSpPr/>
            <p:nvPr/>
          </p:nvGrpSpPr>
          <p:grpSpPr>
            <a:xfrm flipH="1">
              <a:off x="7303098" y="3381831"/>
              <a:ext cx="1725956" cy="1039769"/>
              <a:chOff x="231728" y="2704031"/>
              <a:chExt cx="3471198" cy="2190466"/>
            </a:xfrm>
          </p:grpSpPr>
          <p:sp>
            <p:nvSpPr>
              <p:cNvPr id="381" name="Google Shape;381;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781015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398"/>
        <p:cNvGrpSpPr/>
        <p:nvPr/>
      </p:nvGrpSpPr>
      <p:grpSpPr>
        <a:xfrm>
          <a:off x="0" y="0"/>
          <a:ext cx="0" cy="0"/>
          <a:chOff x="0" y="0"/>
          <a:chExt cx="0" cy="0"/>
        </a:xfrm>
      </p:grpSpPr>
      <p:sp>
        <p:nvSpPr>
          <p:cNvPr id="399" name="Google Shape;399;p15"/>
          <p:cNvSpPr txBox="1">
            <a:spLocks noGrp="1"/>
          </p:cNvSpPr>
          <p:nvPr>
            <p:ph type="title"/>
          </p:nvPr>
        </p:nvSpPr>
        <p:spPr>
          <a:xfrm>
            <a:off x="960000" y="718800"/>
            <a:ext cx="102720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00" name="Google Shape;400;p15"/>
          <p:cNvSpPr txBox="1">
            <a:spLocks noGrp="1"/>
          </p:cNvSpPr>
          <p:nvPr>
            <p:ph type="body" idx="1"/>
          </p:nvPr>
        </p:nvSpPr>
        <p:spPr>
          <a:xfrm>
            <a:off x="960000" y="1450967"/>
            <a:ext cx="10272000" cy="4688400"/>
          </a:xfrm>
          <a:prstGeom prst="rect">
            <a:avLst/>
          </a:prstGeom>
        </p:spPr>
        <p:txBody>
          <a:bodyPr spcFirstLastPara="1" wrap="square" lIns="14400" tIns="14400" rIns="14400" bIns="14400" anchor="t" anchorCtr="0">
            <a:noAutofit/>
          </a:bodyPr>
          <a:lstStyle>
            <a:lvl1pPr marL="609585" lvl="0" indent="-423323" rtl="0">
              <a:lnSpc>
                <a:spcPct val="100000"/>
              </a:lnSpc>
              <a:spcBef>
                <a:spcPts val="0"/>
              </a:spcBef>
              <a:spcAft>
                <a:spcPts val="0"/>
              </a:spcAft>
              <a:buSzPts val="1400"/>
              <a:buChar char="●"/>
              <a:defRPr sz="16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grpSp>
        <p:nvGrpSpPr>
          <p:cNvPr id="401" name="Google Shape;401;p15"/>
          <p:cNvGrpSpPr/>
          <p:nvPr/>
        </p:nvGrpSpPr>
        <p:grpSpPr>
          <a:xfrm>
            <a:off x="-99" y="6139482"/>
            <a:ext cx="12192148" cy="718524"/>
            <a:chOff x="-75" y="3996089"/>
            <a:chExt cx="9144111" cy="818986"/>
          </a:xfrm>
        </p:grpSpPr>
        <p:sp>
          <p:nvSpPr>
            <p:cNvPr id="402" name="Google Shape;402;p15"/>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3" name="Google Shape;403;p15"/>
            <p:cNvGrpSpPr/>
            <p:nvPr/>
          </p:nvGrpSpPr>
          <p:grpSpPr>
            <a:xfrm>
              <a:off x="43175" y="3996198"/>
              <a:ext cx="9057943" cy="818877"/>
              <a:chOff x="31859" y="3637483"/>
              <a:chExt cx="9057943" cy="954958"/>
            </a:xfrm>
          </p:grpSpPr>
          <p:sp>
            <p:nvSpPr>
              <p:cNvPr id="404" name="Google Shape;404;p15"/>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5"/>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5"/>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5"/>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5"/>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5"/>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878763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6"/>
        </a:solidFill>
        <a:effectLst/>
      </p:bgPr>
    </p:bg>
    <p:spTree>
      <p:nvGrpSpPr>
        <p:cNvPr id="1" name="Shape 410"/>
        <p:cNvGrpSpPr/>
        <p:nvPr/>
      </p:nvGrpSpPr>
      <p:grpSpPr>
        <a:xfrm>
          <a:off x="0" y="0"/>
          <a:ext cx="0" cy="0"/>
          <a:chOff x="0" y="0"/>
          <a:chExt cx="0" cy="0"/>
        </a:xfrm>
      </p:grpSpPr>
      <p:sp>
        <p:nvSpPr>
          <p:cNvPr id="411" name="Google Shape;411;p16"/>
          <p:cNvSpPr txBox="1">
            <a:spLocks noGrp="1"/>
          </p:cNvSpPr>
          <p:nvPr>
            <p:ph type="title"/>
          </p:nvPr>
        </p:nvSpPr>
        <p:spPr>
          <a:xfrm>
            <a:off x="960167" y="718800"/>
            <a:ext cx="5136000" cy="1395600"/>
          </a:xfrm>
          <a:prstGeom prst="rect">
            <a:avLst/>
          </a:prstGeom>
        </p:spPr>
        <p:txBody>
          <a:bodyPr spcFirstLastPara="1" wrap="square" lIns="14400" tIns="14400" rIns="14400" bIns="14400"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2" name="Google Shape;412;p16"/>
          <p:cNvGrpSpPr/>
          <p:nvPr/>
        </p:nvGrpSpPr>
        <p:grpSpPr>
          <a:xfrm>
            <a:off x="736516" y="469169"/>
            <a:ext cx="10716297" cy="5987340"/>
            <a:chOff x="552386" y="351876"/>
            <a:chExt cx="8037223" cy="4490505"/>
          </a:xfrm>
        </p:grpSpPr>
        <p:grpSp>
          <p:nvGrpSpPr>
            <p:cNvPr id="413" name="Google Shape;413;p16"/>
            <p:cNvGrpSpPr/>
            <p:nvPr/>
          </p:nvGrpSpPr>
          <p:grpSpPr>
            <a:xfrm flipH="1">
              <a:off x="552386" y="4357735"/>
              <a:ext cx="685850" cy="371629"/>
              <a:chOff x="2301112" y="2967762"/>
              <a:chExt cx="655814" cy="355354"/>
            </a:xfrm>
          </p:grpSpPr>
          <p:sp>
            <p:nvSpPr>
              <p:cNvPr id="414" name="Google Shape;414;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 name="Google Shape;416;p16"/>
            <p:cNvGrpSpPr/>
            <p:nvPr/>
          </p:nvGrpSpPr>
          <p:grpSpPr>
            <a:xfrm flipH="1">
              <a:off x="4284907" y="1917101"/>
              <a:ext cx="475924" cy="257880"/>
              <a:chOff x="2301112" y="2967762"/>
              <a:chExt cx="655814" cy="355354"/>
            </a:xfrm>
          </p:grpSpPr>
          <p:sp>
            <p:nvSpPr>
              <p:cNvPr id="417" name="Google Shape;417;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 name="Google Shape;419;p16"/>
            <p:cNvGrpSpPr/>
            <p:nvPr/>
          </p:nvGrpSpPr>
          <p:grpSpPr>
            <a:xfrm flipH="1">
              <a:off x="4940082" y="4584501"/>
              <a:ext cx="475924" cy="257880"/>
              <a:chOff x="2301112" y="2967762"/>
              <a:chExt cx="655814" cy="355354"/>
            </a:xfrm>
          </p:grpSpPr>
          <p:sp>
            <p:nvSpPr>
              <p:cNvPr id="420" name="Google Shape;420;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2" name="Google Shape;422;p16"/>
            <p:cNvGrpSpPr/>
            <p:nvPr/>
          </p:nvGrpSpPr>
          <p:grpSpPr>
            <a:xfrm flipH="1">
              <a:off x="8021609" y="351876"/>
              <a:ext cx="568000" cy="307737"/>
              <a:chOff x="2301112" y="2967762"/>
              <a:chExt cx="655814" cy="355354"/>
            </a:xfrm>
          </p:grpSpPr>
          <p:sp>
            <p:nvSpPr>
              <p:cNvPr id="423" name="Google Shape;423;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862807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5"/>
        </a:solidFill>
        <a:effectLst/>
      </p:bgPr>
    </p:bg>
    <p:spTree>
      <p:nvGrpSpPr>
        <p:cNvPr id="1" name="Shape 425"/>
        <p:cNvGrpSpPr/>
        <p:nvPr/>
      </p:nvGrpSpPr>
      <p:grpSpPr>
        <a:xfrm>
          <a:off x="0" y="0"/>
          <a:ext cx="0" cy="0"/>
          <a:chOff x="0" y="0"/>
          <a:chExt cx="0" cy="0"/>
        </a:xfrm>
      </p:grpSpPr>
      <p:grpSp>
        <p:nvGrpSpPr>
          <p:cNvPr id="426" name="Google Shape;426;p17"/>
          <p:cNvGrpSpPr/>
          <p:nvPr/>
        </p:nvGrpSpPr>
        <p:grpSpPr>
          <a:xfrm>
            <a:off x="-99" y="4952222"/>
            <a:ext cx="12192148" cy="1031413"/>
            <a:chOff x="-75" y="3714050"/>
            <a:chExt cx="9144111" cy="890275"/>
          </a:xfrm>
        </p:grpSpPr>
        <p:sp>
          <p:nvSpPr>
            <p:cNvPr id="427" name="Google Shape;427;p17"/>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 name="Google Shape;429;p17"/>
          <p:cNvGrpSpPr/>
          <p:nvPr/>
        </p:nvGrpSpPr>
        <p:grpSpPr>
          <a:xfrm>
            <a:off x="-99" y="5983275"/>
            <a:ext cx="12192148" cy="874895"/>
            <a:chOff x="-75" y="3996089"/>
            <a:chExt cx="9144111" cy="818986"/>
          </a:xfrm>
        </p:grpSpPr>
        <p:sp>
          <p:nvSpPr>
            <p:cNvPr id="430" name="Google Shape;430;p17"/>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1" name="Google Shape;431;p17"/>
            <p:cNvGrpSpPr/>
            <p:nvPr/>
          </p:nvGrpSpPr>
          <p:grpSpPr>
            <a:xfrm>
              <a:off x="43175" y="3996198"/>
              <a:ext cx="9057943" cy="818877"/>
              <a:chOff x="31859" y="3637483"/>
              <a:chExt cx="9057943" cy="954958"/>
            </a:xfrm>
          </p:grpSpPr>
          <p:sp>
            <p:nvSpPr>
              <p:cNvPr id="432" name="Google Shape;432;p1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8" name="Google Shape;438;p17"/>
          <p:cNvSpPr/>
          <p:nvPr/>
        </p:nvSpPr>
        <p:spPr>
          <a:xfrm>
            <a:off x="648472" y="924065"/>
            <a:ext cx="1601843" cy="425700"/>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10583110" y="2553468"/>
            <a:ext cx="1055756" cy="3502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17"/>
          <p:cNvSpPr/>
          <p:nvPr/>
        </p:nvSpPr>
        <p:spPr>
          <a:xfrm flipH="1">
            <a:off x="10866393" y="499700"/>
            <a:ext cx="868377" cy="288069"/>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17"/>
          <p:cNvSpPr txBox="1">
            <a:spLocks noGrp="1"/>
          </p:cNvSpPr>
          <p:nvPr>
            <p:ph type="title"/>
          </p:nvPr>
        </p:nvSpPr>
        <p:spPr>
          <a:xfrm>
            <a:off x="2464033" y="718800"/>
            <a:ext cx="7264000" cy="630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639106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accent5"/>
        </a:solidFill>
        <a:effectLst/>
      </p:bgPr>
    </p:bg>
    <p:spTree>
      <p:nvGrpSpPr>
        <p:cNvPr id="1" name="Shape 442"/>
        <p:cNvGrpSpPr/>
        <p:nvPr/>
      </p:nvGrpSpPr>
      <p:grpSpPr>
        <a:xfrm>
          <a:off x="0" y="0"/>
          <a:ext cx="0" cy="0"/>
          <a:chOff x="0" y="0"/>
          <a:chExt cx="0" cy="0"/>
        </a:xfrm>
      </p:grpSpPr>
      <p:grpSp>
        <p:nvGrpSpPr>
          <p:cNvPr id="443" name="Google Shape;443;p18"/>
          <p:cNvGrpSpPr/>
          <p:nvPr/>
        </p:nvGrpSpPr>
        <p:grpSpPr>
          <a:xfrm>
            <a:off x="-99" y="5983275"/>
            <a:ext cx="12192148" cy="874895"/>
            <a:chOff x="-75" y="3996089"/>
            <a:chExt cx="9144111" cy="818986"/>
          </a:xfrm>
        </p:grpSpPr>
        <p:sp>
          <p:nvSpPr>
            <p:cNvPr id="444" name="Google Shape;444;p18"/>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5" name="Google Shape;445;p18"/>
            <p:cNvGrpSpPr/>
            <p:nvPr/>
          </p:nvGrpSpPr>
          <p:grpSpPr>
            <a:xfrm>
              <a:off x="43175" y="3996198"/>
              <a:ext cx="9057943" cy="818877"/>
              <a:chOff x="31859" y="3637483"/>
              <a:chExt cx="9057943" cy="954958"/>
            </a:xfrm>
          </p:grpSpPr>
          <p:sp>
            <p:nvSpPr>
              <p:cNvPr id="446" name="Google Shape;446;p18"/>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8"/>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8"/>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8"/>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8"/>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8"/>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52" name="Google Shape;452;p18"/>
          <p:cNvSpPr/>
          <p:nvPr/>
        </p:nvSpPr>
        <p:spPr>
          <a:xfrm>
            <a:off x="648472" y="924065"/>
            <a:ext cx="1601843" cy="425700"/>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3" name="Google Shape;453;p18"/>
          <p:cNvGrpSpPr/>
          <p:nvPr/>
        </p:nvGrpSpPr>
        <p:grpSpPr>
          <a:xfrm>
            <a:off x="-99" y="4952222"/>
            <a:ext cx="12192148" cy="1031413"/>
            <a:chOff x="-75" y="3714050"/>
            <a:chExt cx="9144111" cy="890275"/>
          </a:xfrm>
        </p:grpSpPr>
        <p:sp>
          <p:nvSpPr>
            <p:cNvPr id="454" name="Google Shape;454;p18"/>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8"/>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6" name="Google Shape;456;p18"/>
          <p:cNvSpPr/>
          <p:nvPr/>
        </p:nvSpPr>
        <p:spPr>
          <a:xfrm>
            <a:off x="10583110" y="2553468"/>
            <a:ext cx="1055756" cy="3502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18"/>
          <p:cNvSpPr/>
          <p:nvPr/>
        </p:nvSpPr>
        <p:spPr>
          <a:xfrm flipH="1">
            <a:off x="10866393" y="499700"/>
            <a:ext cx="868377" cy="288069"/>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18"/>
          <p:cNvSpPr txBox="1">
            <a:spLocks noGrp="1"/>
          </p:cNvSpPr>
          <p:nvPr>
            <p:ph type="title"/>
          </p:nvPr>
        </p:nvSpPr>
        <p:spPr>
          <a:xfrm>
            <a:off x="1570651" y="1105933"/>
            <a:ext cx="7264000" cy="7564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59" name="Google Shape;459;p18"/>
          <p:cNvGrpSpPr/>
          <p:nvPr/>
        </p:nvGrpSpPr>
        <p:grpSpPr>
          <a:xfrm>
            <a:off x="67" y="5051031"/>
            <a:ext cx="2898911" cy="1870444"/>
            <a:chOff x="50" y="3788273"/>
            <a:chExt cx="2174183" cy="1402833"/>
          </a:xfrm>
        </p:grpSpPr>
        <p:grpSp>
          <p:nvGrpSpPr>
            <p:cNvPr id="460" name="Google Shape;460;p18"/>
            <p:cNvGrpSpPr/>
            <p:nvPr/>
          </p:nvGrpSpPr>
          <p:grpSpPr>
            <a:xfrm>
              <a:off x="50" y="3788273"/>
              <a:ext cx="2174170" cy="1402833"/>
              <a:chOff x="41" y="2411634"/>
              <a:chExt cx="4234022" cy="2731906"/>
            </a:xfrm>
          </p:grpSpPr>
          <p:sp>
            <p:nvSpPr>
              <p:cNvPr id="461" name="Google Shape;461;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2" name="Google Shape;462;p18"/>
              <p:cNvGrpSpPr/>
              <p:nvPr/>
            </p:nvGrpSpPr>
            <p:grpSpPr>
              <a:xfrm>
                <a:off x="231728" y="2704031"/>
                <a:ext cx="3471198" cy="2190466"/>
                <a:chOff x="231728" y="2704031"/>
                <a:chExt cx="3471198" cy="2190466"/>
              </a:xfrm>
            </p:grpSpPr>
            <p:sp>
              <p:nvSpPr>
                <p:cNvPr id="463" name="Google Shape;463;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80" name="Google Shape;480;p18"/>
            <p:cNvGrpSpPr/>
            <p:nvPr/>
          </p:nvGrpSpPr>
          <p:grpSpPr>
            <a:xfrm>
              <a:off x="63" y="3788273"/>
              <a:ext cx="2174170" cy="1402833"/>
              <a:chOff x="41" y="2411634"/>
              <a:chExt cx="4234022" cy="2731906"/>
            </a:xfrm>
          </p:grpSpPr>
          <p:sp>
            <p:nvSpPr>
              <p:cNvPr id="481" name="Google Shape;481;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 name="Google Shape;482;p18"/>
              <p:cNvGrpSpPr/>
              <p:nvPr/>
            </p:nvGrpSpPr>
            <p:grpSpPr>
              <a:xfrm>
                <a:off x="231728" y="2704031"/>
                <a:ext cx="3471198" cy="2190466"/>
                <a:chOff x="231728" y="2704031"/>
                <a:chExt cx="3471198" cy="2190466"/>
              </a:xfrm>
            </p:grpSpPr>
            <p:sp>
              <p:nvSpPr>
                <p:cNvPr id="483" name="Google Shape;483;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500" name="Google Shape;500;p18"/>
          <p:cNvGrpSpPr/>
          <p:nvPr/>
        </p:nvGrpSpPr>
        <p:grpSpPr>
          <a:xfrm>
            <a:off x="9385342" y="5192715"/>
            <a:ext cx="2807015" cy="1729039"/>
            <a:chOff x="6969875" y="3740673"/>
            <a:chExt cx="2174183" cy="1402833"/>
          </a:xfrm>
        </p:grpSpPr>
        <p:grpSp>
          <p:nvGrpSpPr>
            <p:cNvPr id="501" name="Google Shape;501;p18"/>
            <p:cNvGrpSpPr/>
            <p:nvPr/>
          </p:nvGrpSpPr>
          <p:grpSpPr>
            <a:xfrm flipH="1">
              <a:off x="6969888" y="3740673"/>
              <a:ext cx="2174170" cy="1402833"/>
              <a:chOff x="41" y="2411634"/>
              <a:chExt cx="4234022" cy="2731906"/>
            </a:xfrm>
          </p:grpSpPr>
          <p:sp>
            <p:nvSpPr>
              <p:cNvPr id="502" name="Google Shape;502;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3" name="Google Shape;503;p18"/>
              <p:cNvGrpSpPr/>
              <p:nvPr/>
            </p:nvGrpSpPr>
            <p:grpSpPr>
              <a:xfrm>
                <a:off x="231728" y="2704031"/>
                <a:ext cx="3471198" cy="2190466"/>
                <a:chOff x="231728" y="2704031"/>
                <a:chExt cx="3471198" cy="2190466"/>
              </a:xfrm>
            </p:grpSpPr>
            <p:sp>
              <p:nvSpPr>
                <p:cNvPr id="504" name="Google Shape;504;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21" name="Google Shape;521;p18"/>
            <p:cNvGrpSpPr/>
            <p:nvPr/>
          </p:nvGrpSpPr>
          <p:grpSpPr>
            <a:xfrm flipH="1">
              <a:off x="6969875" y="3740673"/>
              <a:ext cx="2174170" cy="1402833"/>
              <a:chOff x="41" y="2411634"/>
              <a:chExt cx="4234022" cy="2731906"/>
            </a:xfrm>
          </p:grpSpPr>
          <p:sp>
            <p:nvSpPr>
              <p:cNvPr id="522" name="Google Shape;522;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23" name="Google Shape;523;p18"/>
              <p:cNvGrpSpPr/>
              <p:nvPr/>
            </p:nvGrpSpPr>
            <p:grpSpPr>
              <a:xfrm>
                <a:off x="231728" y="2704031"/>
                <a:ext cx="3471198" cy="2190466"/>
                <a:chOff x="231728" y="2704031"/>
                <a:chExt cx="3471198" cy="2190466"/>
              </a:xfrm>
            </p:grpSpPr>
            <p:sp>
              <p:nvSpPr>
                <p:cNvPr id="524" name="Google Shape;524;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54686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2732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accent5"/>
        </a:solidFill>
        <a:effectLst/>
      </p:bgPr>
    </p:bg>
    <p:spTree>
      <p:nvGrpSpPr>
        <p:cNvPr id="1" name="Shape 541"/>
        <p:cNvGrpSpPr/>
        <p:nvPr/>
      </p:nvGrpSpPr>
      <p:grpSpPr>
        <a:xfrm>
          <a:off x="0" y="0"/>
          <a:ext cx="0" cy="0"/>
          <a:chOff x="0" y="0"/>
          <a:chExt cx="0" cy="0"/>
        </a:xfrm>
      </p:grpSpPr>
      <p:sp>
        <p:nvSpPr>
          <p:cNvPr id="542" name="Google Shape;542;p19"/>
          <p:cNvSpPr/>
          <p:nvPr/>
        </p:nvSpPr>
        <p:spPr>
          <a:xfrm>
            <a:off x="467" y="5076468"/>
            <a:ext cx="12191887" cy="106265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3" name="Google Shape;543;p19"/>
          <p:cNvGrpSpPr/>
          <p:nvPr/>
        </p:nvGrpSpPr>
        <p:grpSpPr>
          <a:xfrm>
            <a:off x="-99" y="6139169"/>
            <a:ext cx="12192148" cy="718960"/>
            <a:chOff x="-75" y="3996089"/>
            <a:chExt cx="9144111" cy="818986"/>
          </a:xfrm>
        </p:grpSpPr>
        <p:sp>
          <p:nvSpPr>
            <p:cNvPr id="544" name="Google Shape;544;p19"/>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43175" y="3996198"/>
              <a:ext cx="9057943" cy="818877"/>
              <a:chOff x="31859" y="3637483"/>
              <a:chExt cx="9057943" cy="954958"/>
            </a:xfrm>
          </p:grpSpPr>
          <p:sp>
            <p:nvSpPr>
              <p:cNvPr id="546" name="Google Shape;546;p19"/>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2" name="Google Shape;552;p19"/>
          <p:cNvGrpSpPr/>
          <p:nvPr/>
        </p:nvGrpSpPr>
        <p:grpSpPr>
          <a:xfrm>
            <a:off x="746772" y="505931"/>
            <a:ext cx="10752392" cy="3826788"/>
            <a:chOff x="560079" y="379448"/>
            <a:chExt cx="8064294" cy="2870091"/>
          </a:xfrm>
        </p:grpSpPr>
        <p:sp>
          <p:nvSpPr>
            <p:cNvPr id="553" name="Google Shape;553;p19"/>
            <p:cNvSpPr/>
            <p:nvPr/>
          </p:nvSpPr>
          <p:spPr>
            <a:xfrm>
              <a:off x="560079" y="1595823"/>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1693857" y="439389"/>
              <a:ext cx="791817" cy="2626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9"/>
            <p:cNvSpPr/>
            <p:nvPr/>
          </p:nvSpPr>
          <p:spPr>
            <a:xfrm flipH="1">
              <a:off x="7184949" y="379448"/>
              <a:ext cx="1439424" cy="382551"/>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9"/>
            <p:cNvSpPr/>
            <p:nvPr/>
          </p:nvSpPr>
          <p:spPr>
            <a:xfrm>
              <a:off x="7030674" y="1624125"/>
              <a:ext cx="791817" cy="2626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9"/>
            <p:cNvSpPr/>
            <p:nvPr/>
          </p:nvSpPr>
          <p:spPr>
            <a:xfrm>
              <a:off x="2774175" y="3033487"/>
              <a:ext cx="651283" cy="2160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9"/>
            <p:cNvSpPr/>
            <p:nvPr/>
          </p:nvSpPr>
          <p:spPr>
            <a:xfrm>
              <a:off x="5743325" y="2793425"/>
              <a:ext cx="651283" cy="2160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19"/>
          <p:cNvSpPr txBox="1">
            <a:spLocks noGrp="1"/>
          </p:cNvSpPr>
          <p:nvPr>
            <p:ph type="title"/>
          </p:nvPr>
        </p:nvSpPr>
        <p:spPr>
          <a:xfrm>
            <a:off x="2464033" y="718800"/>
            <a:ext cx="7264000" cy="630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013892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accent5"/>
        </a:solidFill>
        <a:effectLst/>
      </p:bgPr>
    </p:bg>
    <p:spTree>
      <p:nvGrpSpPr>
        <p:cNvPr id="1" name="Shape 560"/>
        <p:cNvGrpSpPr/>
        <p:nvPr/>
      </p:nvGrpSpPr>
      <p:grpSpPr>
        <a:xfrm>
          <a:off x="0" y="0"/>
          <a:ext cx="0" cy="0"/>
          <a:chOff x="0" y="0"/>
          <a:chExt cx="0" cy="0"/>
        </a:xfrm>
      </p:grpSpPr>
      <p:sp>
        <p:nvSpPr>
          <p:cNvPr id="561" name="Google Shape;561;p20"/>
          <p:cNvSpPr txBox="1">
            <a:spLocks noGrp="1"/>
          </p:cNvSpPr>
          <p:nvPr>
            <p:ph type="title"/>
          </p:nvPr>
        </p:nvSpPr>
        <p:spPr>
          <a:xfrm>
            <a:off x="2464033" y="718800"/>
            <a:ext cx="7264000" cy="630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62" name="Google Shape;562;p20"/>
          <p:cNvGrpSpPr/>
          <p:nvPr/>
        </p:nvGrpSpPr>
        <p:grpSpPr>
          <a:xfrm>
            <a:off x="-197603" y="592931"/>
            <a:ext cx="12775896" cy="3619935"/>
            <a:chOff x="-148202" y="444698"/>
            <a:chExt cx="9581922" cy="2714951"/>
          </a:xfrm>
        </p:grpSpPr>
        <p:sp>
          <p:nvSpPr>
            <p:cNvPr id="563" name="Google Shape;563;p20"/>
            <p:cNvSpPr/>
            <p:nvPr/>
          </p:nvSpPr>
          <p:spPr>
            <a:xfrm>
              <a:off x="8430910" y="2826947"/>
              <a:ext cx="1002811" cy="33270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0"/>
            <p:cNvSpPr/>
            <p:nvPr/>
          </p:nvSpPr>
          <p:spPr>
            <a:xfrm>
              <a:off x="643629" y="444698"/>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0"/>
            <p:cNvSpPr/>
            <p:nvPr/>
          </p:nvSpPr>
          <p:spPr>
            <a:xfrm>
              <a:off x="-148202" y="2279175"/>
              <a:ext cx="1002829" cy="3326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0"/>
            <p:cNvSpPr/>
            <p:nvPr/>
          </p:nvSpPr>
          <p:spPr>
            <a:xfrm flipH="1">
              <a:off x="7356399" y="629773"/>
              <a:ext cx="1439424" cy="382551"/>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0"/>
            <p:cNvSpPr/>
            <p:nvPr/>
          </p:nvSpPr>
          <p:spPr>
            <a:xfrm>
              <a:off x="3279000" y="2555762"/>
              <a:ext cx="651283" cy="2160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7989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68"/>
        <p:cNvGrpSpPr/>
        <p:nvPr/>
      </p:nvGrpSpPr>
      <p:grpSpPr>
        <a:xfrm>
          <a:off x="0" y="0"/>
          <a:ext cx="0" cy="0"/>
          <a:chOff x="0" y="0"/>
          <a:chExt cx="0" cy="0"/>
        </a:xfrm>
      </p:grpSpPr>
      <p:sp>
        <p:nvSpPr>
          <p:cNvPr id="569" name="Google Shape;569;p21"/>
          <p:cNvSpPr/>
          <p:nvPr/>
        </p:nvSpPr>
        <p:spPr>
          <a:xfrm>
            <a:off x="2947600" y="1406983"/>
            <a:ext cx="1135867" cy="36909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58567" y="512918"/>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21"/>
          <p:cNvSpPr/>
          <p:nvPr/>
        </p:nvSpPr>
        <p:spPr>
          <a:xfrm flipH="1">
            <a:off x="6925034" y="388385"/>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21"/>
          <p:cNvSpPr/>
          <p:nvPr/>
        </p:nvSpPr>
        <p:spPr>
          <a:xfrm flipH="1">
            <a:off x="6302333" y="2336083"/>
            <a:ext cx="1135867" cy="36909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9137201" y="2007385"/>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66" y="2741967"/>
            <a:ext cx="12192148" cy="3074768"/>
          </a:xfrm>
          <a:custGeom>
            <a:avLst/>
            <a:gdLst/>
            <a:ahLst/>
            <a:cxnLst/>
            <a:rect l="l" t="t" r="r" b="b"/>
            <a:pathLst>
              <a:path w="116675" h="33837" extrusionOk="0">
                <a:moveTo>
                  <a:pt x="24464" y="1"/>
                </a:moveTo>
                <a:cubicBezTo>
                  <a:pt x="18743" y="1"/>
                  <a:pt x="14001" y="4164"/>
                  <a:pt x="13142" y="9615"/>
                </a:cubicBezTo>
                <a:cubicBezTo>
                  <a:pt x="11705" y="8989"/>
                  <a:pt x="10146" y="8635"/>
                  <a:pt x="8475" y="8635"/>
                </a:cubicBezTo>
                <a:cubicBezTo>
                  <a:pt x="5134" y="8635"/>
                  <a:pt x="2100" y="10119"/>
                  <a:pt x="0" y="12415"/>
                </a:cubicBezTo>
                <a:lnTo>
                  <a:pt x="0" y="33836"/>
                </a:lnTo>
                <a:lnTo>
                  <a:pt x="116675" y="33836"/>
                </a:lnTo>
                <a:lnTo>
                  <a:pt x="116675" y="10119"/>
                </a:lnTo>
                <a:cubicBezTo>
                  <a:pt x="115508" y="9727"/>
                  <a:pt x="114257" y="9531"/>
                  <a:pt x="113016" y="9531"/>
                </a:cubicBezTo>
                <a:cubicBezTo>
                  <a:pt x="110486" y="9531"/>
                  <a:pt x="108115" y="10352"/>
                  <a:pt x="106249" y="11752"/>
                </a:cubicBezTo>
                <a:cubicBezTo>
                  <a:pt x="105119" y="6581"/>
                  <a:pt x="100536" y="2652"/>
                  <a:pt x="95011" y="2652"/>
                </a:cubicBezTo>
                <a:cubicBezTo>
                  <a:pt x="89802" y="2652"/>
                  <a:pt x="85406" y="6189"/>
                  <a:pt x="84006" y="10968"/>
                </a:cubicBezTo>
                <a:cubicBezTo>
                  <a:pt x="81943" y="8793"/>
                  <a:pt x="79021" y="7468"/>
                  <a:pt x="75801" y="7468"/>
                </a:cubicBezTo>
                <a:cubicBezTo>
                  <a:pt x="72142" y="7468"/>
                  <a:pt x="68913" y="9148"/>
                  <a:pt x="66813" y="11789"/>
                </a:cubicBezTo>
                <a:cubicBezTo>
                  <a:pt x="66075" y="6189"/>
                  <a:pt x="61287" y="1868"/>
                  <a:pt x="55453" y="1868"/>
                </a:cubicBezTo>
                <a:cubicBezTo>
                  <a:pt x="49470" y="1868"/>
                  <a:pt x="44532" y="6497"/>
                  <a:pt x="44066" y="12368"/>
                </a:cubicBezTo>
                <a:cubicBezTo>
                  <a:pt x="42348" y="11360"/>
                  <a:pt x="40332" y="10781"/>
                  <a:pt x="38185" y="10781"/>
                </a:cubicBezTo>
                <a:cubicBezTo>
                  <a:pt x="37411" y="10781"/>
                  <a:pt x="36636" y="10856"/>
                  <a:pt x="35899" y="11015"/>
                </a:cubicBezTo>
                <a:cubicBezTo>
                  <a:pt x="35665" y="4901"/>
                  <a:pt x="30606" y="1"/>
                  <a:pt x="244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1" y="4428267"/>
            <a:ext cx="12192148" cy="1711149"/>
          </a:xfrm>
          <a:custGeom>
            <a:avLst/>
            <a:gdLst/>
            <a:ahLst/>
            <a:cxnLst/>
            <a:rect l="l" t="t" r="r" b="b"/>
            <a:pathLst>
              <a:path w="116675" h="16018" extrusionOk="0">
                <a:moveTo>
                  <a:pt x="0" y="0"/>
                </a:moveTo>
                <a:lnTo>
                  <a:pt x="0" y="16017"/>
                </a:lnTo>
                <a:lnTo>
                  <a:pt x="116675" y="16017"/>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76" name="Google Shape;576;p21"/>
          <p:cNvCxnSpPr/>
          <p:nvPr/>
        </p:nvCxnSpPr>
        <p:spPr>
          <a:xfrm flipH="1">
            <a:off x="316165" y="4428392"/>
            <a:ext cx="993200" cy="1711200"/>
          </a:xfrm>
          <a:prstGeom prst="straightConnector1">
            <a:avLst/>
          </a:prstGeom>
          <a:noFill/>
          <a:ln w="19050" cap="flat" cmpd="sng">
            <a:solidFill>
              <a:srgbClr val="E8D6BF"/>
            </a:solidFill>
            <a:prstDash val="solid"/>
            <a:round/>
            <a:headEnd type="none" w="med" len="med"/>
            <a:tailEnd type="none" w="med" len="med"/>
          </a:ln>
        </p:spPr>
      </p:cxnSp>
      <p:cxnSp>
        <p:nvCxnSpPr>
          <p:cNvPr id="577" name="Google Shape;577;p21"/>
          <p:cNvCxnSpPr/>
          <p:nvPr/>
        </p:nvCxnSpPr>
        <p:spPr>
          <a:xfrm flipH="1">
            <a:off x="2403191" y="4428392"/>
            <a:ext cx="792400" cy="1702800"/>
          </a:xfrm>
          <a:prstGeom prst="straightConnector1">
            <a:avLst/>
          </a:prstGeom>
          <a:noFill/>
          <a:ln w="19050" cap="flat" cmpd="sng">
            <a:solidFill>
              <a:srgbClr val="E8D6BF"/>
            </a:solidFill>
            <a:prstDash val="solid"/>
            <a:round/>
            <a:headEnd type="none" w="med" len="med"/>
            <a:tailEnd type="none" w="med" len="med"/>
          </a:ln>
        </p:spPr>
      </p:cxnSp>
      <p:sp>
        <p:nvSpPr>
          <p:cNvPr id="578" name="Google Shape;578;p21"/>
          <p:cNvSpPr/>
          <p:nvPr/>
        </p:nvSpPr>
        <p:spPr>
          <a:xfrm>
            <a:off x="7675835" y="-240033"/>
            <a:ext cx="4760639" cy="2108232"/>
          </a:xfrm>
          <a:custGeom>
            <a:avLst/>
            <a:gdLst/>
            <a:ahLst/>
            <a:cxnLst/>
            <a:rect l="l" t="t" r="r" b="b"/>
            <a:pathLst>
              <a:path w="134456" h="68088" extrusionOk="0">
                <a:moveTo>
                  <a:pt x="0" y="0"/>
                </a:moveTo>
                <a:cubicBezTo>
                  <a:pt x="2669" y="6232"/>
                  <a:pt x="4631" y="13089"/>
                  <a:pt x="9095" y="18190"/>
                </a:cubicBezTo>
                <a:cubicBezTo>
                  <a:pt x="16093" y="26186"/>
                  <a:pt x="27188" y="30362"/>
                  <a:pt x="37608" y="32446"/>
                </a:cubicBezTo>
                <a:cubicBezTo>
                  <a:pt x="55165" y="35957"/>
                  <a:pt x="74028" y="31045"/>
                  <a:pt x="91194" y="36133"/>
                </a:cubicBezTo>
                <a:cubicBezTo>
                  <a:pt x="108383" y="41227"/>
                  <a:pt x="116528" y="68088"/>
                  <a:pt x="134456" y="68088"/>
                </a:cubicBezTo>
              </a:path>
            </a:pathLst>
          </a:custGeom>
          <a:noFill/>
          <a:ln w="19050" cap="flat" cmpd="sng">
            <a:solidFill>
              <a:schemeClr val="dk2"/>
            </a:solidFill>
            <a:prstDash val="dash"/>
            <a:round/>
            <a:headEnd type="none" w="med" len="med"/>
            <a:tailEnd type="none" w="med" len="med"/>
          </a:ln>
        </p:spPr>
      </p:sp>
      <p:grpSp>
        <p:nvGrpSpPr>
          <p:cNvPr id="579" name="Google Shape;579;p21"/>
          <p:cNvGrpSpPr/>
          <p:nvPr/>
        </p:nvGrpSpPr>
        <p:grpSpPr>
          <a:xfrm>
            <a:off x="8952166" y="4428392"/>
            <a:ext cx="2879425" cy="1711200"/>
            <a:chOff x="237124" y="3321294"/>
            <a:chExt cx="2159569" cy="1283400"/>
          </a:xfrm>
        </p:grpSpPr>
        <p:cxnSp>
          <p:nvCxnSpPr>
            <p:cNvPr id="580" name="Google Shape;580;p21"/>
            <p:cNvCxnSpPr/>
            <p:nvPr/>
          </p:nvCxnSpPr>
          <p:spPr>
            <a:xfrm flipH="1">
              <a:off x="237124" y="3321294"/>
              <a:ext cx="744900" cy="1283400"/>
            </a:xfrm>
            <a:prstGeom prst="straightConnector1">
              <a:avLst/>
            </a:prstGeom>
            <a:noFill/>
            <a:ln w="19050" cap="flat" cmpd="sng">
              <a:solidFill>
                <a:srgbClr val="E8D6BF"/>
              </a:solidFill>
              <a:prstDash val="solid"/>
              <a:round/>
              <a:headEnd type="none" w="med" len="med"/>
              <a:tailEnd type="none" w="med" len="med"/>
            </a:ln>
          </p:spPr>
        </p:cxnSp>
        <p:cxnSp>
          <p:nvCxnSpPr>
            <p:cNvPr id="581" name="Google Shape;581;p21"/>
            <p:cNvCxnSpPr/>
            <p:nvPr/>
          </p:nvCxnSpPr>
          <p:spPr>
            <a:xfrm flipH="1">
              <a:off x="1802393" y="3321294"/>
              <a:ext cx="594300" cy="1277100"/>
            </a:xfrm>
            <a:prstGeom prst="straightConnector1">
              <a:avLst/>
            </a:prstGeom>
            <a:noFill/>
            <a:ln w="19050" cap="flat" cmpd="sng">
              <a:solidFill>
                <a:srgbClr val="E8D6BF"/>
              </a:solidFill>
              <a:prstDash val="solid"/>
              <a:round/>
              <a:headEnd type="none" w="med" len="med"/>
              <a:tailEnd type="none" w="med" len="med"/>
            </a:ln>
          </p:spPr>
        </p:cxnSp>
      </p:grpSp>
      <p:sp>
        <p:nvSpPr>
          <p:cNvPr id="582" name="Google Shape;582;p21"/>
          <p:cNvSpPr txBox="1">
            <a:spLocks noGrp="1"/>
          </p:cNvSpPr>
          <p:nvPr>
            <p:ph type="subTitle" idx="1"/>
          </p:nvPr>
        </p:nvSpPr>
        <p:spPr>
          <a:xfrm>
            <a:off x="3498667" y="4750000"/>
            <a:ext cx="5973200" cy="1068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3" name="Google Shape;583;p21"/>
          <p:cNvSpPr txBox="1">
            <a:spLocks noGrp="1"/>
          </p:cNvSpPr>
          <p:nvPr>
            <p:ph type="title"/>
          </p:nvPr>
        </p:nvSpPr>
        <p:spPr>
          <a:xfrm>
            <a:off x="3498667" y="718800"/>
            <a:ext cx="5973200" cy="37096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122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84" name="Google Shape;584;p21"/>
          <p:cNvGrpSpPr/>
          <p:nvPr/>
        </p:nvGrpSpPr>
        <p:grpSpPr>
          <a:xfrm>
            <a:off x="1913741" y="3709659"/>
            <a:ext cx="1325968" cy="718431"/>
            <a:chOff x="2301112" y="2967762"/>
            <a:chExt cx="655814" cy="355354"/>
          </a:xfrm>
        </p:grpSpPr>
        <p:sp>
          <p:nvSpPr>
            <p:cNvPr id="585" name="Google Shape;585;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21"/>
          <p:cNvGrpSpPr/>
          <p:nvPr/>
        </p:nvGrpSpPr>
        <p:grpSpPr>
          <a:xfrm>
            <a:off x="9248713" y="3890087"/>
            <a:ext cx="993164" cy="538148"/>
            <a:chOff x="2301112" y="2967762"/>
            <a:chExt cx="655814" cy="355354"/>
          </a:xfrm>
        </p:grpSpPr>
        <p:sp>
          <p:nvSpPr>
            <p:cNvPr id="588" name="Google Shape;588;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0" name="Google Shape;590;p21"/>
          <p:cNvSpPr/>
          <p:nvPr/>
        </p:nvSpPr>
        <p:spPr>
          <a:xfrm>
            <a:off x="100" y="6050699"/>
            <a:ext cx="12191864" cy="80724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67" y="6050699"/>
            <a:ext cx="12191864" cy="80724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78710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92"/>
        <p:cNvGrpSpPr/>
        <p:nvPr/>
      </p:nvGrpSpPr>
      <p:grpSpPr>
        <a:xfrm>
          <a:off x="0" y="0"/>
          <a:ext cx="0" cy="0"/>
          <a:chOff x="0" y="0"/>
          <a:chExt cx="0" cy="0"/>
        </a:xfrm>
      </p:grpSpPr>
      <p:sp>
        <p:nvSpPr>
          <p:cNvPr id="593" name="Google Shape;593;p22"/>
          <p:cNvSpPr txBox="1">
            <a:spLocks noGrp="1"/>
          </p:cNvSpPr>
          <p:nvPr>
            <p:ph type="title"/>
          </p:nvPr>
        </p:nvSpPr>
        <p:spPr>
          <a:xfrm>
            <a:off x="4190000" y="3622100"/>
            <a:ext cx="3812000" cy="574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2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594" name="Google Shape;594;p22"/>
          <p:cNvSpPr txBox="1">
            <a:spLocks noGrp="1"/>
          </p:cNvSpPr>
          <p:nvPr>
            <p:ph type="subTitle" idx="1"/>
          </p:nvPr>
        </p:nvSpPr>
        <p:spPr>
          <a:xfrm>
            <a:off x="3172600" y="1819633"/>
            <a:ext cx="5846800" cy="17580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000"/>
              <a:buNone/>
              <a:defRPr sz="2133"/>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grpSp>
        <p:nvGrpSpPr>
          <p:cNvPr id="595" name="Google Shape;595;p22"/>
          <p:cNvGrpSpPr/>
          <p:nvPr/>
        </p:nvGrpSpPr>
        <p:grpSpPr>
          <a:xfrm>
            <a:off x="201" y="5409413"/>
            <a:ext cx="12192148" cy="1459563"/>
            <a:chOff x="150" y="3935350"/>
            <a:chExt cx="9144111" cy="1211725"/>
          </a:xfrm>
        </p:grpSpPr>
        <p:sp>
          <p:nvSpPr>
            <p:cNvPr id="596" name="Google Shape;596;p22"/>
            <p:cNvSpPr/>
            <p:nvPr/>
          </p:nvSpPr>
          <p:spPr>
            <a:xfrm rot="5400000">
              <a:off x="4187250" y="190175"/>
              <a:ext cx="769800" cy="9144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2"/>
            <p:cNvSpPr/>
            <p:nvPr/>
          </p:nvSpPr>
          <p:spPr>
            <a:xfrm>
              <a:off x="150" y="3935350"/>
              <a:ext cx="9144111" cy="560209"/>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8" name="Google Shape;598;p22"/>
          <p:cNvGrpSpPr/>
          <p:nvPr/>
        </p:nvGrpSpPr>
        <p:grpSpPr>
          <a:xfrm>
            <a:off x="487860" y="5839329"/>
            <a:ext cx="11325544" cy="888015"/>
            <a:chOff x="365895" y="4379496"/>
            <a:chExt cx="8494158" cy="666011"/>
          </a:xfrm>
        </p:grpSpPr>
        <p:grpSp>
          <p:nvGrpSpPr>
            <p:cNvPr id="599" name="Google Shape;599;p22"/>
            <p:cNvGrpSpPr/>
            <p:nvPr/>
          </p:nvGrpSpPr>
          <p:grpSpPr>
            <a:xfrm>
              <a:off x="8054127" y="4779458"/>
              <a:ext cx="209443" cy="186391"/>
              <a:chOff x="10847407" y="-45304"/>
              <a:chExt cx="178629" cy="158969"/>
            </a:xfrm>
          </p:grpSpPr>
          <p:sp>
            <p:nvSpPr>
              <p:cNvPr id="600" name="Google Shape;60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22"/>
            <p:cNvGrpSpPr/>
            <p:nvPr/>
          </p:nvGrpSpPr>
          <p:grpSpPr>
            <a:xfrm>
              <a:off x="8605283" y="4521841"/>
              <a:ext cx="254769" cy="287916"/>
              <a:chOff x="11317476" y="-265020"/>
              <a:chExt cx="217287" cy="245558"/>
            </a:xfrm>
          </p:grpSpPr>
          <p:sp>
            <p:nvSpPr>
              <p:cNvPr id="604" name="Google Shape;60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22"/>
            <p:cNvGrpSpPr/>
            <p:nvPr/>
          </p:nvGrpSpPr>
          <p:grpSpPr>
            <a:xfrm>
              <a:off x="6651927" y="4809758"/>
              <a:ext cx="209443" cy="186391"/>
              <a:chOff x="10847407" y="-45304"/>
              <a:chExt cx="178629" cy="158969"/>
            </a:xfrm>
          </p:grpSpPr>
          <p:sp>
            <p:nvSpPr>
              <p:cNvPr id="608" name="Google Shape;60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 name="Google Shape;611;p22"/>
            <p:cNvGrpSpPr/>
            <p:nvPr/>
          </p:nvGrpSpPr>
          <p:grpSpPr>
            <a:xfrm>
              <a:off x="7179383" y="4460429"/>
              <a:ext cx="254769" cy="287916"/>
              <a:chOff x="11317476" y="-265020"/>
              <a:chExt cx="217287" cy="245558"/>
            </a:xfrm>
          </p:grpSpPr>
          <p:sp>
            <p:nvSpPr>
              <p:cNvPr id="612" name="Google Shape;612;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 name="Google Shape;615;p22"/>
            <p:cNvGrpSpPr/>
            <p:nvPr/>
          </p:nvGrpSpPr>
          <p:grpSpPr>
            <a:xfrm rot="-10666852">
              <a:off x="5753732" y="4509241"/>
              <a:ext cx="254765" cy="287911"/>
              <a:chOff x="11317476" y="-265020"/>
              <a:chExt cx="217287" cy="245558"/>
            </a:xfrm>
          </p:grpSpPr>
          <p:sp>
            <p:nvSpPr>
              <p:cNvPr id="616" name="Google Shape;616;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9" name="Google Shape;619;p22"/>
            <p:cNvGrpSpPr/>
            <p:nvPr/>
          </p:nvGrpSpPr>
          <p:grpSpPr>
            <a:xfrm flipH="1">
              <a:off x="5146527" y="4782908"/>
              <a:ext cx="209443" cy="186391"/>
              <a:chOff x="10847407" y="-45304"/>
              <a:chExt cx="178629" cy="158969"/>
            </a:xfrm>
          </p:grpSpPr>
          <p:sp>
            <p:nvSpPr>
              <p:cNvPr id="620" name="Google Shape;62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3" name="Google Shape;623;p22"/>
            <p:cNvGrpSpPr/>
            <p:nvPr/>
          </p:nvGrpSpPr>
          <p:grpSpPr>
            <a:xfrm rot="5088202">
              <a:off x="4555365" y="4460854"/>
              <a:ext cx="254773" cy="287921"/>
              <a:chOff x="11317476" y="-265020"/>
              <a:chExt cx="217287" cy="245558"/>
            </a:xfrm>
          </p:grpSpPr>
          <p:sp>
            <p:nvSpPr>
              <p:cNvPr id="624" name="Google Shape;62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7" name="Google Shape;627;p22"/>
            <p:cNvGrpSpPr/>
            <p:nvPr/>
          </p:nvGrpSpPr>
          <p:grpSpPr>
            <a:xfrm rot="-6580926" flipH="1">
              <a:off x="4011944" y="4822320"/>
              <a:ext cx="209443" cy="186392"/>
              <a:chOff x="10847407" y="-45304"/>
              <a:chExt cx="178629" cy="158969"/>
            </a:xfrm>
          </p:grpSpPr>
          <p:sp>
            <p:nvSpPr>
              <p:cNvPr id="628" name="Google Shape;62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 name="Google Shape;631;p22"/>
            <p:cNvGrpSpPr/>
            <p:nvPr/>
          </p:nvGrpSpPr>
          <p:grpSpPr>
            <a:xfrm rot="-5088202" flipH="1">
              <a:off x="3334965" y="4500379"/>
              <a:ext cx="254773" cy="287921"/>
              <a:chOff x="11317476" y="-265020"/>
              <a:chExt cx="217287" cy="245558"/>
            </a:xfrm>
          </p:grpSpPr>
          <p:sp>
            <p:nvSpPr>
              <p:cNvPr id="632" name="Google Shape;632;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5" name="Google Shape;635;p22"/>
            <p:cNvGrpSpPr/>
            <p:nvPr/>
          </p:nvGrpSpPr>
          <p:grpSpPr>
            <a:xfrm rot="-3557410" flipH="1">
              <a:off x="2410580" y="4653253"/>
              <a:ext cx="254776" cy="287924"/>
              <a:chOff x="11317476" y="-265020"/>
              <a:chExt cx="217287" cy="245558"/>
            </a:xfrm>
          </p:grpSpPr>
          <p:sp>
            <p:nvSpPr>
              <p:cNvPr id="636" name="Google Shape;636;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9" name="Google Shape;639;p22"/>
            <p:cNvGrpSpPr/>
            <p:nvPr/>
          </p:nvGrpSpPr>
          <p:grpSpPr>
            <a:xfrm rot="-6580926" flipH="1">
              <a:off x="1619919" y="4464620"/>
              <a:ext cx="209443" cy="186392"/>
              <a:chOff x="10847407" y="-45304"/>
              <a:chExt cx="178629" cy="158969"/>
            </a:xfrm>
          </p:grpSpPr>
          <p:sp>
            <p:nvSpPr>
              <p:cNvPr id="640" name="Google Shape;64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3" name="Google Shape;643;p22"/>
            <p:cNvGrpSpPr/>
            <p:nvPr/>
          </p:nvGrpSpPr>
          <p:grpSpPr>
            <a:xfrm rot="-5088202" flipH="1">
              <a:off x="743690" y="4696379"/>
              <a:ext cx="254773" cy="287921"/>
              <a:chOff x="11317476" y="-265020"/>
              <a:chExt cx="217287" cy="245558"/>
            </a:xfrm>
          </p:grpSpPr>
          <p:sp>
            <p:nvSpPr>
              <p:cNvPr id="644" name="Google Shape;64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7" name="Google Shape;647;p22"/>
            <p:cNvGrpSpPr/>
            <p:nvPr/>
          </p:nvGrpSpPr>
          <p:grpSpPr>
            <a:xfrm rot="5400000" flipH="1">
              <a:off x="354369" y="4391022"/>
              <a:ext cx="209443" cy="186391"/>
              <a:chOff x="10847407" y="-45304"/>
              <a:chExt cx="178629" cy="158969"/>
            </a:xfrm>
          </p:grpSpPr>
          <p:sp>
            <p:nvSpPr>
              <p:cNvPr id="648" name="Google Shape;64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51" name="Google Shape;651;p22"/>
          <p:cNvGrpSpPr/>
          <p:nvPr/>
        </p:nvGrpSpPr>
        <p:grpSpPr>
          <a:xfrm>
            <a:off x="-489333" y="396699"/>
            <a:ext cx="13071500" cy="4222181"/>
            <a:chOff x="-367000" y="297524"/>
            <a:chExt cx="9803625" cy="3166636"/>
          </a:xfrm>
        </p:grpSpPr>
        <p:sp>
          <p:nvSpPr>
            <p:cNvPr id="652" name="Google Shape;652;p22"/>
            <p:cNvSpPr/>
            <p:nvPr/>
          </p:nvSpPr>
          <p:spPr>
            <a:xfrm flipH="1">
              <a:off x="6870915" y="1911969"/>
              <a:ext cx="1268813" cy="337198"/>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2"/>
            <p:cNvSpPr/>
            <p:nvPr/>
          </p:nvSpPr>
          <p:spPr>
            <a:xfrm>
              <a:off x="664915" y="1484565"/>
              <a:ext cx="1608173" cy="4274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2"/>
            <p:cNvSpPr/>
            <p:nvPr/>
          </p:nvSpPr>
          <p:spPr>
            <a:xfrm>
              <a:off x="-367000" y="2571750"/>
              <a:ext cx="1016520" cy="337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2"/>
            <p:cNvSpPr/>
            <p:nvPr/>
          </p:nvSpPr>
          <p:spPr>
            <a:xfrm>
              <a:off x="7596050" y="370503"/>
              <a:ext cx="1016396" cy="337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2"/>
            <p:cNvSpPr/>
            <p:nvPr/>
          </p:nvSpPr>
          <p:spPr>
            <a:xfrm flipH="1">
              <a:off x="649533" y="297524"/>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2"/>
            <p:cNvSpPr/>
            <p:nvPr/>
          </p:nvSpPr>
          <p:spPr>
            <a:xfrm flipH="1">
              <a:off x="8708458" y="3222587"/>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200012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58"/>
        <p:cNvGrpSpPr/>
        <p:nvPr/>
      </p:nvGrpSpPr>
      <p:grpSpPr>
        <a:xfrm>
          <a:off x="0" y="0"/>
          <a:ext cx="0" cy="0"/>
          <a:chOff x="0" y="0"/>
          <a:chExt cx="0" cy="0"/>
        </a:xfrm>
      </p:grpSpPr>
      <p:sp>
        <p:nvSpPr>
          <p:cNvPr id="659" name="Google Shape;659;p23"/>
          <p:cNvSpPr/>
          <p:nvPr/>
        </p:nvSpPr>
        <p:spPr>
          <a:xfrm>
            <a:off x="-66" y="3579834"/>
            <a:ext cx="12192148" cy="2706621"/>
          </a:xfrm>
          <a:custGeom>
            <a:avLst/>
            <a:gdLst/>
            <a:ahLst/>
            <a:cxnLst/>
            <a:rect l="l" t="t" r="r" b="b"/>
            <a:pathLst>
              <a:path w="116675" h="33837" extrusionOk="0">
                <a:moveTo>
                  <a:pt x="24464" y="1"/>
                </a:moveTo>
                <a:cubicBezTo>
                  <a:pt x="18743" y="1"/>
                  <a:pt x="14001" y="4164"/>
                  <a:pt x="13142" y="9615"/>
                </a:cubicBezTo>
                <a:cubicBezTo>
                  <a:pt x="11705" y="8989"/>
                  <a:pt x="10146" y="8635"/>
                  <a:pt x="8475" y="8635"/>
                </a:cubicBezTo>
                <a:cubicBezTo>
                  <a:pt x="5134" y="8635"/>
                  <a:pt x="2100" y="10119"/>
                  <a:pt x="0" y="12415"/>
                </a:cubicBezTo>
                <a:lnTo>
                  <a:pt x="0" y="33836"/>
                </a:lnTo>
                <a:lnTo>
                  <a:pt x="116675" y="33836"/>
                </a:lnTo>
                <a:lnTo>
                  <a:pt x="116675" y="10119"/>
                </a:lnTo>
                <a:cubicBezTo>
                  <a:pt x="115508" y="9727"/>
                  <a:pt x="114257" y="9531"/>
                  <a:pt x="113016" y="9531"/>
                </a:cubicBezTo>
                <a:cubicBezTo>
                  <a:pt x="110486" y="9531"/>
                  <a:pt x="108115" y="10352"/>
                  <a:pt x="106249" y="11752"/>
                </a:cubicBezTo>
                <a:cubicBezTo>
                  <a:pt x="105119" y="6581"/>
                  <a:pt x="100536" y="2652"/>
                  <a:pt x="95011" y="2652"/>
                </a:cubicBezTo>
                <a:cubicBezTo>
                  <a:pt x="89802" y="2652"/>
                  <a:pt x="85406" y="6189"/>
                  <a:pt x="84006" y="10968"/>
                </a:cubicBezTo>
                <a:cubicBezTo>
                  <a:pt x="81943" y="8793"/>
                  <a:pt x="79021" y="7468"/>
                  <a:pt x="75801" y="7468"/>
                </a:cubicBezTo>
                <a:cubicBezTo>
                  <a:pt x="72142" y="7468"/>
                  <a:pt x="68913" y="9148"/>
                  <a:pt x="66813" y="11789"/>
                </a:cubicBezTo>
                <a:cubicBezTo>
                  <a:pt x="66075" y="6189"/>
                  <a:pt x="61287" y="1868"/>
                  <a:pt x="55453" y="1868"/>
                </a:cubicBezTo>
                <a:cubicBezTo>
                  <a:pt x="49470" y="1868"/>
                  <a:pt x="44532" y="6497"/>
                  <a:pt x="44066" y="12368"/>
                </a:cubicBezTo>
                <a:cubicBezTo>
                  <a:pt x="42348" y="11360"/>
                  <a:pt x="40332" y="10781"/>
                  <a:pt x="38185" y="10781"/>
                </a:cubicBezTo>
                <a:cubicBezTo>
                  <a:pt x="37411" y="10781"/>
                  <a:pt x="36636" y="10856"/>
                  <a:pt x="35899" y="11015"/>
                </a:cubicBezTo>
                <a:cubicBezTo>
                  <a:pt x="35665" y="4901"/>
                  <a:pt x="30606" y="1"/>
                  <a:pt x="244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0" name="Google Shape;660;p23"/>
          <p:cNvGrpSpPr/>
          <p:nvPr/>
        </p:nvGrpSpPr>
        <p:grpSpPr>
          <a:xfrm>
            <a:off x="-99" y="5868179"/>
            <a:ext cx="12192148" cy="1004404"/>
            <a:chOff x="-75" y="3996089"/>
            <a:chExt cx="9144111" cy="818986"/>
          </a:xfrm>
        </p:grpSpPr>
        <p:sp>
          <p:nvSpPr>
            <p:cNvPr id="661" name="Google Shape;661;p23"/>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62" name="Google Shape;662;p23"/>
            <p:cNvGrpSpPr/>
            <p:nvPr/>
          </p:nvGrpSpPr>
          <p:grpSpPr>
            <a:xfrm>
              <a:off x="43175" y="3996198"/>
              <a:ext cx="9057943" cy="818877"/>
              <a:chOff x="31859" y="3637483"/>
              <a:chExt cx="9057943" cy="954958"/>
            </a:xfrm>
          </p:grpSpPr>
          <p:sp>
            <p:nvSpPr>
              <p:cNvPr id="663" name="Google Shape;663;p23"/>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3"/>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3"/>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3"/>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3"/>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3"/>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69" name="Google Shape;669;p23"/>
          <p:cNvSpPr txBox="1">
            <a:spLocks noGrp="1"/>
          </p:cNvSpPr>
          <p:nvPr>
            <p:ph type="title"/>
          </p:nvPr>
        </p:nvSpPr>
        <p:spPr>
          <a:xfrm>
            <a:off x="950800" y="1373367"/>
            <a:ext cx="3622800" cy="2948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0" name="Google Shape;670;p23"/>
          <p:cNvSpPr txBox="1">
            <a:spLocks noGrp="1"/>
          </p:cNvSpPr>
          <p:nvPr>
            <p:ph type="subTitle" idx="1"/>
          </p:nvPr>
        </p:nvSpPr>
        <p:spPr>
          <a:xfrm>
            <a:off x="950800" y="4531500"/>
            <a:ext cx="3169200" cy="1165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17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26412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71"/>
        <p:cNvGrpSpPr/>
        <p:nvPr/>
      </p:nvGrpSpPr>
      <p:grpSpPr>
        <a:xfrm>
          <a:off x="0" y="0"/>
          <a:ext cx="0" cy="0"/>
          <a:chOff x="0" y="0"/>
          <a:chExt cx="0" cy="0"/>
        </a:xfrm>
      </p:grpSpPr>
      <p:grpSp>
        <p:nvGrpSpPr>
          <p:cNvPr id="672" name="Google Shape;672;p24"/>
          <p:cNvGrpSpPr/>
          <p:nvPr/>
        </p:nvGrpSpPr>
        <p:grpSpPr>
          <a:xfrm>
            <a:off x="-100" y="1371581"/>
            <a:ext cx="12192200" cy="5486820"/>
            <a:chOff x="-75" y="1028685"/>
            <a:chExt cx="9144150" cy="4115115"/>
          </a:xfrm>
        </p:grpSpPr>
        <p:grpSp>
          <p:nvGrpSpPr>
            <p:cNvPr id="673" name="Google Shape;673;p24"/>
            <p:cNvGrpSpPr/>
            <p:nvPr/>
          </p:nvGrpSpPr>
          <p:grpSpPr>
            <a:xfrm>
              <a:off x="-75" y="1028685"/>
              <a:ext cx="9144111" cy="1434692"/>
              <a:chOff x="-75" y="3714050"/>
              <a:chExt cx="9144111" cy="1788447"/>
            </a:xfrm>
          </p:grpSpPr>
          <p:sp>
            <p:nvSpPr>
              <p:cNvPr id="674" name="Google Shape;674;p24"/>
              <p:cNvSpPr/>
              <p:nvPr/>
            </p:nvSpPr>
            <p:spPr>
              <a:xfrm>
                <a:off x="-75" y="4250897"/>
                <a:ext cx="9144000" cy="1251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4"/>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6" name="Google Shape;676;p24"/>
            <p:cNvSpPr/>
            <p:nvPr/>
          </p:nvSpPr>
          <p:spPr>
            <a:xfrm>
              <a:off x="75" y="4604400"/>
              <a:ext cx="9144000" cy="539400"/>
            </a:xfrm>
            <a:prstGeom prst="rect">
              <a:avLst/>
            </a:pr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7" name="Google Shape;677;p24"/>
            <p:cNvGrpSpPr/>
            <p:nvPr/>
          </p:nvGrpSpPr>
          <p:grpSpPr>
            <a:xfrm>
              <a:off x="-75" y="2463218"/>
              <a:ext cx="9144111" cy="2165562"/>
              <a:chOff x="-75" y="3996089"/>
              <a:chExt cx="9144111" cy="818986"/>
            </a:xfrm>
          </p:grpSpPr>
          <p:sp>
            <p:nvSpPr>
              <p:cNvPr id="678" name="Google Shape;678;p2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9" name="Google Shape;679;p24"/>
              <p:cNvGrpSpPr/>
              <p:nvPr/>
            </p:nvGrpSpPr>
            <p:grpSpPr>
              <a:xfrm>
                <a:off x="43175" y="3996198"/>
                <a:ext cx="9057943" cy="818877"/>
                <a:chOff x="31859" y="3637483"/>
                <a:chExt cx="9057943" cy="954958"/>
              </a:xfrm>
            </p:grpSpPr>
            <p:sp>
              <p:nvSpPr>
                <p:cNvPr id="680" name="Google Shape;680;p2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684" name="Google Shape;684;p24"/>
          <p:cNvSpPr txBox="1">
            <a:spLocks noGrp="1"/>
          </p:cNvSpPr>
          <p:nvPr>
            <p:ph type="title"/>
          </p:nvPr>
        </p:nvSpPr>
        <p:spPr>
          <a:xfrm>
            <a:off x="2665600" y="3914800"/>
            <a:ext cx="6860800" cy="7636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5" name="Google Shape;685;p24"/>
          <p:cNvSpPr txBox="1">
            <a:spLocks noGrp="1"/>
          </p:cNvSpPr>
          <p:nvPr>
            <p:ph type="subTitle" idx="1"/>
          </p:nvPr>
        </p:nvSpPr>
        <p:spPr>
          <a:xfrm>
            <a:off x="3232800" y="4942633"/>
            <a:ext cx="5726400" cy="9352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60418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686"/>
        <p:cNvGrpSpPr/>
        <p:nvPr/>
      </p:nvGrpSpPr>
      <p:grpSpPr>
        <a:xfrm>
          <a:off x="0" y="0"/>
          <a:ext cx="0" cy="0"/>
          <a:chOff x="0" y="0"/>
          <a:chExt cx="0" cy="0"/>
        </a:xfrm>
      </p:grpSpPr>
      <p:sp>
        <p:nvSpPr>
          <p:cNvPr id="687" name="Google Shape;687;p25"/>
          <p:cNvSpPr/>
          <p:nvPr/>
        </p:nvSpPr>
        <p:spPr>
          <a:xfrm>
            <a:off x="100" y="3768134"/>
            <a:ext cx="12191864" cy="317875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25"/>
          <p:cNvSpPr/>
          <p:nvPr/>
        </p:nvSpPr>
        <p:spPr>
          <a:xfrm>
            <a:off x="67" y="3768134"/>
            <a:ext cx="12191864" cy="317875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9" name="Google Shape;689;p25"/>
          <p:cNvGrpSpPr/>
          <p:nvPr/>
        </p:nvGrpSpPr>
        <p:grpSpPr>
          <a:xfrm>
            <a:off x="-1117600" y="244620"/>
            <a:ext cx="14427200" cy="6702280"/>
            <a:chOff x="-838200" y="183465"/>
            <a:chExt cx="10820400" cy="5026710"/>
          </a:xfrm>
        </p:grpSpPr>
        <p:grpSp>
          <p:nvGrpSpPr>
            <p:cNvPr id="690" name="Google Shape;690;p25"/>
            <p:cNvGrpSpPr/>
            <p:nvPr/>
          </p:nvGrpSpPr>
          <p:grpSpPr>
            <a:xfrm>
              <a:off x="-838200" y="3686175"/>
              <a:ext cx="3676800" cy="1524000"/>
              <a:chOff x="-838200" y="3686175"/>
              <a:chExt cx="3676800" cy="1524000"/>
            </a:xfrm>
          </p:grpSpPr>
          <p:sp>
            <p:nvSpPr>
              <p:cNvPr id="691" name="Google Shape;691;p25"/>
              <p:cNvSpPr/>
              <p:nvPr/>
            </p:nvSpPr>
            <p:spPr>
              <a:xfrm>
                <a:off x="-838200" y="3693215"/>
                <a:ext cx="3676800" cy="15075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2" name="Google Shape;692;p25"/>
              <p:cNvGrpSpPr/>
              <p:nvPr/>
            </p:nvGrpSpPr>
            <p:grpSpPr>
              <a:xfrm>
                <a:off x="105625" y="3686175"/>
                <a:ext cx="1695225" cy="1524000"/>
                <a:chOff x="105625" y="3686175"/>
                <a:chExt cx="1695225" cy="1524000"/>
              </a:xfrm>
            </p:grpSpPr>
            <p:cxnSp>
              <p:nvCxnSpPr>
                <p:cNvPr id="693" name="Google Shape;693;p25"/>
                <p:cNvCxnSpPr/>
                <p:nvPr/>
              </p:nvCxnSpPr>
              <p:spPr>
                <a:xfrm flipH="1">
                  <a:off x="105625" y="3686175"/>
                  <a:ext cx="390300" cy="1524000"/>
                </a:xfrm>
                <a:prstGeom prst="straightConnector1">
                  <a:avLst/>
                </a:prstGeom>
                <a:noFill/>
                <a:ln w="19050" cap="flat" cmpd="sng">
                  <a:solidFill>
                    <a:srgbClr val="E8D6BF"/>
                  </a:solidFill>
                  <a:prstDash val="solid"/>
                  <a:round/>
                  <a:headEnd type="none" w="med" len="med"/>
                  <a:tailEnd type="none" w="med" len="med"/>
                </a:ln>
              </p:spPr>
            </p:cxnSp>
            <p:cxnSp>
              <p:nvCxnSpPr>
                <p:cNvPr id="694" name="Google Shape;694;p25"/>
                <p:cNvCxnSpPr/>
                <p:nvPr/>
              </p:nvCxnSpPr>
              <p:spPr>
                <a:xfrm flipH="1">
                  <a:off x="1410550" y="3686175"/>
                  <a:ext cx="390300" cy="1524000"/>
                </a:xfrm>
                <a:prstGeom prst="straightConnector1">
                  <a:avLst/>
                </a:prstGeom>
                <a:noFill/>
                <a:ln w="19050" cap="flat" cmpd="sng">
                  <a:solidFill>
                    <a:srgbClr val="E8D6BF"/>
                  </a:solidFill>
                  <a:prstDash val="solid"/>
                  <a:round/>
                  <a:headEnd type="none" w="med" len="med"/>
                  <a:tailEnd type="none" w="med" len="med"/>
                </a:ln>
              </p:spPr>
            </p:cxnSp>
          </p:grpSp>
        </p:grpSp>
        <p:grpSp>
          <p:nvGrpSpPr>
            <p:cNvPr id="695" name="Google Shape;695;p25"/>
            <p:cNvGrpSpPr/>
            <p:nvPr/>
          </p:nvGrpSpPr>
          <p:grpSpPr>
            <a:xfrm>
              <a:off x="6305400" y="3686175"/>
              <a:ext cx="3676800" cy="1524000"/>
              <a:chOff x="6305400" y="3686175"/>
              <a:chExt cx="3676800" cy="1524000"/>
            </a:xfrm>
          </p:grpSpPr>
          <p:sp>
            <p:nvSpPr>
              <p:cNvPr id="696" name="Google Shape;696;p25"/>
              <p:cNvSpPr/>
              <p:nvPr/>
            </p:nvSpPr>
            <p:spPr>
              <a:xfrm flipH="1">
                <a:off x="6305400" y="3693215"/>
                <a:ext cx="3676800" cy="15075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7" name="Google Shape;697;p25"/>
              <p:cNvGrpSpPr/>
              <p:nvPr/>
            </p:nvGrpSpPr>
            <p:grpSpPr>
              <a:xfrm>
                <a:off x="7083250" y="3686175"/>
                <a:ext cx="1695225" cy="1524000"/>
                <a:chOff x="7083250" y="3686175"/>
                <a:chExt cx="1695225" cy="1524000"/>
              </a:xfrm>
            </p:grpSpPr>
            <p:cxnSp>
              <p:nvCxnSpPr>
                <p:cNvPr id="698" name="Google Shape;698;p25"/>
                <p:cNvCxnSpPr/>
                <p:nvPr/>
              </p:nvCxnSpPr>
              <p:spPr>
                <a:xfrm>
                  <a:off x="8388175" y="3686175"/>
                  <a:ext cx="390300" cy="1524000"/>
                </a:xfrm>
                <a:prstGeom prst="straightConnector1">
                  <a:avLst/>
                </a:prstGeom>
                <a:noFill/>
                <a:ln w="19050" cap="flat" cmpd="sng">
                  <a:solidFill>
                    <a:srgbClr val="E8D6BF"/>
                  </a:solidFill>
                  <a:prstDash val="solid"/>
                  <a:round/>
                  <a:headEnd type="none" w="med" len="med"/>
                  <a:tailEnd type="none" w="med" len="med"/>
                </a:ln>
              </p:spPr>
            </p:cxnSp>
            <p:cxnSp>
              <p:nvCxnSpPr>
                <p:cNvPr id="699" name="Google Shape;699;p25"/>
                <p:cNvCxnSpPr/>
                <p:nvPr/>
              </p:nvCxnSpPr>
              <p:spPr>
                <a:xfrm>
                  <a:off x="7083250" y="3686175"/>
                  <a:ext cx="390300" cy="1524000"/>
                </a:xfrm>
                <a:prstGeom prst="straightConnector1">
                  <a:avLst/>
                </a:prstGeom>
                <a:noFill/>
                <a:ln w="19050" cap="flat" cmpd="sng">
                  <a:solidFill>
                    <a:srgbClr val="E8D6BF"/>
                  </a:solidFill>
                  <a:prstDash val="solid"/>
                  <a:round/>
                  <a:headEnd type="none" w="med" len="med"/>
                  <a:tailEnd type="none" w="med" len="med"/>
                </a:ln>
              </p:spPr>
            </p:cxnSp>
          </p:grpSp>
        </p:grpSp>
        <p:grpSp>
          <p:nvGrpSpPr>
            <p:cNvPr id="700" name="Google Shape;700;p25"/>
            <p:cNvGrpSpPr/>
            <p:nvPr/>
          </p:nvGrpSpPr>
          <p:grpSpPr>
            <a:xfrm>
              <a:off x="377024" y="183465"/>
              <a:ext cx="7477575" cy="1374833"/>
              <a:chOff x="377024" y="183465"/>
              <a:chExt cx="7477575" cy="1374833"/>
            </a:xfrm>
          </p:grpSpPr>
          <p:sp>
            <p:nvSpPr>
              <p:cNvPr id="701" name="Google Shape;701;p25"/>
              <p:cNvSpPr/>
              <p:nvPr/>
            </p:nvSpPr>
            <p:spPr>
              <a:xfrm>
                <a:off x="1660791" y="1109748"/>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5"/>
              <p:cNvSpPr/>
              <p:nvPr/>
            </p:nvSpPr>
            <p:spPr>
              <a:xfrm>
                <a:off x="2682075" y="393015"/>
                <a:ext cx="880632" cy="2921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5"/>
              <p:cNvSpPr/>
              <p:nvPr/>
            </p:nvSpPr>
            <p:spPr>
              <a:xfrm flipH="1">
                <a:off x="6653216" y="1239023"/>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5"/>
              <p:cNvSpPr/>
              <p:nvPr/>
            </p:nvSpPr>
            <p:spPr>
              <a:xfrm flipH="1">
                <a:off x="5968200" y="183465"/>
                <a:ext cx="880632" cy="2921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5"/>
              <p:cNvSpPr/>
              <p:nvPr/>
            </p:nvSpPr>
            <p:spPr>
              <a:xfrm flipH="1">
                <a:off x="377024" y="246922"/>
                <a:ext cx="577867" cy="1917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06" name="Google Shape;706;p25"/>
          <p:cNvSpPr txBox="1">
            <a:spLocks noGrp="1"/>
          </p:cNvSpPr>
          <p:nvPr>
            <p:ph type="title"/>
          </p:nvPr>
        </p:nvSpPr>
        <p:spPr>
          <a:xfrm>
            <a:off x="3940600" y="1447217"/>
            <a:ext cx="4310800" cy="21436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7" name="Google Shape;707;p25"/>
          <p:cNvSpPr txBox="1">
            <a:spLocks noGrp="1"/>
          </p:cNvSpPr>
          <p:nvPr>
            <p:ph type="subTitle" idx="1"/>
          </p:nvPr>
        </p:nvSpPr>
        <p:spPr>
          <a:xfrm>
            <a:off x="4327000" y="4255967"/>
            <a:ext cx="3538000" cy="1154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600699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708"/>
        <p:cNvGrpSpPr/>
        <p:nvPr/>
      </p:nvGrpSpPr>
      <p:grpSpPr>
        <a:xfrm>
          <a:off x="0" y="0"/>
          <a:ext cx="0" cy="0"/>
          <a:chOff x="0" y="0"/>
          <a:chExt cx="0" cy="0"/>
        </a:xfrm>
      </p:grpSpPr>
      <p:grpSp>
        <p:nvGrpSpPr>
          <p:cNvPr id="709" name="Google Shape;709;p26"/>
          <p:cNvGrpSpPr/>
          <p:nvPr/>
        </p:nvGrpSpPr>
        <p:grpSpPr>
          <a:xfrm>
            <a:off x="614189" y="505937"/>
            <a:ext cx="11966212" cy="2313828"/>
            <a:chOff x="460641" y="379452"/>
            <a:chExt cx="8974659" cy="1735371"/>
          </a:xfrm>
        </p:grpSpPr>
        <p:sp>
          <p:nvSpPr>
            <p:cNvPr id="710" name="Google Shape;710;p26"/>
            <p:cNvSpPr/>
            <p:nvPr/>
          </p:nvSpPr>
          <p:spPr>
            <a:xfrm>
              <a:off x="460641" y="1795548"/>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6"/>
            <p:cNvSpPr/>
            <p:nvPr/>
          </p:nvSpPr>
          <p:spPr>
            <a:xfrm>
              <a:off x="1214350" y="567327"/>
              <a:ext cx="962302" cy="3192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6"/>
            <p:cNvSpPr/>
            <p:nvPr/>
          </p:nvSpPr>
          <p:spPr>
            <a:xfrm flipH="1">
              <a:off x="3505607" y="1228875"/>
              <a:ext cx="1443418" cy="3835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6"/>
            <p:cNvSpPr/>
            <p:nvPr/>
          </p:nvSpPr>
          <p:spPr>
            <a:xfrm flipH="1">
              <a:off x="5891125" y="379452"/>
              <a:ext cx="962302" cy="3192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6"/>
            <p:cNvSpPr/>
            <p:nvPr/>
          </p:nvSpPr>
          <p:spPr>
            <a:xfrm flipH="1">
              <a:off x="7991882" y="776225"/>
              <a:ext cx="1443418" cy="3835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5" name="Google Shape;715;p26"/>
          <p:cNvGrpSpPr/>
          <p:nvPr/>
        </p:nvGrpSpPr>
        <p:grpSpPr>
          <a:xfrm>
            <a:off x="400" y="5283127"/>
            <a:ext cx="12223336" cy="1574608"/>
            <a:chOff x="300" y="3807350"/>
            <a:chExt cx="9191400" cy="1336225"/>
          </a:xfrm>
        </p:grpSpPr>
        <p:sp>
          <p:nvSpPr>
            <p:cNvPr id="716" name="Google Shape;716;p26"/>
            <p:cNvSpPr/>
            <p:nvPr/>
          </p:nvSpPr>
          <p:spPr>
            <a:xfrm>
              <a:off x="300" y="4562475"/>
              <a:ext cx="9191400" cy="581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6"/>
            <p:cNvSpPr/>
            <p:nvPr/>
          </p:nvSpPr>
          <p:spPr>
            <a:xfrm>
              <a:off x="350" y="3807350"/>
              <a:ext cx="9191071" cy="796993"/>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8" name="Google Shape;718;p26"/>
          <p:cNvSpPr txBox="1">
            <a:spLocks noGrp="1"/>
          </p:cNvSpPr>
          <p:nvPr>
            <p:ph type="title"/>
          </p:nvPr>
        </p:nvSpPr>
        <p:spPr>
          <a:xfrm>
            <a:off x="7131133" y="1724267"/>
            <a:ext cx="3781200" cy="1508400"/>
          </a:xfrm>
          <a:prstGeom prst="rect">
            <a:avLst/>
          </a:prstGeom>
        </p:spPr>
        <p:txBody>
          <a:bodyPr spcFirstLastPara="1" wrap="square" lIns="14400" tIns="14400" rIns="14400" bIns="14400"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9" name="Google Shape;719;p26"/>
          <p:cNvSpPr txBox="1">
            <a:spLocks noGrp="1"/>
          </p:cNvSpPr>
          <p:nvPr>
            <p:ph type="subTitle" idx="1"/>
          </p:nvPr>
        </p:nvSpPr>
        <p:spPr>
          <a:xfrm>
            <a:off x="7131167" y="3693367"/>
            <a:ext cx="3781200" cy="1440400"/>
          </a:xfrm>
          <a:prstGeom prst="rect">
            <a:avLst/>
          </a:prstGeom>
        </p:spPr>
        <p:txBody>
          <a:bodyPr spcFirstLastPara="1" wrap="square" lIns="14400" tIns="14400" rIns="14400" bIns="14400"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30584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20"/>
        <p:cNvGrpSpPr/>
        <p:nvPr/>
      </p:nvGrpSpPr>
      <p:grpSpPr>
        <a:xfrm>
          <a:off x="0" y="0"/>
          <a:ext cx="0" cy="0"/>
          <a:chOff x="0" y="0"/>
          <a:chExt cx="0" cy="0"/>
        </a:xfrm>
      </p:grpSpPr>
      <p:sp>
        <p:nvSpPr>
          <p:cNvPr id="721" name="Google Shape;721;p27"/>
          <p:cNvSpPr/>
          <p:nvPr/>
        </p:nvSpPr>
        <p:spPr>
          <a:xfrm>
            <a:off x="100" y="2194140"/>
            <a:ext cx="12191864" cy="2414005"/>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7" y="2194140"/>
            <a:ext cx="12191864" cy="2414005"/>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0" y="5810000"/>
            <a:ext cx="12192400" cy="104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27"/>
          <p:cNvSpPr/>
          <p:nvPr/>
        </p:nvSpPr>
        <p:spPr>
          <a:xfrm rot="5400000">
            <a:off x="5847200" y="-5850733"/>
            <a:ext cx="498000" cy="12192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27"/>
          <p:cNvSpPr/>
          <p:nvPr/>
        </p:nvSpPr>
        <p:spPr>
          <a:xfrm rot="5400000">
            <a:off x="5253600" y="-4751800"/>
            <a:ext cx="1685200" cy="12192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6" name="Google Shape;726;p27"/>
          <p:cNvGrpSpPr/>
          <p:nvPr/>
        </p:nvGrpSpPr>
        <p:grpSpPr>
          <a:xfrm>
            <a:off x="114934" y="461149"/>
            <a:ext cx="12077257" cy="1725419"/>
            <a:chOff x="31859" y="3637483"/>
            <a:chExt cx="9057943" cy="954958"/>
          </a:xfrm>
        </p:grpSpPr>
        <p:sp>
          <p:nvSpPr>
            <p:cNvPr id="727" name="Google Shape;727;p2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1" name="Google Shape;731;p27"/>
          <p:cNvSpPr/>
          <p:nvPr/>
        </p:nvSpPr>
        <p:spPr>
          <a:xfrm rot="5400000">
            <a:off x="5448866" y="-851760"/>
            <a:ext cx="1294271" cy="12192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2" name="Google Shape;732;p27"/>
          <p:cNvGrpSpPr/>
          <p:nvPr/>
        </p:nvGrpSpPr>
        <p:grpSpPr>
          <a:xfrm>
            <a:off x="-57567" y="4597076"/>
            <a:ext cx="12315180" cy="1347509"/>
            <a:chOff x="31859" y="3637483"/>
            <a:chExt cx="9057943" cy="954958"/>
          </a:xfrm>
        </p:grpSpPr>
        <p:sp>
          <p:nvSpPr>
            <p:cNvPr id="733" name="Google Shape;733;p2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9" name="Google Shape;739;p27"/>
          <p:cNvSpPr txBox="1">
            <a:spLocks noGrp="1"/>
          </p:cNvSpPr>
          <p:nvPr>
            <p:ph type="title"/>
          </p:nvPr>
        </p:nvSpPr>
        <p:spPr>
          <a:xfrm>
            <a:off x="3143400" y="706333"/>
            <a:ext cx="5905200" cy="1347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0" name="Google Shape;740;p27"/>
          <p:cNvSpPr txBox="1">
            <a:spLocks noGrp="1"/>
          </p:cNvSpPr>
          <p:nvPr>
            <p:ph type="title" idx="2"/>
          </p:nvPr>
        </p:nvSpPr>
        <p:spPr>
          <a:xfrm>
            <a:off x="1300700" y="2675951"/>
            <a:ext cx="3341200" cy="516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1" name="Google Shape;741;p27"/>
          <p:cNvSpPr txBox="1">
            <a:spLocks noGrp="1"/>
          </p:cNvSpPr>
          <p:nvPr>
            <p:ph type="title" idx="3"/>
          </p:nvPr>
        </p:nvSpPr>
        <p:spPr>
          <a:xfrm>
            <a:off x="7514733" y="2675951"/>
            <a:ext cx="3341200" cy="516000"/>
          </a:xfrm>
          <a:prstGeom prst="rect">
            <a:avLst/>
          </a:prstGeom>
        </p:spPr>
        <p:txBody>
          <a:bodyPr spcFirstLastPara="1" wrap="square" lIns="14400" tIns="14400" rIns="14400" bIns="14400" anchor="t" anchorCtr="0">
            <a:noAutofit/>
          </a:bodyPr>
          <a:lstStyle>
            <a:lvl1pPr lvl="0" algn="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2" name="Google Shape;742;p27"/>
          <p:cNvSpPr txBox="1">
            <a:spLocks noGrp="1"/>
          </p:cNvSpPr>
          <p:nvPr>
            <p:ph type="subTitle" idx="1"/>
          </p:nvPr>
        </p:nvSpPr>
        <p:spPr>
          <a:xfrm>
            <a:off x="7514367" y="3253267"/>
            <a:ext cx="3341200" cy="9288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3" name="Google Shape;743;p27"/>
          <p:cNvSpPr txBox="1">
            <a:spLocks noGrp="1"/>
          </p:cNvSpPr>
          <p:nvPr>
            <p:ph type="subTitle" idx="4"/>
          </p:nvPr>
        </p:nvSpPr>
        <p:spPr>
          <a:xfrm>
            <a:off x="1300700" y="3253267"/>
            <a:ext cx="3341200" cy="9288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60617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744"/>
        <p:cNvGrpSpPr/>
        <p:nvPr/>
      </p:nvGrpSpPr>
      <p:grpSpPr>
        <a:xfrm>
          <a:off x="0" y="0"/>
          <a:ext cx="0" cy="0"/>
          <a:chOff x="0" y="0"/>
          <a:chExt cx="0" cy="0"/>
        </a:xfrm>
      </p:grpSpPr>
      <p:sp>
        <p:nvSpPr>
          <p:cNvPr id="745" name="Google Shape;745;p28"/>
          <p:cNvSpPr/>
          <p:nvPr/>
        </p:nvSpPr>
        <p:spPr>
          <a:xfrm>
            <a:off x="100"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67"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47" name="Google Shape;747;p28"/>
          <p:cNvGrpSpPr/>
          <p:nvPr/>
        </p:nvGrpSpPr>
        <p:grpSpPr>
          <a:xfrm>
            <a:off x="-71602" y="382667"/>
            <a:ext cx="12911204" cy="2271269"/>
            <a:chOff x="-53702" y="287000"/>
            <a:chExt cx="9683403" cy="1703452"/>
          </a:xfrm>
        </p:grpSpPr>
        <p:sp>
          <p:nvSpPr>
            <p:cNvPr id="748" name="Google Shape;748;p28"/>
            <p:cNvSpPr/>
            <p:nvPr/>
          </p:nvSpPr>
          <p:spPr>
            <a:xfrm>
              <a:off x="-53702" y="1605325"/>
              <a:ext cx="962311" cy="25573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2471650" y="379465"/>
              <a:ext cx="962302" cy="3192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flipH="1">
              <a:off x="4875300" y="977591"/>
              <a:ext cx="915827" cy="30383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7762626" y="287000"/>
              <a:ext cx="1461035" cy="388301"/>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flipH="1">
              <a:off x="8713875" y="1686616"/>
              <a:ext cx="915827" cy="30383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3" name="Google Shape;753;p28"/>
          <p:cNvGrpSpPr/>
          <p:nvPr/>
        </p:nvGrpSpPr>
        <p:grpSpPr>
          <a:xfrm>
            <a:off x="-99" y="2913288"/>
            <a:ext cx="12192148" cy="2071976"/>
            <a:chOff x="-75" y="3714050"/>
            <a:chExt cx="9144111" cy="1788447"/>
          </a:xfrm>
        </p:grpSpPr>
        <p:sp>
          <p:nvSpPr>
            <p:cNvPr id="754" name="Google Shape;754;p28"/>
            <p:cNvSpPr/>
            <p:nvPr/>
          </p:nvSpPr>
          <p:spPr>
            <a:xfrm>
              <a:off x="-75" y="4250897"/>
              <a:ext cx="9144000" cy="1251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6" name="Google Shape;756;p28"/>
          <p:cNvGrpSpPr/>
          <p:nvPr/>
        </p:nvGrpSpPr>
        <p:grpSpPr>
          <a:xfrm>
            <a:off x="-99" y="4925197"/>
            <a:ext cx="12192148" cy="1449932"/>
            <a:chOff x="-75" y="3996089"/>
            <a:chExt cx="9144111" cy="818986"/>
          </a:xfrm>
        </p:grpSpPr>
        <p:sp>
          <p:nvSpPr>
            <p:cNvPr id="757" name="Google Shape;757;p28"/>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8" name="Google Shape;758;p28"/>
            <p:cNvGrpSpPr/>
            <p:nvPr/>
          </p:nvGrpSpPr>
          <p:grpSpPr>
            <a:xfrm>
              <a:off x="43175" y="3996198"/>
              <a:ext cx="9057943" cy="818877"/>
              <a:chOff x="31859" y="3637483"/>
              <a:chExt cx="9057943" cy="954958"/>
            </a:xfrm>
          </p:grpSpPr>
          <p:sp>
            <p:nvSpPr>
              <p:cNvPr id="759" name="Google Shape;759;p28"/>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8"/>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8"/>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65" name="Google Shape;765;p28"/>
          <p:cNvSpPr txBox="1">
            <a:spLocks noGrp="1"/>
          </p:cNvSpPr>
          <p:nvPr>
            <p:ph type="title"/>
          </p:nvPr>
        </p:nvSpPr>
        <p:spPr>
          <a:xfrm>
            <a:off x="960000" y="703867"/>
            <a:ext cx="3154800" cy="1450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6" name="Google Shape;766;p28"/>
          <p:cNvSpPr txBox="1">
            <a:spLocks noGrp="1"/>
          </p:cNvSpPr>
          <p:nvPr>
            <p:ph type="subTitle" idx="1"/>
          </p:nvPr>
        </p:nvSpPr>
        <p:spPr>
          <a:xfrm>
            <a:off x="7409000" y="3576833"/>
            <a:ext cx="3401600" cy="6336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7" name="Google Shape;767;p28"/>
          <p:cNvSpPr txBox="1">
            <a:spLocks noGrp="1"/>
          </p:cNvSpPr>
          <p:nvPr>
            <p:ph type="subTitle" idx="2"/>
          </p:nvPr>
        </p:nvSpPr>
        <p:spPr>
          <a:xfrm>
            <a:off x="7408200" y="1994333"/>
            <a:ext cx="3403200" cy="6332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5419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82062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768"/>
        <p:cNvGrpSpPr/>
        <p:nvPr/>
      </p:nvGrpSpPr>
      <p:grpSpPr>
        <a:xfrm>
          <a:off x="0" y="0"/>
          <a:ext cx="0" cy="0"/>
          <a:chOff x="0" y="0"/>
          <a:chExt cx="0" cy="0"/>
        </a:xfrm>
      </p:grpSpPr>
      <p:grpSp>
        <p:nvGrpSpPr>
          <p:cNvPr id="769" name="Google Shape;769;p29"/>
          <p:cNvGrpSpPr/>
          <p:nvPr/>
        </p:nvGrpSpPr>
        <p:grpSpPr>
          <a:xfrm>
            <a:off x="835098" y="369307"/>
            <a:ext cx="10520684" cy="1676687"/>
            <a:chOff x="626323" y="276980"/>
            <a:chExt cx="7890513" cy="1257515"/>
          </a:xfrm>
        </p:grpSpPr>
        <p:sp>
          <p:nvSpPr>
            <p:cNvPr id="770" name="Google Shape;770;p29"/>
            <p:cNvSpPr/>
            <p:nvPr/>
          </p:nvSpPr>
          <p:spPr>
            <a:xfrm>
              <a:off x="3351980" y="12723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9"/>
            <p:cNvSpPr/>
            <p:nvPr/>
          </p:nvSpPr>
          <p:spPr>
            <a:xfrm>
              <a:off x="626323" y="44908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9"/>
            <p:cNvSpPr/>
            <p:nvPr/>
          </p:nvSpPr>
          <p:spPr>
            <a:xfrm flipH="1">
              <a:off x="5234548" y="813407"/>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9"/>
            <p:cNvSpPr/>
            <p:nvPr/>
          </p:nvSpPr>
          <p:spPr>
            <a:xfrm>
              <a:off x="7726655" y="276980"/>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4" name="Google Shape;774;p29"/>
          <p:cNvGrpSpPr/>
          <p:nvPr/>
        </p:nvGrpSpPr>
        <p:grpSpPr>
          <a:xfrm>
            <a:off x="-251808" y="3195204"/>
            <a:ext cx="3323965" cy="2941891"/>
            <a:chOff x="888325" y="-2773877"/>
            <a:chExt cx="2887057" cy="2555204"/>
          </a:xfrm>
        </p:grpSpPr>
        <p:sp>
          <p:nvSpPr>
            <p:cNvPr id="775" name="Google Shape;775;p29"/>
            <p:cNvSpPr/>
            <p:nvPr/>
          </p:nvSpPr>
          <p:spPr>
            <a:xfrm>
              <a:off x="2173066" y="-2223127"/>
              <a:ext cx="77899" cy="163291"/>
            </a:xfrm>
            <a:custGeom>
              <a:avLst/>
              <a:gdLst/>
              <a:ahLst/>
              <a:cxnLst/>
              <a:rect l="l" t="t" r="r" b="b"/>
              <a:pathLst>
                <a:path w="2131" h="4467" extrusionOk="0">
                  <a:moveTo>
                    <a:pt x="1" y="1"/>
                  </a:moveTo>
                  <a:lnTo>
                    <a:pt x="1" y="4466"/>
                  </a:lnTo>
                  <a:lnTo>
                    <a:pt x="2130" y="4466"/>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1991749" y="-1997980"/>
              <a:ext cx="458363" cy="5703"/>
            </a:xfrm>
            <a:custGeom>
              <a:avLst/>
              <a:gdLst/>
              <a:ahLst/>
              <a:cxnLst/>
              <a:rect l="l" t="t" r="r" b="b"/>
              <a:pathLst>
                <a:path w="12539" h="156" extrusionOk="0">
                  <a:moveTo>
                    <a:pt x="6284" y="0"/>
                  </a:moveTo>
                  <a:cubicBezTo>
                    <a:pt x="2802" y="0"/>
                    <a:pt x="0" y="30"/>
                    <a:pt x="0" y="96"/>
                  </a:cubicBezTo>
                  <a:cubicBezTo>
                    <a:pt x="0" y="126"/>
                    <a:pt x="2802" y="155"/>
                    <a:pt x="6284" y="155"/>
                  </a:cubicBezTo>
                  <a:cubicBezTo>
                    <a:pt x="9737" y="155"/>
                    <a:pt x="12539" y="126"/>
                    <a:pt x="12539" y="96"/>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9"/>
            <p:cNvSpPr/>
            <p:nvPr/>
          </p:nvSpPr>
          <p:spPr>
            <a:xfrm>
              <a:off x="2173066" y="-1896647"/>
              <a:ext cx="77899" cy="164607"/>
            </a:xfrm>
            <a:custGeom>
              <a:avLst/>
              <a:gdLst/>
              <a:ahLst/>
              <a:cxnLst/>
              <a:rect l="l" t="t" r="r" b="b"/>
              <a:pathLst>
                <a:path w="2131" h="4503" extrusionOk="0">
                  <a:moveTo>
                    <a:pt x="1" y="0"/>
                  </a:moveTo>
                  <a:lnTo>
                    <a:pt x="1" y="4503"/>
                  </a:lnTo>
                  <a:lnTo>
                    <a:pt x="2130" y="4503"/>
                  </a:lnTo>
                  <a:lnTo>
                    <a:pt x="213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9"/>
            <p:cNvSpPr/>
            <p:nvPr/>
          </p:nvSpPr>
          <p:spPr>
            <a:xfrm>
              <a:off x="2173066" y="-1565598"/>
              <a:ext cx="77899" cy="164607"/>
            </a:xfrm>
            <a:custGeom>
              <a:avLst/>
              <a:gdLst/>
              <a:ahLst/>
              <a:cxnLst/>
              <a:rect l="l" t="t" r="r" b="b"/>
              <a:pathLst>
                <a:path w="2131" h="4503" extrusionOk="0">
                  <a:moveTo>
                    <a:pt x="1" y="1"/>
                  </a:moveTo>
                  <a:lnTo>
                    <a:pt x="1" y="4503"/>
                  </a:lnTo>
                  <a:lnTo>
                    <a:pt x="2130" y="4503"/>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9"/>
            <p:cNvSpPr/>
            <p:nvPr/>
          </p:nvSpPr>
          <p:spPr>
            <a:xfrm>
              <a:off x="1991749" y="-1671244"/>
              <a:ext cx="458363" cy="6763"/>
            </a:xfrm>
            <a:custGeom>
              <a:avLst/>
              <a:gdLst/>
              <a:ahLst/>
              <a:cxnLst/>
              <a:rect l="l" t="t" r="r" b="b"/>
              <a:pathLst>
                <a:path w="12539" h="185" extrusionOk="0">
                  <a:moveTo>
                    <a:pt x="6284" y="0"/>
                  </a:moveTo>
                  <a:cubicBezTo>
                    <a:pt x="2802" y="0"/>
                    <a:pt x="0" y="30"/>
                    <a:pt x="0" y="89"/>
                  </a:cubicBezTo>
                  <a:cubicBezTo>
                    <a:pt x="0" y="118"/>
                    <a:pt x="2802" y="185"/>
                    <a:pt x="6284" y="185"/>
                  </a:cubicBezTo>
                  <a:cubicBezTo>
                    <a:pt x="9737" y="185"/>
                    <a:pt x="12539" y="118"/>
                    <a:pt x="12539" y="89"/>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9"/>
            <p:cNvSpPr/>
            <p:nvPr/>
          </p:nvSpPr>
          <p:spPr>
            <a:xfrm>
              <a:off x="1529062" y="-2327969"/>
              <a:ext cx="458400" cy="5703"/>
            </a:xfrm>
            <a:custGeom>
              <a:avLst/>
              <a:gdLst/>
              <a:ahLst/>
              <a:cxnLst/>
              <a:rect l="l" t="t" r="r" b="b"/>
              <a:pathLst>
                <a:path w="12540" h="156" extrusionOk="0">
                  <a:moveTo>
                    <a:pt x="6285" y="1"/>
                  </a:moveTo>
                  <a:cubicBezTo>
                    <a:pt x="2803" y="1"/>
                    <a:pt x="1" y="37"/>
                    <a:pt x="1" y="67"/>
                  </a:cubicBezTo>
                  <a:cubicBezTo>
                    <a:pt x="1" y="126"/>
                    <a:pt x="2803" y="156"/>
                    <a:pt x="6285" y="156"/>
                  </a:cubicBezTo>
                  <a:cubicBezTo>
                    <a:pt x="9730" y="156"/>
                    <a:pt x="12539" y="126"/>
                    <a:pt x="12539" y="67"/>
                  </a:cubicBezTo>
                  <a:cubicBezTo>
                    <a:pt x="12539" y="37"/>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9"/>
            <p:cNvSpPr/>
            <p:nvPr/>
          </p:nvSpPr>
          <p:spPr>
            <a:xfrm>
              <a:off x="1710416" y="-2223127"/>
              <a:ext cx="77606" cy="163291"/>
            </a:xfrm>
            <a:custGeom>
              <a:avLst/>
              <a:gdLst/>
              <a:ahLst/>
              <a:cxnLst/>
              <a:rect l="l" t="t" r="r" b="b"/>
              <a:pathLst>
                <a:path w="2123" h="4467" extrusionOk="0">
                  <a:moveTo>
                    <a:pt x="0" y="1"/>
                  </a:moveTo>
                  <a:lnTo>
                    <a:pt x="0" y="4466"/>
                  </a:lnTo>
                  <a:lnTo>
                    <a:pt x="2122" y="4466"/>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9"/>
            <p:cNvSpPr/>
            <p:nvPr/>
          </p:nvSpPr>
          <p:spPr>
            <a:xfrm>
              <a:off x="1529062" y="-1997980"/>
              <a:ext cx="458400" cy="5703"/>
            </a:xfrm>
            <a:custGeom>
              <a:avLst/>
              <a:gdLst/>
              <a:ahLst/>
              <a:cxnLst/>
              <a:rect l="l" t="t" r="r" b="b"/>
              <a:pathLst>
                <a:path w="12540" h="156" extrusionOk="0">
                  <a:moveTo>
                    <a:pt x="6285" y="0"/>
                  </a:moveTo>
                  <a:cubicBezTo>
                    <a:pt x="2803" y="0"/>
                    <a:pt x="1" y="30"/>
                    <a:pt x="1" y="96"/>
                  </a:cubicBezTo>
                  <a:cubicBezTo>
                    <a:pt x="1" y="126"/>
                    <a:pt x="2803" y="155"/>
                    <a:pt x="6285" y="155"/>
                  </a:cubicBezTo>
                  <a:cubicBezTo>
                    <a:pt x="9730" y="155"/>
                    <a:pt x="12539" y="126"/>
                    <a:pt x="12539" y="96"/>
                  </a:cubicBezTo>
                  <a:cubicBezTo>
                    <a:pt x="12539" y="30"/>
                    <a:pt x="9730" y="0"/>
                    <a:pt x="628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9"/>
            <p:cNvSpPr/>
            <p:nvPr/>
          </p:nvSpPr>
          <p:spPr>
            <a:xfrm>
              <a:off x="1710416" y="-1893138"/>
              <a:ext cx="77606" cy="164351"/>
            </a:xfrm>
            <a:custGeom>
              <a:avLst/>
              <a:gdLst/>
              <a:ahLst/>
              <a:cxnLst/>
              <a:rect l="l" t="t" r="r" b="b"/>
              <a:pathLst>
                <a:path w="2123" h="4496" extrusionOk="0">
                  <a:moveTo>
                    <a:pt x="0" y="1"/>
                  </a:moveTo>
                  <a:lnTo>
                    <a:pt x="0" y="4495"/>
                  </a:lnTo>
                  <a:lnTo>
                    <a:pt x="2122" y="4495"/>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9"/>
            <p:cNvSpPr/>
            <p:nvPr/>
          </p:nvSpPr>
          <p:spPr>
            <a:xfrm>
              <a:off x="1529062" y="-1668027"/>
              <a:ext cx="458400" cy="6799"/>
            </a:xfrm>
            <a:custGeom>
              <a:avLst/>
              <a:gdLst/>
              <a:ahLst/>
              <a:cxnLst/>
              <a:rect l="l" t="t" r="r" b="b"/>
              <a:pathLst>
                <a:path w="12540" h="186" extrusionOk="0">
                  <a:moveTo>
                    <a:pt x="6285" y="1"/>
                  </a:moveTo>
                  <a:cubicBezTo>
                    <a:pt x="2803" y="1"/>
                    <a:pt x="1" y="30"/>
                    <a:pt x="1" y="97"/>
                  </a:cubicBezTo>
                  <a:cubicBezTo>
                    <a:pt x="1" y="127"/>
                    <a:pt x="2803" y="186"/>
                    <a:pt x="6285" y="186"/>
                  </a:cubicBezTo>
                  <a:cubicBezTo>
                    <a:pt x="9730" y="186"/>
                    <a:pt x="12539" y="127"/>
                    <a:pt x="12539" y="97"/>
                  </a:cubicBezTo>
                  <a:cubicBezTo>
                    <a:pt x="12539" y="30"/>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9"/>
            <p:cNvSpPr/>
            <p:nvPr/>
          </p:nvSpPr>
          <p:spPr>
            <a:xfrm>
              <a:off x="1710416" y="-1563149"/>
              <a:ext cx="77606" cy="164351"/>
            </a:xfrm>
            <a:custGeom>
              <a:avLst/>
              <a:gdLst/>
              <a:ahLst/>
              <a:cxnLst/>
              <a:rect l="l" t="t" r="r" b="b"/>
              <a:pathLst>
                <a:path w="2123" h="4496" extrusionOk="0">
                  <a:moveTo>
                    <a:pt x="0" y="0"/>
                  </a:moveTo>
                  <a:lnTo>
                    <a:pt x="0" y="4495"/>
                  </a:lnTo>
                  <a:lnTo>
                    <a:pt x="2122" y="4495"/>
                  </a:lnTo>
                  <a:lnTo>
                    <a:pt x="212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9"/>
            <p:cNvSpPr/>
            <p:nvPr/>
          </p:nvSpPr>
          <p:spPr>
            <a:xfrm>
              <a:off x="2335225" y="-1986650"/>
              <a:ext cx="1339924" cy="1767959"/>
            </a:xfrm>
            <a:custGeom>
              <a:avLst/>
              <a:gdLst/>
              <a:ahLst/>
              <a:cxnLst/>
              <a:rect l="l" t="t" r="r" b="b"/>
              <a:pathLst>
                <a:path w="36655" h="48328" extrusionOk="0">
                  <a:moveTo>
                    <a:pt x="1" y="1"/>
                  </a:moveTo>
                  <a:lnTo>
                    <a:pt x="1" y="48328"/>
                  </a:lnTo>
                  <a:lnTo>
                    <a:pt x="36654" y="48328"/>
                  </a:lnTo>
                  <a:lnTo>
                    <a:pt x="366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7" name="Google Shape;787;p29"/>
            <p:cNvGrpSpPr/>
            <p:nvPr/>
          </p:nvGrpSpPr>
          <p:grpSpPr>
            <a:xfrm>
              <a:off x="2615756" y="-1748012"/>
              <a:ext cx="945915" cy="1439122"/>
              <a:chOff x="2615756" y="-1748012"/>
              <a:chExt cx="945915" cy="1439122"/>
            </a:xfrm>
          </p:grpSpPr>
          <p:sp>
            <p:nvSpPr>
              <p:cNvPr id="788" name="Google Shape;788;p29"/>
              <p:cNvSpPr/>
              <p:nvPr/>
            </p:nvSpPr>
            <p:spPr>
              <a:xfrm>
                <a:off x="2615756" y="-1748012"/>
                <a:ext cx="120303" cy="292988"/>
              </a:xfrm>
              <a:custGeom>
                <a:avLst/>
                <a:gdLst/>
                <a:ahLst/>
                <a:cxnLst/>
                <a:rect l="l" t="t" r="r" b="b"/>
                <a:pathLst>
                  <a:path w="3291" h="8015" extrusionOk="0">
                    <a:moveTo>
                      <a:pt x="0" y="1"/>
                    </a:moveTo>
                    <a:lnTo>
                      <a:pt x="0" y="8014"/>
                    </a:lnTo>
                    <a:lnTo>
                      <a:pt x="3290" y="8014"/>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9"/>
              <p:cNvSpPr/>
              <p:nvPr/>
            </p:nvSpPr>
            <p:spPr>
              <a:xfrm>
                <a:off x="2615756" y="-601622"/>
                <a:ext cx="120303" cy="292732"/>
              </a:xfrm>
              <a:custGeom>
                <a:avLst/>
                <a:gdLst/>
                <a:ahLst/>
                <a:cxnLst/>
                <a:rect l="l" t="t" r="r" b="b"/>
                <a:pathLst>
                  <a:path w="3291" h="8008" extrusionOk="0">
                    <a:moveTo>
                      <a:pt x="0" y="1"/>
                    </a:moveTo>
                    <a:lnTo>
                      <a:pt x="0" y="8007"/>
                    </a:lnTo>
                    <a:lnTo>
                      <a:pt x="3290" y="8007"/>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9"/>
              <p:cNvSpPr/>
              <p:nvPr/>
            </p:nvSpPr>
            <p:spPr>
              <a:xfrm>
                <a:off x="2615756" y="-1170211"/>
                <a:ext cx="120303" cy="292696"/>
              </a:xfrm>
              <a:custGeom>
                <a:avLst/>
                <a:gdLst/>
                <a:ahLst/>
                <a:cxnLst/>
                <a:rect l="l" t="t" r="r" b="b"/>
                <a:pathLst>
                  <a:path w="3291" h="8007" extrusionOk="0">
                    <a:moveTo>
                      <a:pt x="0" y="0"/>
                    </a:moveTo>
                    <a:lnTo>
                      <a:pt x="0" y="8007"/>
                    </a:lnTo>
                    <a:lnTo>
                      <a:pt x="3290" y="8007"/>
                    </a:lnTo>
                    <a:lnTo>
                      <a:pt x="32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9"/>
              <p:cNvSpPr/>
              <p:nvPr/>
            </p:nvSpPr>
            <p:spPr>
              <a:xfrm>
                <a:off x="3179775" y="-1748012"/>
                <a:ext cx="120558" cy="292988"/>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9"/>
              <p:cNvSpPr/>
              <p:nvPr/>
            </p:nvSpPr>
            <p:spPr>
              <a:xfrm>
                <a:off x="3441113" y="-1748012"/>
                <a:ext cx="120558" cy="292988"/>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9"/>
              <p:cNvSpPr/>
              <p:nvPr/>
            </p:nvSpPr>
            <p:spPr>
              <a:xfrm>
                <a:off x="3179775" y="-1191559"/>
                <a:ext cx="120558" cy="291636"/>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9"/>
              <p:cNvSpPr/>
              <p:nvPr/>
            </p:nvSpPr>
            <p:spPr>
              <a:xfrm>
                <a:off x="3441113" y="-1191559"/>
                <a:ext cx="120558" cy="291636"/>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9"/>
              <p:cNvSpPr/>
              <p:nvPr/>
            </p:nvSpPr>
            <p:spPr>
              <a:xfrm>
                <a:off x="3179775" y="-636459"/>
                <a:ext cx="120558" cy="292696"/>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9"/>
              <p:cNvSpPr/>
              <p:nvPr/>
            </p:nvSpPr>
            <p:spPr>
              <a:xfrm>
                <a:off x="3441113" y="-636459"/>
                <a:ext cx="120558" cy="292696"/>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7" name="Google Shape;797;p29"/>
            <p:cNvSpPr/>
            <p:nvPr/>
          </p:nvSpPr>
          <p:spPr>
            <a:xfrm>
              <a:off x="2233895" y="-2048537"/>
              <a:ext cx="1541488" cy="64081"/>
            </a:xfrm>
            <a:custGeom>
              <a:avLst/>
              <a:gdLst/>
              <a:ahLst/>
              <a:cxnLst/>
              <a:rect l="l" t="t" r="r" b="b"/>
              <a:pathLst>
                <a:path w="42169" h="1753" extrusionOk="0">
                  <a:moveTo>
                    <a:pt x="0" y="1"/>
                  </a:moveTo>
                  <a:lnTo>
                    <a:pt x="0" y="1753"/>
                  </a:lnTo>
                  <a:lnTo>
                    <a:pt x="42169" y="1753"/>
                  </a:lnTo>
                  <a:lnTo>
                    <a:pt x="421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9"/>
            <p:cNvSpPr/>
            <p:nvPr/>
          </p:nvSpPr>
          <p:spPr>
            <a:xfrm>
              <a:off x="1001014" y="-2353631"/>
              <a:ext cx="1355569" cy="2134958"/>
            </a:xfrm>
            <a:custGeom>
              <a:avLst/>
              <a:gdLst/>
              <a:ahLst/>
              <a:cxnLst/>
              <a:rect l="l" t="t" r="r" b="b"/>
              <a:pathLst>
                <a:path w="37083" h="58404" extrusionOk="0">
                  <a:moveTo>
                    <a:pt x="0" y="0"/>
                  </a:moveTo>
                  <a:lnTo>
                    <a:pt x="148" y="58404"/>
                  </a:lnTo>
                  <a:lnTo>
                    <a:pt x="37083" y="58404"/>
                  </a:lnTo>
                  <a:lnTo>
                    <a:pt x="36927"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9"/>
            <p:cNvSpPr/>
            <p:nvPr/>
          </p:nvSpPr>
          <p:spPr>
            <a:xfrm>
              <a:off x="1266666" y="-2773877"/>
              <a:ext cx="476458" cy="420273"/>
            </a:xfrm>
            <a:custGeom>
              <a:avLst/>
              <a:gdLst/>
              <a:ahLst/>
              <a:cxnLst/>
              <a:rect l="l" t="t" r="r" b="b"/>
              <a:pathLst>
                <a:path w="13034" h="11497" extrusionOk="0">
                  <a:moveTo>
                    <a:pt x="0" y="0"/>
                  </a:moveTo>
                  <a:lnTo>
                    <a:pt x="0" y="11496"/>
                  </a:lnTo>
                  <a:lnTo>
                    <a:pt x="13034" y="11496"/>
                  </a:lnTo>
                  <a:lnTo>
                    <a:pt x="130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9"/>
            <p:cNvSpPr/>
            <p:nvPr/>
          </p:nvSpPr>
          <p:spPr>
            <a:xfrm>
              <a:off x="888325" y="-2408167"/>
              <a:ext cx="1502045" cy="54562"/>
            </a:xfrm>
            <a:custGeom>
              <a:avLst/>
              <a:gdLst/>
              <a:ahLst/>
              <a:cxnLst/>
              <a:rect l="l" t="t" r="r" b="b"/>
              <a:pathLst>
                <a:path w="41090" h="681" extrusionOk="0">
                  <a:moveTo>
                    <a:pt x="0" y="0"/>
                  </a:moveTo>
                  <a:lnTo>
                    <a:pt x="0" y="680"/>
                  </a:lnTo>
                  <a:lnTo>
                    <a:pt x="41090" y="680"/>
                  </a:lnTo>
                  <a:lnTo>
                    <a:pt x="410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1" name="Google Shape;801;p29"/>
            <p:cNvGrpSpPr/>
            <p:nvPr/>
          </p:nvGrpSpPr>
          <p:grpSpPr>
            <a:xfrm>
              <a:off x="1266665" y="-2170158"/>
              <a:ext cx="796183" cy="1705871"/>
              <a:chOff x="1266665" y="-2170158"/>
              <a:chExt cx="796183" cy="1705871"/>
            </a:xfrm>
          </p:grpSpPr>
          <p:sp>
            <p:nvSpPr>
              <p:cNvPr id="802" name="Google Shape;802;p29"/>
              <p:cNvSpPr/>
              <p:nvPr/>
            </p:nvSpPr>
            <p:spPr>
              <a:xfrm>
                <a:off x="1266665" y="-2170158"/>
                <a:ext cx="114892" cy="240824"/>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9"/>
              <p:cNvSpPr/>
              <p:nvPr/>
            </p:nvSpPr>
            <p:spPr>
              <a:xfrm>
                <a:off x="1947955" y="-2170158"/>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9"/>
              <p:cNvSpPr/>
              <p:nvPr/>
            </p:nvSpPr>
            <p:spPr>
              <a:xfrm>
                <a:off x="1947955" y="-1691533"/>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9"/>
              <p:cNvSpPr/>
              <p:nvPr/>
            </p:nvSpPr>
            <p:spPr>
              <a:xfrm>
                <a:off x="1947955" y="-1198322"/>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9"/>
              <p:cNvSpPr/>
              <p:nvPr/>
            </p:nvSpPr>
            <p:spPr>
              <a:xfrm>
                <a:off x="1947955" y="-706464"/>
                <a:ext cx="114892" cy="242177"/>
              </a:xfrm>
              <a:custGeom>
                <a:avLst/>
                <a:gdLst/>
                <a:ahLst/>
                <a:cxnLst/>
                <a:rect l="l" t="t" r="r" b="b"/>
                <a:pathLst>
                  <a:path w="3143" h="6625" extrusionOk="0">
                    <a:moveTo>
                      <a:pt x="1" y="1"/>
                    </a:moveTo>
                    <a:lnTo>
                      <a:pt x="1" y="6625"/>
                    </a:lnTo>
                    <a:lnTo>
                      <a:pt x="3143" y="6625"/>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9"/>
              <p:cNvSpPr/>
              <p:nvPr/>
            </p:nvSpPr>
            <p:spPr>
              <a:xfrm>
                <a:off x="1266665" y="-1684770"/>
                <a:ext cx="114892" cy="240824"/>
              </a:xfrm>
              <a:custGeom>
                <a:avLst/>
                <a:gdLst/>
                <a:ahLst/>
                <a:cxnLst/>
                <a:rect l="l" t="t" r="r" b="b"/>
                <a:pathLst>
                  <a:path w="3143" h="6588" extrusionOk="0">
                    <a:moveTo>
                      <a:pt x="0" y="0"/>
                    </a:moveTo>
                    <a:lnTo>
                      <a:pt x="0" y="6588"/>
                    </a:lnTo>
                    <a:lnTo>
                      <a:pt x="3142" y="6588"/>
                    </a:lnTo>
                    <a:lnTo>
                      <a:pt x="31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9"/>
              <p:cNvSpPr/>
              <p:nvPr/>
            </p:nvSpPr>
            <p:spPr>
              <a:xfrm>
                <a:off x="1266665" y="-1198322"/>
                <a:ext cx="114892" cy="240824"/>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9"/>
              <p:cNvSpPr/>
              <p:nvPr/>
            </p:nvSpPr>
            <p:spPr>
              <a:xfrm>
                <a:off x="1266665" y="-713227"/>
                <a:ext cx="114892" cy="241117"/>
              </a:xfrm>
              <a:custGeom>
                <a:avLst/>
                <a:gdLst/>
                <a:ahLst/>
                <a:cxnLst/>
                <a:rect l="l" t="t" r="r" b="b"/>
                <a:pathLst>
                  <a:path w="3143" h="6596" extrusionOk="0">
                    <a:moveTo>
                      <a:pt x="0" y="1"/>
                    </a:moveTo>
                    <a:lnTo>
                      <a:pt x="0" y="6595"/>
                    </a:lnTo>
                    <a:lnTo>
                      <a:pt x="3142" y="6595"/>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10" name="Google Shape;810;p29"/>
          <p:cNvGrpSpPr/>
          <p:nvPr/>
        </p:nvGrpSpPr>
        <p:grpSpPr>
          <a:xfrm>
            <a:off x="-99" y="4952068"/>
            <a:ext cx="12192148" cy="1187033"/>
            <a:chOff x="-75" y="3714050"/>
            <a:chExt cx="9144111" cy="890275"/>
          </a:xfrm>
        </p:grpSpPr>
        <p:sp>
          <p:nvSpPr>
            <p:cNvPr id="811" name="Google Shape;811;p29"/>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9"/>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3" name="Google Shape;813;p29"/>
          <p:cNvSpPr/>
          <p:nvPr/>
        </p:nvSpPr>
        <p:spPr>
          <a:xfrm>
            <a:off x="-99" y="6120424"/>
            <a:ext cx="12192148" cy="7375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4" name="Google Shape;814;p29"/>
          <p:cNvGrpSpPr/>
          <p:nvPr/>
        </p:nvGrpSpPr>
        <p:grpSpPr>
          <a:xfrm>
            <a:off x="57568" y="6120243"/>
            <a:ext cx="12077257" cy="737483"/>
            <a:chOff x="31859" y="3637483"/>
            <a:chExt cx="9057943" cy="954958"/>
          </a:xfrm>
        </p:grpSpPr>
        <p:sp>
          <p:nvSpPr>
            <p:cNvPr id="815" name="Google Shape;815;p29"/>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9"/>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9"/>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9"/>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9"/>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9"/>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1" name="Google Shape;821;p29"/>
          <p:cNvSpPr/>
          <p:nvPr/>
        </p:nvSpPr>
        <p:spPr>
          <a:xfrm>
            <a:off x="11086533" y="2052851"/>
            <a:ext cx="1322792" cy="43881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2" name="Google Shape;822;p29"/>
          <p:cNvSpPr/>
          <p:nvPr/>
        </p:nvSpPr>
        <p:spPr>
          <a:xfrm flipH="1">
            <a:off x="-391167" y="2211417"/>
            <a:ext cx="1322792" cy="43881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3" name="Google Shape;823;p29"/>
          <p:cNvSpPr txBox="1">
            <a:spLocks noGrp="1"/>
          </p:cNvSpPr>
          <p:nvPr>
            <p:ph type="title"/>
          </p:nvPr>
        </p:nvSpPr>
        <p:spPr>
          <a:xfrm>
            <a:off x="1696800" y="718800"/>
            <a:ext cx="87988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4" name="Google Shape;824;p29"/>
          <p:cNvSpPr txBox="1">
            <a:spLocks noGrp="1"/>
          </p:cNvSpPr>
          <p:nvPr>
            <p:ph type="title" idx="2"/>
          </p:nvPr>
        </p:nvSpPr>
        <p:spPr>
          <a:xfrm>
            <a:off x="1250267" y="1788067"/>
            <a:ext cx="2900400" cy="703600"/>
          </a:xfrm>
          <a:prstGeom prst="rect">
            <a:avLst/>
          </a:prstGeom>
          <a:ln>
            <a:noFill/>
          </a:ln>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25" name="Google Shape;825;p29"/>
          <p:cNvSpPr txBox="1">
            <a:spLocks noGrp="1"/>
          </p:cNvSpPr>
          <p:nvPr>
            <p:ph type="subTitle" idx="1"/>
          </p:nvPr>
        </p:nvSpPr>
        <p:spPr>
          <a:xfrm>
            <a:off x="1250267" y="2566300"/>
            <a:ext cx="2900400" cy="694400"/>
          </a:xfrm>
          <a:prstGeom prst="rect">
            <a:avLst/>
          </a:prstGeom>
          <a:ln>
            <a:noFill/>
          </a:ln>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6" name="Google Shape;826;p29"/>
          <p:cNvSpPr txBox="1">
            <a:spLocks noGrp="1"/>
          </p:cNvSpPr>
          <p:nvPr>
            <p:ph type="title" idx="3"/>
          </p:nvPr>
        </p:nvSpPr>
        <p:spPr>
          <a:xfrm>
            <a:off x="4569300" y="2385484"/>
            <a:ext cx="2899200" cy="703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27" name="Google Shape;827;p29"/>
          <p:cNvSpPr txBox="1">
            <a:spLocks noGrp="1"/>
          </p:cNvSpPr>
          <p:nvPr>
            <p:ph type="subTitle" idx="4"/>
          </p:nvPr>
        </p:nvSpPr>
        <p:spPr>
          <a:xfrm>
            <a:off x="4569300" y="3165933"/>
            <a:ext cx="2899200" cy="69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8" name="Google Shape;828;p29"/>
          <p:cNvSpPr txBox="1">
            <a:spLocks noGrp="1"/>
          </p:cNvSpPr>
          <p:nvPr>
            <p:ph type="title" idx="5"/>
          </p:nvPr>
        </p:nvSpPr>
        <p:spPr>
          <a:xfrm>
            <a:off x="8041531" y="1788067"/>
            <a:ext cx="2900400" cy="703600"/>
          </a:xfrm>
          <a:prstGeom prst="rect">
            <a:avLst/>
          </a:prstGeom>
          <a:ln>
            <a:noFill/>
          </a:ln>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29" name="Google Shape;829;p29"/>
          <p:cNvSpPr txBox="1">
            <a:spLocks noGrp="1"/>
          </p:cNvSpPr>
          <p:nvPr>
            <p:ph type="subTitle" idx="6"/>
          </p:nvPr>
        </p:nvSpPr>
        <p:spPr>
          <a:xfrm>
            <a:off x="8042733" y="2566300"/>
            <a:ext cx="2899200" cy="694400"/>
          </a:xfrm>
          <a:prstGeom prst="rect">
            <a:avLst/>
          </a:prstGeom>
          <a:ln>
            <a:noFill/>
          </a:ln>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30" name="Google Shape;830;p29"/>
          <p:cNvGrpSpPr/>
          <p:nvPr/>
        </p:nvGrpSpPr>
        <p:grpSpPr>
          <a:xfrm>
            <a:off x="673446" y="5584687"/>
            <a:ext cx="993164" cy="538148"/>
            <a:chOff x="2301112" y="2967762"/>
            <a:chExt cx="655814" cy="355354"/>
          </a:xfrm>
        </p:grpSpPr>
        <p:sp>
          <p:nvSpPr>
            <p:cNvPr id="831" name="Google Shape;831;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3" name="Google Shape;833;p29"/>
          <p:cNvGrpSpPr/>
          <p:nvPr/>
        </p:nvGrpSpPr>
        <p:grpSpPr>
          <a:xfrm>
            <a:off x="6036838" y="5690535"/>
            <a:ext cx="797820" cy="432300"/>
            <a:chOff x="2301112" y="2967762"/>
            <a:chExt cx="655814" cy="355354"/>
          </a:xfrm>
        </p:grpSpPr>
        <p:sp>
          <p:nvSpPr>
            <p:cNvPr id="834" name="Google Shape;834;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6" name="Google Shape;836;p29"/>
          <p:cNvGrpSpPr/>
          <p:nvPr/>
        </p:nvGrpSpPr>
        <p:grpSpPr>
          <a:xfrm>
            <a:off x="9799347" y="5444651"/>
            <a:ext cx="1251380" cy="678016"/>
            <a:chOff x="2301112" y="2967762"/>
            <a:chExt cx="655814" cy="355354"/>
          </a:xfrm>
        </p:grpSpPr>
        <p:sp>
          <p:nvSpPr>
            <p:cNvPr id="837" name="Google Shape;837;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77328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839"/>
        <p:cNvGrpSpPr/>
        <p:nvPr/>
      </p:nvGrpSpPr>
      <p:grpSpPr>
        <a:xfrm>
          <a:off x="0" y="0"/>
          <a:ext cx="0" cy="0"/>
          <a:chOff x="0" y="0"/>
          <a:chExt cx="0" cy="0"/>
        </a:xfrm>
      </p:grpSpPr>
      <p:sp>
        <p:nvSpPr>
          <p:cNvPr id="840" name="Google Shape;840;p30"/>
          <p:cNvSpPr/>
          <p:nvPr/>
        </p:nvSpPr>
        <p:spPr>
          <a:xfrm>
            <a:off x="100"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30"/>
          <p:cNvSpPr/>
          <p:nvPr/>
        </p:nvSpPr>
        <p:spPr>
          <a:xfrm>
            <a:off x="67"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2" name="Google Shape;842;p30"/>
          <p:cNvGrpSpPr/>
          <p:nvPr/>
        </p:nvGrpSpPr>
        <p:grpSpPr>
          <a:xfrm>
            <a:off x="419834" y="172267"/>
            <a:ext cx="11607703" cy="3130207"/>
            <a:chOff x="314875" y="129200"/>
            <a:chExt cx="8705777" cy="2347655"/>
          </a:xfrm>
        </p:grpSpPr>
        <p:sp>
          <p:nvSpPr>
            <p:cNvPr id="843" name="Google Shape;843;p30"/>
            <p:cNvSpPr/>
            <p:nvPr/>
          </p:nvSpPr>
          <p:spPr>
            <a:xfrm>
              <a:off x="314875" y="1421300"/>
              <a:ext cx="1173719" cy="3119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0"/>
            <p:cNvSpPr/>
            <p:nvPr/>
          </p:nvSpPr>
          <p:spPr>
            <a:xfrm flipH="1">
              <a:off x="2909577" y="2011543"/>
              <a:ext cx="701348" cy="23266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0"/>
            <p:cNvSpPr/>
            <p:nvPr/>
          </p:nvSpPr>
          <p:spPr>
            <a:xfrm flipH="1">
              <a:off x="3965200" y="129200"/>
              <a:ext cx="875425" cy="23265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0"/>
            <p:cNvSpPr/>
            <p:nvPr/>
          </p:nvSpPr>
          <p:spPr>
            <a:xfrm>
              <a:off x="5782819" y="1381799"/>
              <a:ext cx="820431" cy="27215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0"/>
            <p:cNvSpPr/>
            <p:nvPr/>
          </p:nvSpPr>
          <p:spPr>
            <a:xfrm>
              <a:off x="8145153" y="2244202"/>
              <a:ext cx="875499" cy="23265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0"/>
            <p:cNvSpPr/>
            <p:nvPr/>
          </p:nvSpPr>
          <p:spPr>
            <a:xfrm flipH="1">
              <a:off x="8026769" y="366537"/>
              <a:ext cx="563331" cy="186864"/>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9" name="Google Shape;849;p30"/>
          <p:cNvGrpSpPr/>
          <p:nvPr/>
        </p:nvGrpSpPr>
        <p:grpSpPr>
          <a:xfrm>
            <a:off x="-123" y="3834084"/>
            <a:ext cx="12192171" cy="2305109"/>
            <a:chOff x="-92" y="2875563"/>
            <a:chExt cx="9144128" cy="1728832"/>
          </a:xfrm>
        </p:grpSpPr>
        <p:grpSp>
          <p:nvGrpSpPr>
            <p:cNvPr id="850" name="Google Shape;850;p30"/>
            <p:cNvGrpSpPr/>
            <p:nvPr/>
          </p:nvGrpSpPr>
          <p:grpSpPr>
            <a:xfrm>
              <a:off x="-92" y="2875563"/>
              <a:ext cx="9144092" cy="1131187"/>
              <a:chOff x="-92" y="2875563"/>
              <a:chExt cx="9144092" cy="1131187"/>
            </a:xfrm>
          </p:grpSpPr>
          <p:sp>
            <p:nvSpPr>
              <p:cNvPr id="851" name="Google Shape;851;p30"/>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52" name="Google Shape;852;p30"/>
              <p:cNvGrpSpPr/>
              <p:nvPr/>
            </p:nvGrpSpPr>
            <p:grpSpPr>
              <a:xfrm>
                <a:off x="-92" y="2875563"/>
                <a:ext cx="9143579" cy="571636"/>
                <a:chOff x="-1039007" y="2887141"/>
                <a:chExt cx="11347207" cy="718767"/>
              </a:xfrm>
            </p:grpSpPr>
            <p:sp>
              <p:nvSpPr>
                <p:cNvPr id="853" name="Google Shape;853;p30"/>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30"/>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55" name="Google Shape;855;p30"/>
            <p:cNvGrpSpPr/>
            <p:nvPr/>
          </p:nvGrpSpPr>
          <p:grpSpPr>
            <a:xfrm>
              <a:off x="-75" y="3555684"/>
              <a:ext cx="9144111" cy="1048711"/>
              <a:chOff x="-75" y="3996089"/>
              <a:chExt cx="9144111" cy="818986"/>
            </a:xfrm>
          </p:grpSpPr>
          <p:sp>
            <p:nvSpPr>
              <p:cNvPr id="856" name="Google Shape;856;p30"/>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57" name="Google Shape;857;p30"/>
              <p:cNvGrpSpPr/>
              <p:nvPr/>
            </p:nvGrpSpPr>
            <p:grpSpPr>
              <a:xfrm>
                <a:off x="43175" y="3996198"/>
                <a:ext cx="9057943" cy="818877"/>
                <a:chOff x="31859" y="3637483"/>
                <a:chExt cx="9057943" cy="954958"/>
              </a:xfrm>
            </p:grpSpPr>
            <p:sp>
              <p:nvSpPr>
                <p:cNvPr id="858" name="Google Shape;858;p30"/>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0"/>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0"/>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30"/>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30"/>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30"/>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864" name="Google Shape;864;p30"/>
          <p:cNvSpPr txBox="1">
            <a:spLocks noGrp="1"/>
          </p:cNvSpPr>
          <p:nvPr>
            <p:ph type="title"/>
          </p:nvPr>
        </p:nvSpPr>
        <p:spPr>
          <a:xfrm>
            <a:off x="2666733" y="722567"/>
            <a:ext cx="6793600" cy="6344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5" name="Google Shape;865;p30"/>
          <p:cNvSpPr txBox="1">
            <a:spLocks noGrp="1"/>
          </p:cNvSpPr>
          <p:nvPr>
            <p:ph type="title" idx="2"/>
          </p:nvPr>
        </p:nvSpPr>
        <p:spPr>
          <a:xfrm>
            <a:off x="1318367" y="3840567"/>
            <a:ext cx="255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6" name="Google Shape;866;p30"/>
          <p:cNvSpPr txBox="1">
            <a:spLocks noGrp="1"/>
          </p:cNvSpPr>
          <p:nvPr>
            <p:ph type="title" idx="3"/>
          </p:nvPr>
        </p:nvSpPr>
        <p:spPr>
          <a:xfrm>
            <a:off x="4817409" y="3831700"/>
            <a:ext cx="255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7" name="Google Shape;867;p30"/>
          <p:cNvSpPr txBox="1">
            <a:spLocks noGrp="1"/>
          </p:cNvSpPr>
          <p:nvPr>
            <p:ph type="subTitle" idx="1"/>
          </p:nvPr>
        </p:nvSpPr>
        <p:spPr>
          <a:xfrm>
            <a:off x="4510809" y="5086384"/>
            <a:ext cx="3170400" cy="63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8" name="Google Shape;868;p30"/>
          <p:cNvSpPr txBox="1">
            <a:spLocks noGrp="1"/>
          </p:cNvSpPr>
          <p:nvPr>
            <p:ph type="subTitle" idx="4"/>
          </p:nvPr>
        </p:nvSpPr>
        <p:spPr>
          <a:xfrm>
            <a:off x="1032733" y="5086384"/>
            <a:ext cx="3172800" cy="63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9" name="Google Shape;869;p30"/>
          <p:cNvSpPr txBox="1">
            <a:spLocks noGrp="1"/>
          </p:cNvSpPr>
          <p:nvPr>
            <p:ph type="title" idx="5"/>
          </p:nvPr>
        </p:nvSpPr>
        <p:spPr>
          <a:xfrm>
            <a:off x="8325467" y="3831700"/>
            <a:ext cx="255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0" name="Google Shape;870;p30"/>
          <p:cNvSpPr txBox="1">
            <a:spLocks noGrp="1"/>
          </p:cNvSpPr>
          <p:nvPr>
            <p:ph type="subTitle" idx="6"/>
          </p:nvPr>
        </p:nvSpPr>
        <p:spPr>
          <a:xfrm>
            <a:off x="7986460" y="5086384"/>
            <a:ext cx="3170400" cy="63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66565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71"/>
        <p:cNvGrpSpPr/>
        <p:nvPr/>
      </p:nvGrpSpPr>
      <p:grpSpPr>
        <a:xfrm>
          <a:off x="0" y="0"/>
          <a:ext cx="0" cy="0"/>
          <a:chOff x="0" y="0"/>
          <a:chExt cx="0" cy="0"/>
        </a:xfrm>
      </p:grpSpPr>
      <p:grpSp>
        <p:nvGrpSpPr>
          <p:cNvPr id="872" name="Google Shape;872;p31"/>
          <p:cNvGrpSpPr/>
          <p:nvPr/>
        </p:nvGrpSpPr>
        <p:grpSpPr>
          <a:xfrm>
            <a:off x="-99" y="4531868"/>
            <a:ext cx="12192148" cy="1646233"/>
            <a:chOff x="-75" y="3398900"/>
            <a:chExt cx="9144111" cy="1234675"/>
          </a:xfrm>
        </p:grpSpPr>
        <p:sp>
          <p:nvSpPr>
            <p:cNvPr id="873" name="Google Shape;873;p31"/>
            <p:cNvSpPr/>
            <p:nvPr/>
          </p:nvSpPr>
          <p:spPr>
            <a:xfrm>
              <a:off x="-75" y="4289175"/>
              <a:ext cx="9144000" cy="344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74" name="Google Shape;874;p31"/>
            <p:cNvGrpSpPr/>
            <p:nvPr/>
          </p:nvGrpSpPr>
          <p:grpSpPr>
            <a:xfrm flipH="1">
              <a:off x="-75" y="3398900"/>
              <a:ext cx="9144111" cy="890275"/>
              <a:chOff x="-75" y="3714050"/>
              <a:chExt cx="9144111" cy="890275"/>
            </a:xfrm>
          </p:grpSpPr>
          <p:sp>
            <p:nvSpPr>
              <p:cNvPr id="875" name="Google Shape;875;p31"/>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1"/>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77" name="Google Shape;877;p31"/>
          <p:cNvSpPr/>
          <p:nvPr/>
        </p:nvSpPr>
        <p:spPr>
          <a:xfrm>
            <a:off x="-99" y="6120424"/>
            <a:ext cx="12192148" cy="7375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8" name="Google Shape;878;p31"/>
          <p:cNvGrpSpPr/>
          <p:nvPr/>
        </p:nvGrpSpPr>
        <p:grpSpPr>
          <a:xfrm>
            <a:off x="-57566" y="6120379"/>
            <a:ext cx="12315180" cy="763584"/>
            <a:chOff x="31859" y="3637483"/>
            <a:chExt cx="9057943" cy="954958"/>
          </a:xfrm>
        </p:grpSpPr>
        <p:sp>
          <p:nvSpPr>
            <p:cNvPr id="879" name="Google Shape;879;p31"/>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1"/>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1"/>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1"/>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1"/>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1"/>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31"/>
          <p:cNvGrpSpPr/>
          <p:nvPr/>
        </p:nvGrpSpPr>
        <p:grpSpPr>
          <a:xfrm>
            <a:off x="331840" y="598774"/>
            <a:ext cx="11347808" cy="3287333"/>
            <a:chOff x="248880" y="449080"/>
            <a:chExt cx="8510856" cy="2465500"/>
          </a:xfrm>
        </p:grpSpPr>
        <p:sp>
          <p:nvSpPr>
            <p:cNvPr id="886" name="Google Shape;886;p31"/>
            <p:cNvSpPr/>
            <p:nvPr/>
          </p:nvSpPr>
          <p:spPr>
            <a:xfrm>
              <a:off x="6949139" y="2468578"/>
              <a:ext cx="1098260" cy="364324"/>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1"/>
            <p:cNvSpPr/>
            <p:nvPr/>
          </p:nvSpPr>
          <p:spPr>
            <a:xfrm>
              <a:off x="248880" y="17829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1"/>
            <p:cNvSpPr/>
            <p:nvPr/>
          </p:nvSpPr>
          <p:spPr>
            <a:xfrm>
              <a:off x="614173" y="61203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1"/>
            <p:cNvSpPr/>
            <p:nvPr/>
          </p:nvSpPr>
          <p:spPr>
            <a:xfrm flipH="1">
              <a:off x="6133298" y="976344"/>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1"/>
            <p:cNvSpPr/>
            <p:nvPr/>
          </p:nvSpPr>
          <p:spPr>
            <a:xfrm>
              <a:off x="7969555" y="449080"/>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1"/>
            <p:cNvSpPr/>
            <p:nvPr/>
          </p:nvSpPr>
          <p:spPr>
            <a:xfrm flipH="1">
              <a:off x="1958228" y="2652452"/>
              <a:ext cx="986250" cy="262128"/>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2" name="Google Shape;892;p31"/>
          <p:cNvSpPr txBox="1">
            <a:spLocks noGrp="1"/>
          </p:cNvSpPr>
          <p:nvPr>
            <p:ph type="title"/>
          </p:nvPr>
        </p:nvSpPr>
        <p:spPr>
          <a:xfrm>
            <a:off x="960000" y="718800"/>
            <a:ext cx="102720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3" name="Google Shape;893;p31"/>
          <p:cNvSpPr txBox="1">
            <a:spLocks noGrp="1"/>
          </p:cNvSpPr>
          <p:nvPr>
            <p:ph type="title" idx="2"/>
          </p:nvPr>
        </p:nvSpPr>
        <p:spPr>
          <a:xfrm>
            <a:off x="1894067" y="2082233"/>
            <a:ext cx="2889600" cy="469200"/>
          </a:xfrm>
          <a:prstGeom prst="rect">
            <a:avLst/>
          </a:prstGeom>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4" name="Google Shape;894;p31"/>
          <p:cNvSpPr txBox="1">
            <a:spLocks noGrp="1"/>
          </p:cNvSpPr>
          <p:nvPr>
            <p:ph type="subTitle" idx="1"/>
          </p:nvPr>
        </p:nvSpPr>
        <p:spPr>
          <a:xfrm>
            <a:off x="1894067" y="2650233"/>
            <a:ext cx="2889600" cy="7036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5" name="Google Shape;895;p31"/>
          <p:cNvSpPr txBox="1">
            <a:spLocks noGrp="1"/>
          </p:cNvSpPr>
          <p:nvPr>
            <p:ph type="title" idx="3"/>
          </p:nvPr>
        </p:nvSpPr>
        <p:spPr>
          <a:xfrm>
            <a:off x="7260500" y="2082133"/>
            <a:ext cx="2887600" cy="469200"/>
          </a:xfrm>
          <a:prstGeom prst="rect">
            <a:avLst/>
          </a:prstGeom>
        </p:spPr>
        <p:txBody>
          <a:bodyPr spcFirstLastPara="1" wrap="square" lIns="14400" tIns="14400" rIns="14400" bIns="14400" anchor="ctr" anchorCtr="0">
            <a:noAutofit/>
          </a:bodyPr>
          <a:lstStyle>
            <a:lvl1pPr lvl="0"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6" name="Google Shape;896;p31"/>
          <p:cNvSpPr txBox="1">
            <a:spLocks noGrp="1"/>
          </p:cNvSpPr>
          <p:nvPr>
            <p:ph type="subTitle" idx="4"/>
          </p:nvPr>
        </p:nvSpPr>
        <p:spPr>
          <a:xfrm>
            <a:off x="7260533" y="2650233"/>
            <a:ext cx="2889600" cy="703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7" name="Google Shape;897;p31"/>
          <p:cNvSpPr txBox="1">
            <a:spLocks noGrp="1"/>
          </p:cNvSpPr>
          <p:nvPr>
            <p:ph type="title" idx="5"/>
          </p:nvPr>
        </p:nvSpPr>
        <p:spPr>
          <a:xfrm>
            <a:off x="1894067" y="4186067"/>
            <a:ext cx="2889600" cy="469200"/>
          </a:xfrm>
          <a:prstGeom prst="rect">
            <a:avLst/>
          </a:prstGeom>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8" name="Google Shape;898;p31"/>
          <p:cNvSpPr txBox="1">
            <a:spLocks noGrp="1"/>
          </p:cNvSpPr>
          <p:nvPr>
            <p:ph type="subTitle" idx="6"/>
          </p:nvPr>
        </p:nvSpPr>
        <p:spPr>
          <a:xfrm>
            <a:off x="1894067" y="4750467"/>
            <a:ext cx="2889600" cy="7056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9" name="Google Shape;899;p31"/>
          <p:cNvSpPr txBox="1">
            <a:spLocks noGrp="1"/>
          </p:cNvSpPr>
          <p:nvPr>
            <p:ph type="title" idx="7"/>
          </p:nvPr>
        </p:nvSpPr>
        <p:spPr>
          <a:xfrm>
            <a:off x="7260500" y="4186067"/>
            <a:ext cx="2889600" cy="469200"/>
          </a:xfrm>
          <a:prstGeom prst="rect">
            <a:avLst/>
          </a:prstGeom>
        </p:spPr>
        <p:txBody>
          <a:bodyPr spcFirstLastPara="1" wrap="square" lIns="14400" tIns="14400" rIns="14400" bIns="14400" anchor="ctr" anchorCtr="0">
            <a:noAutofit/>
          </a:bodyPr>
          <a:lstStyle>
            <a:lvl1pPr lvl="0"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00" name="Google Shape;900;p31"/>
          <p:cNvSpPr txBox="1">
            <a:spLocks noGrp="1"/>
          </p:cNvSpPr>
          <p:nvPr>
            <p:ph type="subTitle" idx="8"/>
          </p:nvPr>
        </p:nvSpPr>
        <p:spPr>
          <a:xfrm>
            <a:off x="7260467" y="4750467"/>
            <a:ext cx="2887600" cy="705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381052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01"/>
        <p:cNvGrpSpPr/>
        <p:nvPr/>
      </p:nvGrpSpPr>
      <p:grpSpPr>
        <a:xfrm>
          <a:off x="0" y="0"/>
          <a:ext cx="0" cy="0"/>
          <a:chOff x="0" y="0"/>
          <a:chExt cx="0" cy="0"/>
        </a:xfrm>
      </p:grpSpPr>
      <p:sp>
        <p:nvSpPr>
          <p:cNvPr id="902" name="Google Shape;902;p32"/>
          <p:cNvSpPr/>
          <p:nvPr/>
        </p:nvSpPr>
        <p:spPr>
          <a:xfrm>
            <a:off x="100"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32"/>
          <p:cNvSpPr/>
          <p:nvPr/>
        </p:nvSpPr>
        <p:spPr>
          <a:xfrm>
            <a:off x="67"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32"/>
          <p:cNvSpPr/>
          <p:nvPr/>
        </p:nvSpPr>
        <p:spPr>
          <a:xfrm>
            <a:off x="-100" y="3781199"/>
            <a:ext cx="12192000" cy="1913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32"/>
          <p:cNvSpPr/>
          <p:nvPr/>
        </p:nvSpPr>
        <p:spPr>
          <a:xfrm>
            <a:off x="-99" y="5328119"/>
            <a:ext cx="12192148" cy="1091820"/>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6" name="Google Shape;906;p32"/>
          <p:cNvGrpSpPr/>
          <p:nvPr/>
        </p:nvGrpSpPr>
        <p:grpSpPr>
          <a:xfrm>
            <a:off x="-57566" y="5327656"/>
            <a:ext cx="12315180" cy="1130288"/>
            <a:chOff x="31859" y="3637483"/>
            <a:chExt cx="9057943" cy="954958"/>
          </a:xfrm>
        </p:grpSpPr>
        <p:sp>
          <p:nvSpPr>
            <p:cNvPr id="907" name="Google Shape;907;p32"/>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2"/>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2"/>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2"/>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1" name="Google Shape;911;p32"/>
          <p:cNvGrpSpPr/>
          <p:nvPr/>
        </p:nvGrpSpPr>
        <p:grpSpPr>
          <a:xfrm>
            <a:off x="-138243" y="418130"/>
            <a:ext cx="11905060" cy="2375455"/>
            <a:chOff x="-103683" y="313597"/>
            <a:chExt cx="8928795" cy="1781591"/>
          </a:xfrm>
        </p:grpSpPr>
        <p:sp>
          <p:nvSpPr>
            <p:cNvPr id="912" name="Google Shape;912;p32"/>
            <p:cNvSpPr/>
            <p:nvPr/>
          </p:nvSpPr>
          <p:spPr>
            <a:xfrm>
              <a:off x="7934749" y="1799828"/>
              <a:ext cx="890363" cy="29536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2"/>
            <p:cNvSpPr/>
            <p:nvPr/>
          </p:nvSpPr>
          <p:spPr>
            <a:xfrm>
              <a:off x="503574" y="1721054"/>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2"/>
            <p:cNvSpPr/>
            <p:nvPr/>
          </p:nvSpPr>
          <p:spPr>
            <a:xfrm>
              <a:off x="-103683" y="676052"/>
              <a:ext cx="1111286" cy="29535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2"/>
            <p:cNvSpPr/>
            <p:nvPr/>
          </p:nvSpPr>
          <p:spPr>
            <a:xfrm flipH="1">
              <a:off x="7267292" y="329875"/>
              <a:ext cx="1111286" cy="29535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2"/>
            <p:cNvSpPr/>
            <p:nvPr/>
          </p:nvSpPr>
          <p:spPr>
            <a:xfrm>
              <a:off x="6351175" y="801022"/>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2"/>
            <p:cNvSpPr/>
            <p:nvPr/>
          </p:nvSpPr>
          <p:spPr>
            <a:xfrm flipH="1">
              <a:off x="3560729" y="1508545"/>
              <a:ext cx="799541" cy="2125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2"/>
            <p:cNvSpPr/>
            <p:nvPr/>
          </p:nvSpPr>
          <p:spPr>
            <a:xfrm flipH="1">
              <a:off x="1670501" y="313597"/>
              <a:ext cx="988364" cy="32789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9" name="Google Shape;919;p32"/>
          <p:cNvSpPr txBox="1">
            <a:spLocks noGrp="1"/>
          </p:cNvSpPr>
          <p:nvPr>
            <p:ph type="title"/>
          </p:nvPr>
        </p:nvSpPr>
        <p:spPr>
          <a:xfrm>
            <a:off x="2236200" y="710567"/>
            <a:ext cx="7719600" cy="6464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0" name="Google Shape;920;p32"/>
          <p:cNvSpPr txBox="1">
            <a:spLocks noGrp="1"/>
          </p:cNvSpPr>
          <p:nvPr>
            <p:ph type="title" idx="2"/>
          </p:nvPr>
        </p:nvSpPr>
        <p:spPr>
          <a:xfrm>
            <a:off x="3225100" y="1521500"/>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1" name="Google Shape;921;p32"/>
          <p:cNvSpPr txBox="1">
            <a:spLocks noGrp="1"/>
          </p:cNvSpPr>
          <p:nvPr>
            <p:ph type="subTitle" idx="1"/>
          </p:nvPr>
        </p:nvSpPr>
        <p:spPr>
          <a:xfrm>
            <a:off x="6144100" y="1503300"/>
            <a:ext cx="28228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2" name="Google Shape;922;p32"/>
          <p:cNvSpPr txBox="1">
            <a:spLocks noGrp="1"/>
          </p:cNvSpPr>
          <p:nvPr>
            <p:ph type="title" idx="3"/>
          </p:nvPr>
        </p:nvSpPr>
        <p:spPr>
          <a:xfrm>
            <a:off x="3225100" y="2303484"/>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3" name="Google Shape;923;p32"/>
          <p:cNvSpPr txBox="1">
            <a:spLocks noGrp="1"/>
          </p:cNvSpPr>
          <p:nvPr>
            <p:ph type="subTitle" idx="4"/>
          </p:nvPr>
        </p:nvSpPr>
        <p:spPr>
          <a:xfrm>
            <a:off x="6144100" y="2285300"/>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4" name="Google Shape;924;p32"/>
          <p:cNvSpPr txBox="1">
            <a:spLocks noGrp="1"/>
          </p:cNvSpPr>
          <p:nvPr>
            <p:ph type="title" idx="5"/>
          </p:nvPr>
        </p:nvSpPr>
        <p:spPr>
          <a:xfrm>
            <a:off x="3225100" y="3867451"/>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5" name="Google Shape;925;p32"/>
          <p:cNvSpPr txBox="1">
            <a:spLocks noGrp="1"/>
          </p:cNvSpPr>
          <p:nvPr>
            <p:ph type="subTitle" idx="6"/>
          </p:nvPr>
        </p:nvSpPr>
        <p:spPr>
          <a:xfrm>
            <a:off x="6144100" y="3849267"/>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6" name="Google Shape;926;p32"/>
          <p:cNvSpPr txBox="1">
            <a:spLocks noGrp="1"/>
          </p:cNvSpPr>
          <p:nvPr>
            <p:ph type="title" idx="7"/>
          </p:nvPr>
        </p:nvSpPr>
        <p:spPr>
          <a:xfrm>
            <a:off x="3225100" y="4649433"/>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7" name="Google Shape;927;p32"/>
          <p:cNvSpPr txBox="1">
            <a:spLocks noGrp="1"/>
          </p:cNvSpPr>
          <p:nvPr>
            <p:ph type="subTitle" idx="8"/>
          </p:nvPr>
        </p:nvSpPr>
        <p:spPr>
          <a:xfrm>
            <a:off x="6144100" y="4631251"/>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8" name="Google Shape;928;p32"/>
          <p:cNvSpPr txBox="1">
            <a:spLocks noGrp="1"/>
          </p:cNvSpPr>
          <p:nvPr>
            <p:ph type="title" idx="9"/>
          </p:nvPr>
        </p:nvSpPr>
        <p:spPr>
          <a:xfrm>
            <a:off x="3225100" y="3085467"/>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9" name="Google Shape;929;p32"/>
          <p:cNvSpPr txBox="1">
            <a:spLocks noGrp="1"/>
          </p:cNvSpPr>
          <p:nvPr>
            <p:ph type="subTitle" idx="13"/>
          </p:nvPr>
        </p:nvSpPr>
        <p:spPr>
          <a:xfrm>
            <a:off x="6144100" y="3067284"/>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0" name="Google Shape;930;p32"/>
          <p:cNvSpPr txBox="1">
            <a:spLocks noGrp="1"/>
          </p:cNvSpPr>
          <p:nvPr>
            <p:ph type="title" idx="14"/>
          </p:nvPr>
        </p:nvSpPr>
        <p:spPr>
          <a:xfrm>
            <a:off x="3225100" y="5431417"/>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31" name="Google Shape;931;p32"/>
          <p:cNvSpPr txBox="1">
            <a:spLocks noGrp="1"/>
          </p:cNvSpPr>
          <p:nvPr>
            <p:ph type="subTitle" idx="15"/>
          </p:nvPr>
        </p:nvSpPr>
        <p:spPr>
          <a:xfrm>
            <a:off x="6144100" y="5413233"/>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32" name="Google Shape;932;p32"/>
          <p:cNvGrpSpPr/>
          <p:nvPr/>
        </p:nvGrpSpPr>
        <p:grpSpPr>
          <a:xfrm flipH="1">
            <a:off x="454230" y="4468921"/>
            <a:ext cx="993164" cy="538148"/>
            <a:chOff x="2301112" y="2967762"/>
            <a:chExt cx="655814" cy="355354"/>
          </a:xfrm>
        </p:grpSpPr>
        <p:sp>
          <p:nvSpPr>
            <p:cNvPr id="933" name="Google Shape;933;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5" name="Google Shape;935;p32"/>
          <p:cNvGrpSpPr/>
          <p:nvPr/>
        </p:nvGrpSpPr>
        <p:grpSpPr>
          <a:xfrm flipH="1">
            <a:off x="1998901" y="3650841"/>
            <a:ext cx="726729" cy="393780"/>
            <a:chOff x="2301112" y="2967762"/>
            <a:chExt cx="655814" cy="355354"/>
          </a:xfrm>
        </p:grpSpPr>
        <p:sp>
          <p:nvSpPr>
            <p:cNvPr id="936" name="Google Shape;936;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8" name="Google Shape;938;p32"/>
          <p:cNvGrpSpPr/>
          <p:nvPr/>
        </p:nvGrpSpPr>
        <p:grpSpPr>
          <a:xfrm flipH="1">
            <a:off x="9544617" y="3650841"/>
            <a:ext cx="726729" cy="393780"/>
            <a:chOff x="2301112" y="2967762"/>
            <a:chExt cx="655814" cy="355354"/>
          </a:xfrm>
        </p:grpSpPr>
        <p:sp>
          <p:nvSpPr>
            <p:cNvPr id="939" name="Google Shape;939;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6022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41"/>
        <p:cNvGrpSpPr/>
        <p:nvPr/>
      </p:nvGrpSpPr>
      <p:grpSpPr>
        <a:xfrm>
          <a:off x="0" y="0"/>
          <a:ext cx="0" cy="0"/>
          <a:chOff x="0" y="0"/>
          <a:chExt cx="0" cy="0"/>
        </a:xfrm>
      </p:grpSpPr>
      <p:grpSp>
        <p:nvGrpSpPr>
          <p:cNvPr id="942" name="Google Shape;942;p33"/>
          <p:cNvGrpSpPr/>
          <p:nvPr/>
        </p:nvGrpSpPr>
        <p:grpSpPr>
          <a:xfrm>
            <a:off x="-123" y="5551302"/>
            <a:ext cx="12192256" cy="1299476"/>
            <a:chOff x="-1039007" y="2887141"/>
            <a:chExt cx="11347967" cy="1225458"/>
          </a:xfrm>
        </p:grpSpPr>
        <p:grpSp>
          <p:nvGrpSpPr>
            <p:cNvPr id="943" name="Google Shape;943;p33"/>
            <p:cNvGrpSpPr/>
            <p:nvPr/>
          </p:nvGrpSpPr>
          <p:grpSpPr>
            <a:xfrm flipH="1">
              <a:off x="-1038942" y="2887141"/>
              <a:ext cx="11347903" cy="1225458"/>
              <a:chOff x="-709964" y="3444288"/>
              <a:chExt cx="11164800" cy="1144005"/>
            </a:xfrm>
          </p:grpSpPr>
          <p:sp>
            <p:nvSpPr>
              <p:cNvPr id="944" name="Google Shape;944;p33"/>
              <p:cNvSpPr/>
              <p:nvPr/>
            </p:nvSpPr>
            <p:spPr>
              <a:xfrm>
                <a:off x="-709964" y="4050092"/>
                <a:ext cx="11164800" cy="538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3"/>
              <p:cNvSpPr/>
              <p:nvPr/>
            </p:nvSpPr>
            <p:spPr>
              <a:xfrm flipH="1">
                <a:off x="-709506" y="3444288"/>
                <a:ext cx="5594378" cy="670963"/>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6" name="Google Shape;946;p33"/>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7" name="Google Shape;947;p33"/>
          <p:cNvSpPr/>
          <p:nvPr/>
        </p:nvSpPr>
        <p:spPr>
          <a:xfrm>
            <a:off x="977990" y="1182133"/>
            <a:ext cx="1800541" cy="47852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33"/>
          <p:cNvSpPr/>
          <p:nvPr/>
        </p:nvSpPr>
        <p:spPr>
          <a:xfrm>
            <a:off x="-140366" y="3366718"/>
            <a:ext cx="1442596" cy="4785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33"/>
          <p:cNvSpPr/>
          <p:nvPr/>
        </p:nvSpPr>
        <p:spPr>
          <a:xfrm flipH="1">
            <a:off x="7563373" y="2068875"/>
            <a:ext cx="2091729" cy="55592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33"/>
          <p:cNvSpPr/>
          <p:nvPr/>
        </p:nvSpPr>
        <p:spPr>
          <a:xfrm>
            <a:off x="10095067" y="4054418"/>
            <a:ext cx="1442596" cy="4785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33"/>
          <p:cNvSpPr/>
          <p:nvPr/>
        </p:nvSpPr>
        <p:spPr>
          <a:xfrm>
            <a:off x="10581335" y="479533"/>
            <a:ext cx="1215495" cy="40320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33"/>
          <p:cNvSpPr/>
          <p:nvPr/>
        </p:nvSpPr>
        <p:spPr>
          <a:xfrm flipH="1">
            <a:off x="4746501" y="381435"/>
            <a:ext cx="1017041" cy="33736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33"/>
          <p:cNvSpPr txBox="1">
            <a:spLocks noGrp="1"/>
          </p:cNvSpPr>
          <p:nvPr>
            <p:ph type="title" hasCustomPrompt="1"/>
          </p:nvPr>
        </p:nvSpPr>
        <p:spPr>
          <a:xfrm>
            <a:off x="3185033" y="1246832"/>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4" name="Google Shape;954;p33"/>
          <p:cNvSpPr txBox="1">
            <a:spLocks noGrp="1"/>
          </p:cNvSpPr>
          <p:nvPr>
            <p:ph type="subTitle" idx="1"/>
          </p:nvPr>
        </p:nvSpPr>
        <p:spPr>
          <a:xfrm>
            <a:off x="5614317" y="1246632"/>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
        <p:nvSpPr>
          <p:cNvPr id="955" name="Google Shape;955;p33"/>
          <p:cNvSpPr txBox="1">
            <a:spLocks noGrp="1"/>
          </p:cNvSpPr>
          <p:nvPr>
            <p:ph type="title" idx="2" hasCustomPrompt="1"/>
          </p:nvPr>
        </p:nvSpPr>
        <p:spPr>
          <a:xfrm>
            <a:off x="3185033" y="3019167"/>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6" name="Google Shape;956;p33"/>
          <p:cNvSpPr txBox="1">
            <a:spLocks noGrp="1"/>
          </p:cNvSpPr>
          <p:nvPr>
            <p:ph type="subTitle" idx="3"/>
          </p:nvPr>
        </p:nvSpPr>
        <p:spPr>
          <a:xfrm>
            <a:off x="5614317" y="3018967"/>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
        <p:nvSpPr>
          <p:cNvPr id="957" name="Google Shape;957;p33"/>
          <p:cNvSpPr txBox="1">
            <a:spLocks noGrp="1"/>
          </p:cNvSpPr>
          <p:nvPr>
            <p:ph type="title" idx="4" hasCustomPrompt="1"/>
          </p:nvPr>
        </p:nvSpPr>
        <p:spPr>
          <a:xfrm>
            <a:off x="3185033" y="4800467"/>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8" name="Google Shape;958;p33"/>
          <p:cNvSpPr txBox="1">
            <a:spLocks noGrp="1"/>
          </p:cNvSpPr>
          <p:nvPr>
            <p:ph type="subTitle" idx="5"/>
          </p:nvPr>
        </p:nvSpPr>
        <p:spPr>
          <a:xfrm>
            <a:off x="5614317" y="4800267"/>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2387273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959"/>
        <p:cNvGrpSpPr/>
        <p:nvPr/>
      </p:nvGrpSpPr>
      <p:grpSpPr>
        <a:xfrm>
          <a:off x="0" y="0"/>
          <a:ext cx="0" cy="0"/>
          <a:chOff x="0" y="0"/>
          <a:chExt cx="0" cy="0"/>
        </a:xfrm>
      </p:grpSpPr>
      <p:sp>
        <p:nvSpPr>
          <p:cNvPr id="960" name="Google Shape;960;p34"/>
          <p:cNvSpPr/>
          <p:nvPr/>
        </p:nvSpPr>
        <p:spPr>
          <a:xfrm>
            <a:off x="100"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1" name="Google Shape;961;p34"/>
          <p:cNvSpPr/>
          <p:nvPr/>
        </p:nvSpPr>
        <p:spPr>
          <a:xfrm>
            <a:off x="67"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62" name="Google Shape;962;p34"/>
          <p:cNvGrpSpPr/>
          <p:nvPr/>
        </p:nvGrpSpPr>
        <p:grpSpPr>
          <a:xfrm>
            <a:off x="-123" y="3425384"/>
            <a:ext cx="12192171" cy="2714251"/>
            <a:chOff x="-92" y="2569038"/>
            <a:chExt cx="9144128" cy="2035688"/>
          </a:xfrm>
        </p:grpSpPr>
        <p:grpSp>
          <p:nvGrpSpPr>
            <p:cNvPr id="963" name="Google Shape;963;p34"/>
            <p:cNvGrpSpPr/>
            <p:nvPr/>
          </p:nvGrpSpPr>
          <p:grpSpPr>
            <a:xfrm>
              <a:off x="-92" y="2569038"/>
              <a:ext cx="9143579" cy="571636"/>
              <a:chOff x="-1039007" y="2887141"/>
              <a:chExt cx="11347207" cy="718767"/>
            </a:xfrm>
          </p:grpSpPr>
          <p:sp>
            <p:nvSpPr>
              <p:cNvPr id="964" name="Google Shape;964;p34"/>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4"/>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6" name="Google Shape;966;p34"/>
            <p:cNvGrpSpPr/>
            <p:nvPr/>
          </p:nvGrpSpPr>
          <p:grpSpPr>
            <a:xfrm>
              <a:off x="-75" y="3110650"/>
              <a:ext cx="9144111" cy="1494076"/>
              <a:chOff x="-75" y="3996089"/>
              <a:chExt cx="9144111" cy="818986"/>
            </a:xfrm>
          </p:grpSpPr>
          <p:sp>
            <p:nvSpPr>
              <p:cNvPr id="967" name="Google Shape;967;p3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68" name="Google Shape;968;p34"/>
              <p:cNvGrpSpPr/>
              <p:nvPr/>
            </p:nvGrpSpPr>
            <p:grpSpPr>
              <a:xfrm>
                <a:off x="43175" y="3996198"/>
                <a:ext cx="9057943" cy="818877"/>
                <a:chOff x="31859" y="3637483"/>
                <a:chExt cx="9057943" cy="954958"/>
              </a:xfrm>
            </p:grpSpPr>
            <p:sp>
              <p:nvSpPr>
                <p:cNvPr id="969" name="Google Shape;969;p3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3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975" name="Google Shape;975;p34"/>
          <p:cNvSpPr txBox="1">
            <a:spLocks noGrp="1"/>
          </p:cNvSpPr>
          <p:nvPr>
            <p:ph type="title"/>
          </p:nvPr>
        </p:nvSpPr>
        <p:spPr>
          <a:xfrm>
            <a:off x="960000" y="714167"/>
            <a:ext cx="10272000" cy="642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6" name="Google Shape;976;p34"/>
          <p:cNvSpPr txBox="1">
            <a:spLocks noGrp="1"/>
          </p:cNvSpPr>
          <p:nvPr>
            <p:ph type="title" idx="2"/>
          </p:nvPr>
        </p:nvSpPr>
        <p:spPr>
          <a:xfrm>
            <a:off x="1221417" y="4325000"/>
            <a:ext cx="2549200" cy="821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7" name="Google Shape;977;p34"/>
          <p:cNvSpPr txBox="1">
            <a:spLocks noGrp="1"/>
          </p:cNvSpPr>
          <p:nvPr>
            <p:ph type="subTitle" idx="1"/>
          </p:nvPr>
        </p:nvSpPr>
        <p:spPr>
          <a:xfrm>
            <a:off x="1271567" y="5270784"/>
            <a:ext cx="2450800" cy="64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8" name="Google Shape;978;p34"/>
          <p:cNvSpPr txBox="1">
            <a:spLocks noGrp="1"/>
          </p:cNvSpPr>
          <p:nvPr>
            <p:ph type="title" idx="3"/>
          </p:nvPr>
        </p:nvSpPr>
        <p:spPr>
          <a:xfrm>
            <a:off x="4821400" y="4325000"/>
            <a:ext cx="2549200" cy="821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9" name="Google Shape;979;p34"/>
          <p:cNvSpPr txBox="1">
            <a:spLocks noGrp="1"/>
          </p:cNvSpPr>
          <p:nvPr>
            <p:ph type="subTitle" idx="4"/>
          </p:nvPr>
        </p:nvSpPr>
        <p:spPr>
          <a:xfrm>
            <a:off x="4870600" y="5270784"/>
            <a:ext cx="2450800" cy="64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0" name="Google Shape;980;p34"/>
          <p:cNvSpPr txBox="1">
            <a:spLocks noGrp="1"/>
          </p:cNvSpPr>
          <p:nvPr>
            <p:ph type="title" idx="5"/>
          </p:nvPr>
        </p:nvSpPr>
        <p:spPr>
          <a:xfrm>
            <a:off x="8421367" y="4325000"/>
            <a:ext cx="2549200" cy="821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81" name="Google Shape;981;p34"/>
          <p:cNvSpPr txBox="1">
            <a:spLocks noGrp="1"/>
          </p:cNvSpPr>
          <p:nvPr>
            <p:ph type="subTitle" idx="6"/>
          </p:nvPr>
        </p:nvSpPr>
        <p:spPr>
          <a:xfrm>
            <a:off x="8469633" y="5270784"/>
            <a:ext cx="2450800" cy="64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2" name="Google Shape;982;p34"/>
          <p:cNvSpPr txBox="1">
            <a:spLocks noGrp="1"/>
          </p:cNvSpPr>
          <p:nvPr>
            <p:ph type="title" idx="7" hasCustomPrompt="1"/>
          </p:nvPr>
        </p:nvSpPr>
        <p:spPr>
          <a:xfrm>
            <a:off x="5331400" y="3425400"/>
            <a:ext cx="1529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83" name="Google Shape;983;p34"/>
          <p:cNvSpPr txBox="1">
            <a:spLocks noGrp="1"/>
          </p:cNvSpPr>
          <p:nvPr>
            <p:ph type="title" idx="8" hasCustomPrompt="1"/>
          </p:nvPr>
        </p:nvSpPr>
        <p:spPr>
          <a:xfrm>
            <a:off x="1732371" y="3425400"/>
            <a:ext cx="1529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84" name="Google Shape;984;p34"/>
          <p:cNvSpPr txBox="1">
            <a:spLocks noGrp="1"/>
          </p:cNvSpPr>
          <p:nvPr>
            <p:ph type="title" idx="9" hasCustomPrompt="1"/>
          </p:nvPr>
        </p:nvSpPr>
        <p:spPr>
          <a:xfrm>
            <a:off x="8930433" y="3425400"/>
            <a:ext cx="1529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985" name="Google Shape;985;p34"/>
          <p:cNvGrpSpPr/>
          <p:nvPr/>
        </p:nvGrpSpPr>
        <p:grpSpPr>
          <a:xfrm>
            <a:off x="234967" y="489440"/>
            <a:ext cx="11293044" cy="1887513"/>
            <a:chOff x="176225" y="367079"/>
            <a:chExt cx="8469783" cy="1415635"/>
          </a:xfrm>
        </p:grpSpPr>
        <p:sp>
          <p:nvSpPr>
            <p:cNvPr id="986" name="Google Shape;986;p34"/>
            <p:cNvSpPr/>
            <p:nvPr/>
          </p:nvSpPr>
          <p:spPr>
            <a:xfrm>
              <a:off x="1097423" y="68410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34"/>
            <p:cNvSpPr/>
            <p:nvPr/>
          </p:nvSpPr>
          <p:spPr>
            <a:xfrm>
              <a:off x="176225" y="1538397"/>
              <a:ext cx="736526" cy="24431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34"/>
            <p:cNvSpPr/>
            <p:nvPr/>
          </p:nvSpPr>
          <p:spPr>
            <a:xfrm flipH="1">
              <a:off x="2827971" y="1283149"/>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34"/>
            <p:cNvSpPr/>
            <p:nvPr/>
          </p:nvSpPr>
          <p:spPr>
            <a:xfrm flipH="1">
              <a:off x="4902473" y="138045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34"/>
            <p:cNvSpPr/>
            <p:nvPr/>
          </p:nvSpPr>
          <p:spPr>
            <a:xfrm>
              <a:off x="7808050" y="367079"/>
              <a:ext cx="837958" cy="27797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67426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1"/>
        <p:cNvGrpSpPr/>
        <p:nvPr/>
      </p:nvGrpSpPr>
      <p:grpSpPr>
        <a:xfrm>
          <a:off x="0" y="0"/>
          <a:ext cx="0" cy="0"/>
          <a:chOff x="0" y="0"/>
          <a:chExt cx="0" cy="0"/>
        </a:xfrm>
      </p:grpSpPr>
      <p:grpSp>
        <p:nvGrpSpPr>
          <p:cNvPr id="992" name="Google Shape;992;p35"/>
          <p:cNvGrpSpPr/>
          <p:nvPr/>
        </p:nvGrpSpPr>
        <p:grpSpPr>
          <a:xfrm>
            <a:off x="-190436" y="295268"/>
            <a:ext cx="12382603" cy="6563033"/>
            <a:chOff x="-142827" y="221450"/>
            <a:chExt cx="9286952" cy="4922275"/>
          </a:xfrm>
        </p:grpSpPr>
        <p:sp>
          <p:nvSpPr>
            <p:cNvPr id="993" name="Google Shape;993;p35"/>
            <p:cNvSpPr/>
            <p:nvPr/>
          </p:nvSpPr>
          <p:spPr>
            <a:xfrm>
              <a:off x="-9475" y="2571750"/>
              <a:ext cx="9153600" cy="2105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35"/>
            <p:cNvGrpSpPr/>
            <p:nvPr/>
          </p:nvGrpSpPr>
          <p:grpSpPr>
            <a:xfrm>
              <a:off x="-75" y="4604587"/>
              <a:ext cx="9144111" cy="539138"/>
              <a:chOff x="-75" y="3996089"/>
              <a:chExt cx="9144111" cy="818986"/>
            </a:xfrm>
          </p:grpSpPr>
          <p:sp>
            <p:nvSpPr>
              <p:cNvPr id="995" name="Google Shape;995;p35"/>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6" name="Google Shape;996;p35"/>
              <p:cNvGrpSpPr/>
              <p:nvPr/>
            </p:nvGrpSpPr>
            <p:grpSpPr>
              <a:xfrm>
                <a:off x="43175" y="3996198"/>
                <a:ext cx="9057943" cy="818877"/>
                <a:chOff x="31859" y="3637483"/>
                <a:chExt cx="9057943" cy="954958"/>
              </a:xfrm>
            </p:grpSpPr>
            <p:sp>
              <p:nvSpPr>
                <p:cNvPr id="997" name="Google Shape;997;p35"/>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35"/>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5"/>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5"/>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5"/>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35"/>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03" name="Google Shape;1003;p35"/>
            <p:cNvGrpSpPr/>
            <p:nvPr/>
          </p:nvGrpSpPr>
          <p:grpSpPr>
            <a:xfrm>
              <a:off x="-142827" y="221450"/>
              <a:ext cx="8241739" cy="1518422"/>
              <a:chOff x="-142827" y="221450"/>
              <a:chExt cx="8241739" cy="1518422"/>
            </a:xfrm>
          </p:grpSpPr>
          <p:sp>
            <p:nvSpPr>
              <p:cNvPr id="1004" name="Google Shape;1004;p35"/>
              <p:cNvSpPr/>
              <p:nvPr/>
            </p:nvSpPr>
            <p:spPr>
              <a:xfrm>
                <a:off x="-142827" y="22145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5"/>
              <p:cNvSpPr/>
              <p:nvPr/>
            </p:nvSpPr>
            <p:spPr>
              <a:xfrm>
                <a:off x="289025" y="1366675"/>
                <a:ext cx="1125026" cy="373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5"/>
              <p:cNvSpPr/>
              <p:nvPr/>
            </p:nvSpPr>
            <p:spPr>
              <a:xfrm flipH="1">
                <a:off x="7599196" y="1482499"/>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5"/>
              <p:cNvSpPr/>
              <p:nvPr/>
            </p:nvSpPr>
            <p:spPr>
              <a:xfrm flipH="1">
                <a:off x="5069623" y="123630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5"/>
              <p:cNvSpPr/>
              <p:nvPr/>
            </p:nvSpPr>
            <p:spPr>
              <a:xfrm>
                <a:off x="6064975" y="261129"/>
                <a:ext cx="837958" cy="27797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35"/>
              <p:cNvSpPr/>
              <p:nvPr/>
            </p:nvSpPr>
            <p:spPr>
              <a:xfrm>
                <a:off x="3484396" y="317224"/>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10" name="Google Shape;1010;p35"/>
          <p:cNvSpPr txBox="1">
            <a:spLocks noGrp="1"/>
          </p:cNvSpPr>
          <p:nvPr>
            <p:ph type="title"/>
          </p:nvPr>
        </p:nvSpPr>
        <p:spPr>
          <a:xfrm>
            <a:off x="950867" y="718800"/>
            <a:ext cx="5145200" cy="13744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9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1" name="Google Shape;1011;p35"/>
          <p:cNvSpPr txBox="1">
            <a:spLocks noGrp="1"/>
          </p:cNvSpPr>
          <p:nvPr>
            <p:ph type="subTitle" idx="1"/>
          </p:nvPr>
        </p:nvSpPr>
        <p:spPr>
          <a:xfrm>
            <a:off x="6759500" y="3615733"/>
            <a:ext cx="3437200" cy="886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17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2" name="Google Shape;1012;p35"/>
          <p:cNvSpPr txBox="1">
            <a:spLocks noGrp="1"/>
          </p:cNvSpPr>
          <p:nvPr>
            <p:ph type="subTitle" idx="2"/>
          </p:nvPr>
        </p:nvSpPr>
        <p:spPr>
          <a:xfrm>
            <a:off x="6759500" y="2525967"/>
            <a:ext cx="3437200" cy="828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267" b="1">
                <a:latin typeface="Spartan"/>
                <a:ea typeface="Spartan"/>
                <a:cs typeface="Spartan"/>
                <a:sym typeface="Spartan"/>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3" name="Google Shape;1013;p35"/>
          <p:cNvSpPr txBox="1"/>
          <p:nvPr/>
        </p:nvSpPr>
        <p:spPr>
          <a:xfrm>
            <a:off x="6759500" y="5737367"/>
            <a:ext cx="4000000" cy="406800"/>
          </a:xfrm>
          <a:prstGeom prst="rect">
            <a:avLst/>
          </a:prstGeom>
          <a:noFill/>
          <a:ln>
            <a:noFill/>
          </a:ln>
        </p:spPr>
        <p:txBody>
          <a:bodyPr spcFirstLastPara="1" wrap="square" lIns="19200" tIns="19200" rIns="19200" bIns="19200" anchor="t" anchorCtr="0">
            <a:noAutofit/>
          </a:bodyPr>
          <a:lstStyle/>
          <a:p>
            <a:pPr marL="0" lvl="0" indent="0" algn="l" rtl="0">
              <a:spcBef>
                <a:spcPts val="400"/>
              </a:spcBef>
              <a:spcAft>
                <a:spcPts val="0"/>
              </a:spcAft>
              <a:buNone/>
            </a:pPr>
            <a:r>
              <a:rPr lang="en" sz="1333">
                <a:solidFill>
                  <a:schemeClr val="accent1"/>
                </a:solidFill>
                <a:latin typeface="Spartan"/>
                <a:ea typeface="Spartan"/>
                <a:cs typeface="Spartan"/>
                <a:sym typeface="Spartan"/>
              </a:rPr>
              <a:t>Please keep this slide for attribution</a:t>
            </a:r>
            <a:endParaRPr sz="1333">
              <a:solidFill>
                <a:schemeClr val="accent1"/>
              </a:solidFill>
              <a:latin typeface="Spartan"/>
              <a:ea typeface="Spartan"/>
              <a:cs typeface="Spartan"/>
              <a:sym typeface="Spartan"/>
            </a:endParaRPr>
          </a:p>
        </p:txBody>
      </p:sp>
      <p:sp>
        <p:nvSpPr>
          <p:cNvPr id="1014" name="Google Shape;1014;p35"/>
          <p:cNvSpPr txBox="1"/>
          <p:nvPr/>
        </p:nvSpPr>
        <p:spPr>
          <a:xfrm>
            <a:off x="6759500" y="4922067"/>
            <a:ext cx="4291200" cy="828400"/>
          </a:xfrm>
          <a:prstGeom prst="rect">
            <a:avLst/>
          </a:prstGeom>
          <a:noFill/>
          <a:ln>
            <a:noFill/>
          </a:ln>
        </p:spPr>
        <p:txBody>
          <a:bodyPr spcFirstLastPara="1" wrap="square" lIns="19200" tIns="19200" rIns="19200" bIns="19200" anchor="t" anchorCtr="0">
            <a:noAutofit/>
          </a:bodyPr>
          <a:lstStyle/>
          <a:p>
            <a:pPr marL="0" lvl="0" indent="0" algn="l" rtl="0">
              <a:lnSpc>
                <a:spcPct val="100000"/>
              </a:lnSpc>
              <a:spcBef>
                <a:spcPts val="400"/>
              </a:spcBef>
              <a:spcAft>
                <a:spcPts val="0"/>
              </a:spcAft>
              <a:buNone/>
            </a:pPr>
            <a:r>
              <a:rPr lang="en" sz="1333">
                <a:solidFill>
                  <a:schemeClr val="accent1"/>
                </a:solidFill>
                <a:latin typeface="Spartan"/>
                <a:ea typeface="Spartan"/>
                <a:cs typeface="Spartan"/>
                <a:sym typeface="Spartan"/>
              </a:rPr>
              <a:t>CREDITS: This presentation template was created by </a:t>
            </a:r>
            <a:r>
              <a:rPr lang="en" sz="1333" b="1">
                <a:solidFill>
                  <a:schemeClr val="accent1"/>
                </a:solidFill>
                <a:uFill>
                  <a:noFill/>
                </a:uFill>
                <a:latin typeface="Spartan"/>
                <a:ea typeface="Spartan"/>
                <a:cs typeface="Spartan"/>
                <a:sym typeface="Spartan"/>
                <a:hlinkClick r:id="rId2">
                  <a:extLst>
                    <a:ext uri="{A12FA001-AC4F-418D-AE19-62706E023703}">
                      <ahyp:hlinkClr xmlns:ahyp="http://schemas.microsoft.com/office/drawing/2018/hyperlinkcolor" val="tx"/>
                    </a:ext>
                  </a:extLst>
                </a:hlinkClick>
              </a:rPr>
              <a:t>Slidesgo</a:t>
            </a:r>
            <a:r>
              <a:rPr lang="en" sz="1333">
                <a:solidFill>
                  <a:schemeClr val="accent1"/>
                </a:solidFill>
                <a:latin typeface="Spartan"/>
                <a:ea typeface="Spartan"/>
                <a:cs typeface="Spartan"/>
                <a:sym typeface="Spartan"/>
              </a:rPr>
              <a:t>, including icons by </a:t>
            </a:r>
            <a:r>
              <a:rPr lang="en" sz="1333" b="1">
                <a:solidFill>
                  <a:schemeClr val="accent1"/>
                </a:solidFill>
                <a:uFill>
                  <a:noFill/>
                </a:uFill>
                <a:latin typeface="Spartan"/>
                <a:ea typeface="Spartan"/>
                <a:cs typeface="Spartan"/>
                <a:sym typeface="Spartan"/>
                <a:hlinkClick r:id="rId3">
                  <a:extLst>
                    <a:ext uri="{A12FA001-AC4F-418D-AE19-62706E023703}">
                      <ahyp:hlinkClr xmlns:ahyp="http://schemas.microsoft.com/office/drawing/2018/hyperlinkcolor" val="tx"/>
                    </a:ext>
                  </a:extLst>
                </a:hlinkClick>
              </a:rPr>
              <a:t>Flaticon</a:t>
            </a:r>
            <a:r>
              <a:rPr lang="en" sz="1333">
                <a:solidFill>
                  <a:schemeClr val="accent1"/>
                </a:solidFill>
                <a:latin typeface="Spartan"/>
                <a:ea typeface="Spartan"/>
                <a:cs typeface="Spartan"/>
                <a:sym typeface="Spartan"/>
              </a:rPr>
              <a:t>,and infographics &amp; images by </a:t>
            </a:r>
            <a:r>
              <a:rPr lang="en" sz="1333" b="1">
                <a:solidFill>
                  <a:schemeClr val="accent1"/>
                </a:solidFill>
                <a:uFill>
                  <a:noFill/>
                </a:uFill>
                <a:latin typeface="Spartan"/>
                <a:ea typeface="Spartan"/>
                <a:cs typeface="Spartan"/>
                <a:sym typeface="Spartan"/>
                <a:hlinkClick r:id="rId4">
                  <a:extLst>
                    <a:ext uri="{A12FA001-AC4F-418D-AE19-62706E023703}">
                      <ahyp:hlinkClr xmlns:ahyp="http://schemas.microsoft.com/office/drawing/2018/hyperlinkcolor" val="tx"/>
                    </a:ext>
                  </a:extLst>
                </a:hlinkClick>
              </a:rPr>
              <a:t>Freepik</a:t>
            </a:r>
            <a:endParaRPr sz="1333" b="1">
              <a:solidFill>
                <a:schemeClr val="accent1"/>
              </a:solidFill>
              <a:latin typeface="Spartan"/>
              <a:ea typeface="Spartan"/>
              <a:cs typeface="Spartan"/>
              <a:sym typeface="Spartan"/>
            </a:endParaRPr>
          </a:p>
        </p:txBody>
      </p:sp>
    </p:spTree>
    <p:extLst>
      <p:ext uri="{BB962C8B-B14F-4D97-AF65-F5344CB8AC3E}">
        <p14:creationId xmlns:p14="http://schemas.microsoft.com/office/powerpoint/2010/main" val="8714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15"/>
        <p:cNvGrpSpPr/>
        <p:nvPr/>
      </p:nvGrpSpPr>
      <p:grpSpPr>
        <a:xfrm>
          <a:off x="0" y="0"/>
          <a:ext cx="0" cy="0"/>
          <a:chOff x="0" y="0"/>
          <a:chExt cx="0" cy="0"/>
        </a:xfrm>
      </p:grpSpPr>
      <p:sp>
        <p:nvSpPr>
          <p:cNvPr id="1016" name="Google Shape;1016;p36"/>
          <p:cNvSpPr/>
          <p:nvPr/>
        </p:nvSpPr>
        <p:spPr>
          <a:xfrm>
            <a:off x="67" y="4267000"/>
            <a:ext cx="12192000" cy="13568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6"/>
          <p:cNvSpPr/>
          <p:nvPr/>
        </p:nvSpPr>
        <p:spPr>
          <a:xfrm>
            <a:off x="-99" y="5624087"/>
            <a:ext cx="12192148" cy="1233372"/>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8" name="Google Shape;1018;p36"/>
          <p:cNvGrpSpPr/>
          <p:nvPr/>
        </p:nvGrpSpPr>
        <p:grpSpPr>
          <a:xfrm>
            <a:off x="57568" y="5623787"/>
            <a:ext cx="12077257" cy="1233292"/>
            <a:chOff x="31859" y="3637483"/>
            <a:chExt cx="9057943" cy="954958"/>
          </a:xfrm>
        </p:grpSpPr>
        <p:sp>
          <p:nvSpPr>
            <p:cNvPr id="1019" name="Google Shape;1019;p36"/>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36"/>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36"/>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36"/>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36"/>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36"/>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5" name="Google Shape;1025;p36"/>
          <p:cNvSpPr/>
          <p:nvPr/>
        </p:nvSpPr>
        <p:spPr>
          <a:xfrm flipH="1">
            <a:off x="5471866" y="2181900"/>
            <a:ext cx="1001204" cy="33213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6"/>
          <p:cNvSpPr/>
          <p:nvPr/>
        </p:nvSpPr>
        <p:spPr>
          <a:xfrm flipH="1">
            <a:off x="663449" y="2563367"/>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6"/>
          <p:cNvSpPr/>
          <p:nvPr/>
        </p:nvSpPr>
        <p:spPr>
          <a:xfrm>
            <a:off x="3400567" y="557072"/>
            <a:ext cx="1117277" cy="3706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8" name="Google Shape;1028;p36"/>
          <p:cNvSpPr/>
          <p:nvPr/>
        </p:nvSpPr>
        <p:spPr>
          <a:xfrm flipH="1">
            <a:off x="8725116" y="672367"/>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9" name="Google Shape;1029;p36"/>
          <p:cNvSpPr/>
          <p:nvPr/>
        </p:nvSpPr>
        <p:spPr>
          <a:xfrm flipH="1">
            <a:off x="10382765" y="2855401"/>
            <a:ext cx="1259441" cy="41780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0" name="Google Shape;1030;p36"/>
          <p:cNvGrpSpPr/>
          <p:nvPr/>
        </p:nvGrpSpPr>
        <p:grpSpPr>
          <a:xfrm>
            <a:off x="67" y="5051031"/>
            <a:ext cx="2898911" cy="1870444"/>
            <a:chOff x="50" y="3788273"/>
            <a:chExt cx="2174183" cy="1402833"/>
          </a:xfrm>
        </p:grpSpPr>
        <p:grpSp>
          <p:nvGrpSpPr>
            <p:cNvPr id="1031" name="Google Shape;1031;p36"/>
            <p:cNvGrpSpPr/>
            <p:nvPr/>
          </p:nvGrpSpPr>
          <p:grpSpPr>
            <a:xfrm>
              <a:off x="50" y="3788273"/>
              <a:ext cx="2174170" cy="1402833"/>
              <a:chOff x="41" y="2411634"/>
              <a:chExt cx="4234022" cy="2731906"/>
            </a:xfrm>
          </p:grpSpPr>
          <p:sp>
            <p:nvSpPr>
              <p:cNvPr id="1032" name="Google Shape;1032;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36"/>
              <p:cNvGrpSpPr/>
              <p:nvPr/>
            </p:nvGrpSpPr>
            <p:grpSpPr>
              <a:xfrm>
                <a:off x="231728" y="2704031"/>
                <a:ext cx="3471198" cy="2190466"/>
                <a:chOff x="231728" y="2704031"/>
                <a:chExt cx="3471198" cy="2190466"/>
              </a:xfrm>
            </p:grpSpPr>
            <p:sp>
              <p:nvSpPr>
                <p:cNvPr id="1034" name="Google Shape;1034;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51" name="Google Shape;1051;p36"/>
            <p:cNvGrpSpPr/>
            <p:nvPr/>
          </p:nvGrpSpPr>
          <p:grpSpPr>
            <a:xfrm>
              <a:off x="63" y="3788273"/>
              <a:ext cx="2174170" cy="1402833"/>
              <a:chOff x="41" y="2411634"/>
              <a:chExt cx="4234022" cy="2731906"/>
            </a:xfrm>
          </p:grpSpPr>
          <p:sp>
            <p:nvSpPr>
              <p:cNvPr id="1052" name="Google Shape;1052;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53" name="Google Shape;1053;p36"/>
              <p:cNvGrpSpPr/>
              <p:nvPr/>
            </p:nvGrpSpPr>
            <p:grpSpPr>
              <a:xfrm>
                <a:off x="231728" y="2704031"/>
                <a:ext cx="3471198" cy="2190466"/>
                <a:chOff x="231728" y="2704031"/>
                <a:chExt cx="3471198" cy="2190466"/>
              </a:xfrm>
            </p:grpSpPr>
            <p:sp>
              <p:nvSpPr>
                <p:cNvPr id="1054" name="Google Shape;1054;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071" name="Google Shape;1071;p36"/>
          <p:cNvGrpSpPr/>
          <p:nvPr/>
        </p:nvGrpSpPr>
        <p:grpSpPr>
          <a:xfrm>
            <a:off x="9385342" y="5192715"/>
            <a:ext cx="2807015" cy="1729039"/>
            <a:chOff x="6969875" y="3740673"/>
            <a:chExt cx="2174183" cy="1402833"/>
          </a:xfrm>
        </p:grpSpPr>
        <p:grpSp>
          <p:nvGrpSpPr>
            <p:cNvPr id="1072" name="Google Shape;1072;p36"/>
            <p:cNvGrpSpPr/>
            <p:nvPr/>
          </p:nvGrpSpPr>
          <p:grpSpPr>
            <a:xfrm flipH="1">
              <a:off x="6969888" y="3740673"/>
              <a:ext cx="2174170" cy="1402833"/>
              <a:chOff x="41" y="2411634"/>
              <a:chExt cx="4234022" cy="2731906"/>
            </a:xfrm>
          </p:grpSpPr>
          <p:sp>
            <p:nvSpPr>
              <p:cNvPr id="1073" name="Google Shape;1073;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74" name="Google Shape;1074;p36"/>
              <p:cNvGrpSpPr/>
              <p:nvPr/>
            </p:nvGrpSpPr>
            <p:grpSpPr>
              <a:xfrm>
                <a:off x="231728" y="2704031"/>
                <a:ext cx="3471198" cy="2190466"/>
                <a:chOff x="231728" y="2704031"/>
                <a:chExt cx="3471198" cy="2190466"/>
              </a:xfrm>
            </p:grpSpPr>
            <p:sp>
              <p:nvSpPr>
                <p:cNvPr id="1075" name="Google Shape;1075;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92" name="Google Shape;1092;p36"/>
            <p:cNvGrpSpPr/>
            <p:nvPr/>
          </p:nvGrpSpPr>
          <p:grpSpPr>
            <a:xfrm flipH="1">
              <a:off x="6969875" y="3740673"/>
              <a:ext cx="2174170" cy="1402833"/>
              <a:chOff x="41" y="2411634"/>
              <a:chExt cx="4234022" cy="2731906"/>
            </a:xfrm>
          </p:grpSpPr>
          <p:sp>
            <p:nvSpPr>
              <p:cNvPr id="1093" name="Google Shape;1093;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4" name="Google Shape;1094;p36"/>
              <p:cNvGrpSpPr/>
              <p:nvPr/>
            </p:nvGrpSpPr>
            <p:grpSpPr>
              <a:xfrm>
                <a:off x="231728" y="2704031"/>
                <a:ext cx="3471198" cy="2190466"/>
                <a:chOff x="231728" y="2704031"/>
                <a:chExt cx="3471198" cy="2190466"/>
              </a:xfrm>
            </p:grpSpPr>
            <p:sp>
              <p:nvSpPr>
                <p:cNvPr id="1095" name="Google Shape;1095;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0981264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12"/>
        <p:cNvGrpSpPr/>
        <p:nvPr/>
      </p:nvGrpSpPr>
      <p:grpSpPr>
        <a:xfrm>
          <a:off x="0" y="0"/>
          <a:ext cx="0" cy="0"/>
          <a:chOff x="0" y="0"/>
          <a:chExt cx="0" cy="0"/>
        </a:xfrm>
      </p:grpSpPr>
      <p:grpSp>
        <p:nvGrpSpPr>
          <p:cNvPr id="1113" name="Google Shape;1113;p37"/>
          <p:cNvGrpSpPr/>
          <p:nvPr/>
        </p:nvGrpSpPr>
        <p:grpSpPr>
          <a:xfrm>
            <a:off x="-123" y="3923618"/>
            <a:ext cx="12192123" cy="1189849"/>
            <a:chOff x="-92" y="2942713"/>
            <a:chExt cx="9144092" cy="892387"/>
          </a:xfrm>
        </p:grpSpPr>
        <p:sp>
          <p:nvSpPr>
            <p:cNvPr id="1114" name="Google Shape;1114;p37"/>
            <p:cNvSpPr/>
            <p:nvPr/>
          </p:nvSpPr>
          <p:spPr>
            <a:xfrm>
              <a:off x="0" y="3456800"/>
              <a:ext cx="9144000" cy="378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5" name="Google Shape;1115;p37"/>
            <p:cNvGrpSpPr/>
            <p:nvPr/>
          </p:nvGrpSpPr>
          <p:grpSpPr>
            <a:xfrm>
              <a:off x="-92" y="2942713"/>
              <a:ext cx="9143579" cy="571636"/>
              <a:chOff x="-1039007" y="2887141"/>
              <a:chExt cx="11347207" cy="718767"/>
            </a:xfrm>
          </p:grpSpPr>
          <p:sp>
            <p:nvSpPr>
              <p:cNvPr id="1116" name="Google Shape;1116;p37"/>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7"/>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18" name="Google Shape;1118;p37"/>
          <p:cNvGrpSpPr/>
          <p:nvPr/>
        </p:nvGrpSpPr>
        <p:grpSpPr>
          <a:xfrm>
            <a:off x="8371927" y="632736"/>
            <a:ext cx="3449048" cy="4480381"/>
            <a:chOff x="239250" y="1848050"/>
            <a:chExt cx="831550" cy="1080200"/>
          </a:xfrm>
        </p:grpSpPr>
        <p:sp>
          <p:nvSpPr>
            <p:cNvPr id="1119" name="Google Shape;1119;p37"/>
            <p:cNvSpPr/>
            <p:nvPr/>
          </p:nvSpPr>
          <p:spPr>
            <a:xfrm>
              <a:off x="239250" y="1907500"/>
              <a:ext cx="831550" cy="1018475"/>
            </a:xfrm>
            <a:custGeom>
              <a:avLst/>
              <a:gdLst/>
              <a:ahLst/>
              <a:cxnLst/>
              <a:rect l="l" t="t" r="r" b="b"/>
              <a:pathLst>
                <a:path w="33262" h="40739" extrusionOk="0">
                  <a:moveTo>
                    <a:pt x="813" y="0"/>
                  </a:moveTo>
                  <a:cubicBezTo>
                    <a:pt x="389" y="0"/>
                    <a:pt x="1" y="389"/>
                    <a:pt x="1" y="812"/>
                  </a:cubicBezTo>
                  <a:lnTo>
                    <a:pt x="1" y="39927"/>
                  </a:lnTo>
                  <a:cubicBezTo>
                    <a:pt x="1" y="40407"/>
                    <a:pt x="389" y="40738"/>
                    <a:pt x="813" y="40738"/>
                  </a:cubicBezTo>
                  <a:lnTo>
                    <a:pt x="32449" y="40738"/>
                  </a:lnTo>
                  <a:cubicBezTo>
                    <a:pt x="32918" y="40738"/>
                    <a:pt x="33261" y="40407"/>
                    <a:pt x="33261" y="39927"/>
                  </a:cubicBezTo>
                  <a:lnTo>
                    <a:pt x="33261" y="812"/>
                  </a:lnTo>
                  <a:cubicBezTo>
                    <a:pt x="33261" y="389"/>
                    <a:pt x="32918" y="0"/>
                    <a:pt x="32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7"/>
            <p:cNvSpPr/>
            <p:nvPr/>
          </p:nvSpPr>
          <p:spPr>
            <a:xfrm>
              <a:off x="239250" y="200297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7"/>
            <p:cNvSpPr/>
            <p:nvPr/>
          </p:nvSpPr>
          <p:spPr>
            <a:xfrm>
              <a:off x="239250" y="212445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7"/>
            <p:cNvSpPr/>
            <p:nvPr/>
          </p:nvSpPr>
          <p:spPr>
            <a:xfrm>
              <a:off x="239250" y="2245925"/>
              <a:ext cx="831550" cy="66625"/>
            </a:xfrm>
            <a:custGeom>
              <a:avLst/>
              <a:gdLst/>
              <a:ahLst/>
              <a:cxnLst/>
              <a:rect l="l" t="t" r="r" b="b"/>
              <a:pathLst>
                <a:path w="33262" h="2665" extrusionOk="0">
                  <a:moveTo>
                    <a:pt x="1" y="1"/>
                  </a:moveTo>
                  <a:lnTo>
                    <a:pt x="1" y="2665"/>
                  </a:lnTo>
                  <a:lnTo>
                    <a:pt x="33261" y="2665"/>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7"/>
            <p:cNvSpPr/>
            <p:nvPr/>
          </p:nvSpPr>
          <p:spPr>
            <a:xfrm>
              <a:off x="239250" y="236742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7"/>
            <p:cNvSpPr/>
            <p:nvPr/>
          </p:nvSpPr>
          <p:spPr>
            <a:xfrm>
              <a:off x="239250" y="248890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7"/>
            <p:cNvSpPr/>
            <p:nvPr/>
          </p:nvSpPr>
          <p:spPr>
            <a:xfrm>
              <a:off x="239250" y="2611525"/>
              <a:ext cx="831550" cy="65475"/>
            </a:xfrm>
            <a:custGeom>
              <a:avLst/>
              <a:gdLst/>
              <a:ahLst/>
              <a:cxnLst/>
              <a:rect l="l" t="t" r="r" b="b"/>
              <a:pathLst>
                <a:path w="33262" h="2619" extrusionOk="0">
                  <a:moveTo>
                    <a:pt x="1" y="0"/>
                  </a:moveTo>
                  <a:lnTo>
                    <a:pt x="1" y="2619"/>
                  </a:lnTo>
                  <a:lnTo>
                    <a:pt x="33261" y="2619"/>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7"/>
            <p:cNvSpPr/>
            <p:nvPr/>
          </p:nvSpPr>
          <p:spPr>
            <a:xfrm>
              <a:off x="239250" y="2733000"/>
              <a:ext cx="831550" cy="65475"/>
            </a:xfrm>
            <a:custGeom>
              <a:avLst/>
              <a:gdLst/>
              <a:ahLst/>
              <a:cxnLst/>
              <a:rect l="l" t="t" r="r" b="b"/>
              <a:pathLst>
                <a:path w="33262" h="2619" extrusionOk="0">
                  <a:moveTo>
                    <a:pt x="1" y="1"/>
                  </a:moveTo>
                  <a:lnTo>
                    <a:pt x="1" y="2619"/>
                  </a:lnTo>
                  <a:lnTo>
                    <a:pt x="33261" y="2619"/>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7"/>
            <p:cNvSpPr/>
            <p:nvPr/>
          </p:nvSpPr>
          <p:spPr>
            <a:xfrm>
              <a:off x="615700" y="2827050"/>
              <a:ext cx="78650" cy="101200"/>
            </a:xfrm>
            <a:custGeom>
              <a:avLst/>
              <a:gdLst/>
              <a:ahLst/>
              <a:cxnLst/>
              <a:rect l="l" t="t" r="r" b="b"/>
              <a:pathLst>
                <a:path w="3146" h="4048" extrusionOk="0">
                  <a:moveTo>
                    <a:pt x="1281" y="0"/>
                  </a:moveTo>
                  <a:cubicBezTo>
                    <a:pt x="573" y="0"/>
                    <a:pt x="1" y="526"/>
                    <a:pt x="1" y="1235"/>
                  </a:cubicBezTo>
                  <a:lnTo>
                    <a:pt x="1" y="4048"/>
                  </a:lnTo>
                  <a:lnTo>
                    <a:pt x="3145" y="4048"/>
                  </a:lnTo>
                  <a:lnTo>
                    <a:pt x="3145" y="1235"/>
                  </a:lnTo>
                  <a:cubicBezTo>
                    <a:pt x="3145" y="526"/>
                    <a:pt x="2573"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7"/>
            <p:cNvSpPr/>
            <p:nvPr/>
          </p:nvSpPr>
          <p:spPr>
            <a:xfrm>
              <a:off x="329875" y="1848050"/>
              <a:ext cx="325025" cy="59475"/>
            </a:xfrm>
            <a:custGeom>
              <a:avLst/>
              <a:gdLst/>
              <a:ahLst/>
              <a:cxnLst/>
              <a:rect l="l" t="t" r="r" b="b"/>
              <a:pathLst>
                <a:path w="13001" h="2379" extrusionOk="0">
                  <a:moveTo>
                    <a:pt x="423" y="0"/>
                  </a:moveTo>
                  <a:cubicBezTo>
                    <a:pt x="195" y="0"/>
                    <a:pt x="0" y="194"/>
                    <a:pt x="0" y="435"/>
                  </a:cubicBezTo>
                  <a:lnTo>
                    <a:pt x="0" y="2378"/>
                  </a:lnTo>
                  <a:lnTo>
                    <a:pt x="13000" y="2378"/>
                  </a:lnTo>
                  <a:lnTo>
                    <a:pt x="13000" y="435"/>
                  </a:lnTo>
                  <a:cubicBezTo>
                    <a:pt x="13000" y="194"/>
                    <a:pt x="12817" y="0"/>
                    <a:pt x="12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9" name="Google Shape;1129;p37"/>
          <p:cNvGrpSpPr/>
          <p:nvPr/>
        </p:nvGrpSpPr>
        <p:grpSpPr>
          <a:xfrm>
            <a:off x="-99" y="5113366"/>
            <a:ext cx="12192148" cy="1026025"/>
            <a:chOff x="-75" y="3996089"/>
            <a:chExt cx="9144111" cy="818986"/>
          </a:xfrm>
        </p:grpSpPr>
        <p:sp>
          <p:nvSpPr>
            <p:cNvPr id="1130" name="Google Shape;1130;p37"/>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31" name="Google Shape;1131;p37"/>
            <p:cNvGrpSpPr/>
            <p:nvPr/>
          </p:nvGrpSpPr>
          <p:grpSpPr>
            <a:xfrm>
              <a:off x="43175" y="3996198"/>
              <a:ext cx="9057943" cy="818877"/>
              <a:chOff x="31859" y="3637483"/>
              <a:chExt cx="9057943" cy="954958"/>
            </a:xfrm>
          </p:grpSpPr>
          <p:sp>
            <p:nvSpPr>
              <p:cNvPr id="1132" name="Google Shape;1132;p3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38" name="Google Shape;1138;p37"/>
          <p:cNvSpPr/>
          <p:nvPr/>
        </p:nvSpPr>
        <p:spPr>
          <a:xfrm flipH="1">
            <a:off x="649033" y="552733"/>
            <a:ext cx="1001204" cy="33213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37"/>
          <p:cNvSpPr/>
          <p:nvPr/>
        </p:nvSpPr>
        <p:spPr>
          <a:xfrm>
            <a:off x="7418816" y="2187101"/>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37"/>
          <p:cNvSpPr/>
          <p:nvPr/>
        </p:nvSpPr>
        <p:spPr>
          <a:xfrm>
            <a:off x="1570567" y="2503633"/>
            <a:ext cx="1249775" cy="41459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37"/>
          <p:cNvSpPr/>
          <p:nvPr/>
        </p:nvSpPr>
        <p:spPr>
          <a:xfrm>
            <a:off x="4386189" y="884868"/>
            <a:ext cx="1249791" cy="332137"/>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37"/>
          <p:cNvSpPr/>
          <p:nvPr/>
        </p:nvSpPr>
        <p:spPr>
          <a:xfrm>
            <a:off x="10989685" y="122400"/>
            <a:ext cx="1297217" cy="43033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3" name="Google Shape;1143;p37"/>
          <p:cNvGrpSpPr/>
          <p:nvPr/>
        </p:nvGrpSpPr>
        <p:grpSpPr>
          <a:xfrm flipH="1">
            <a:off x="241434" y="4729091"/>
            <a:ext cx="726729" cy="393780"/>
            <a:chOff x="2301112" y="2967762"/>
            <a:chExt cx="655814" cy="355354"/>
          </a:xfrm>
        </p:grpSpPr>
        <p:sp>
          <p:nvSpPr>
            <p:cNvPr id="1144" name="Google Shape;114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6" name="Google Shape;1146;p37"/>
          <p:cNvGrpSpPr/>
          <p:nvPr/>
        </p:nvGrpSpPr>
        <p:grpSpPr>
          <a:xfrm flipH="1">
            <a:off x="3031361" y="4617757"/>
            <a:ext cx="885087" cy="479539"/>
            <a:chOff x="2301112" y="2967762"/>
            <a:chExt cx="655814" cy="355354"/>
          </a:xfrm>
        </p:grpSpPr>
        <p:sp>
          <p:nvSpPr>
            <p:cNvPr id="1147" name="Google Shape;1147;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9" name="Google Shape;1149;p37"/>
          <p:cNvGrpSpPr/>
          <p:nvPr/>
        </p:nvGrpSpPr>
        <p:grpSpPr>
          <a:xfrm flipH="1">
            <a:off x="7820225" y="4554886"/>
            <a:ext cx="1001209" cy="542460"/>
            <a:chOff x="2301112" y="2967762"/>
            <a:chExt cx="655814" cy="355354"/>
          </a:xfrm>
        </p:grpSpPr>
        <p:sp>
          <p:nvSpPr>
            <p:cNvPr id="1150" name="Google Shape;1150;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2" name="Google Shape;1152;p37"/>
          <p:cNvGrpSpPr/>
          <p:nvPr/>
        </p:nvGrpSpPr>
        <p:grpSpPr>
          <a:xfrm flipH="1">
            <a:off x="11341234" y="4729091"/>
            <a:ext cx="726729" cy="393780"/>
            <a:chOff x="2301112" y="2967762"/>
            <a:chExt cx="655814" cy="355354"/>
          </a:xfrm>
        </p:grpSpPr>
        <p:sp>
          <p:nvSpPr>
            <p:cNvPr id="1153" name="Google Shape;1153;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5" name="Google Shape;1155;p37"/>
          <p:cNvSpPr/>
          <p:nvPr/>
        </p:nvSpPr>
        <p:spPr>
          <a:xfrm>
            <a:off x="100" y="6066829"/>
            <a:ext cx="12191864" cy="803816"/>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37"/>
          <p:cNvSpPr/>
          <p:nvPr/>
        </p:nvSpPr>
        <p:spPr>
          <a:xfrm>
            <a:off x="67" y="6066829"/>
            <a:ext cx="12191864" cy="803816"/>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21316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566A267-AC1B-474F-B1BB-BAF5248AE9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060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6440348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566A267-AC1B-474F-B1BB-BAF5248AE9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椭圆 2">
            <a:extLst>
              <a:ext uri="{FF2B5EF4-FFF2-40B4-BE49-F238E27FC236}">
                <a16:creationId xmlns:a16="http://schemas.microsoft.com/office/drawing/2014/main" id="{1AADC820-9CB0-46BD-A5EA-A216392AA753}"/>
              </a:ext>
            </a:extLst>
          </p:cNvPr>
          <p:cNvSpPr/>
          <p:nvPr userDrawn="1"/>
        </p:nvSpPr>
        <p:spPr>
          <a:xfrm>
            <a:off x="352864" y="-2314136"/>
            <a:ext cx="11486271" cy="11486271"/>
          </a:xfrm>
          <a:prstGeom prst="ellipse">
            <a:avLst/>
          </a:prstGeom>
          <a:solidFill>
            <a:srgbClr val="F9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27344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87400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31829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06085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2021/9/15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6021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467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4400" tIns="14400" rIns="14400" bIns="14400" anchor="t" anchorCtr="0">
            <a:noAutofit/>
          </a:bodyPr>
          <a:lstStyle>
            <a:lvl1pPr lvl="0"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1pPr>
            <a:lvl2pPr lvl="1"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2pPr>
            <a:lvl3pPr lvl="2"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3pPr>
            <a:lvl4pPr lvl="3"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4pPr>
            <a:lvl5pPr lvl="4"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5pPr>
            <a:lvl6pPr lvl="5"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6pPr>
            <a:lvl7pPr lvl="6"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7pPr>
            <a:lvl8pPr lvl="7"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8pPr>
            <a:lvl9pPr lvl="8"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4400" tIns="14400" rIns="14400" bIns="14400" anchor="t" anchorCtr="0">
            <a:noAutofit/>
          </a:bodyPr>
          <a:lstStyle>
            <a:lvl1pPr marL="457200" lvl="0"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1pPr>
            <a:lvl2pPr marL="914400" lvl="1"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2pPr>
            <a:lvl3pPr marL="1371600" lvl="2"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3pPr>
            <a:lvl4pPr marL="1828800" lvl="3"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4pPr>
            <a:lvl5pPr marL="2286000" lvl="4"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5pPr>
            <a:lvl6pPr marL="2743200" lvl="5"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6pPr>
            <a:lvl7pPr marL="3200400" lvl="6"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7pPr>
            <a:lvl8pPr marL="3657600" lvl="7"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8pPr>
            <a:lvl9pPr marL="4114800" lvl="8"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9pPr>
          </a:lstStyle>
          <a:p>
            <a:endParaRPr/>
          </a:p>
        </p:txBody>
      </p:sp>
    </p:spTree>
    <p:extLst>
      <p:ext uri="{BB962C8B-B14F-4D97-AF65-F5344CB8AC3E}">
        <p14:creationId xmlns:p14="http://schemas.microsoft.com/office/powerpoint/2010/main" val="1493918311"/>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437088"/>
      </p:ext>
    </p:extLst>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tags" Target="../tags/tag1.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49.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0.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audio" Target="../media/audio2.wav"/><Relationship Id="rId10" Type="http://schemas.openxmlformats.org/officeDocument/2006/relationships/image" Target="../media/image12.png"/><Relationship Id="rId4" Type="http://schemas.openxmlformats.org/officeDocument/2006/relationships/audio" Target="../media/audio1.wav"/><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a16="http://schemas.microsoft.com/office/drawing/2014/main" id="{2C05A27C-0C40-4CD7-93FB-419E8BBC2C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8" y="-145144"/>
            <a:ext cx="4535365" cy="6858000"/>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sp>
        <p:nvSpPr>
          <p:cNvPr id="12" name="文本框 11"/>
          <p:cNvSpPr txBox="1"/>
          <p:nvPr/>
        </p:nvSpPr>
        <p:spPr>
          <a:xfrm>
            <a:off x="4011616" y="463947"/>
            <a:ext cx="6083717" cy="286232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865B3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Củng cố, mở rộng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6000" b="1" i="0" u="none" strike="noStrike" kern="1200" cap="none" spc="0" normalizeH="0" baseline="0" noProof="0">
              <a:ln>
                <a:noFill/>
              </a:ln>
              <a:solidFill>
                <a:srgbClr val="865B3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17559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Thực hành đọc</a:t>
            </a:r>
            <a:endParaRPr kumimoji="0" lang="zh-CN" altLang="en-US" sz="6000" b="1" i="0" u="none" strike="noStrike" kern="1200" cap="none" spc="0" normalizeH="0" baseline="0" noProof="0" dirty="0">
              <a:ln>
                <a:noFill/>
              </a:ln>
              <a:solidFill>
                <a:srgbClr val="175593"/>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图片 1">
            <a:extLst>
              <a:ext uri="{FF2B5EF4-FFF2-40B4-BE49-F238E27FC236}">
                <a16:creationId xmlns:a16="http://schemas.microsoft.com/office/drawing/2014/main" id="{D3D5378D-2B37-4113-B3D8-9A2935E980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a:extLst>
              <a:ext uri="{FF2B5EF4-FFF2-40B4-BE49-F238E27FC236}">
                <a16:creationId xmlns:a16="http://schemas.microsoft.com/office/drawing/2014/main" id="{39251336-69F0-4CDA-8C7B-BC9AA8063F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10" name="MH_Other_5">
            <a:extLst>
              <a:ext uri="{FF2B5EF4-FFF2-40B4-BE49-F238E27FC236}">
                <a16:creationId xmlns:a16="http://schemas.microsoft.com/office/drawing/2014/main" id="{AD05198F-6E83-4F37-98EE-74371D5640D5}"/>
              </a:ext>
            </a:extLst>
          </p:cNvPr>
          <p:cNvSpPr/>
          <p:nvPr>
            <p:custDataLst>
              <p:tags r:id="rId2"/>
            </p:custDataLst>
          </p:nvPr>
        </p:nvSpPr>
        <p:spPr>
          <a:xfrm>
            <a:off x="5851692" y="1605659"/>
            <a:ext cx="2658115" cy="578898"/>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F29A5B">
              <a:alpha val="80000"/>
            </a:srgb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文本框 11">
            <a:extLst>
              <a:ext uri="{FF2B5EF4-FFF2-40B4-BE49-F238E27FC236}">
                <a16:creationId xmlns:a16="http://schemas.microsoft.com/office/drawing/2014/main" id="{3ABCA2AB-FB22-49BA-9E87-449F4BD5B8F2}"/>
              </a:ext>
            </a:extLst>
          </p:cNvPr>
          <p:cNvSpPr txBox="1"/>
          <p:nvPr/>
        </p:nvSpPr>
        <p:spPr>
          <a:xfrm>
            <a:off x="7113508" y="616347"/>
            <a:ext cx="184731"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6000" b="1" i="0" u="none" strike="noStrike" kern="1200" cap="none" spc="0" normalizeH="0" baseline="0" noProof="0">
              <a:ln>
                <a:noFill/>
              </a:ln>
              <a:solidFill>
                <a:srgbClr val="865B3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25237359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par>
                          <p:cTn id="30" fill="hold">
                            <p:stCondLst>
                              <p:cond delay="3000"/>
                            </p:stCondLst>
                            <p:childTnLst>
                              <p:par>
                                <p:cTn id="31" presetID="38" presetClass="entr" presetSubtype="0" accel="50000" fill="hold" grpId="0" nodeType="afterEffect">
                                  <p:stCondLst>
                                    <p:cond delay="0"/>
                                  </p:stCondLst>
                                  <p:iterate type="lt">
                                    <p:tmPct val="15000"/>
                                  </p:iterate>
                                  <p:childTnLst>
                                    <p:set>
                                      <p:cBhvr>
                                        <p:cTn id="32" dur="1" fill="hold">
                                          <p:stCondLst>
                                            <p:cond delay="0"/>
                                          </p:stCondLst>
                                        </p:cTn>
                                        <p:tgtEl>
                                          <p:spTgt spid="12"/>
                                        </p:tgtEl>
                                        <p:attrNameLst>
                                          <p:attrName>style.visibility</p:attrName>
                                        </p:attrNameLst>
                                      </p:cBhvr>
                                      <p:to>
                                        <p:strVal val="visible"/>
                                      </p:to>
                                    </p:set>
                                    <p:set>
                                      <p:cBhvr>
                                        <p:cTn id="33" dur="455" fill="hold">
                                          <p:stCondLst>
                                            <p:cond delay="0"/>
                                          </p:stCondLst>
                                        </p:cTn>
                                        <p:tgtEl>
                                          <p:spTgt spid="12"/>
                                        </p:tgtEl>
                                        <p:attrNameLst>
                                          <p:attrName>style.rotation</p:attrName>
                                        </p:attrNameLst>
                                      </p:cBhvr>
                                      <p:to>
                                        <p:strVal val="-45.0"/>
                                      </p:to>
                                    </p:set>
                                    <p:anim calcmode="lin" valueType="num">
                                      <p:cBhvr>
                                        <p:cTn id="34"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38" fill="hold">
                            <p:stCondLst>
                              <p:cond delay="7450"/>
                            </p:stCondLst>
                            <p:childTnLst>
                              <p:par>
                                <p:cTn id="39" presetID="38" presetClass="entr" presetSubtype="0" accel="50000" fill="hold" grpId="0" nodeType="afterEffect" nodePh="1">
                                  <p:stCondLst>
                                    <p:cond delay="0"/>
                                  </p:stCondLst>
                                  <p:endCondLst>
                                    <p:cond evt="begin" delay="0">
                                      <p:tn val="39"/>
                                    </p:cond>
                                  </p:endCondLst>
                                  <p:iterate type="lt">
                                    <p:tmPct val="15000"/>
                                  </p:iterate>
                                  <p:childTnLst>
                                    <p:set>
                                      <p:cBhvr>
                                        <p:cTn id="40" dur="1" fill="hold">
                                          <p:stCondLst>
                                            <p:cond delay="0"/>
                                          </p:stCondLst>
                                        </p:cTn>
                                        <p:tgtEl>
                                          <p:spTgt spid="11"/>
                                        </p:tgtEl>
                                        <p:attrNameLst>
                                          <p:attrName>style.visibility</p:attrName>
                                        </p:attrNameLst>
                                      </p:cBhvr>
                                      <p:to>
                                        <p:strVal val="visible"/>
                                      </p:to>
                                    </p:set>
                                    <p:set>
                                      <p:cBhvr>
                                        <p:cTn id="41" dur="455" fill="hold">
                                          <p:stCondLst>
                                            <p:cond delay="0"/>
                                          </p:stCondLst>
                                        </p:cTn>
                                        <p:tgtEl>
                                          <p:spTgt spid="11"/>
                                        </p:tgtEl>
                                        <p:attrNameLst>
                                          <p:attrName>style.rotation</p:attrName>
                                        </p:attrNameLst>
                                      </p:cBhvr>
                                      <p:to>
                                        <p:strVal val="-45.0"/>
                                      </p:to>
                                    </p:set>
                                    <p:anim calcmode="lin" valueType="num">
                                      <p:cBhvr>
                                        <p:cTn id="42"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3"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4"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5"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A7D0F892-73F0-48D4-B121-04ABC9996E17}"/>
              </a:ext>
            </a:extLst>
          </p:cNvPr>
          <p:cNvSpPr/>
          <p:nvPr/>
        </p:nvSpPr>
        <p:spPr>
          <a:xfrm>
            <a:off x="1254369" y="-1412631"/>
            <a:ext cx="9683262" cy="9683262"/>
          </a:xfrm>
          <a:prstGeom prst="ellipse">
            <a:avLst/>
          </a:prstGeom>
          <a:solidFill>
            <a:srgbClr val="F9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pic>
        <p:nvPicPr>
          <p:cNvPr id="3" name="图片 2">
            <a:extLst>
              <a:ext uri="{FF2B5EF4-FFF2-40B4-BE49-F238E27FC236}">
                <a16:creationId xmlns:a16="http://schemas.microsoft.com/office/drawing/2014/main" id="{74B50FC6-3BB8-41C5-B8F4-64A637F421B2}"/>
              </a:ext>
            </a:extLst>
          </p:cNvPr>
          <p:cNvPicPr>
            <a:picLocks noChangeAspect="1"/>
          </p:cNvPicPr>
          <p:nvPr/>
        </p:nvPicPr>
        <p:blipFill>
          <a:blip r:embed="rId3"/>
          <a:stretch>
            <a:fillRect/>
          </a:stretch>
        </p:blipFill>
        <p:spPr>
          <a:xfrm>
            <a:off x="4864059" y="-122001"/>
            <a:ext cx="2351638" cy="1170115"/>
          </a:xfrm>
          <a:prstGeom prst="rect">
            <a:avLst/>
          </a:prstGeom>
        </p:spPr>
      </p:pic>
      <p:sp>
        <p:nvSpPr>
          <p:cNvPr id="6" name="文本框 5">
            <a:extLst>
              <a:ext uri="{FF2B5EF4-FFF2-40B4-BE49-F238E27FC236}">
                <a16:creationId xmlns:a16="http://schemas.microsoft.com/office/drawing/2014/main" id="{595C6EB4-AAB9-406F-A4A3-28D78756A03A}"/>
              </a:ext>
            </a:extLst>
          </p:cNvPr>
          <p:cNvSpPr txBox="1"/>
          <p:nvPr/>
        </p:nvSpPr>
        <p:spPr>
          <a:xfrm>
            <a:off x="5025317" y="146336"/>
            <a:ext cx="1652731"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Helvetica"/>
                <a:cs typeface="Helvetica"/>
                <a:sym typeface="+mn-lt"/>
              </a:rPr>
              <a:t>02</a:t>
            </a:r>
          </a:p>
        </p:txBody>
      </p:sp>
      <p:sp>
        <p:nvSpPr>
          <p:cNvPr id="8" name="文本框 7">
            <a:extLst>
              <a:ext uri="{FF2B5EF4-FFF2-40B4-BE49-F238E27FC236}">
                <a16:creationId xmlns:a16="http://schemas.microsoft.com/office/drawing/2014/main" id="{BDF01B3E-E0B9-4FC8-9FB0-87042D77893F}"/>
              </a:ext>
            </a:extLst>
          </p:cNvPr>
          <p:cNvSpPr txBox="1"/>
          <p:nvPr/>
        </p:nvSpPr>
        <p:spPr>
          <a:xfrm>
            <a:off x="4346092" y="1031018"/>
            <a:ext cx="446540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n-lt"/>
              </a:rPr>
              <a:t>Mùa xuân Tây Bắc</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lt"/>
            </a:endParaRPr>
          </a:p>
        </p:txBody>
      </p:sp>
      <p:pic>
        <p:nvPicPr>
          <p:cNvPr id="9" name="图片 8">
            <a:extLst>
              <a:ext uri="{FF2B5EF4-FFF2-40B4-BE49-F238E27FC236}">
                <a16:creationId xmlns:a16="http://schemas.microsoft.com/office/drawing/2014/main" id="{24877F60-B0A9-4387-A111-1C7C11FE6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970" y="0"/>
            <a:ext cx="4303748" cy="7437120"/>
          </a:xfrm>
          <a:prstGeom prst="rect">
            <a:avLst/>
          </a:prstGeom>
        </p:spPr>
      </p:pic>
      <p:pic>
        <p:nvPicPr>
          <p:cNvPr id="10" name="图片 9">
            <a:extLst>
              <a:ext uri="{FF2B5EF4-FFF2-40B4-BE49-F238E27FC236}">
                <a16:creationId xmlns:a16="http://schemas.microsoft.com/office/drawing/2014/main" id="{DDF416FA-2C4A-40A9-9315-729E98F9F6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121406" y="0"/>
            <a:ext cx="4303748" cy="7437120"/>
          </a:xfrm>
          <a:prstGeom prst="rect">
            <a:avLst/>
          </a:prstGeom>
        </p:spPr>
      </p:pic>
      <p:pic>
        <p:nvPicPr>
          <p:cNvPr id="11" name="图片 10">
            <a:extLst>
              <a:ext uri="{FF2B5EF4-FFF2-40B4-BE49-F238E27FC236}">
                <a16:creationId xmlns:a16="http://schemas.microsoft.com/office/drawing/2014/main" id="{FD99C548-E5E0-48F2-BCF2-3F296A5953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2053" b="17680"/>
          <a:stretch/>
        </p:blipFill>
        <p:spPr>
          <a:xfrm rot="2177462">
            <a:off x="4439539" y="42607"/>
            <a:ext cx="950906" cy="1034563"/>
          </a:xfrm>
          <a:prstGeom prst="rect">
            <a:avLst/>
          </a:prstGeom>
        </p:spPr>
      </p:pic>
      <p:sp>
        <p:nvSpPr>
          <p:cNvPr id="5" name="Rectangle 4">
            <a:extLst>
              <a:ext uri="{FF2B5EF4-FFF2-40B4-BE49-F238E27FC236}">
                <a16:creationId xmlns:a16="http://schemas.microsoft.com/office/drawing/2014/main" id="{5D22715F-6CE9-45EB-8A66-8A6E89B8EBDC}"/>
              </a:ext>
            </a:extLst>
          </p:cNvPr>
          <p:cNvSpPr/>
          <p:nvPr/>
        </p:nvSpPr>
        <p:spPr>
          <a:xfrm>
            <a:off x="2842846" y="1611882"/>
            <a:ext cx="6506308" cy="529375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t>Ai về tây bắc cùng em</a:t>
            </a:r>
            <a:b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br>
            <a: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t>Ghé thăm phong cảnh núi xen mây ngàn</a:t>
            </a:r>
            <a:b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br>
            <a: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t>Làn sương trắng nhẹ tỏa lan</a:t>
            </a:r>
            <a:b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br>
            <a: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t>Đồi chè hút gió ngập tràn nắng xuân</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t>Hoa mơ nở khắp núi rừng</a:t>
            </a:r>
            <a:b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br>
            <a: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t>Đắm say sơn nữ ngập ngừng bước chân</a:t>
            </a:r>
            <a:b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br>
            <a: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t>Cảnh xuân tha thiết nông nàn</a:t>
            </a:r>
            <a:b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br>
            <a: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t>Tình xuân ấm áp chứa chan gọi mời</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t>Xuân về nhộn nhịp muôn nơi</a:t>
            </a:r>
            <a:b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br>
            <a: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t>Khắp rừng tây bắc tiếng cười rộn vang.</a:t>
            </a:r>
            <a:br>
              <a:rPr kumimoji="0" lang="en-US" sz="2800" b="0"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br>
            <a:r>
              <a:rPr kumimoji="0" lang="en-US" sz="2800" b="1" i="0" u="none" strike="noStrike" kern="1200" cap="none" spc="0" normalizeH="0" baseline="0" noProof="0">
                <a:ln>
                  <a:noFill/>
                </a:ln>
                <a:solidFill>
                  <a:srgbClr val="333333"/>
                </a:solidFill>
                <a:effectLst/>
                <a:uLnTx/>
                <a:uFillTx/>
                <a:latin typeface="Times New Roman" panose="02020603050405020304" pitchFamily="18" charset="0"/>
                <a:ea typeface="Times New Roman" panose="02020603050405020304" pitchFamily="18" charset="0"/>
                <a:cs typeface="+mn-cs"/>
              </a:rPr>
              <a:t>(Axeng)</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837360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a16="http://schemas.microsoft.com/office/drawing/2014/main" id="{2C05A27C-0C40-4CD7-93FB-419E8BBC2C4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8" y="-145144"/>
            <a:ext cx="4535365" cy="6858000"/>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sp>
        <p:nvSpPr>
          <p:cNvPr id="12" name="文本框 11"/>
          <p:cNvSpPr txBox="1"/>
          <p:nvPr/>
        </p:nvSpPr>
        <p:spPr>
          <a:xfrm>
            <a:off x="3654691" y="463947"/>
            <a:ext cx="6797566" cy="37856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6000" b="1" i="0" u="none" strike="noStrike" kern="1200" cap="none" spc="0" normalizeH="0" baseline="0" noProof="0" dirty="0">
              <a:ln>
                <a:noFill/>
              </a:ln>
              <a:solidFill>
                <a:srgbClr val="865B3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17559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Thực</a:t>
            </a:r>
            <a:r>
              <a:rPr kumimoji="0" lang="en-US" altLang="zh-CN" sz="6000" b="1" i="0" u="none" strike="noStrike" kern="1200" cap="none" spc="0" normalizeH="0" baseline="0" noProof="0" dirty="0">
                <a:ln>
                  <a:noFill/>
                </a:ln>
                <a:solidFill>
                  <a:srgbClr val="17559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6000" b="1" i="0" u="none" strike="noStrike" kern="1200" cap="none" spc="0" normalizeH="0" baseline="0" noProof="0" dirty="0" err="1">
                <a:ln>
                  <a:noFill/>
                </a:ln>
                <a:solidFill>
                  <a:srgbClr val="17559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hành</a:t>
            </a:r>
            <a:r>
              <a:rPr kumimoji="0" lang="en-US" altLang="zh-CN" sz="6000" b="1" i="0" u="none" strike="noStrike" kern="1200" cap="none" spc="0" normalizeH="0" baseline="0" noProof="0" dirty="0">
                <a:ln>
                  <a:noFill/>
                </a:ln>
                <a:solidFill>
                  <a:srgbClr val="17559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6000" b="1" i="0" u="none" strike="noStrike" kern="1200" cap="none" spc="0" normalizeH="0" baseline="0" noProof="0" dirty="0" err="1">
                <a:ln>
                  <a:noFill/>
                </a:ln>
                <a:solidFill>
                  <a:srgbClr val="175593"/>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đọc</a:t>
            </a:r>
            <a:endParaRPr kumimoji="0" lang="en-US" altLang="zh-CN" sz="6000" b="1" i="0" u="none" strike="noStrike" kern="1200" cap="none" spc="0" normalizeH="0" baseline="0" noProof="0" dirty="0">
              <a:ln>
                <a:noFill/>
              </a:ln>
              <a:solidFill>
                <a:srgbClr val="175593"/>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NGÀN NĂM THÁP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chemeClr val="accent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KHƯƠNG</a:t>
            </a:r>
            <a:r>
              <a:rPr kumimoji="0" lang="en-US" altLang="zh-CN" sz="6000" b="1" i="0" u="none" strike="noStrike" kern="1200" cap="none" spc="0" normalizeH="0" noProof="0" dirty="0">
                <a:ln>
                  <a:noFill/>
                </a:ln>
                <a:solidFill>
                  <a:schemeClr val="accent2"/>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MỸ</a:t>
            </a:r>
            <a:endParaRPr kumimoji="0" lang="zh-CN" altLang="en-US" sz="6000" b="1" i="0" u="none" strike="noStrike" kern="1200" cap="none" spc="0" normalizeH="0" baseline="0" noProof="0" dirty="0">
              <a:ln>
                <a:noFill/>
              </a:ln>
              <a:solidFill>
                <a:schemeClr val="accent2"/>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图片 1">
            <a:extLst>
              <a:ext uri="{FF2B5EF4-FFF2-40B4-BE49-F238E27FC236}">
                <a16:creationId xmlns:a16="http://schemas.microsoft.com/office/drawing/2014/main" id="{D3D5378D-2B37-4113-B3D8-9A2935E980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a:extLst>
              <a:ext uri="{FF2B5EF4-FFF2-40B4-BE49-F238E27FC236}">
                <a16:creationId xmlns:a16="http://schemas.microsoft.com/office/drawing/2014/main" id="{39251336-69F0-4CDA-8C7B-BC9AA8063F6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10" name="MH_Other_5">
            <a:extLst>
              <a:ext uri="{FF2B5EF4-FFF2-40B4-BE49-F238E27FC236}">
                <a16:creationId xmlns:a16="http://schemas.microsoft.com/office/drawing/2014/main" id="{AD05198F-6E83-4F37-98EE-74371D5640D5}"/>
              </a:ext>
            </a:extLst>
          </p:cNvPr>
          <p:cNvSpPr/>
          <p:nvPr>
            <p:custDataLst>
              <p:tags r:id="rId1"/>
            </p:custDataLst>
          </p:nvPr>
        </p:nvSpPr>
        <p:spPr>
          <a:xfrm>
            <a:off x="5784450" y="1026761"/>
            <a:ext cx="2658115" cy="578898"/>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rgbClr val="F29A5B">
              <a:alpha val="80000"/>
            </a:srgb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文本框 11">
            <a:extLst>
              <a:ext uri="{FF2B5EF4-FFF2-40B4-BE49-F238E27FC236}">
                <a16:creationId xmlns:a16="http://schemas.microsoft.com/office/drawing/2014/main" id="{3ABCA2AB-FB22-49BA-9E87-449F4BD5B8F2}"/>
              </a:ext>
            </a:extLst>
          </p:cNvPr>
          <p:cNvSpPr txBox="1"/>
          <p:nvPr/>
        </p:nvSpPr>
        <p:spPr>
          <a:xfrm>
            <a:off x="7113508" y="616347"/>
            <a:ext cx="184731"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6000" b="1" i="0" u="none" strike="noStrike" kern="1200" cap="none" spc="0" normalizeH="0" baseline="0" noProof="0">
              <a:ln>
                <a:noFill/>
              </a:ln>
              <a:solidFill>
                <a:srgbClr val="865B3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14352369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par>
                          <p:cTn id="30" fill="hold">
                            <p:stCondLst>
                              <p:cond delay="3000"/>
                            </p:stCondLst>
                            <p:childTnLst>
                              <p:par>
                                <p:cTn id="31" presetID="38" presetClass="entr" presetSubtype="0" accel="50000" fill="hold" grpId="0" nodeType="afterEffect">
                                  <p:stCondLst>
                                    <p:cond delay="0"/>
                                  </p:stCondLst>
                                  <p:iterate type="lt">
                                    <p:tmPct val="15000"/>
                                  </p:iterate>
                                  <p:childTnLst>
                                    <p:set>
                                      <p:cBhvr>
                                        <p:cTn id="32" dur="1" fill="hold">
                                          <p:stCondLst>
                                            <p:cond delay="0"/>
                                          </p:stCondLst>
                                        </p:cTn>
                                        <p:tgtEl>
                                          <p:spTgt spid="12"/>
                                        </p:tgtEl>
                                        <p:attrNameLst>
                                          <p:attrName>style.visibility</p:attrName>
                                        </p:attrNameLst>
                                      </p:cBhvr>
                                      <p:to>
                                        <p:strVal val="visible"/>
                                      </p:to>
                                    </p:set>
                                    <p:set>
                                      <p:cBhvr>
                                        <p:cTn id="33" dur="455" fill="hold">
                                          <p:stCondLst>
                                            <p:cond delay="0"/>
                                          </p:stCondLst>
                                        </p:cTn>
                                        <p:tgtEl>
                                          <p:spTgt spid="12"/>
                                        </p:tgtEl>
                                        <p:attrNameLst>
                                          <p:attrName>style.rotation</p:attrName>
                                        </p:attrNameLst>
                                      </p:cBhvr>
                                      <p:to>
                                        <p:strVal val="-45.0"/>
                                      </p:to>
                                    </p:set>
                                    <p:anim calcmode="lin" valueType="num">
                                      <p:cBhvr>
                                        <p:cTn id="34"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38" fill="hold">
                            <p:stCondLst>
                              <p:cond delay="8350"/>
                            </p:stCondLst>
                            <p:childTnLst>
                              <p:par>
                                <p:cTn id="39" presetID="38" presetClass="entr" presetSubtype="0" accel="50000" fill="hold" grpId="0" nodeType="afterEffect" nodePh="1">
                                  <p:stCondLst>
                                    <p:cond delay="0"/>
                                  </p:stCondLst>
                                  <p:endCondLst>
                                    <p:cond evt="begin" delay="0">
                                      <p:tn val="39"/>
                                    </p:cond>
                                  </p:endCondLst>
                                  <p:iterate type="lt">
                                    <p:tmPct val="15000"/>
                                  </p:iterate>
                                  <p:childTnLst>
                                    <p:set>
                                      <p:cBhvr>
                                        <p:cTn id="40" dur="1" fill="hold">
                                          <p:stCondLst>
                                            <p:cond delay="0"/>
                                          </p:stCondLst>
                                        </p:cTn>
                                        <p:tgtEl>
                                          <p:spTgt spid="11"/>
                                        </p:tgtEl>
                                        <p:attrNameLst>
                                          <p:attrName>style.visibility</p:attrName>
                                        </p:attrNameLst>
                                      </p:cBhvr>
                                      <p:to>
                                        <p:strVal val="visible"/>
                                      </p:to>
                                    </p:set>
                                    <p:set>
                                      <p:cBhvr>
                                        <p:cTn id="41" dur="455" fill="hold">
                                          <p:stCondLst>
                                            <p:cond delay="0"/>
                                          </p:stCondLst>
                                        </p:cTn>
                                        <p:tgtEl>
                                          <p:spTgt spid="11"/>
                                        </p:tgtEl>
                                        <p:attrNameLst>
                                          <p:attrName>style.rotation</p:attrName>
                                        </p:attrNameLst>
                                      </p:cBhvr>
                                      <p:to>
                                        <p:strVal val="-45.0"/>
                                      </p:to>
                                    </p:set>
                                    <p:anim calcmode="lin" valueType="num">
                                      <p:cBhvr>
                                        <p:cTn id="42"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3"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4"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5"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A114482-22D7-4FFA-994F-AC82FF19D4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graphicFrame>
        <p:nvGraphicFramePr>
          <p:cNvPr id="5" name="Diagram 4">
            <a:extLst>
              <a:ext uri="{FF2B5EF4-FFF2-40B4-BE49-F238E27FC236}">
                <a16:creationId xmlns:a16="http://schemas.microsoft.com/office/drawing/2014/main" id="{53C2173F-40DC-40A7-A169-5420ECE4B85B}"/>
              </a:ext>
            </a:extLst>
          </p:cNvPr>
          <p:cNvGraphicFramePr/>
          <p:nvPr/>
        </p:nvGraphicFramePr>
        <p:xfrm>
          <a:off x="1022497" y="0"/>
          <a:ext cx="11374656"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7386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airplan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0D5EAD79-362C-4078-AE50-1173747EB2A0}"/>
                                            </p:graphicEl>
                                          </p:spTgt>
                                        </p:tgtEl>
                                        <p:attrNameLst>
                                          <p:attrName>style.visibility</p:attrName>
                                        </p:attrNameLst>
                                      </p:cBhvr>
                                      <p:to>
                                        <p:strVal val="visible"/>
                                      </p:to>
                                    </p:set>
                                    <p:animEffect transition="in" filter="fade">
                                      <p:cBhvr>
                                        <p:cTn id="7" dur="1000"/>
                                        <p:tgtEl>
                                          <p:spTgt spid="5">
                                            <p:graphicEl>
                                              <a:dgm id="{0D5EAD79-362C-4078-AE50-1173747EB2A0}"/>
                                            </p:graphicEl>
                                          </p:spTgt>
                                        </p:tgtEl>
                                      </p:cBhvr>
                                    </p:animEffect>
                                    <p:anim calcmode="lin" valueType="num">
                                      <p:cBhvr>
                                        <p:cTn id="8" dur="1000" fill="hold"/>
                                        <p:tgtEl>
                                          <p:spTgt spid="5">
                                            <p:graphicEl>
                                              <a:dgm id="{0D5EAD79-362C-4078-AE50-1173747EB2A0}"/>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0D5EAD79-362C-4078-AE50-1173747EB2A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B3E022E1-54CB-4461-8368-3114D39E7EE2}"/>
                                            </p:graphicEl>
                                          </p:spTgt>
                                        </p:tgtEl>
                                        <p:attrNameLst>
                                          <p:attrName>style.visibility</p:attrName>
                                        </p:attrNameLst>
                                      </p:cBhvr>
                                      <p:to>
                                        <p:strVal val="visible"/>
                                      </p:to>
                                    </p:set>
                                    <p:animEffect transition="in" filter="fade">
                                      <p:cBhvr>
                                        <p:cTn id="14" dur="1000"/>
                                        <p:tgtEl>
                                          <p:spTgt spid="5">
                                            <p:graphicEl>
                                              <a:dgm id="{B3E022E1-54CB-4461-8368-3114D39E7EE2}"/>
                                            </p:graphicEl>
                                          </p:spTgt>
                                        </p:tgtEl>
                                      </p:cBhvr>
                                    </p:animEffect>
                                    <p:anim calcmode="lin" valueType="num">
                                      <p:cBhvr>
                                        <p:cTn id="15" dur="1000" fill="hold"/>
                                        <p:tgtEl>
                                          <p:spTgt spid="5">
                                            <p:graphicEl>
                                              <a:dgm id="{B3E022E1-54CB-4461-8368-3114D39E7EE2}"/>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B3E022E1-54CB-4461-8368-3114D39E7EE2}"/>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graphicEl>
                                              <a:dgm id="{ADCBB20B-7A5A-4E55-B21C-548A9D1C2652}"/>
                                            </p:graphicEl>
                                          </p:spTgt>
                                        </p:tgtEl>
                                        <p:attrNameLst>
                                          <p:attrName>style.visibility</p:attrName>
                                        </p:attrNameLst>
                                      </p:cBhvr>
                                      <p:to>
                                        <p:strVal val="visible"/>
                                      </p:to>
                                    </p:set>
                                    <p:animEffect transition="in" filter="fade">
                                      <p:cBhvr>
                                        <p:cTn id="19" dur="1000"/>
                                        <p:tgtEl>
                                          <p:spTgt spid="5">
                                            <p:graphicEl>
                                              <a:dgm id="{ADCBB20B-7A5A-4E55-B21C-548A9D1C2652}"/>
                                            </p:graphicEl>
                                          </p:spTgt>
                                        </p:tgtEl>
                                      </p:cBhvr>
                                    </p:animEffect>
                                    <p:anim calcmode="lin" valueType="num">
                                      <p:cBhvr>
                                        <p:cTn id="20" dur="1000" fill="hold"/>
                                        <p:tgtEl>
                                          <p:spTgt spid="5">
                                            <p:graphicEl>
                                              <a:dgm id="{ADCBB20B-7A5A-4E55-B21C-548A9D1C2652}"/>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ADCBB20B-7A5A-4E55-B21C-548A9D1C2652}"/>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03A2FBF0-C0E8-4087-B5EE-0A7049C83475}"/>
                                            </p:graphicEl>
                                          </p:spTgt>
                                        </p:tgtEl>
                                        <p:attrNameLst>
                                          <p:attrName>style.visibility</p:attrName>
                                        </p:attrNameLst>
                                      </p:cBhvr>
                                      <p:to>
                                        <p:strVal val="visible"/>
                                      </p:to>
                                    </p:set>
                                    <p:animEffect transition="in" filter="fade">
                                      <p:cBhvr>
                                        <p:cTn id="26" dur="1000"/>
                                        <p:tgtEl>
                                          <p:spTgt spid="5">
                                            <p:graphicEl>
                                              <a:dgm id="{03A2FBF0-C0E8-4087-B5EE-0A7049C83475}"/>
                                            </p:graphicEl>
                                          </p:spTgt>
                                        </p:tgtEl>
                                      </p:cBhvr>
                                    </p:animEffect>
                                    <p:anim calcmode="lin" valueType="num">
                                      <p:cBhvr>
                                        <p:cTn id="27" dur="1000" fill="hold"/>
                                        <p:tgtEl>
                                          <p:spTgt spid="5">
                                            <p:graphicEl>
                                              <a:dgm id="{03A2FBF0-C0E8-4087-B5EE-0A7049C83475}"/>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03A2FBF0-C0E8-4087-B5EE-0A7049C83475}"/>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graphicEl>
                                              <a:dgm id="{6AECECDD-EE1E-4AC9-A328-A2FDB450F671}"/>
                                            </p:graphicEl>
                                          </p:spTgt>
                                        </p:tgtEl>
                                        <p:attrNameLst>
                                          <p:attrName>style.visibility</p:attrName>
                                        </p:attrNameLst>
                                      </p:cBhvr>
                                      <p:to>
                                        <p:strVal val="visible"/>
                                      </p:to>
                                    </p:set>
                                    <p:animEffect transition="in" filter="fade">
                                      <p:cBhvr>
                                        <p:cTn id="31" dur="1000"/>
                                        <p:tgtEl>
                                          <p:spTgt spid="5">
                                            <p:graphicEl>
                                              <a:dgm id="{6AECECDD-EE1E-4AC9-A328-A2FDB450F671}"/>
                                            </p:graphicEl>
                                          </p:spTgt>
                                        </p:tgtEl>
                                      </p:cBhvr>
                                    </p:animEffect>
                                    <p:anim calcmode="lin" valueType="num">
                                      <p:cBhvr>
                                        <p:cTn id="32" dur="1000" fill="hold"/>
                                        <p:tgtEl>
                                          <p:spTgt spid="5">
                                            <p:graphicEl>
                                              <a:dgm id="{6AECECDD-EE1E-4AC9-A328-A2FDB450F671}"/>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6AECECDD-EE1E-4AC9-A328-A2FDB450F671}"/>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graphicEl>
                                              <a:dgm id="{3498888C-09CB-495E-AD50-0E1B68C69D56}"/>
                                            </p:graphicEl>
                                          </p:spTgt>
                                        </p:tgtEl>
                                        <p:attrNameLst>
                                          <p:attrName>style.visibility</p:attrName>
                                        </p:attrNameLst>
                                      </p:cBhvr>
                                      <p:to>
                                        <p:strVal val="visible"/>
                                      </p:to>
                                    </p:set>
                                    <p:animEffect transition="in" filter="fade">
                                      <p:cBhvr>
                                        <p:cTn id="38" dur="1000"/>
                                        <p:tgtEl>
                                          <p:spTgt spid="5">
                                            <p:graphicEl>
                                              <a:dgm id="{3498888C-09CB-495E-AD50-0E1B68C69D56}"/>
                                            </p:graphicEl>
                                          </p:spTgt>
                                        </p:tgtEl>
                                      </p:cBhvr>
                                    </p:animEffect>
                                    <p:anim calcmode="lin" valueType="num">
                                      <p:cBhvr>
                                        <p:cTn id="39" dur="1000" fill="hold"/>
                                        <p:tgtEl>
                                          <p:spTgt spid="5">
                                            <p:graphicEl>
                                              <a:dgm id="{3498888C-09CB-495E-AD50-0E1B68C69D56}"/>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3498888C-09CB-495E-AD50-0E1B68C69D56}"/>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
                                            <p:graphicEl>
                                              <a:dgm id="{742266A3-52BF-47E1-A91E-EE9EBFA00B99}"/>
                                            </p:graphicEl>
                                          </p:spTgt>
                                        </p:tgtEl>
                                        <p:attrNameLst>
                                          <p:attrName>style.visibility</p:attrName>
                                        </p:attrNameLst>
                                      </p:cBhvr>
                                      <p:to>
                                        <p:strVal val="visible"/>
                                      </p:to>
                                    </p:set>
                                    <p:animEffect transition="in" filter="fade">
                                      <p:cBhvr>
                                        <p:cTn id="43" dur="1000"/>
                                        <p:tgtEl>
                                          <p:spTgt spid="5">
                                            <p:graphicEl>
                                              <a:dgm id="{742266A3-52BF-47E1-A91E-EE9EBFA00B99}"/>
                                            </p:graphicEl>
                                          </p:spTgt>
                                        </p:tgtEl>
                                      </p:cBhvr>
                                    </p:animEffect>
                                    <p:anim calcmode="lin" valueType="num">
                                      <p:cBhvr>
                                        <p:cTn id="44" dur="1000" fill="hold"/>
                                        <p:tgtEl>
                                          <p:spTgt spid="5">
                                            <p:graphicEl>
                                              <a:dgm id="{742266A3-52BF-47E1-A91E-EE9EBFA00B99}"/>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742266A3-52BF-47E1-A91E-EE9EBFA00B99}"/>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
                                            <p:graphicEl>
                                              <a:dgm id="{9514335D-0920-4849-A0CC-0446117F81B7}"/>
                                            </p:graphicEl>
                                          </p:spTgt>
                                        </p:tgtEl>
                                        <p:attrNameLst>
                                          <p:attrName>style.visibility</p:attrName>
                                        </p:attrNameLst>
                                      </p:cBhvr>
                                      <p:to>
                                        <p:strVal val="visible"/>
                                      </p:to>
                                    </p:set>
                                    <p:animEffect transition="in" filter="fade">
                                      <p:cBhvr>
                                        <p:cTn id="50" dur="1000"/>
                                        <p:tgtEl>
                                          <p:spTgt spid="5">
                                            <p:graphicEl>
                                              <a:dgm id="{9514335D-0920-4849-A0CC-0446117F81B7}"/>
                                            </p:graphicEl>
                                          </p:spTgt>
                                        </p:tgtEl>
                                      </p:cBhvr>
                                    </p:animEffect>
                                    <p:anim calcmode="lin" valueType="num">
                                      <p:cBhvr>
                                        <p:cTn id="51" dur="1000" fill="hold"/>
                                        <p:tgtEl>
                                          <p:spTgt spid="5">
                                            <p:graphicEl>
                                              <a:dgm id="{9514335D-0920-4849-A0CC-0446117F81B7}"/>
                                            </p:graphicEl>
                                          </p:spTgt>
                                        </p:tgtEl>
                                        <p:attrNameLst>
                                          <p:attrName>ppt_x</p:attrName>
                                        </p:attrNameLst>
                                      </p:cBhvr>
                                      <p:tavLst>
                                        <p:tav tm="0">
                                          <p:val>
                                            <p:strVal val="#ppt_x"/>
                                          </p:val>
                                        </p:tav>
                                        <p:tav tm="100000">
                                          <p:val>
                                            <p:strVal val="#ppt_x"/>
                                          </p:val>
                                        </p:tav>
                                      </p:tavLst>
                                    </p:anim>
                                    <p:anim calcmode="lin" valueType="num">
                                      <p:cBhvr>
                                        <p:cTn id="52" dur="1000" fill="hold"/>
                                        <p:tgtEl>
                                          <p:spTgt spid="5">
                                            <p:graphicEl>
                                              <a:dgm id="{9514335D-0920-4849-A0CC-0446117F81B7}"/>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
                                            <p:graphicEl>
                                              <a:dgm id="{5F5A19BE-60B0-470B-8E01-8EA67B5D78D0}"/>
                                            </p:graphicEl>
                                          </p:spTgt>
                                        </p:tgtEl>
                                        <p:attrNameLst>
                                          <p:attrName>style.visibility</p:attrName>
                                        </p:attrNameLst>
                                      </p:cBhvr>
                                      <p:to>
                                        <p:strVal val="visible"/>
                                      </p:to>
                                    </p:set>
                                    <p:animEffect transition="in" filter="fade">
                                      <p:cBhvr>
                                        <p:cTn id="55" dur="1000"/>
                                        <p:tgtEl>
                                          <p:spTgt spid="5">
                                            <p:graphicEl>
                                              <a:dgm id="{5F5A19BE-60B0-470B-8E01-8EA67B5D78D0}"/>
                                            </p:graphicEl>
                                          </p:spTgt>
                                        </p:tgtEl>
                                      </p:cBhvr>
                                    </p:animEffect>
                                    <p:anim calcmode="lin" valueType="num">
                                      <p:cBhvr>
                                        <p:cTn id="56" dur="1000" fill="hold"/>
                                        <p:tgtEl>
                                          <p:spTgt spid="5">
                                            <p:graphicEl>
                                              <a:dgm id="{5F5A19BE-60B0-470B-8E01-8EA67B5D78D0}"/>
                                            </p:graphicEl>
                                          </p:spTgt>
                                        </p:tgtEl>
                                        <p:attrNameLst>
                                          <p:attrName>ppt_x</p:attrName>
                                        </p:attrNameLst>
                                      </p:cBhvr>
                                      <p:tavLst>
                                        <p:tav tm="0">
                                          <p:val>
                                            <p:strVal val="#ppt_x"/>
                                          </p:val>
                                        </p:tav>
                                        <p:tav tm="100000">
                                          <p:val>
                                            <p:strVal val="#ppt_x"/>
                                          </p:val>
                                        </p:tav>
                                      </p:tavLst>
                                    </p:anim>
                                    <p:anim calcmode="lin" valueType="num">
                                      <p:cBhvr>
                                        <p:cTn id="57" dur="1000" fill="hold"/>
                                        <p:tgtEl>
                                          <p:spTgt spid="5">
                                            <p:graphicEl>
                                              <a:dgm id="{5F5A19BE-60B0-470B-8E01-8EA67B5D78D0}"/>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
                                            <p:graphicEl>
                                              <a:dgm id="{B5897650-897D-4608-AA56-C8DABA10263F}"/>
                                            </p:graphicEl>
                                          </p:spTgt>
                                        </p:tgtEl>
                                        <p:attrNameLst>
                                          <p:attrName>style.visibility</p:attrName>
                                        </p:attrNameLst>
                                      </p:cBhvr>
                                      <p:to>
                                        <p:strVal val="visible"/>
                                      </p:to>
                                    </p:set>
                                    <p:animEffect transition="in" filter="fade">
                                      <p:cBhvr>
                                        <p:cTn id="62" dur="1000"/>
                                        <p:tgtEl>
                                          <p:spTgt spid="5">
                                            <p:graphicEl>
                                              <a:dgm id="{B5897650-897D-4608-AA56-C8DABA10263F}"/>
                                            </p:graphicEl>
                                          </p:spTgt>
                                        </p:tgtEl>
                                      </p:cBhvr>
                                    </p:animEffect>
                                    <p:anim calcmode="lin" valueType="num">
                                      <p:cBhvr>
                                        <p:cTn id="63" dur="1000" fill="hold"/>
                                        <p:tgtEl>
                                          <p:spTgt spid="5">
                                            <p:graphicEl>
                                              <a:dgm id="{B5897650-897D-4608-AA56-C8DABA10263F}"/>
                                            </p:graphicEl>
                                          </p:spTgt>
                                        </p:tgtEl>
                                        <p:attrNameLst>
                                          <p:attrName>ppt_x</p:attrName>
                                        </p:attrNameLst>
                                      </p:cBhvr>
                                      <p:tavLst>
                                        <p:tav tm="0">
                                          <p:val>
                                            <p:strVal val="#ppt_x"/>
                                          </p:val>
                                        </p:tav>
                                        <p:tav tm="100000">
                                          <p:val>
                                            <p:strVal val="#ppt_x"/>
                                          </p:val>
                                        </p:tav>
                                      </p:tavLst>
                                    </p:anim>
                                    <p:anim calcmode="lin" valueType="num">
                                      <p:cBhvr>
                                        <p:cTn id="64" dur="1000" fill="hold"/>
                                        <p:tgtEl>
                                          <p:spTgt spid="5">
                                            <p:graphicEl>
                                              <a:dgm id="{B5897650-897D-4608-AA56-C8DABA10263F}"/>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
                                            <p:graphicEl>
                                              <a:dgm id="{3C88E80E-E094-4FCC-BA7F-3BE2A3B6E206}"/>
                                            </p:graphicEl>
                                          </p:spTgt>
                                        </p:tgtEl>
                                        <p:attrNameLst>
                                          <p:attrName>style.visibility</p:attrName>
                                        </p:attrNameLst>
                                      </p:cBhvr>
                                      <p:to>
                                        <p:strVal val="visible"/>
                                      </p:to>
                                    </p:set>
                                    <p:animEffect transition="in" filter="fade">
                                      <p:cBhvr>
                                        <p:cTn id="67" dur="1000"/>
                                        <p:tgtEl>
                                          <p:spTgt spid="5">
                                            <p:graphicEl>
                                              <a:dgm id="{3C88E80E-E094-4FCC-BA7F-3BE2A3B6E206}"/>
                                            </p:graphicEl>
                                          </p:spTgt>
                                        </p:tgtEl>
                                      </p:cBhvr>
                                    </p:animEffect>
                                    <p:anim calcmode="lin" valueType="num">
                                      <p:cBhvr>
                                        <p:cTn id="68" dur="1000" fill="hold"/>
                                        <p:tgtEl>
                                          <p:spTgt spid="5">
                                            <p:graphicEl>
                                              <a:dgm id="{3C88E80E-E094-4FCC-BA7F-3BE2A3B6E206}"/>
                                            </p:graphicEl>
                                          </p:spTgt>
                                        </p:tgtEl>
                                        <p:attrNameLst>
                                          <p:attrName>ppt_x</p:attrName>
                                        </p:attrNameLst>
                                      </p:cBhvr>
                                      <p:tavLst>
                                        <p:tav tm="0">
                                          <p:val>
                                            <p:strVal val="#ppt_x"/>
                                          </p:val>
                                        </p:tav>
                                        <p:tav tm="100000">
                                          <p:val>
                                            <p:strVal val="#ppt_x"/>
                                          </p:val>
                                        </p:tav>
                                      </p:tavLst>
                                    </p:anim>
                                    <p:anim calcmode="lin" valueType="num">
                                      <p:cBhvr>
                                        <p:cTn id="69" dur="1000" fill="hold"/>
                                        <p:tgtEl>
                                          <p:spTgt spid="5">
                                            <p:graphicEl>
                                              <a:dgm id="{3C88E80E-E094-4FCC-BA7F-3BE2A3B6E206}"/>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5">
                                            <p:graphicEl>
                                              <a:dgm id="{5B897D18-32EB-4561-B7A1-52822E9D5ABD}"/>
                                            </p:graphicEl>
                                          </p:spTgt>
                                        </p:tgtEl>
                                        <p:attrNameLst>
                                          <p:attrName>style.visibility</p:attrName>
                                        </p:attrNameLst>
                                      </p:cBhvr>
                                      <p:to>
                                        <p:strVal val="visible"/>
                                      </p:to>
                                    </p:set>
                                    <p:animEffect transition="in" filter="fade">
                                      <p:cBhvr>
                                        <p:cTn id="74" dur="1000"/>
                                        <p:tgtEl>
                                          <p:spTgt spid="5">
                                            <p:graphicEl>
                                              <a:dgm id="{5B897D18-32EB-4561-B7A1-52822E9D5ABD}"/>
                                            </p:graphicEl>
                                          </p:spTgt>
                                        </p:tgtEl>
                                      </p:cBhvr>
                                    </p:animEffect>
                                    <p:anim calcmode="lin" valueType="num">
                                      <p:cBhvr>
                                        <p:cTn id="75" dur="1000" fill="hold"/>
                                        <p:tgtEl>
                                          <p:spTgt spid="5">
                                            <p:graphicEl>
                                              <a:dgm id="{5B897D18-32EB-4561-B7A1-52822E9D5ABD}"/>
                                            </p:graphicEl>
                                          </p:spTgt>
                                        </p:tgtEl>
                                        <p:attrNameLst>
                                          <p:attrName>ppt_x</p:attrName>
                                        </p:attrNameLst>
                                      </p:cBhvr>
                                      <p:tavLst>
                                        <p:tav tm="0">
                                          <p:val>
                                            <p:strVal val="#ppt_x"/>
                                          </p:val>
                                        </p:tav>
                                        <p:tav tm="100000">
                                          <p:val>
                                            <p:strVal val="#ppt_x"/>
                                          </p:val>
                                        </p:tav>
                                      </p:tavLst>
                                    </p:anim>
                                    <p:anim calcmode="lin" valueType="num">
                                      <p:cBhvr>
                                        <p:cTn id="76" dur="1000" fill="hold"/>
                                        <p:tgtEl>
                                          <p:spTgt spid="5">
                                            <p:graphicEl>
                                              <a:dgm id="{5B897D18-32EB-4561-B7A1-52822E9D5ABD}"/>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5">
                                            <p:graphicEl>
                                              <a:dgm id="{64A8C92D-A8D2-420F-BF7D-9E12F4A2890A}"/>
                                            </p:graphicEl>
                                          </p:spTgt>
                                        </p:tgtEl>
                                        <p:attrNameLst>
                                          <p:attrName>style.visibility</p:attrName>
                                        </p:attrNameLst>
                                      </p:cBhvr>
                                      <p:to>
                                        <p:strVal val="visible"/>
                                      </p:to>
                                    </p:set>
                                    <p:animEffect transition="in" filter="fade">
                                      <p:cBhvr>
                                        <p:cTn id="79" dur="1000"/>
                                        <p:tgtEl>
                                          <p:spTgt spid="5">
                                            <p:graphicEl>
                                              <a:dgm id="{64A8C92D-A8D2-420F-BF7D-9E12F4A2890A}"/>
                                            </p:graphicEl>
                                          </p:spTgt>
                                        </p:tgtEl>
                                      </p:cBhvr>
                                    </p:animEffect>
                                    <p:anim calcmode="lin" valueType="num">
                                      <p:cBhvr>
                                        <p:cTn id="80" dur="1000" fill="hold"/>
                                        <p:tgtEl>
                                          <p:spTgt spid="5">
                                            <p:graphicEl>
                                              <a:dgm id="{64A8C92D-A8D2-420F-BF7D-9E12F4A2890A}"/>
                                            </p:graphicEl>
                                          </p:spTgt>
                                        </p:tgtEl>
                                        <p:attrNameLst>
                                          <p:attrName>ppt_x</p:attrName>
                                        </p:attrNameLst>
                                      </p:cBhvr>
                                      <p:tavLst>
                                        <p:tav tm="0">
                                          <p:val>
                                            <p:strVal val="#ppt_x"/>
                                          </p:val>
                                        </p:tav>
                                        <p:tav tm="100000">
                                          <p:val>
                                            <p:strVal val="#ppt_x"/>
                                          </p:val>
                                        </p:tav>
                                      </p:tavLst>
                                    </p:anim>
                                    <p:anim calcmode="lin" valueType="num">
                                      <p:cBhvr>
                                        <p:cTn id="81" dur="1000" fill="hold"/>
                                        <p:tgtEl>
                                          <p:spTgt spid="5">
                                            <p:graphicEl>
                                              <a:dgm id="{64A8C92D-A8D2-420F-BF7D-9E12F4A2890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4E6E4BE4-CA7A-45ED-BC85-72AF3380E0F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72018" y="-22887"/>
            <a:ext cx="4535365" cy="6858000"/>
          </a:xfrm>
          <a:prstGeom prst="rect">
            <a:avLst/>
          </a:prstGeom>
        </p:spPr>
      </p:pic>
      <p:sp>
        <p:nvSpPr>
          <p:cNvPr id="6" name="文本框 5"/>
          <p:cNvSpPr txBox="1"/>
          <p:nvPr/>
        </p:nvSpPr>
        <p:spPr>
          <a:xfrm rot="10800000">
            <a:off x="4077116" y="1366125"/>
            <a:ext cx="1046440" cy="426174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黑体"/>
                <a:cs typeface="Times New Roman" panose="02020603050405020304" pitchFamily="18" charset="0"/>
              </a:rPr>
              <a:t>Những thông tin cơ bản về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黑体"/>
                <a:cs typeface="Times New Roman" panose="02020603050405020304" pitchFamily="18" charset="0"/>
              </a:rPr>
              <a:t>tháp Khương Mỹ</a:t>
            </a:r>
            <a:endParaRPr kumimoji="0" lang="en-US" altLang="zh-CN" sz="8800" b="1" i="0" u="none" strike="noStrike" kern="1200" cap="none" spc="0" normalizeH="0" baseline="0" noProof="0" dirty="0">
              <a:ln>
                <a:noFill/>
              </a:ln>
              <a:solidFill>
                <a:srgbClr val="865B3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4" name="组合 3"/>
          <p:cNvGrpSpPr/>
          <p:nvPr/>
        </p:nvGrpSpPr>
        <p:grpSpPr>
          <a:xfrm>
            <a:off x="5066821" y="1230130"/>
            <a:ext cx="6462472" cy="809526"/>
            <a:chOff x="4389121" y="1084217"/>
            <a:chExt cx="6309360" cy="736216"/>
          </a:xfrm>
        </p:grpSpPr>
        <p:sp>
          <p:nvSpPr>
            <p:cNvPr id="8" name="五边形 7"/>
            <p:cNvSpPr/>
            <p:nvPr/>
          </p:nvSpPr>
          <p:spPr>
            <a:xfrm flipH="1">
              <a:off x="4389121" y="1084217"/>
              <a:ext cx="6309360" cy="736216"/>
            </a:xfrm>
            <a:prstGeom prst="homePlat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Thời gian: Xây dựng cuối thế kỉ IX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đầu thế kỉ X.</a:t>
              </a:r>
            </a:p>
          </p:txBody>
        </p:sp>
        <p:sp>
          <p:nvSpPr>
            <p:cNvPr id="2" name="菱形 1"/>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黑体"/>
                <a:cs typeface="Times New Roman" panose="02020603050405020304" pitchFamily="18" charset="0"/>
              </a:endParaRPr>
            </a:p>
          </p:txBody>
        </p:sp>
        <p:sp>
          <p:nvSpPr>
            <p:cNvPr id="3" name="文本框 2"/>
            <p:cNvSpPr txBox="1"/>
            <p:nvPr/>
          </p:nvSpPr>
          <p:spPr>
            <a:xfrm>
              <a:off x="4520652" y="1264608"/>
              <a:ext cx="530857" cy="47583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29A5B"/>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01</a:t>
              </a:r>
              <a:endParaRPr kumimoji="0" lang="zh-CN" altLang="en-US" sz="2800" b="1" i="0" u="none" strike="noStrike" kern="1200" cap="none" spc="0" normalizeH="0" baseline="0" noProof="0" dirty="0">
                <a:ln>
                  <a:noFill/>
                </a:ln>
                <a:solidFill>
                  <a:srgbClr val="F29A5B"/>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29" name="组合 28"/>
          <p:cNvGrpSpPr/>
          <p:nvPr/>
        </p:nvGrpSpPr>
        <p:grpSpPr>
          <a:xfrm>
            <a:off x="5066821" y="2380870"/>
            <a:ext cx="6462472" cy="809526"/>
            <a:chOff x="4389121" y="1084217"/>
            <a:chExt cx="6309360" cy="736216"/>
          </a:xfrm>
        </p:grpSpPr>
        <p:sp>
          <p:nvSpPr>
            <p:cNvPr id="30" name="五边形 29"/>
            <p:cNvSpPr/>
            <p:nvPr/>
          </p:nvSpPr>
          <p:spPr>
            <a:xfrm flipH="1">
              <a:off x="4389121" y="1084217"/>
              <a:ext cx="6309360" cy="736216"/>
            </a:xfrm>
            <a:prstGeom prst="homePlat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Địa điểm: Thuộc thôn 4, xã Tam Xuân 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huyện Núi Thành, tỉnh Quảng Nam.</a:t>
              </a:r>
            </a:p>
          </p:txBody>
        </p:sp>
        <p:sp>
          <p:nvSpPr>
            <p:cNvPr id="31" name="菱形 30"/>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Times New Roman" panose="02020603050405020304" pitchFamily="18" charset="0"/>
                <a:ea typeface="黑体"/>
                <a:cs typeface="Times New Roman" panose="02020603050405020304" pitchFamily="18" charset="0"/>
              </a:endParaRPr>
            </a:p>
          </p:txBody>
        </p:sp>
        <p:sp>
          <p:nvSpPr>
            <p:cNvPr id="32" name="文本框 31"/>
            <p:cNvSpPr txBox="1"/>
            <p:nvPr/>
          </p:nvSpPr>
          <p:spPr>
            <a:xfrm>
              <a:off x="4555189" y="1264608"/>
              <a:ext cx="530857" cy="47583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A6C0A5"/>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02</a:t>
              </a:r>
              <a:endParaRPr kumimoji="0" lang="zh-CN" altLang="en-US" sz="2800" b="1" i="0" u="none" strike="noStrike" kern="1200" cap="none" spc="0" normalizeH="0" baseline="0" noProof="0" dirty="0">
                <a:ln>
                  <a:noFill/>
                </a:ln>
                <a:solidFill>
                  <a:srgbClr val="A6C0A5"/>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33" name="组合 32"/>
          <p:cNvGrpSpPr/>
          <p:nvPr/>
        </p:nvGrpSpPr>
        <p:grpSpPr>
          <a:xfrm>
            <a:off x="5066821" y="3531609"/>
            <a:ext cx="6462472" cy="809526"/>
            <a:chOff x="4389121" y="1084217"/>
            <a:chExt cx="6309360" cy="736216"/>
          </a:xfrm>
        </p:grpSpPr>
        <p:sp>
          <p:nvSpPr>
            <p:cNvPr id="34" name="五边形 33"/>
            <p:cNvSpPr/>
            <p:nvPr/>
          </p:nvSpPr>
          <p:spPr>
            <a:xfrm flipH="1">
              <a:off x="4389121" y="1084217"/>
              <a:ext cx="6309360" cy="736216"/>
            </a:xfrm>
            <a:prstGeom prst="homePlat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Kết cấu: Gồm ba tháp được xếp theo trục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 bắc - nam: Tháp Bắc, Tháp Giữa, Tháp Nam.</a:t>
              </a:r>
            </a:p>
          </p:txBody>
        </p:sp>
        <p:sp>
          <p:nvSpPr>
            <p:cNvPr id="35" name="菱形 34"/>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Times New Roman" panose="02020603050405020304" pitchFamily="18" charset="0"/>
                <a:ea typeface="黑体"/>
                <a:cs typeface="Times New Roman" panose="02020603050405020304" pitchFamily="18" charset="0"/>
              </a:endParaRPr>
            </a:p>
          </p:txBody>
        </p:sp>
        <p:sp>
          <p:nvSpPr>
            <p:cNvPr id="36" name="文本框 35"/>
            <p:cNvSpPr txBox="1"/>
            <p:nvPr/>
          </p:nvSpPr>
          <p:spPr>
            <a:xfrm>
              <a:off x="4596955" y="1264608"/>
              <a:ext cx="530857" cy="47583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B09278"/>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03</a:t>
              </a:r>
              <a:endParaRPr kumimoji="0" lang="zh-CN" altLang="en-US" sz="2800" b="1" i="0" u="none" strike="noStrike" kern="1200" cap="none" spc="0" normalizeH="0" baseline="0" noProof="0" dirty="0">
                <a:ln>
                  <a:noFill/>
                </a:ln>
                <a:solidFill>
                  <a:srgbClr val="B09278"/>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37" name="组合 36"/>
          <p:cNvGrpSpPr/>
          <p:nvPr/>
        </p:nvGrpSpPr>
        <p:grpSpPr>
          <a:xfrm>
            <a:off x="5066821" y="4682349"/>
            <a:ext cx="6462472" cy="809526"/>
            <a:chOff x="4389121" y="1084217"/>
            <a:chExt cx="6309360" cy="736216"/>
          </a:xfrm>
        </p:grpSpPr>
        <p:sp>
          <p:nvSpPr>
            <p:cNvPr id="38" name="五边形 37"/>
            <p:cNvSpPr/>
            <p:nvPr/>
          </p:nvSpPr>
          <p:spPr>
            <a:xfrm flipH="1">
              <a:off x="4389121" y="1084217"/>
              <a:ext cx="6309360" cy="736216"/>
            </a:xfrm>
            <a:prstGeom prst="homePlate">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Giá trị: Được công nhận là di tích quốc gia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rPr>
                <a:t>năm 1989.</a:t>
              </a:r>
            </a:p>
          </p:txBody>
        </p:sp>
        <p:sp>
          <p:nvSpPr>
            <p:cNvPr id="39" name="菱形 38"/>
            <p:cNvSpPr/>
            <p:nvPr/>
          </p:nvSpPr>
          <p:spPr>
            <a:xfrm>
              <a:off x="4517592" y="1132079"/>
              <a:ext cx="640492" cy="64049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Times New Roman" panose="02020603050405020304" pitchFamily="18" charset="0"/>
                <a:ea typeface="黑体"/>
                <a:cs typeface="Times New Roman" panose="02020603050405020304" pitchFamily="18" charset="0"/>
              </a:endParaRPr>
            </a:p>
          </p:txBody>
        </p:sp>
        <p:sp>
          <p:nvSpPr>
            <p:cNvPr id="40" name="文本框 39"/>
            <p:cNvSpPr txBox="1"/>
            <p:nvPr/>
          </p:nvSpPr>
          <p:spPr>
            <a:xfrm>
              <a:off x="4583033" y="1264608"/>
              <a:ext cx="530857" cy="47583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C8D85B"/>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04</a:t>
              </a:r>
              <a:endParaRPr kumimoji="0" lang="zh-CN" altLang="en-US" sz="2800" b="1" i="0" u="none" strike="noStrike" kern="1200" cap="none" spc="0" normalizeH="0" baseline="0" noProof="0" dirty="0">
                <a:ln>
                  <a:noFill/>
                </a:ln>
                <a:solidFill>
                  <a:srgbClr val="C8D85B"/>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3" name="图片 22">
            <a:extLst>
              <a:ext uri="{FF2B5EF4-FFF2-40B4-BE49-F238E27FC236}">
                <a16:creationId xmlns:a16="http://schemas.microsoft.com/office/drawing/2014/main" id="{CA114482-22D7-4FFA-994F-AC82FF19D4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Tree>
    <p:extLst>
      <p:ext uri="{BB962C8B-B14F-4D97-AF65-F5344CB8AC3E}">
        <p14:creationId xmlns:p14="http://schemas.microsoft.com/office/powerpoint/2010/main" val="1659216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airplan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1+#ppt_w/2"/>
                                          </p:val>
                                        </p:tav>
                                        <p:tav tm="100000">
                                          <p:val>
                                            <p:strVal val="#ppt_x"/>
                                          </p:val>
                                        </p:tav>
                                      </p:tavLst>
                                    </p:anim>
                                    <p:anim calcmode="lin" valueType="num">
                                      <p:cBhvr additive="base">
                                        <p:cTn id="27"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1+#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1+#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a:extLst>
              <a:ext uri="{FF2B5EF4-FFF2-40B4-BE49-F238E27FC236}">
                <a16:creationId xmlns:a16="http://schemas.microsoft.com/office/drawing/2014/main" id="{970FF207-C613-4854-A6D0-C484AEF6018D}"/>
              </a:ext>
            </a:extLst>
          </p:cNvPr>
          <p:cNvGraphicFramePr/>
          <p:nvPr/>
        </p:nvGraphicFramePr>
        <p:xfrm>
          <a:off x="228599" y="-17584"/>
          <a:ext cx="11374656" cy="6787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5959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airplan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graphicEl>
                                              <a:dgm id="{0D5EAD79-362C-4078-AE50-1173747EB2A0}"/>
                                            </p:graphicEl>
                                          </p:spTgt>
                                        </p:tgtEl>
                                        <p:attrNameLst>
                                          <p:attrName>style.visibility</p:attrName>
                                        </p:attrNameLst>
                                      </p:cBhvr>
                                      <p:to>
                                        <p:strVal val="visible"/>
                                      </p:to>
                                    </p:set>
                                    <p:anim calcmode="lin" valueType="num">
                                      <p:cBhvr additive="base">
                                        <p:cTn id="7" dur="500" fill="hold"/>
                                        <p:tgtEl>
                                          <p:spTgt spid="26">
                                            <p:graphicEl>
                                              <a:dgm id="{0D5EAD79-362C-4078-AE50-1173747EB2A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graphicEl>
                                              <a:dgm id="{0D5EAD79-362C-4078-AE50-1173747EB2A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graphicEl>
                                              <a:dgm id="{B3E022E1-54CB-4461-8368-3114D39E7EE2}"/>
                                            </p:graphicEl>
                                          </p:spTgt>
                                        </p:tgtEl>
                                        <p:attrNameLst>
                                          <p:attrName>style.visibility</p:attrName>
                                        </p:attrNameLst>
                                      </p:cBhvr>
                                      <p:to>
                                        <p:strVal val="visible"/>
                                      </p:to>
                                    </p:set>
                                    <p:anim calcmode="lin" valueType="num">
                                      <p:cBhvr additive="base">
                                        <p:cTn id="13" dur="500" fill="hold"/>
                                        <p:tgtEl>
                                          <p:spTgt spid="26">
                                            <p:graphicEl>
                                              <a:dgm id="{B3E022E1-54CB-4461-8368-3114D39E7EE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graphicEl>
                                              <a:dgm id="{B3E022E1-54CB-4461-8368-3114D39E7EE2}"/>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graphicEl>
                                              <a:dgm id="{ADCBB20B-7A5A-4E55-B21C-548A9D1C2652}"/>
                                            </p:graphicEl>
                                          </p:spTgt>
                                        </p:tgtEl>
                                        <p:attrNameLst>
                                          <p:attrName>style.visibility</p:attrName>
                                        </p:attrNameLst>
                                      </p:cBhvr>
                                      <p:to>
                                        <p:strVal val="visible"/>
                                      </p:to>
                                    </p:set>
                                    <p:anim calcmode="lin" valueType="num">
                                      <p:cBhvr additive="base">
                                        <p:cTn id="17" dur="500" fill="hold"/>
                                        <p:tgtEl>
                                          <p:spTgt spid="26">
                                            <p:graphicEl>
                                              <a:dgm id="{ADCBB20B-7A5A-4E55-B21C-548A9D1C265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
                                            <p:graphicEl>
                                              <a:dgm id="{ADCBB20B-7A5A-4E55-B21C-548A9D1C2652}"/>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6">
                                            <p:graphicEl>
                                              <a:dgm id="{03A2FBF0-C0E8-4087-B5EE-0A7049C83475}"/>
                                            </p:graphicEl>
                                          </p:spTgt>
                                        </p:tgtEl>
                                        <p:attrNameLst>
                                          <p:attrName>style.visibility</p:attrName>
                                        </p:attrNameLst>
                                      </p:cBhvr>
                                      <p:to>
                                        <p:strVal val="visible"/>
                                      </p:to>
                                    </p:set>
                                    <p:anim calcmode="lin" valueType="num">
                                      <p:cBhvr additive="base">
                                        <p:cTn id="23" dur="500" fill="hold"/>
                                        <p:tgtEl>
                                          <p:spTgt spid="26">
                                            <p:graphicEl>
                                              <a:dgm id="{03A2FBF0-C0E8-4087-B5EE-0A7049C83475}"/>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
                                            <p:graphicEl>
                                              <a:dgm id="{03A2FBF0-C0E8-4087-B5EE-0A7049C83475}"/>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graphicEl>
                                              <a:dgm id="{6AECECDD-EE1E-4AC9-A328-A2FDB450F671}"/>
                                            </p:graphicEl>
                                          </p:spTgt>
                                        </p:tgtEl>
                                        <p:attrNameLst>
                                          <p:attrName>style.visibility</p:attrName>
                                        </p:attrNameLst>
                                      </p:cBhvr>
                                      <p:to>
                                        <p:strVal val="visible"/>
                                      </p:to>
                                    </p:set>
                                    <p:anim calcmode="lin" valueType="num">
                                      <p:cBhvr additive="base">
                                        <p:cTn id="27" dur="500" fill="hold"/>
                                        <p:tgtEl>
                                          <p:spTgt spid="26">
                                            <p:graphicEl>
                                              <a:dgm id="{6AECECDD-EE1E-4AC9-A328-A2FDB450F671}"/>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
                                            <p:graphicEl>
                                              <a:dgm id="{6AECECDD-EE1E-4AC9-A328-A2FDB450F671}"/>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6">
                                            <p:graphicEl>
                                              <a:dgm id="{2FB513AE-26F4-48F5-938E-614612C69E7A}"/>
                                            </p:graphicEl>
                                          </p:spTgt>
                                        </p:tgtEl>
                                        <p:attrNameLst>
                                          <p:attrName>style.visibility</p:attrName>
                                        </p:attrNameLst>
                                      </p:cBhvr>
                                      <p:to>
                                        <p:strVal val="visible"/>
                                      </p:to>
                                    </p:set>
                                    <p:anim calcmode="lin" valueType="num">
                                      <p:cBhvr additive="base">
                                        <p:cTn id="33" dur="500" fill="hold"/>
                                        <p:tgtEl>
                                          <p:spTgt spid="26">
                                            <p:graphicEl>
                                              <a:dgm id="{2FB513AE-26F4-48F5-938E-614612C69E7A}"/>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
                                            <p:graphicEl>
                                              <a:dgm id="{2FB513AE-26F4-48F5-938E-614612C69E7A}"/>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6">
                                            <p:graphicEl>
                                              <a:dgm id="{1BBE5846-86B5-49E6-8721-9BA98598DAE2}"/>
                                            </p:graphicEl>
                                          </p:spTgt>
                                        </p:tgtEl>
                                        <p:attrNameLst>
                                          <p:attrName>style.visibility</p:attrName>
                                        </p:attrNameLst>
                                      </p:cBhvr>
                                      <p:to>
                                        <p:strVal val="visible"/>
                                      </p:to>
                                    </p:set>
                                    <p:anim calcmode="lin" valueType="num">
                                      <p:cBhvr additive="base">
                                        <p:cTn id="37" dur="500" fill="hold"/>
                                        <p:tgtEl>
                                          <p:spTgt spid="26">
                                            <p:graphicEl>
                                              <a:dgm id="{1BBE5846-86B5-49E6-8721-9BA98598DAE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
                                            <p:graphicEl>
                                              <a:dgm id="{1BBE5846-86B5-49E6-8721-9BA98598DAE2}"/>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graphicEl>
                                              <a:dgm id="{4CBAE6AC-93FC-4E7C-98B9-655A88C1FDF5}"/>
                                            </p:graphicEl>
                                          </p:spTgt>
                                        </p:tgtEl>
                                        <p:attrNameLst>
                                          <p:attrName>style.visibility</p:attrName>
                                        </p:attrNameLst>
                                      </p:cBhvr>
                                      <p:to>
                                        <p:strVal val="visible"/>
                                      </p:to>
                                    </p:set>
                                    <p:anim calcmode="lin" valueType="num">
                                      <p:cBhvr additive="base">
                                        <p:cTn id="43" dur="500" fill="hold"/>
                                        <p:tgtEl>
                                          <p:spTgt spid="26">
                                            <p:graphicEl>
                                              <a:dgm id="{4CBAE6AC-93FC-4E7C-98B9-655A88C1FDF5}"/>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
                                            <p:graphicEl>
                                              <a:dgm id="{4CBAE6AC-93FC-4E7C-98B9-655A88C1FDF5}"/>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graphicEl>
                                              <a:dgm id="{EB3C38D9-DFE9-4E4D-82E1-3ACD96636BD8}"/>
                                            </p:graphicEl>
                                          </p:spTgt>
                                        </p:tgtEl>
                                        <p:attrNameLst>
                                          <p:attrName>style.visibility</p:attrName>
                                        </p:attrNameLst>
                                      </p:cBhvr>
                                      <p:to>
                                        <p:strVal val="visible"/>
                                      </p:to>
                                    </p:set>
                                    <p:anim calcmode="lin" valueType="num">
                                      <p:cBhvr additive="base">
                                        <p:cTn id="47" dur="500" fill="hold"/>
                                        <p:tgtEl>
                                          <p:spTgt spid="26">
                                            <p:graphicEl>
                                              <a:dgm id="{EB3C38D9-DFE9-4E4D-82E1-3ACD96636BD8}"/>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6">
                                            <p:graphicEl>
                                              <a:dgm id="{EB3C38D9-DFE9-4E4D-82E1-3ACD96636BD8}"/>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6">
                                            <p:graphicEl>
                                              <a:dgm id="{3498888C-09CB-495E-AD50-0E1B68C69D56}"/>
                                            </p:graphicEl>
                                          </p:spTgt>
                                        </p:tgtEl>
                                        <p:attrNameLst>
                                          <p:attrName>style.visibility</p:attrName>
                                        </p:attrNameLst>
                                      </p:cBhvr>
                                      <p:to>
                                        <p:strVal val="visible"/>
                                      </p:to>
                                    </p:set>
                                    <p:anim calcmode="lin" valueType="num">
                                      <p:cBhvr additive="base">
                                        <p:cTn id="53" dur="500" fill="hold"/>
                                        <p:tgtEl>
                                          <p:spTgt spid="26">
                                            <p:graphicEl>
                                              <a:dgm id="{3498888C-09CB-495E-AD50-0E1B68C69D56}"/>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26">
                                            <p:graphicEl>
                                              <a:dgm id="{3498888C-09CB-495E-AD50-0E1B68C69D56}"/>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6">
                                            <p:graphicEl>
                                              <a:dgm id="{742266A3-52BF-47E1-A91E-EE9EBFA00B99}"/>
                                            </p:graphicEl>
                                          </p:spTgt>
                                        </p:tgtEl>
                                        <p:attrNameLst>
                                          <p:attrName>style.visibility</p:attrName>
                                        </p:attrNameLst>
                                      </p:cBhvr>
                                      <p:to>
                                        <p:strVal val="visible"/>
                                      </p:to>
                                    </p:set>
                                    <p:anim calcmode="lin" valueType="num">
                                      <p:cBhvr additive="base">
                                        <p:cTn id="57" dur="500" fill="hold"/>
                                        <p:tgtEl>
                                          <p:spTgt spid="26">
                                            <p:graphicEl>
                                              <a:dgm id="{742266A3-52BF-47E1-A91E-EE9EBFA00B99}"/>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26">
                                            <p:graphicEl>
                                              <a:dgm id="{742266A3-52BF-47E1-A91E-EE9EBFA00B99}"/>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6">
                                            <p:graphicEl>
                                              <a:dgm id="{9514335D-0920-4849-A0CC-0446117F81B7}"/>
                                            </p:graphicEl>
                                          </p:spTgt>
                                        </p:tgtEl>
                                        <p:attrNameLst>
                                          <p:attrName>style.visibility</p:attrName>
                                        </p:attrNameLst>
                                      </p:cBhvr>
                                      <p:to>
                                        <p:strVal val="visible"/>
                                      </p:to>
                                    </p:set>
                                    <p:anim calcmode="lin" valueType="num">
                                      <p:cBhvr additive="base">
                                        <p:cTn id="63" dur="500" fill="hold"/>
                                        <p:tgtEl>
                                          <p:spTgt spid="26">
                                            <p:graphicEl>
                                              <a:dgm id="{9514335D-0920-4849-A0CC-0446117F81B7}"/>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26">
                                            <p:graphicEl>
                                              <a:dgm id="{9514335D-0920-4849-A0CC-0446117F81B7}"/>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graphicEl>
                                              <a:dgm id="{5F5A19BE-60B0-470B-8E01-8EA67B5D78D0}"/>
                                            </p:graphicEl>
                                          </p:spTgt>
                                        </p:tgtEl>
                                        <p:attrNameLst>
                                          <p:attrName>style.visibility</p:attrName>
                                        </p:attrNameLst>
                                      </p:cBhvr>
                                      <p:to>
                                        <p:strVal val="visible"/>
                                      </p:to>
                                    </p:set>
                                    <p:anim calcmode="lin" valueType="num">
                                      <p:cBhvr additive="base">
                                        <p:cTn id="67" dur="500" fill="hold"/>
                                        <p:tgtEl>
                                          <p:spTgt spid="26">
                                            <p:graphicEl>
                                              <a:dgm id="{5F5A19BE-60B0-470B-8E01-8EA67B5D78D0}"/>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26">
                                            <p:graphicEl>
                                              <a:dgm id="{5F5A19BE-60B0-470B-8E01-8EA67B5D78D0}"/>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6">
                                            <p:graphicEl>
                                              <a:dgm id="{B5897650-897D-4608-AA56-C8DABA10263F}"/>
                                            </p:graphicEl>
                                          </p:spTgt>
                                        </p:tgtEl>
                                        <p:attrNameLst>
                                          <p:attrName>style.visibility</p:attrName>
                                        </p:attrNameLst>
                                      </p:cBhvr>
                                      <p:to>
                                        <p:strVal val="visible"/>
                                      </p:to>
                                    </p:set>
                                    <p:anim calcmode="lin" valueType="num">
                                      <p:cBhvr additive="base">
                                        <p:cTn id="73" dur="500" fill="hold"/>
                                        <p:tgtEl>
                                          <p:spTgt spid="26">
                                            <p:graphicEl>
                                              <a:dgm id="{B5897650-897D-4608-AA56-C8DABA10263F}"/>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26">
                                            <p:graphicEl>
                                              <a:dgm id="{B5897650-897D-4608-AA56-C8DABA10263F}"/>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6">
                                            <p:graphicEl>
                                              <a:dgm id="{3C88E80E-E094-4FCC-BA7F-3BE2A3B6E206}"/>
                                            </p:graphicEl>
                                          </p:spTgt>
                                        </p:tgtEl>
                                        <p:attrNameLst>
                                          <p:attrName>style.visibility</p:attrName>
                                        </p:attrNameLst>
                                      </p:cBhvr>
                                      <p:to>
                                        <p:strVal val="visible"/>
                                      </p:to>
                                    </p:set>
                                    <p:anim calcmode="lin" valueType="num">
                                      <p:cBhvr additive="base">
                                        <p:cTn id="77" dur="500" fill="hold"/>
                                        <p:tgtEl>
                                          <p:spTgt spid="26">
                                            <p:graphicEl>
                                              <a:dgm id="{3C88E80E-E094-4FCC-BA7F-3BE2A3B6E206}"/>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26">
                                            <p:graphicEl>
                                              <a:dgm id="{3C88E80E-E094-4FCC-BA7F-3BE2A3B6E206}"/>
                                            </p:graphic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6">
                                            <p:graphicEl>
                                              <a:dgm id="{5B897D18-32EB-4561-B7A1-52822E9D5ABD}"/>
                                            </p:graphicEl>
                                          </p:spTgt>
                                        </p:tgtEl>
                                        <p:attrNameLst>
                                          <p:attrName>style.visibility</p:attrName>
                                        </p:attrNameLst>
                                      </p:cBhvr>
                                      <p:to>
                                        <p:strVal val="visible"/>
                                      </p:to>
                                    </p:set>
                                    <p:anim calcmode="lin" valueType="num">
                                      <p:cBhvr additive="base">
                                        <p:cTn id="83" dur="500" fill="hold"/>
                                        <p:tgtEl>
                                          <p:spTgt spid="26">
                                            <p:graphicEl>
                                              <a:dgm id="{5B897D18-32EB-4561-B7A1-52822E9D5ABD}"/>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26">
                                            <p:graphicEl>
                                              <a:dgm id="{5B897D18-32EB-4561-B7A1-52822E9D5ABD}"/>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6">
                                            <p:graphicEl>
                                              <a:dgm id="{64A8C92D-A8D2-420F-BF7D-9E12F4A2890A}"/>
                                            </p:graphicEl>
                                          </p:spTgt>
                                        </p:tgtEl>
                                        <p:attrNameLst>
                                          <p:attrName>style.visibility</p:attrName>
                                        </p:attrNameLst>
                                      </p:cBhvr>
                                      <p:to>
                                        <p:strVal val="visible"/>
                                      </p:to>
                                    </p:set>
                                    <p:anim calcmode="lin" valueType="num">
                                      <p:cBhvr additive="base">
                                        <p:cTn id="87" dur="500" fill="hold"/>
                                        <p:tgtEl>
                                          <p:spTgt spid="26">
                                            <p:graphicEl>
                                              <a:dgm id="{64A8C92D-A8D2-420F-BF7D-9E12F4A2890A}"/>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graphicEl>
                                              <a:dgm id="{64A8C92D-A8D2-420F-BF7D-9E12F4A2890A}"/>
                                            </p:graphic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graphicEl>
                                              <a:dgm id="{7B20CC1E-E207-4186-A45E-ECD3F94754BE}"/>
                                            </p:graphicEl>
                                          </p:spTgt>
                                        </p:tgtEl>
                                        <p:attrNameLst>
                                          <p:attrName>style.visibility</p:attrName>
                                        </p:attrNameLst>
                                      </p:cBhvr>
                                      <p:to>
                                        <p:strVal val="visible"/>
                                      </p:to>
                                    </p:set>
                                    <p:anim calcmode="lin" valueType="num">
                                      <p:cBhvr additive="base">
                                        <p:cTn id="93" dur="500" fill="hold"/>
                                        <p:tgtEl>
                                          <p:spTgt spid="26">
                                            <p:graphicEl>
                                              <a:dgm id="{7B20CC1E-E207-4186-A45E-ECD3F94754BE}"/>
                                            </p:graphic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graphicEl>
                                              <a:dgm id="{7B20CC1E-E207-4186-A45E-ECD3F94754BE}"/>
                                            </p:graphicEl>
                                          </p:spTgt>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6">
                                            <p:graphicEl>
                                              <a:dgm id="{BD0A5D4B-BDF8-4544-A157-B289862BB9D3}"/>
                                            </p:graphicEl>
                                          </p:spTgt>
                                        </p:tgtEl>
                                        <p:attrNameLst>
                                          <p:attrName>style.visibility</p:attrName>
                                        </p:attrNameLst>
                                      </p:cBhvr>
                                      <p:to>
                                        <p:strVal val="visible"/>
                                      </p:to>
                                    </p:set>
                                    <p:anim calcmode="lin" valueType="num">
                                      <p:cBhvr additive="base">
                                        <p:cTn id="97" dur="500" fill="hold"/>
                                        <p:tgtEl>
                                          <p:spTgt spid="26">
                                            <p:graphicEl>
                                              <a:dgm id="{BD0A5D4B-BDF8-4544-A157-B289862BB9D3}"/>
                                            </p:graphicEl>
                                          </p:spTgt>
                                        </p:tgtEl>
                                        <p:attrNameLst>
                                          <p:attrName>ppt_x</p:attrName>
                                        </p:attrNameLst>
                                      </p:cBhvr>
                                      <p:tavLst>
                                        <p:tav tm="0">
                                          <p:val>
                                            <p:strVal val="#ppt_x"/>
                                          </p:val>
                                        </p:tav>
                                        <p:tav tm="100000">
                                          <p:val>
                                            <p:strVal val="#ppt_x"/>
                                          </p:val>
                                        </p:tav>
                                      </p:tavLst>
                                    </p:anim>
                                    <p:anim calcmode="lin" valueType="num">
                                      <p:cBhvr additive="base">
                                        <p:cTn id="98" dur="500" fill="hold"/>
                                        <p:tgtEl>
                                          <p:spTgt spid="26">
                                            <p:graphicEl>
                                              <a:dgm id="{BD0A5D4B-BDF8-4544-A157-B289862BB9D3}"/>
                                            </p:graphic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6">
                                            <p:graphicEl>
                                              <a:dgm id="{5AC20058-5876-42A8-94BD-DA75BAF30DE6}"/>
                                            </p:graphicEl>
                                          </p:spTgt>
                                        </p:tgtEl>
                                        <p:attrNameLst>
                                          <p:attrName>style.visibility</p:attrName>
                                        </p:attrNameLst>
                                      </p:cBhvr>
                                      <p:to>
                                        <p:strVal val="visible"/>
                                      </p:to>
                                    </p:set>
                                    <p:anim calcmode="lin" valueType="num">
                                      <p:cBhvr additive="base">
                                        <p:cTn id="103" dur="500" fill="hold"/>
                                        <p:tgtEl>
                                          <p:spTgt spid="26">
                                            <p:graphicEl>
                                              <a:dgm id="{5AC20058-5876-42A8-94BD-DA75BAF30DE6}"/>
                                            </p:graphicEl>
                                          </p:spTgt>
                                        </p:tgtEl>
                                        <p:attrNameLst>
                                          <p:attrName>ppt_x</p:attrName>
                                        </p:attrNameLst>
                                      </p:cBhvr>
                                      <p:tavLst>
                                        <p:tav tm="0">
                                          <p:val>
                                            <p:strVal val="#ppt_x"/>
                                          </p:val>
                                        </p:tav>
                                        <p:tav tm="100000">
                                          <p:val>
                                            <p:strVal val="#ppt_x"/>
                                          </p:val>
                                        </p:tav>
                                      </p:tavLst>
                                    </p:anim>
                                    <p:anim calcmode="lin" valueType="num">
                                      <p:cBhvr additive="base">
                                        <p:cTn id="104" dur="500" fill="hold"/>
                                        <p:tgtEl>
                                          <p:spTgt spid="26">
                                            <p:graphicEl>
                                              <a:dgm id="{5AC20058-5876-42A8-94BD-DA75BAF30DE6}"/>
                                            </p:graphicEl>
                                          </p:spTgt>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6">
                                            <p:graphicEl>
                                              <a:dgm id="{A3E6235C-F5A1-4E1B-BA73-977D8EC6E765}"/>
                                            </p:graphicEl>
                                          </p:spTgt>
                                        </p:tgtEl>
                                        <p:attrNameLst>
                                          <p:attrName>style.visibility</p:attrName>
                                        </p:attrNameLst>
                                      </p:cBhvr>
                                      <p:to>
                                        <p:strVal val="visible"/>
                                      </p:to>
                                    </p:set>
                                    <p:anim calcmode="lin" valueType="num">
                                      <p:cBhvr additive="base">
                                        <p:cTn id="107" dur="500" fill="hold"/>
                                        <p:tgtEl>
                                          <p:spTgt spid="26">
                                            <p:graphicEl>
                                              <a:dgm id="{A3E6235C-F5A1-4E1B-BA73-977D8EC6E765}"/>
                                            </p:graphicEl>
                                          </p:spTgt>
                                        </p:tgtEl>
                                        <p:attrNameLst>
                                          <p:attrName>ppt_x</p:attrName>
                                        </p:attrNameLst>
                                      </p:cBhvr>
                                      <p:tavLst>
                                        <p:tav tm="0">
                                          <p:val>
                                            <p:strVal val="#ppt_x"/>
                                          </p:val>
                                        </p:tav>
                                        <p:tav tm="100000">
                                          <p:val>
                                            <p:strVal val="#ppt_x"/>
                                          </p:val>
                                        </p:tav>
                                      </p:tavLst>
                                    </p:anim>
                                    <p:anim calcmode="lin" valueType="num">
                                      <p:cBhvr additive="base">
                                        <p:cTn id="108" dur="500" fill="hold"/>
                                        <p:tgtEl>
                                          <p:spTgt spid="26">
                                            <p:graphicEl>
                                              <a:dgm id="{A3E6235C-F5A1-4E1B-BA73-977D8EC6E765}"/>
                                            </p:graphic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6">
                                            <p:graphicEl>
                                              <a:dgm id="{347504B9-3755-4D31-A5CF-98B8DF2CF74A}"/>
                                            </p:graphicEl>
                                          </p:spTgt>
                                        </p:tgtEl>
                                        <p:attrNameLst>
                                          <p:attrName>style.visibility</p:attrName>
                                        </p:attrNameLst>
                                      </p:cBhvr>
                                      <p:to>
                                        <p:strVal val="visible"/>
                                      </p:to>
                                    </p:set>
                                    <p:anim calcmode="lin" valueType="num">
                                      <p:cBhvr additive="base">
                                        <p:cTn id="113" dur="500" fill="hold"/>
                                        <p:tgtEl>
                                          <p:spTgt spid="26">
                                            <p:graphicEl>
                                              <a:dgm id="{347504B9-3755-4D31-A5CF-98B8DF2CF74A}"/>
                                            </p:graphicEl>
                                          </p:spTgt>
                                        </p:tgtEl>
                                        <p:attrNameLst>
                                          <p:attrName>ppt_x</p:attrName>
                                        </p:attrNameLst>
                                      </p:cBhvr>
                                      <p:tavLst>
                                        <p:tav tm="0">
                                          <p:val>
                                            <p:strVal val="#ppt_x"/>
                                          </p:val>
                                        </p:tav>
                                        <p:tav tm="100000">
                                          <p:val>
                                            <p:strVal val="#ppt_x"/>
                                          </p:val>
                                        </p:tav>
                                      </p:tavLst>
                                    </p:anim>
                                    <p:anim calcmode="lin" valueType="num">
                                      <p:cBhvr additive="base">
                                        <p:cTn id="114" dur="500" fill="hold"/>
                                        <p:tgtEl>
                                          <p:spTgt spid="26">
                                            <p:graphicEl>
                                              <a:dgm id="{347504B9-3755-4D31-A5CF-98B8DF2CF74A}"/>
                                            </p:graphicEl>
                                          </p:spTgt>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6">
                                            <p:graphicEl>
                                              <a:dgm id="{66DB6DED-B7E1-40AE-ABC2-51FA6D0FA0BA}"/>
                                            </p:graphicEl>
                                          </p:spTgt>
                                        </p:tgtEl>
                                        <p:attrNameLst>
                                          <p:attrName>style.visibility</p:attrName>
                                        </p:attrNameLst>
                                      </p:cBhvr>
                                      <p:to>
                                        <p:strVal val="visible"/>
                                      </p:to>
                                    </p:set>
                                    <p:anim calcmode="lin" valueType="num">
                                      <p:cBhvr additive="base">
                                        <p:cTn id="117" dur="500" fill="hold"/>
                                        <p:tgtEl>
                                          <p:spTgt spid="26">
                                            <p:graphicEl>
                                              <a:dgm id="{66DB6DED-B7E1-40AE-ABC2-51FA6D0FA0BA}"/>
                                            </p:graphic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6">
                                            <p:graphicEl>
                                              <a:dgm id="{66DB6DED-B7E1-40AE-ABC2-51FA6D0FA0B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98FD18B-19C0-4B4E-90A8-CFE5A916D612}"/>
              </a:ext>
            </a:extLst>
          </p:cNvPr>
          <p:cNvSpPr txBox="1"/>
          <p:nvPr/>
        </p:nvSpPr>
        <p:spPr>
          <a:xfrm>
            <a:off x="2686313" y="289291"/>
            <a:ext cx="79347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1F497D"/>
                </a:solidFill>
                <a:effectLst/>
                <a:uLnTx/>
                <a:uFillTx/>
                <a:latin typeface="Times New Roman" panose="02020603050405020304" pitchFamily="18" charset="0"/>
                <a:cs typeface="Times New Roman" panose="02020603050405020304" pitchFamily="18" charset="0"/>
              </a:rPr>
              <a:t>Thông tin hữu ích về lịch sử và văn hóa</a:t>
            </a:r>
            <a:endParaRPr kumimoji="0" lang="en-US" sz="3600" b="0" i="0" u="none" strike="noStrike" kern="1200" cap="none" spc="0" normalizeH="0" baseline="0" noProof="0">
              <a:ln>
                <a:noFill/>
              </a:ln>
              <a:solidFill>
                <a:srgbClr val="1F497D"/>
              </a:solidFill>
              <a:effectLst/>
              <a:uLnTx/>
              <a:uFillTx/>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1F497BF3-0E60-4462-AD06-B5DA3ABD87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053" b="17680"/>
          <a:stretch/>
        </p:blipFill>
        <p:spPr>
          <a:xfrm rot="2177462">
            <a:off x="2095349" y="183747"/>
            <a:ext cx="661908" cy="720140"/>
          </a:xfrm>
          <a:prstGeom prst="rect">
            <a:avLst/>
          </a:prstGeom>
        </p:spPr>
      </p:pic>
      <p:pic>
        <p:nvPicPr>
          <p:cNvPr id="5" name="图片 4">
            <a:extLst>
              <a:ext uri="{FF2B5EF4-FFF2-40B4-BE49-F238E27FC236}">
                <a16:creationId xmlns:a16="http://schemas.microsoft.com/office/drawing/2014/main" id="{0A1188DC-AB08-43FB-BE57-1BD0E9A2B4C7}"/>
              </a:ext>
            </a:extLst>
          </p:cNvPr>
          <p:cNvPicPr>
            <a:picLocks noChangeAspect="1"/>
          </p:cNvPicPr>
          <p:nvPr/>
        </p:nvPicPr>
        <p:blipFill rotWithShape="1">
          <a:blip r:embed="rId4">
            <a:extLst>
              <a:ext uri="{28A0092B-C50C-407E-A947-70E740481C1C}">
                <a14:useLocalDpi xmlns:a14="http://schemas.microsoft.com/office/drawing/2010/main" val="0"/>
              </a:ext>
            </a:extLst>
          </a:blip>
          <a:srcRect l="79540" t="56371" r="-1221" b="16963"/>
          <a:stretch/>
        </p:blipFill>
        <p:spPr>
          <a:xfrm flipH="1">
            <a:off x="3452528" y="3662109"/>
            <a:ext cx="1545040" cy="1700455"/>
          </a:xfrm>
          <a:prstGeom prst="rect">
            <a:avLst/>
          </a:prstGeom>
        </p:spPr>
      </p:pic>
      <p:pic>
        <p:nvPicPr>
          <p:cNvPr id="6" name="图片 5">
            <a:extLst>
              <a:ext uri="{FF2B5EF4-FFF2-40B4-BE49-F238E27FC236}">
                <a16:creationId xmlns:a16="http://schemas.microsoft.com/office/drawing/2014/main" id="{1E1F131E-3794-4CFF-A270-C910232B0A6A}"/>
              </a:ext>
            </a:extLst>
          </p:cNvPr>
          <p:cNvPicPr>
            <a:picLocks noChangeAspect="1"/>
          </p:cNvPicPr>
          <p:nvPr/>
        </p:nvPicPr>
        <p:blipFill rotWithShape="1">
          <a:blip r:embed="rId4">
            <a:extLst>
              <a:ext uri="{28A0092B-C50C-407E-A947-70E740481C1C}">
                <a14:useLocalDpi xmlns:a14="http://schemas.microsoft.com/office/drawing/2010/main" val="0"/>
              </a:ext>
            </a:extLst>
          </a:blip>
          <a:srcRect l="79540" t="56371" r="-1221" b="16963"/>
          <a:stretch/>
        </p:blipFill>
        <p:spPr>
          <a:xfrm flipH="1">
            <a:off x="7141097" y="1257374"/>
            <a:ext cx="1545040" cy="1700455"/>
          </a:xfrm>
          <a:prstGeom prst="rect">
            <a:avLst/>
          </a:prstGeom>
        </p:spPr>
      </p:pic>
      <p:sp>
        <p:nvSpPr>
          <p:cNvPr id="8" name="矩形 7">
            <a:extLst>
              <a:ext uri="{FF2B5EF4-FFF2-40B4-BE49-F238E27FC236}">
                <a16:creationId xmlns:a16="http://schemas.microsoft.com/office/drawing/2014/main" id="{21EE0D29-AC11-4FC1-9733-51403722E837}"/>
              </a:ext>
            </a:extLst>
          </p:cNvPr>
          <p:cNvSpPr/>
          <p:nvPr/>
        </p:nvSpPr>
        <p:spPr>
          <a:xfrm>
            <a:off x="4467278" y="4803469"/>
            <a:ext cx="6857214"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Di tích tháp Chăm Khương Mỹ thuộc thôn 4, xã Tam Xuân I, huyện Núi Thành, tỉnh Quảng Nam được xây dựng vào cuối thế kỉ IX đầu thế kỷ, bao gồm 3 tháp: tháp Bắc, tháp Giữa, tháp Nam.</a:t>
            </a:r>
          </a:p>
        </p:txBody>
      </p:sp>
      <p:sp>
        <p:nvSpPr>
          <p:cNvPr id="9" name="矩形 8">
            <a:extLst>
              <a:ext uri="{FF2B5EF4-FFF2-40B4-BE49-F238E27FC236}">
                <a16:creationId xmlns:a16="http://schemas.microsoft.com/office/drawing/2014/main" id="{ACDCE6D6-CCCB-4ADF-BA60-765C505E1818}"/>
              </a:ext>
            </a:extLst>
          </p:cNvPr>
          <p:cNvSpPr/>
          <p:nvPr/>
        </p:nvSpPr>
        <p:spPr>
          <a:xfrm>
            <a:off x="4997568" y="3687313"/>
            <a:ext cx="2533705" cy="823752"/>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C0504D"/>
                </a:solidFill>
                <a:effectLst/>
                <a:uLnTx/>
                <a:uFillTx/>
                <a:latin typeface="Times New Roman" panose="02020603050405020304" pitchFamily="18" charset="0"/>
                <a:cs typeface="Times New Roman" panose="02020603050405020304" pitchFamily="18" charset="0"/>
                <a:sym typeface="+mn-lt"/>
              </a:rPr>
              <a:t>Lịch sử</a:t>
            </a:r>
            <a:endParaRPr kumimoji="0" lang="zh-CN" altLang="en-US" sz="3600" b="1" i="0" u="none" strike="noStrike" kern="1200" cap="none" spc="0" normalizeH="0" baseline="0" noProof="0" dirty="0">
              <a:ln>
                <a:noFill/>
              </a:ln>
              <a:solidFill>
                <a:srgbClr val="C0504D"/>
              </a:solidFill>
              <a:effectLst/>
              <a:uLnTx/>
              <a:uFillTx/>
              <a:latin typeface="Times New Roman" panose="02020603050405020304" pitchFamily="18" charset="0"/>
              <a:cs typeface="Times New Roman" panose="02020603050405020304" pitchFamily="18" charset="0"/>
              <a:sym typeface="+mn-lt"/>
            </a:endParaRPr>
          </a:p>
        </p:txBody>
      </p:sp>
      <p:sp>
        <p:nvSpPr>
          <p:cNvPr id="10" name="矩形 9">
            <a:extLst>
              <a:ext uri="{FF2B5EF4-FFF2-40B4-BE49-F238E27FC236}">
                <a16:creationId xmlns:a16="http://schemas.microsoft.com/office/drawing/2014/main" id="{96C735E4-90A9-4016-800B-3CB73072E986}"/>
              </a:ext>
            </a:extLst>
          </p:cNvPr>
          <p:cNvSpPr/>
          <p:nvPr/>
        </p:nvSpPr>
        <p:spPr>
          <a:xfrm>
            <a:off x="2321241" y="1820394"/>
            <a:ext cx="4783015" cy="1687963"/>
          </a:xfrm>
          <a:prstGeom prst="rect">
            <a:avLst/>
          </a:prstGeom>
        </p:spPr>
        <p:txBody>
          <a:bodyPr wrap="square">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Một số tác phẩm điêu khắc… người cưỡi ngựa; Xung quanh chân tháp… đánh trống, nhảy múa.</a:t>
            </a: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lt"/>
            </a:endParaRPr>
          </a:p>
        </p:txBody>
      </p:sp>
      <p:sp>
        <p:nvSpPr>
          <p:cNvPr id="11" name="矩形 10">
            <a:extLst>
              <a:ext uri="{FF2B5EF4-FFF2-40B4-BE49-F238E27FC236}">
                <a16:creationId xmlns:a16="http://schemas.microsoft.com/office/drawing/2014/main" id="{D6917AF2-19B3-4B2F-AEC1-E0283F7FA19B}"/>
              </a:ext>
            </a:extLst>
          </p:cNvPr>
          <p:cNvSpPr/>
          <p:nvPr/>
        </p:nvSpPr>
        <p:spPr>
          <a:xfrm>
            <a:off x="4397615" y="1211684"/>
            <a:ext cx="3081843" cy="823752"/>
          </a:xfrm>
          <a:prstGeom prst="rect">
            <a:avLst/>
          </a:prstGeom>
        </p:spPr>
        <p:txBody>
          <a:bodyPr wrap="square">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C0504D"/>
                </a:solidFill>
                <a:effectLst/>
                <a:uLnTx/>
                <a:uFillTx/>
                <a:latin typeface="Times New Roman" panose="02020603050405020304" pitchFamily="18" charset="0"/>
                <a:cs typeface="Times New Roman" panose="02020603050405020304" pitchFamily="18" charset="0"/>
                <a:sym typeface="+mn-lt"/>
              </a:rPr>
              <a:t>Văn hóa</a:t>
            </a:r>
            <a:endParaRPr kumimoji="0" lang="zh-CN" altLang="en-US" sz="3600" b="1" i="0" u="none" strike="noStrike" kern="1200" cap="none" spc="0" normalizeH="0" baseline="0" noProof="0" dirty="0">
              <a:ln>
                <a:noFill/>
              </a:ln>
              <a:solidFill>
                <a:srgbClr val="C0504D"/>
              </a:solidFill>
              <a:effectLst/>
              <a:uLnTx/>
              <a:uFillTx/>
              <a:latin typeface="Times New Roman" panose="02020603050405020304" pitchFamily="18" charset="0"/>
              <a:cs typeface="Times New Roman" panose="02020603050405020304" pitchFamily="18" charset="0"/>
              <a:sym typeface="+mn-lt"/>
            </a:endParaRPr>
          </a:p>
        </p:txBody>
      </p:sp>
      <p:pic>
        <p:nvPicPr>
          <p:cNvPr id="17" name="图片 16">
            <a:extLst>
              <a:ext uri="{FF2B5EF4-FFF2-40B4-BE49-F238E27FC236}">
                <a16:creationId xmlns:a16="http://schemas.microsoft.com/office/drawing/2014/main" id="{4159F64D-FF1C-4081-B541-F7B3F8FCF096}"/>
              </a:ext>
            </a:extLst>
          </p:cNvPr>
          <p:cNvPicPr>
            <a:picLocks noChangeAspect="1"/>
          </p:cNvPicPr>
          <p:nvPr/>
        </p:nvPicPr>
        <p:blipFill rotWithShape="1">
          <a:blip r:embed="rId5">
            <a:extLst>
              <a:ext uri="{28A0092B-C50C-407E-A947-70E740481C1C}">
                <a14:useLocalDpi xmlns:a14="http://schemas.microsoft.com/office/drawing/2010/main" val="0"/>
              </a:ext>
            </a:extLst>
          </a:blip>
          <a:srcRect l="19939"/>
          <a:stretch/>
        </p:blipFill>
        <p:spPr>
          <a:xfrm flipH="1">
            <a:off x="-349550" y="387104"/>
            <a:ext cx="2775853" cy="6858000"/>
          </a:xfrm>
          <a:prstGeom prst="rect">
            <a:avLst/>
          </a:prstGeom>
        </p:spPr>
      </p:pic>
      <p:grpSp>
        <p:nvGrpSpPr>
          <p:cNvPr id="19" name="组合 18">
            <a:extLst>
              <a:ext uri="{FF2B5EF4-FFF2-40B4-BE49-F238E27FC236}">
                <a16:creationId xmlns:a16="http://schemas.microsoft.com/office/drawing/2014/main" id="{D23BD4D6-3D96-4E8F-87C0-15C3F4AE9F73}"/>
              </a:ext>
            </a:extLst>
          </p:cNvPr>
          <p:cNvGrpSpPr/>
          <p:nvPr/>
        </p:nvGrpSpPr>
        <p:grpSpPr>
          <a:xfrm>
            <a:off x="3273696" y="3662109"/>
            <a:ext cx="530915" cy="923330"/>
            <a:chOff x="2446339" y="4349872"/>
            <a:chExt cx="530915" cy="923330"/>
          </a:xfrm>
        </p:grpSpPr>
        <p:sp>
          <p:nvSpPr>
            <p:cNvPr id="18" name="椭圆 17">
              <a:extLst>
                <a:ext uri="{FF2B5EF4-FFF2-40B4-BE49-F238E27FC236}">
                  <a16:creationId xmlns:a16="http://schemas.microsoft.com/office/drawing/2014/main" id="{D45E9AF3-64E9-4D15-919F-A2573679D2E8}"/>
                </a:ext>
              </a:extLst>
            </p:cNvPr>
            <p:cNvSpPr/>
            <p:nvPr/>
          </p:nvSpPr>
          <p:spPr>
            <a:xfrm>
              <a:off x="2446339" y="4556659"/>
              <a:ext cx="501099" cy="501099"/>
            </a:xfrm>
            <a:prstGeom prst="ellipse">
              <a:avLst/>
            </a:prstGeom>
            <a:solidFill>
              <a:srgbClr val="F1E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16" name="矩形 15">
              <a:extLst>
                <a:ext uri="{FF2B5EF4-FFF2-40B4-BE49-F238E27FC236}">
                  <a16:creationId xmlns:a16="http://schemas.microsoft.com/office/drawing/2014/main" id="{CEC2FCB0-4C88-4365-B6F0-43DDE2432CD0}"/>
                </a:ext>
              </a:extLst>
            </p:cNvPr>
            <p:cNvSpPr/>
            <p:nvPr/>
          </p:nvSpPr>
          <p:spPr>
            <a:xfrm>
              <a:off x="2446339" y="4349872"/>
              <a:ext cx="530915" cy="92333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C0504D"/>
                  </a:solidFill>
                  <a:effectLst/>
                  <a:uLnTx/>
                  <a:uFillTx/>
                  <a:latin typeface="Times New Roman" panose="02020603050405020304" pitchFamily="18" charset="0"/>
                  <a:cs typeface="Times New Roman" panose="02020603050405020304" pitchFamily="18" charset="0"/>
                  <a:sym typeface="+mn-lt"/>
                </a:rPr>
                <a:t>1</a:t>
              </a:r>
              <a:endParaRPr kumimoji="0" lang="zh-CN" altLang="en-US" sz="5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lt"/>
              </a:endParaRPr>
            </a:p>
          </p:txBody>
        </p:sp>
      </p:grpSp>
      <p:grpSp>
        <p:nvGrpSpPr>
          <p:cNvPr id="20" name="组合 19">
            <a:extLst>
              <a:ext uri="{FF2B5EF4-FFF2-40B4-BE49-F238E27FC236}">
                <a16:creationId xmlns:a16="http://schemas.microsoft.com/office/drawing/2014/main" id="{995412FB-6300-4AB8-A2CC-918D3FFF1B78}"/>
              </a:ext>
            </a:extLst>
          </p:cNvPr>
          <p:cNvGrpSpPr/>
          <p:nvPr/>
        </p:nvGrpSpPr>
        <p:grpSpPr>
          <a:xfrm>
            <a:off x="8686137" y="1411226"/>
            <a:ext cx="576412" cy="923330"/>
            <a:chOff x="2446339" y="4339754"/>
            <a:chExt cx="576412" cy="923330"/>
          </a:xfrm>
        </p:grpSpPr>
        <p:sp>
          <p:nvSpPr>
            <p:cNvPr id="21" name="椭圆 20">
              <a:extLst>
                <a:ext uri="{FF2B5EF4-FFF2-40B4-BE49-F238E27FC236}">
                  <a16:creationId xmlns:a16="http://schemas.microsoft.com/office/drawing/2014/main" id="{932A209C-0016-4890-856C-663F29B489EB}"/>
                </a:ext>
              </a:extLst>
            </p:cNvPr>
            <p:cNvSpPr/>
            <p:nvPr/>
          </p:nvSpPr>
          <p:spPr>
            <a:xfrm>
              <a:off x="2446339" y="4556659"/>
              <a:ext cx="501099" cy="501099"/>
            </a:xfrm>
            <a:prstGeom prst="ellipse">
              <a:avLst/>
            </a:prstGeom>
            <a:solidFill>
              <a:srgbClr val="F1E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sp>
          <p:nvSpPr>
            <p:cNvPr id="22" name="矩形 21">
              <a:extLst>
                <a:ext uri="{FF2B5EF4-FFF2-40B4-BE49-F238E27FC236}">
                  <a16:creationId xmlns:a16="http://schemas.microsoft.com/office/drawing/2014/main" id="{CF9F691C-CCC7-4761-A6CB-35FAC2ABD2DC}"/>
                </a:ext>
              </a:extLst>
            </p:cNvPr>
            <p:cNvSpPr/>
            <p:nvPr/>
          </p:nvSpPr>
          <p:spPr>
            <a:xfrm>
              <a:off x="2491836" y="4339754"/>
              <a:ext cx="530915" cy="92333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C0504D"/>
                  </a:solidFill>
                  <a:effectLst/>
                  <a:uLnTx/>
                  <a:uFillTx/>
                  <a:latin typeface="Times New Roman" panose="02020603050405020304" pitchFamily="18" charset="0"/>
                  <a:cs typeface="Times New Roman" panose="02020603050405020304" pitchFamily="18" charset="0"/>
                  <a:sym typeface="+mn-lt"/>
                </a:rPr>
                <a:t>2</a:t>
              </a:r>
              <a:endParaRPr kumimoji="0" lang="zh-CN" altLang="en-US" sz="5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lt"/>
              </a:endParaRPr>
            </a:p>
          </p:txBody>
        </p:sp>
      </p:grpSp>
    </p:spTree>
    <p:extLst>
      <p:ext uri="{BB962C8B-B14F-4D97-AF65-F5344CB8AC3E}">
        <p14:creationId xmlns:p14="http://schemas.microsoft.com/office/powerpoint/2010/main" val="1766525705"/>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42"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6" presetClass="entr" presetSubtype="2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par>
                          <p:cTn id="28" fill="hold">
                            <p:stCondLst>
                              <p:cond delay="1950"/>
                            </p:stCondLst>
                            <p:childTnLst>
                              <p:par>
                                <p:cTn id="29" presetID="47"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anim calcmode="lin" valueType="num">
                                      <p:cBhvr>
                                        <p:cTn id="37" dur="500" fill="hold"/>
                                        <p:tgtEl>
                                          <p:spTgt spid="9"/>
                                        </p:tgtEl>
                                        <p:attrNameLst>
                                          <p:attrName>ppt_x</p:attrName>
                                        </p:attrNameLst>
                                      </p:cBhvr>
                                      <p:tavLst>
                                        <p:tav tm="0">
                                          <p:val>
                                            <p:strVal val="#ppt_x"/>
                                          </p:val>
                                        </p:tav>
                                        <p:tav tm="100000">
                                          <p:val>
                                            <p:strVal val="#ppt_x"/>
                                          </p:val>
                                        </p:tav>
                                      </p:tavLst>
                                    </p:anim>
                                    <p:anim calcmode="lin" valueType="num">
                                      <p:cBhvr>
                                        <p:cTn id="38" dur="5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2450"/>
                            </p:stCondLst>
                            <p:childTnLst>
                              <p:par>
                                <p:cTn id="40" presetID="47"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strVal val="#ppt_x"/>
                                          </p:val>
                                        </p:tav>
                                        <p:tav tm="100000">
                                          <p:val>
                                            <p:strVal val="#ppt_x"/>
                                          </p:val>
                                        </p:tav>
                                      </p:tavLst>
                                    </p:anim>
                                    <p:anim calcmode="lin" valueType="num">
                                      <p:cBhvr>
                                        <p:cTn id="44" dur="5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anim calcmode="lin" valueType="num">
                                      <p:cBhvr>
                                        <p:cTn id="48" dur="500" fill="hold"/>
                                        <p:tgtEl>
                                          <p:spTgt spid="11"/>
                                        </p:tgtEl>
                                        <p:attrNameLst>
                                          <p:attrName>ppt_x</p:attrName>
                                        </p:attrNameLst>
                                      </p:cBhvr>
                                      <p:tavLst>
                                        <p:tav tm="0">
                                          <p:val>
                                            <p:strVal val="#ppt_x"/>
                                          </p:val>
                                        </p:tav>
                                        <p:tav tm="100000">
                                          <p:val>
                                            <p:strVal val="#ppt_x"/>
                                          </p:val>
                                        </p:tav>
                                      </p:tavLst>
                                    </p:anim>
                                    <p:anim calcmode="lin" valueType="num">
                                      <p:cBhvr>
                                        <p:cTn id="4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2"/>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4569583" y="2287366"/>
            <a:ext cx="4111753"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600" b="1" dirty="0">
                <a:solidFill>
                  <a:srgbClr val="865B3E"/>
                </a:solidFill>
                <a:latin typeface="Times New Roman" panose="02020603050405020304" pitchFamily="18" charset="0"/>
                <a:ea typeface="黑体"/>
                <a:cs typeface="Times New Roman" panose="02020603050405020304" pitchFamily="18" charset="0"/>
              </a:rPr>
              <a:t>KHỞI ĐỘNG</a:t>
            </a:r>
            <a:endParaRPr kumimoji="0" lang="en-US" altLang="zh-CN" sz="6600" b="1" i="0" u="none" strike="noStrike" kern="1200" cap="none" spc="0" normalizeH="0" baseline="0" noProof="0" dirty="0">
              <a:ln>
                <a:noFill/>
              </a:ln>
              <a:solidFill>
                <a:srgbClr val="865B3E"/>
              </a:solidFill>
              <a:effectLst/>
              <a:uLnTx/>
              <a:uFillTx/>
              <a:latin typeface="Times New Roman" panose="02020603050405020304" pitchFamily="18" charset="0"/>
              <a:ea typeface="黑体"/>
              <a:cs typeface="Times New Roman" panose="020206030504050203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Tree>
    <p:extLst>
      <p:ext uri="{BB962C8B-B14F-4D97-AF65-F5344CB8AC3E}">
        <p14:creationId xmlns:p14="http://schemas.microsoft.com/office/powerpoint/2010/main" val="2112789496"/>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715584" y="-483648"/>
            <a:ext cx="2920227" cy="2189445"/>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3"/>
              <a:srcRect t="48492"/>
              <a:stretch/>
            </p:blipFill>
            <p:spPr>
              <a:xfrm>
                <a:off x="3297693" y="2256269"/>
                <a:ext cx="5596613" cy="2399403"/>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602326" y="587279"/>
            <a:ext cx="30334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865B3E"/>
                </a:solidFill>
                <a:effectLst/>
                <a:uLnTx/>
                <a:uFillTx/>
                <a:latin typeface="Times New Roman" panose="02020603050405020304" pitchFamily="18" charset="0"/>
                <a:ea typeface="黑体"/>
                <a:cs typeface="Times New Roman" panose="02020603050405020304" pitchFamily="18" charset="0"/>
              </a:rPr>
              <a:t>PHT số 1</a:t>
            </a:r>
            <a:endParaRPr kumimoji="0" lang="zh-CN" altLang="en-US" sz="3200" b="1" i="0" u="none" strike="noStrike" kern="1200" cap="none" spc="0" normalizeH="0" baseline="0" noProof="0" dirty="0">
              <a:ln>
                <a:noFill/>
              </a:ln>
              <a:solidFill>
                <a:srgbClr val="865B3E"/>
              </a:solidFill>
              <a:effectLst/>
              <a:uLnTx/>
              <a:uFillTx/>
              <a:latin typeface="Times New Roman" panose="02020603050405020304" pitchFamily="18" charset="0"/>
              <a:ea typeface="黑体"/>
              <a:cs typeface="Times New Roman" panose="020206030504050203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aphicFrame>
        <p:nvGraphicFramePr>
          <p:cNvPr id="2" name="Table 1">
            <a:extLst>
              <a:ext uri="{FF2B5EF4-FFF2-40B4-BE49-F238E27FC236}">
                <a16:creationId xmlns:a16="http://schemas.microsoft.com/office/drawing/2014/main" id="{4390609D-683B-4E0F-AF36-62B217141651}"/>
              </a:ext>
            </a:extLst>
          </p:cNvPr>
          <p:cNvGraphicFramePr>
            <a:graphicFrameLocks noGrp="1"/>
          </p:cNvGraphicFramePr>
          <p:nvPr/>
        </p:nvGraphicFramePr>
        <p:xfrm>
          <a:off x="181911" y="1442384"/>
          <a:ext cx="11875042" cy="5080804"/>
        </p:xfrm>
        <a:graphic>
          <a:graphicData uri="http://schemas.openxmlformats.org/drawingml/2006/table">
            <a:tbl>
              <a:tblPr firstRow="1" firstCol="1" bandRow="1">
                <a:tableStyleId>{F5AB1C69-6EDB-4FF4-983F-18BD219EF322}</a:tableStyleId>
              </a:tblPr>
              <a:tblGrid>
                <a:gridCol w="779953">
                  <a:extLst>
                    <a:ext uri="{9D8B030D-6E8A-4147-A177-3AD203B41FA5}">
                      <a16:colId xmlns:a16="http://schemas.microsoft.com/office/drawing/2014/main" val="2867776930"/>
                    </a:ext>
                  </a:extLst>
                </a:gridCol>
                <a:gridCol w="9096536">
                  <a:extLst>
                    <a:ext uri="{9D8B030D-6E8A-4147-A177-3AD203B41FA5}">
                      <a16:colId xmlns:a16="http://schemas.microsoft.com/office/drawing/2014/main" val="2997701875"/>
                    </a:ext>
                  </a:extLst>
                </a:gridCol>
                <a:gridCol w="1024988">
                  <a:extLst>
                    <a:ext uri="{9D8B030D-6E8A-4147-A177-3AD203B41FA5}">
                      <a16:colId xmlns:a16="http://schemas.microsoft.com/office/drawing/2014/main" val="3070051136"/>
                    </a:ext>
                  </a:extLst>
                </a:gridCol>
                <a:gridCol w="973565">
                  <a:extLst>
                    <a:ext uri="{9D8B030D-6E8A-4147-A177-3AD203B41FA5}">
                      <a16:colId xmlns:a16="http://schemas.microsoft.com/office/drawing/2014/main" val="2038464564"/>
                    </a:ext>
                  </a:extLst>
                </a:gridCol>
              </a:tblGrid>
              <a:tr h="485042">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TT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Đúng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Sai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503199"/>
                  </a:ext>
                </a:extLst>
              </a:tr>
              <a:tr h="486771">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Cô Tô là một quần đảo thuộc Vịnh Bắc Bộ.</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2289400"/>
                  </a:ext>
                </a:extLst>
              </a:tr>
              <a:tr h="486771">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Để đến Hang Én, phải đi qua thung lũng Rào Thương đến dốc Ba Giàn.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1215567"/>
                  </a:ext>
                </a:extLst>
              </a:tr>
              <a:tr h="486771">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Trước tâm bão, chân trời ngấn bể sạch như một tấm kính lau hết mây hết bụi.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5398"/>
                  </a:ext>
                </a:extLst>
              </a:tr>
              <a:tr h="486771">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Tác giả ngắm mặt trời mọc vào ngày thứ 6 trên đảo Thanh Luân.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8911175"/>
                  </a:ext>
                </a:extLst>
              </a:tr>
              <a:tr h="1002226">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Hang Én giống như một ngôi nhà khổng lồ và an toàn mà mẹ thiên nhiên ban tặng.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0830630"/>
                  </a:ext>
                </a:extLst>
              </a:tr>
              <a:tr h="486771">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“Cô Tô” và “Hang Én” viết theo thể loại du ký.</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8370549"/>
                  </a:ext>
                </a:extLst>
              </a:tr>
              <a:tr h="486771">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7</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Kí thường được viết theo trình tự thời gian và có nhiều yếu tố kì ảo.</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435607"/>
                  </a:ext>
                </a:extLst>
              </a:tr>
              <a:tr h="477696">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8</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Dấu ngoặc kép có công dụng: đánh dấu từ ngữ, lời dẫn trực tiếp, lời đối thoại, đánh dấu tên tác phẩm…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1514700"/>
                  </a:ext>
                </a:extLst>
              </a:tr>
            </a:tbl>
          </a:graphicData>
        </a:graphic>
      </p:graphicFrame>
    </p:spTree>
    <p:extLst>
      <p:ext uri="{BB962C8B-B14F-4D97-AF65-F5344CB8AC3E}">
        <p14:creationId xmlns:p14="http://schemas.microsoft.com/office/powerpoint/2010/main" val="3604428886"/>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18"/>
                                        </p:tgtEl>
                                        <p:attrNameLst>
                                          <p:attrName>style.visibility</p:attrName>
                                        </p:attrNameLst>
                                      </p:cBhvr>
                                      <p:to>
                                        <p:strVal val="visible"/>
                                      </p:to>
                                    </p:set>
                                    <p:anim by="(-#ppt_w*2)" calcmode="lin" valueType="num">
                                      <p:cBhvr rctx="PPT">
                                        <p:cTn id="42" dur="500" autoRev="1" fill="hold">
                                          <p:stCondLst>
                                            <p:cond delay="0"/>
                                          </p:stCondLst>
                                        </p:cTn>
                                        <p:tgtEl>
                                          <p:spTgt spid="18"/>
                                        </p:tgtEl>
                                        <p:attrNameLst>
                                          <p:attrName>ppt_w</p:attrName>
                                        </p:attrNameLst>
                                      </p:cBhvr>
                                    </p:anim>
                                    <p:anim by="(#ppt_w*0.50)" calcmode="lin" valueType="num">
                                      <p:cBhvr>
                                        <p:cTn id="43" dur="500" decel="50000" autoRev="1" fill="hold">
                                          <p:stCondLst>
                                            <p:cond delay="0"/>
                                          </p:stCondLst>
                                        </p:cTn>
                                        <p:tgtEl>
                                          <p:spTgt spid="18"/>
                                        </p:tgtEl>
                                        <p:attrNameLst>
                                          <p:attrName>ppt_x</p:attrName>
                                        </p:attrNameLst>
                                      </p:cBhvr>
                                    </p:anim>
                                    <p:anim from="(-#ppt_h/2)" to="(#ppt_y)" calcmode="lin" valueType="num">
                                      <p:cBhvr>
                                        <p:cTn id="44" dur="1000" fill="hold">
                                          <p:stCondLst>
                                            <p:cond delay="0"/>
                                          </p:stCondLst>
                                        </p:cTn>
                                        <p:tgtEl>
                                          <p:spTgt spid="18"/>
                                        </p:tgtEl>
                                        <p:attrNameLst>
                                          <p:attrName>ppt_y</p:attrName>
                                        </p:attrNameLst>
                                      </p:cBhvr>
                                    </p:anim>
                                    <p:animRot by="21600000">
                                      <p:cBhvr>
                                        <p:cTn id="45" dur="1000" fill="hold">
                                          <p:stCondLst>
                                            <p:cond delay="0"/>
                                          </p:stCondLst>
                                        </p:cTn>
                                        <p:tgtEl>
                                          <p:spTgt spid="18"/>
                                        </p:tgtEl>
                                        <p:attrNameLst>
                                          <p:attrName>r</p:attrName>
                                        </p:attrNameLst>
                                      </p:cBhvr>
                                    </p:animRot>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22"/>
                                        </p:tgtEl>
                                      </p:cBhvr>
                                    </p:animEffect>
                                    <p:animScale>
                                      <p:cBhvr>
                                        <p:cTn id="48" dur="500" autoRev="1" fill="hold"/>
                                        <p:tgtEl>
                                          <p:spTgt spid="22"/>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23"/>
                                        </p:tgtEl>
                                      </p:cBhvr>
                                    </p:animEffect>
                                    <p:animScale>
                                      <p:cBhvr>
                                        <p:cTn id="51" dur="500" autoRev="1" fill="hold"/>
                                        <p:tgtEl>
                                          <p:spTgt spid="23"/>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6"/>
                                        </p:tgtEl>
                                      </p:cBhvr>
                                    </p:animEffect>
                                    <p:animScale>
                                      <p:cBhvr>
                                        <p:cTn id="54" dur="500" autoRev="1" fill="hold"/>
                                        <p:tgtEl>
                                          <p:spTgt spid="6"/>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10"/>
                                        </p:tgtEl>
                                      </p:cBhvr>
                                    </p:animEffect>
                                    <p:animScale>
                                      <p:cBhvr>
                                        <p:cTn id="57" dur="500" autoRev="1" fill="hold"/>
                                        <p:tgtEl>
                                          <p:spTgt spid="10"/>
                                        </p:tgtEl>
                                      </p:cBhvr>
                                      <p:by x="105000" y="105000"/>
                                    </p:animScale>
                                  </p:childTnLst>
                                </p:cTn>
                              </p:par>
                              <p:par>
                                <p:cTn id="58" presetID="26" presetClass="emph" presetSubtype="0" repeatCount="indefinite" fill="hold" grpId="1" nodeType="withEffect">
                                  <p:stCondLst>
                                    <p:cond delay="0"/>
                                  </p:stCondLst>
                                  <p:endCondLst>
                                    <p:cond evt="onNext" delay="0">
                                      <p:tgtEl>
                                        <p:sldTgt/>
                                      </p:tgtEl>
                                    </p:cond>
                                  </p:endCondLst>
                                  <p:childTnLst>
                                    <p:animEffect transition="out" filter="fade">
                                      <p:cBhvr>
                                        <p:cTn id="59" dur="1000" tmFilter="0, 0; .2, .5; .8, .5; 1, 0"/>
                                        <p:tgtEl>
                                          <p:spTgt spid="5"/>
                                        </p:tgtEl>
                                      </p:cBhvr>
                                    </p:animEffect>
                                    <p:animScale>
                                      <p:cBhvr>
                                        <p:cTn id="60" dur="500" autoRev="1" fill="hold"/>
                                        <p:tgtEl>
                                          <p:spTgt spid="5"/>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715584" y="-483648"/>
            <a:ext cx="2920227" cy="2189445"/>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6"/>
              <a:srcRect t="48492"/>
              <a:stretch/>
            </p:blipFill>
            <p:spPr>
              <a:xfrm>
                <a:off x="3297693" y="2256269"/>
                <a:ext cx="5596613" cy="2399403"/>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602326" y="587279"/>
            <a:ext cx="30334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865B3E"/>
                </a:solidFill>
                <a:effectLst/>
                <a:uLnTx/>
                <a:uFillTx/>
                <a:latin typeface="Times New Roman" panose="02020603050405020304" pitchFamily="18" charset="0"/>
                <a:ea typeface="黑体"/>
                <a:cs typeface="Times New Roman" panose="02020603050405020304" pitchFamily="18" charset="0"/>
              </a:rPr>
              <a:t>PHT số 1</a:t>
            </a:r>
            <a:endParaRPr kumimoji="0" lang="zh-CN" altLang="en-US" sz="3200" b="1" i="0" u="none" strike="noStrike" kern="1200" cap="none" spc="0" normalizeH="0" baseline="0" noProof="0" dirty="0">
              <a:ln>
                <a:noFill/>
              </a:ln>
              <a:solidFill>
                <a:srgbClr val="865B3E"/>
              </a:solidFill>
              <a:effectLst/>
              <a:uLnTx/>
              <a:uFillTx/>
              <a:latin typeface="Times New Roman" panose="02020603050405020304" pitchFamily="18" charset="0"/>
              <a:ea typeface="黑体"/>
              <a:cs typeface="Times New Roman" panose="020206030504050203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aphicFrame>
        <p:nvGraphicFramePr>
          <p:cNvPr id="2" name="Table 1">
            <a:extLst>
              <a:ext uri="{FF2B5EF4-FFF2-40B4-BE49-F238E27FC236}">
                <a16:creationId xmlns:a16="http://schemas.microsoft.com/office/drawing/2014/main" id="{4390609D-683B-4E0F-AF36-62B217141651}"/>
              </a:ext>
            </a:extLst>
          </p:cNvPr>
          <p:cNvGraphicFramePr>
            <a:graphicFrameLocks noGrp="1"/>
          </p:cNvGraphicFramePr>
          <p:nvPr/>
        </p:nvGraphicFramePr>
        <p:xfrm>
          <a:off x="181911" y="1442384"/>
          <a:ext cx="11875042" cy="5080804"/>
        </p:xfrm>
        <a:graphic>
          <a:graphicData uri="http://schemas.openxmlformats.org/drawingml/2006/table">
            <a:tbl>
              <a:tblPr firstRow="1" firstCol="1" bandRow="1">
                <a:tableStyleId>{F5AB1C69-6EDB-4FF4-983F-18BD219EF322}</a:tableStyleId>
              </a:tblPr>
              <a:tblGrid>
                <a:gridCol w="779953">
                  <a:extLst>
                    <a:ext uri="{9D8B030D-6E8A-4147-A177-3AD203B41FA5}">
                      <a16:colId xmlns:a16="http://schemas.microsoft.com/office/drawing/2014/main" val="2867776930"/>
                    </a:ext>
                  </a:extLst>
                </a:gridCol>
                <a:gridCol w="9096536">
                  <a:extLst>
                    <a:ext uri="{9D8B030D-6E8A-4147-A177-3AD203B41FA5}">
                      <a16:colId xmlns:a16="http://schemas.microsoft.com/office/drawing/2014/main" val="2997701875"/>
                    </a:ext>
                  </a:extLst>
                </a:gridCol>
                <a:gridCol w="1024988">
                  <a:extLst>
                    <a:ext uri="{9D8B030D-6E8A-4147-A177-3AD203B41FA5}">
                      <a16:colId xmlns:a16="http://schemas.microsoft.com/office/drawing/2014/main" val="3070051136"/>
                    </a:ext>
                  </a:extLst>
                </a:gridCol>
                <a:gridCol w="973565">
                  <a:extLst>
                    <a:ext uri="{9D8B030D-6E8A-4147-A177-3AD203B41FA5}">
                      <a16:colId xmlns:a16="http://schemas.microsoft.com/office/drawing/2014/main" val="2038464564"/>
                    </a:ext>
                  </a:extLst>
                </a:gridCol>
              </a:tblGrid>
              <a:tr h="485042">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TT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Đúng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Sai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503199"/>
                  </a:ext>
                </a:extLst>
              </a:tr>
              <a:tr h="486771">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Cô Tô là một quần đảo thuộc Vịnh Bắc Bộ.</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2289400"/>
                  </a:ext>
                </a:extLst>
              </a:tr>
              <a:tr h="486771">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Để đến Hang Én, phải đi qua thung lũng Rào Thương đến dốc Ba Giàn.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1215567"/>
                  </a:ext>
                </a:extLst>
              </a:tr>
              <a:tr h="486771">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Trước tâm bão, chân trời ngấn bể sạch như một tấm kính lau hết mây hết bụi.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5398"/>
                  </a:ext>
                </a:extLst>
              </a:tr>
              <a:tr h="486771">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Tác giả ngắm mặt trời mọc vào ngày thứ 6 trên đảo Thanh Luân.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8911175"/>
                  </a:ext>
                </a:extLst>
              </a:tr>
              <a:tr h="1002226">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Hang Én giống như một ngôi nhà khổng lồ và an toàn mà mẹ thiên nhiên ban tặng.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0830630"/>
                  </a:ext>
                </a:extLst>
              </a:tr>
              <a:tr h="486771">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“Cô Tô” và “Hang Én” viết theo thể loại du ký.</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8370549"/>
                  </a:ext>
                </a:extLst>
              </a:tr>
              <a:tr h="486771">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7</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Kí thường được viết theo trình tự thời gian và có nhiều yếu tố kì ảo.</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435607"/>
                  </a:ext>
                </a:extLst>
              </a:tr>
              <a:tr h="477696">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8</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Dấu ngoặc kép có công dụng: đánh dấu từ ngữ, lời dẫn trực tiếp, lời đối thoại, đánh dấu tên tác phẩm…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1514700"/>
                  </a:ext>
                </a:extLst>
              </a:tr>
            </a:tbl>
          </a:graphicData>
        </a:graphic>
      </p:graphicFrame>
      <p:pic>
        <p:nvPicPr>
          <p:cNvPr id="31" name="Picture 30">
            <a:extLst>
              <a:ext uri="{FF2B5EF4-FFF2-40B4-BE49-F238E27FC236}">
                <a16:creationId xmlns:a16="http://schemas.microsoft.com/office/drawing/2014/main" id="{BE3C72A2-C1D6-4DAD-8C66-D5DD9BFFE677}"/>
              </a:ext>
            </a:extLst>
          </p:cNvPr>
          <p:cNvPicPr>
            <a:picLocks noChangeAspect="1"/>
          </p:cNvPicPr>
          <p:nvPr/>
        </p:nvPicPr>
        <p:blipFill>
          <a:blip r:embed="rId10"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374394" y="1969921"/>
            <a:ext cx="504362" cy="403489"/>
          </a:xfrm>
          <a:prstGeom prst="rect">
            <a:avLst/>
          </a:prstGeom>
        </p:spPr>
      </p:pic>
      <p:pic>
        <p:nvPicPr>
          <p:cNvPr id="32" name="Picture 31">
            <a:extLst>
              <a:ext uri="{FF2B5EF4-FFF2-40B4-BE49-F238E27FC236}">
                <a16:creationId xmlns:a16="http://schemas.microsoft.com/office/drawing/2014/main" id="{BE68E97C-6326-4956-8917-52C6CA6473E9}"/>
              </a:ext>
            </a:extLst>
          </p:cNvPr>
          <p:cNvPicPr>
            <a:picLocks noChangeAspect="1"/>
          </p:cNvPicPr>
          <p:nvPr/>
        </p:nvPicPr>
        <p:blipFill>
          <a:blip r:embed="rId11"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27835" y="2483111"/>
            <a:ext cx="486079" cy="427160"/>
          </a:xfrm>
          <a:prstGeom prst="rect">
            <a:avLst/>
          </a:prstGeom>
        </p:spPr>
      </p:pic>
      <p:pic>
        <p:nvPicPr>
          <p:cNvPr id="33" name="Picture 32">
            <a:extLst>
              <a:ext uri="{FF2B5EF4-FFF2-40B4-BE49-F238E27FC236}">
                <a16:creationId xmlns:a16="http://schemas.microsoft.com/office/drawing/2014/main" id="{A8C5A02C-6BDE-4628-ABF2-E27E1A1E3A5A}"/>
              </a:ext>
            </a:extLst>
          </p:cNvPr>
          <p:cNvPicPr>
            <a:picLocks noChangeAspect="1"/>
          </p:cNvPicPr>
          <p:nvPr/>
        </p:nvPicPr>
        <p:blipFill>
          <a:blip r:embed="rId11"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01841" y="2974674"/>
            <a:ext cx="486079" cy="427160"/>
          </a:xfrm>
          <a:prstGeom prst="rect">
            <a:avLst/>
          </a:prstGeom>
        </p:spPr>
      </p:pic>
      <p:pic>
        <p:nvPicPr>
          <p:cNvPr id="34" name="Picture 33">
            <a:extLst>
              <a:ext uri="{FF2B5EF4-FFF2-40B4-BE49-F238E27FC236}">
                <a16:creationId xmlns:a16="http://schemas.microsoft.com/office/drawing/2014/main" id="{1C8A2E2E-406F-4143-86F0-517A1D5125F8}"/>
              </a:ext>
            </a:extLst>
          </p:cNvPr>
          <p:cNvPicPr>
            <a:picLocks noChangeAspect="1"/>
          </p:cNvPicPr>
          <p:nvPr/>
        </p:nvPicPr>
        <p:blipFill>
          <a:blip r:embed="rId10"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332569" y="3401834"/>
            <a:ext cx="504362" cy="403489"/>
          </a:xfrm>
          <a:prstGeom prst="rect">
            <a:avLst/>
          </a:prstGeom>
        </p:spPr>
      </p:pic>
      <p:pic>
        <p:nvPicPr>
          <p:cNvPr id="35" name="Picture 34">
            <a:extLst>
              <a:ext uri="{FF2B5EF4-FFF2-40B4-BE49-F238E27FC236}">
                <a16:creationId xmlns:a16="http://schemas.microsoft.com/office/drawing/2014/main" id="{70E10093-4134-4AC3-8CEC-1A0DCFA173E7}"/>
              </a:ext>
            </a:extLst>
          </p:cNvPr>
          <p:cNvPicPr>
            <a:picLocks noChangeAspect="1"/>
          </p:cNvPicPr>
          <p:nvPr/>
        </p:nvPicPr>
        <p:blipFill>
          <a:blip r:embed="rId11"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60215" y="4164578"/>
            <a:ext cx="486079" cy="427160"/>
          </a:xfrm>
          <a:prstGeom prst="rect">
            <a:avLst/>
          </a:prstGeom>
        </p:spPr>
      </p:pic>
      <p:pic>
        <p:nvPicPr>
          <p:cNvPr id="36" name="Picture 35">
            <a:extLst>
              <a:ext uri="{FF2B5EF4-FFF2-40B4-BE49-F238E27FC236}">
                <a16:creationId xmlns:a16="http://schemas.microsoft.com/office/drawing/2014/main" id="{E95B90B3-6DC3-4A26-8227-5160AEC7150C}"/>
              </a:ext>
            </a:extLst>
          </p:cNvPr>
          <p:cNvPicPr>
            <a:picLocks noChangeAspect="1"/>
          </p:cNvPicPr>
          <p:nvPr/>
        </p:nvPicPr>
        <p:blipFill>
          <a:blip r:embed="rId10"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312445" y="4936009"/>
            <a:ext cx="504362" cy="403489"/>
          </a:xfrm>
          <a:prstGeom prst="rect">
            <a:avLst/>
          </a:prstGeom>
        </p:spPr>
      </p:pic>
      <p:pic>
        <p:nvPicPr>
          <p:cNvPr id="37" name="Picture 36">
            <a:extLst>
              <a:ext uri="{FF2B5EF4-FFF2-40B4-BE49-F238E27FC236}">
                <a16:creationId xmlns:a16="http://schemas.microsoft.com/office/drawing/2014/main" id="{6D4CD9C5-072F-4643-9CEB-B1ED1C8374EB}"/>
              </a:ext>
            </a:extLst>
          </p:cNvPr>
          <p:cNvPicPr>
            <a:picLocks noChangeAspect="1"/>
          </p:cNvPicPr>
          <p:nvPr/>
        </p:nvPicPr>
        <p:blipFill>
          <a:blip r:embed="rId11"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27835" y="5415616"/>
            <a:ext cx="486079" cy="427160"/>
          </a:xfrm>
          <a:prstGeom prst="rect">
            <a:avLst/>
          </a:prstGeom>
        </p:spPr>
      </p:pic>
      <p:pic>
        <p:nvPicPr>
          <p:cNvPr id="38" name="Picture 37">
            <a:extLst>
              <a:ext uri="{FF2B5EF4-FFF2-40B4-BE49-F238E27FC236}">
                <a16:creationId xmlns:a16="http://schemas.microsoft.com/office/drawing/2014/main" id="{B009E14B-E5CA-4E62-92CD-8B66E3037114}"/>
              </a:ext>
            </a:extLst>
          </p:cNvPr>
          <p:cNvPicPr>
            <a:picLocks noChangeAspect="1"/>
          </p:cNvPicPr>
          <p:nvPr/>
        </p:nvPicPr>
        <p:blipFill>
          <a:blip r:embed="rId10"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332569" y="5958351"/>
            <a:ext cx="504362" cy="403489"/>
          </a:xfrm>
          <a:prstGeom prst="rect">
            <a:avLst/>
          </a:prstGeom>
        </p:spPr>
      </p:pic>
    </p:spTree>
    <p:extLst>
      <p:ext uri="{BB962C8B-B14F-4D97-AF65-F5344CB8AC3E}">
        <p14:creationId xmlns:p14="http://schemas.microsoft.com/office/powerpoint/2010/main" val="2207517890"/>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18"/>
                                        </p:tgtEl>
                                        <p:attrNameLst>
                                          <p:attrName>style.visibility</p:attrName>
                                        </p:attrNameLst>
                                      </p:cBhvr>
                                      <p:to>
                                        <p:strVal val="visible"/>
                                      </p:to>
                                    </p:set>
                                    <p:anim by="(-#ppt_w*2)" calcmode="lin" valueType="num">
                                      <p:cBhvr rctx="PPT">
                                        <p:cTn id="42" dur="500" autoRev="1" fill="hold">
                                          <p:stCondLst>
                                            <p:cond delay="0"/>
                                          </p:stCondLst>
                                        </p:cTn>
                                        <p:tgtEl>
                                          <p:spTgt spid="18"/>
                                        </p:tgtEl>
                                        <p:attrNameLst>
                                          <p:attrName>ppt_w</p:attrName>
                                        </p:attrNameLst>
                                      </p:cBhvr>
                                    </p:anim>
                                    <p:anim by="(#ppt_w*0.50)" calcmode="lin" valueType="num">
                                      <p:cBhvr>
                                        <p:cTn id="43" dur="500" decel="50000" autoRev="1" fill="hold">
                                          <p:stCondLst>
                                            <p:cond delay="0"/>
                                          </p:stCondLst>
                                        </p:cTn>
                                        <p:tgtEl>
                                          <p:spTgt spid="18"/>
                                        </p:tgtEl>
                                        <p:attrNameLst>
                                          <p:attrName>ppt_x</p:attrName>
                                        </p:attrNameLst>
                                      </p:cBhvr>
                                    </p:anim>
                                    <p:anim from="(-#ppt_h/2)" to="(#ppt_y)" calcmode="lin" valueType="num">
                                      <p:cBhvr>
                                        <p:cTn id="44" dur="1000" fill="hold">
                                          <p:stCondLst>
                                            <p:cond delay="0"/>
                                          </p:stCondLst>
                                        </p:cTn>
                                        <p:tgtEl>
                                          <p:spTgt spid="18"/>
                                        </p:tgtEl>
                                        <p:attrNameLst>
                                          <p:attrName>ppt_y</p:attrName>
                                        </p:attrNameLst>
                                      </p:cBhvr>
                                    </p:anim>
                                    <p:animRot by="21600000">
                                      <p:cBhvr>
                                        <p:cTn id="45" dur="1000" fill="hold">
                                          <p:stCondLst>
                                            <p:cond delay="0"/>
                                          </p:stCondLst>
                                        </p:cTn>
                                        <p:tgtEl>
                                          <p:spTgt spid="18"/>
                                        </p:tgtEl>
                                        <p:attrNameLst>
                                          <p:attrName>r</p:attrName>
                                        </p:attrNameLst>
                                      </p:cBhvr>
                                    </p:animRot>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22"/>
                                        </p:tgtEl>
                                      </p:cBhvr>
                                    </p:animEffect>
                                    <p:animScale>
                                      <p:cBhvr>
                                        <p:cTn id="48" dur="500" autoRev="1" fill="hold"/>
                                        <p:tgtEl>
                                          <p:spTgt spid="22"/>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23"/>
                                        </p:tgtEl>
                                      </p:cBhvr>
                                    </p:animEffect>
                                    <p:animScale>
                                      <p:cBhvr>
                                        <p:cTn id="51" dur="500" autoRev="1" fill="hold"/>
                                        <p:tgtEl>
                                          <p:spTgt spid="23"/>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6"/>
                                        </p:tgtEl>
                                      </p:cBhvr>
                                    </p:animEffect>
                                    <p:animScale>
                                      <p:cBhvr>
                                        <p:cTn id="54" dur="500" autoRev="1" fill="hold"/>
                                        <p:tgtEl>
                                          <p:spTgt spid="6"/>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10"/>
                                        </p:tgtEl>
                                      </p:cBhvr>
                                    </p:animEffect>
                                    <p:animScale>
                                      <p:cBhvr>
                                        <p:cTn id="57" dur="500" autoRev="1" fill="hold"/>
                                        <p:tgtEl>
                                          <p:spTgt spid="10"/>
                                        </p:tgtEl>
                                      </p:cBhvr>
                                      <p:by x="105000" y="105000"/>
                                    </p:animScale>
                                  </p:childTnLst>
                                </p:cTn>
                              </p:par>
                              <p:par>
                                <p:cTn id="58" presetID="26" presetClass="emph" presetSubtype="0" repeatCount="indefinite" fill="hold" grpId="1" nodeType="withEffect">
                                  <p:stCondLst>
                                    <p:cond delay="0"/>
                                  </p:stCondLst>
                                  <p:endCondLst>
                                    <p:cond evt="onNext" delay="0">
                                      <p:tgtEl>
                                        <p:sldTgt/>
                                      </p:tgtEl>
                                    </p:cond>
                                  </p:endCondLst>
                                  <p:childTnLst>
                                    <p:animEffect transition="out" filter="fade">
                                      <p:cBhvr>
                                        <p:cTn id="59" dur="1000" tmFilter="0, 0; .2, .5; .8, .5; 1, 0"/>
                                        <p:tgtEl>
                                          <p:spTgt spid="5"/>
                                        </p:tgtEl>
                                      </p:cBhvr>
                                    </p:animEffect>
                                    <p:animScale>
                                      <p:cBhvr>
                                        <p:cTn id="60" dur="500" autoRev="1" fill="hold"/>
                                        <p:tgtEl>
                                          <p:spTgt spid="5"/>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32"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p:cTn id="72" dur="250" fill="hold"/>
                                        <p:tgtEl>
                                          <p:spTgt spid="31"/>
                                        </p:tgtEl>
                                        <p:attrNameLst>
                                          <p:attrName>ppt_w</p:attrName>
                                        </p:attrNameLst>
                                      </p:cBhvr>
                                      <p:tavLst>
                                        <p:tav tm="0">
                                          <p:val>
                                            <p:strVal val="4*#ppt_w"/>
                                          </p:val>
                                        </p:tav>
                                        <p:tav tm="100000">
                                          <p:val>
                                            <p:strVal val="#ppt_w"/>
                                          </p:val>
                                        </p:tav>
                                      </p:tavLst>
                                    </p:anim>
                                    <p:anim calcmode="lin" valueType="num">
                                      <p:cBhvr>
                                        <p:cTn id="73"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4" name="Check mark.wav"/>
                                        </p:tgtEl>
                                      </p:cMediaNode>
                                    </p:audio>
                                  </p:subTnLst>
                                </p:cTn>
                              </p:par>
                            </p:childTnLst>
                          </p:cTn>
                        </p:par>
                      </p:childTnLst>
                    </p:cTn>
                  </p:par>
                  <p:par>
                    <p:cTn id="74" fill="hold">
                      <p:stCondLst>
                        <p:cond delay="indefinite"/>
                      </p:stCondLst>
                      <p:childTnLst>
                        <p:par>
                          <p:cTn id="75" fill="hold">
                            <p:stCondLst>
                              <p:cond delay="0"/>
                            </p:stCondLst>
                            <p:childTnLst>
                              <p:par>
                                <p:cTn id="76" presetID="23" presetClass="entr" presetSubtype="32"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p:cTn id="78" dur="250" fill="hold"/>
                                        <p:tgtEl>
                                          <p:spTgt spid="32"/>
                                        </p:tgtEl>
                                        <p:attrNameLst>
                                          <p:attrName>ppt_w</p:attrName>
                                        </p:attrNameLst>
                                      </p:cBhvr>
                                      <p:tavLst>
                                        <p:tav tm="0">
                                          <p:val>
                                            <p:strVal val="4*#ppt_w"/>
                                          </p:val>
                                        </p:tav>
                                        <p:tav tm="100000">
                                          <p:val>
                                            <p:strVal val="#ppt_w"/>
                                          </p:val>
                                        </p:tav>
                                      </p:tavLst>
                                    </p:anim>
                                    <p:anim calcmode="lin" valueType="num">
                                      <p:cBhvr>
                                        <p:cTn id="79" dur="250" fill="hold"/>
                                        <p:tgtEl>
                                          <p:spTgt spid="3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5" name="Wrong Buzzer.wav"/>
                                        </p:tgtEl>
                                      </p:cMediaNode>
                                    </p:audio>
                                  </p:subTnLst>
                                </p:cTn>
                              </p:par>
                            </p:childTnLst>
                          </p:cTn>
                        </p:par>
                      </p:childTnLst>
                    </p:cTn>
                  </p:par>
                  <p:par>
                    <p:cTn id="80" fill="hold">
                      <p:stCondLst>
                        <p:cond delay="indefinite"/>
                      </p:stCondLst>
                      <p:childTnLst>
                        <p:par>
                          <p:cTn id="81" fill="hold">
                            <p:stCondLst>
                              <p:cond delay="0"/>
                            </p:stCondLst>
                            <p:childTnLst>
                              <p:par>
                                <p:cTn id="82" presetID="23" presetClass="entr" presetSubtype="32" fill="hold" nodeType="click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p:cTn id="84" dur="250" fill="hold"/>
                                        <p:tgtEl>
                                          <p:spTgt spid="33"/>
                                        </p:tgtEl>
                                        <p:attrNameLst>
                                          <p:attrName>ppt_w</p:attrName>
                                        </p:attrNameLst>
                                      </p:cBhvr>
                                      <p:tavLst>
                                        <p:tav tm="0">
                                          <p:val>
                                            <p:strVal val="4*#ppt_w"/>
                                          </p:val>
                                        </p:tav>
                                        <p:tav tm="100000">
                                          <p:val>
                                            <p:strVal val="#ppt_w"/>
                                          </p:val>
                                        </p:tav>
                                      </p:tavLst>
                                    </p:anim>
                                    <p:anim calcmode="lin" valueType="num">
                                      <p:cBhvr>
                                        <p:cTn id="85" dur="250" fill="hold"/>
                                        <p:tgtEl>
                                          <p:spTgt spid="3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Wrong Buzzer.wav"/>
                                        </p:tgtEl>
                                      </p:cMediaNode>
                                    </p:audio>
                                  </p:subTnLst>
                                </p:cTn>
                              </p:par>
                            </p:childTnLst>
                          </p:cTn>
                        </p:par>
                      </p:childTnLst>
                    </p:cTn>
                  </p:par>
                  <p:par>
                    <p:cTn id="86" fill="hold">
                      <p:stCondLst>
                        <p:cond delay="indefinite"/>
                      </p:stCondLst>
                      <p:childTnLst>
                        <p:par>
                          <p:cTn id="87" fill="hold">
                            <p:stCondLst>
                              <p:cond delay="0"/>
                            </p:stCondLst>
                            <p:childTnLst>
                              <p:par>
                                <p:cTn id="88" presetID="23" presetClass="entr" presetSubtype="32" fill="hold" nodeType="clickEffect">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cBhvr>
                                        <p:cTn id="90" dur="250" fill="hold"/>
                                        <p:tgtEl>
                                          <p:spTgt spid="34"/>
                                        </p:tgtEl>
                                        <p:attrNameLst>
                                          <p:attrName>ppt_w</p:attrName>
                                        </p:attrNameLst>
                                      </p:cBhvr>
                                      <p:tavLst>
                                        <p:tav tm="0">
                                          <p:val>
                                            <p:strVal val="4*#ppt_w"/>
                                          </p:val>
                                        </p:tav>
                                        <p:tav tm="100000">
                                          <p:val>
                                            <p:strVal val="#ppt_w"/>
                                          </p:val>
                                        </p:tav>
                                      </p:tavLst>
                                    </p:anim>
                                    <p:anim calcmode="lin" valueType="num">
                                      <p:cBhvr>
                                        <p:cTn id="91" dur="250" fill="hold"/>
                                        <p:tgtEl>
                                          <p:spTgt spid="3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8"/>
                                            </p:cond>
                                          </p:stCondLst>
                                          <p:endCondLst>
                                            <p:cond evt="onStopAudio" delay="0">
                                              <p:tgtEl>
                                                <p:sldTgt/>
                                              </p:tgtEl>
                                            </p:cond>
                                          </p:endCondLst>
                                        </p:cTn>
                                        <p:tgtEl>
                                          <p:sndTgt r:embed="rId4" name="Check mark.wav"/>
                                        </p:tgtEl>
                                      </p:cMediaNode>
                                    </p:audio>
                                  </p:subTnLst>
                                </p:cTn>
                              </p:par>
                            </p:childTnLst>
                          </p:cTn>
                        </p:par>
                      </p:childTnLst>
                    </p:cTn>
                  </p:par>
                  <p:par>
                    <p:cTn id="92" fill="hold">
                      <p:stCondLst>
                        <p:cond delay="indefinite"/>
                      </p:stCondLst>
                      <p:childTnLst>
                        <p:par>
                          <p:cTn id="93" fill="hold">
                            <p:stCondLst>
                              <p:cond delay="0"/>
                            </p:stCondLst>
                            <p:childTnLst>
                              <p:par>
                                <p:cTn id="94" presetID="23" presetClass="entr" presetSubtype="32" fill="hold" nodeType="click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p:cTn id="96" dur="250" fill="hold"/>
                                        <p:tgtEl>
                                          <p:spTgt spid="35"/>
                                        </p:tgtEl>
                                        <p:attrNameLst>
                                          <p:attrName>ppt_w</p:attrName>
                                        </p:attrNameLst>
                                      </p:cBhvr>
                                      <p:tavLst>
                                        <p:tav tm="0">
                                          <p:val>
                                            <p:strVal val="4*#ppt_w"/>
                                          </p:val>
                                        </p:tav>
                                        <p:tav tm="100000">
                                          <p:val>
                                            <p:strVal val="#ppt_w"/>
                                          </p:val>
                                        </p:tav>
                                      </p:tavLst>
                                    </p:anim>
                                    <p:anim calcmode="lin" valueType="num">
                                      <p:cBhvr>
                                        <p:cTn id="97" dur="250" fill="hold"/>
                                        <p:tgtEl>
                                          <p:spTgt spid="3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4"/>
                                            </p:cond>
                                          </p:stCondLst>
                                          <p:endCondLst>
                                            <p:cond evt="onStopAudio" delay="0">
                                              <p:tgtEl>
                                                <p:sldTgt/>
                                              </p:tgtEl>
                                            </p:cond>
                                          </p:endCondLst>
                                        </p:cTn>
                                        <p:tgtEl>
                                          <p:sndTgt r:embed="rId5" name="Wrong Buzzer.wav"/>
                                        </p:tgtEl>
                                      </p:cMediaNode>
                                    </p:audio>
                                  </p:subTnLst>
                                </p:cTn>
                              </p:par>
                            </p:childTnLst>
                          </p:cTn>
                        </p:par>
                      </p:childTnLst>
                    </p:cTn>
                  </p:par>
                  <p:par>
                    <p:cTn id="98" fill="hold">
                      <p:stCondLst>
                        <p:cond delay="indefinite"/>
                      </p:stCondLst>
                      <p:childTnLst>
                        <p:par>
                          <p:cTn id="99" fill="hold">
                            <p:stCondLst>
                              <p:cond delay="0"/>
                            </p:stCondLst>
                            <p:childTnLst>
                              <p:par>
                                <p:cTn id="100" presetID="23" presetClass="entr" presetSubtype="32" fill="hold" nodeType="click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p:cTn id="102" dur="250" fill="hold"/>
                                        <p:tgtEl>
                                          <p:spTgt spid="36"/>
                                        </p:tgtEl>
                                        <p:attrNameLst>
                                          <p:attrName>ppt_w</p:attrName>
                                        </p:attrNameLst>
                                      </p:cBhvr>
                                      <p:tavLst>
                                        <p:tav tm="0">
                                          <p:val>
                                            <p:strVal val="4*#ppt_w"/>
                                          </p:val>
                                        </p:tav>
                                        <p:tav tm="100000">
                                          <p:val>
                                            <p:strVal val="#ppt_w"/>
                                          </p:val>
                                        </p:tav>
                                      </p:tavLst>
                                    </p:anim>
                                    <p:anim calcmode="lin" valueType="num">
                                      <p:cBhvr>
                                        <p:cTn id="103" dur="250" fill="hold"/>
                                        <p:tgtEl>
                                          <p:spTgt spid="3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0"/>
                                            </p:cond>
                                          </p:stCondLst>
                                          <p:endCondLst>
                                            <p:cond evt="onStopAudio" delay="0">
                                              <p:tgtEl>
                                                <p:sldTgt/>
                                              </p:tgtEl>
                                            </p:cond>
                                          </p:endCondLst>
                                        </p:cTn>
                                        <p:tgtEl>
                                          <p:sndTgt r:embed="rId4" name="Check mark.wav"/>
                                        </p:tgtEl>
                                      </p:cMediaNode>
                                    </p:audio>
                                  </p:subTnLst>
                                </p:cTn>
                              </p:par>
                            </p:childTnLst>
                          </p:cTn>
                        </p:par>
                      </p:childTnLst>
                    </p:cTn>
                  </p:par>
                  <p:par>
                    <p:cTn id="104" fill="hold">
                      <p:stCondLst>
                        <p:cond delay="indefinite"/>
                      </p:stCondLst>
                      <p:childTnLst>
                        <p:par>
                          <p:cTn id="105" fill="hold">
                            <p:stCondLst>
                              <p:cond delay="0"/>
                            </p:stCondLst>
                            <p:childTnLst>
                              <p:par>
                                <p:cTn id="106" presetID="23" presetClass="entr" presetSubtype="32" fill="hold" nodeType="clickEffect">
                                  <p:stCondLst>
                                    <p:cond delay="0"/>
                                  </p:stCondLst>
                                  <p:childTnLst>
                                    <p:set>
                                      <p:cBhvr>
                                        <p:cTn id="107" dur="1" fill="hold">
                                          <p:stCondLst>
                                            <p:cond delay="0"/>
                                          </p:stCondLst>
                                        </p:cTn>
                                        <p:tgtEl>
                                          <p:spTgt spid="37"/>
                                        </p:tgtEl>
                                        <p:attrNameLst>
                                          <p:attrName>style.visibility</p:attrName>
                                        </p:attrNameLst>
                                      </p:cBhvr>
                                      <p:to>
                                        <p:strVal val="visible"/>
                                      </p:to>
                                    </p:set>
                                    <p:anim calcmode="lin" valueType="num">
                                      <p:cBhvr>
                                        <p:cTn id="108" dur="250" fill="hold"/>
                                        <p:tgtEl>
                                          <p:spTgt spid="37"/>
                                        </p:tgtEl>
                                        <p:attrNameLst>
                                          <p:attrName>ppt_w</p:attrName>
                                        </p:attrNameLst>
                                      </p:cBhvr>
                                      <p:tavLst>
                                        <p:tav tm="0">
                                          <p:val>
                                            <p:strVal val="4*#ppt_w"/>
                                          </p:val>
                                        </p:tav>
                                        <p:tav tm="100000">
                                          <p:val>
                                            <p:strVal val="#ppt_w"/>
                                          </p:val>
                                        </p:tav>
                                      </p:tavLst>
                                    </p:anim>
                                    <p:anim calcmode="lin" valueType="num">
                                      <p:cBhvr>
                                        <p:cTn id="109" dur="250" fill="hold"/>
                                        <p:tgtEl>
                                          <p:spTgt spid="3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6"/>
                                            </p:cond>
                                          </p:stCondLst>
                                          <p:endCondLst>
                                            <p:cond evt="onStopAudio" delay="0">
                                              <p:tgtEl>
                                                <p:sldTgt/>
                                              </p:tgtEl>
                                            </p:cond>
                                          </p:endCondLst>
                                        </p:cTn>
                                        <p:tgtEl>
                                          <p:sndTgt r:embed="rId5" name="Wrong Buzzer.wav"/>
                                        </p:tgtEl>
                                      </p:cMediaNode>
                                    </p:audio>
                                  </p:subTnLst>
                                </p:cTn>
                              </p:par>
                            </p:childTnLst>
                          </p:cTn>
                        </p:par>
                      </p:childTnLst>
                    </p:cTn>
                  </p:par>
                  <p:par>
                    <p:cTn id="110" fill="hold">
                      <p:stCondLst>
                        <p:cond delay="indefinite"/>
                      </p:stCondLst>
                      <p:childTnLst>
                        <p:par>
                          <p:cTn id="111" fill="hold">
                            <p:stCondLst>
                              <p:cond delay="0"/>
                            </p:stCondLst>
                            <p:childTnLst>
                              <p:par>
                                <p:cTn id="112" presetID="23" presetClass="entr" presetSubtype="32" fill="hold" nodeType="clickEffect">
                                  <p:stCondLst>
                                    <p:cond delay="0"/>
                                  </p:stCondLst>
                                  <p:childTnLst>
                                    <p:set>
                                      <p:cBhvr>
                                        <p:cTn id="113" dur="1" fill="hold">
                                          <p:stCondLst>
                                            <p:cond delay="0"/>
                                          </p:stCondLst>
                                        </p:cTn>
                                        <p:tgtEl>
                                          <p:spTgt spid="38"/>
                                        </p:tgtEl>
                                        <p:attrNameLst>
                                          <p:attrName>style.visibility</p:attrName>
                                        </p:attrNameLst>
                                      </p:cBhvr>
                                      <p:to>
                                        <p:strVal val="visible"/>
                                      </p:to>
                                    </p:set>
                                    <p:anim calcmode="lin" valueType="num">
                                      <p:cBhvr>
                                        <p:cTn id="114" dur="250" fill="hold"/>
                                        <p:tgtEl>
                                          <p:spTgt spid="38"/>
                                        </p:tgtEl>
                                        <p:attrNameLst>
                                          <p:attrName>ppt_w</p:attrName>
                                        </p:attrNameLst>
                                      </p:cBhvr>
                                      <p:tavLst>
                                        <p:tav tm="0">
                                          <p:val>
                                            <p:strVal val="4*#ppt_w"/>
                                          </p:val>
                                        </p:tav>
                                        <p:tav tm="100000">
                                          <p:val>
                                            <p:strVal val="#ppt_w"/>
                                          </p:val>
                                        </p:tav>
                                      </p:tavLst>
                                    </p:anim>
                                    <p:anim calcmode="lin" valueType="num">
                                      <p:cBhvr>
                                        <p:cTn id="115"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2"/>
                                            </p:cond>
                                          </p:stCondLst>
                                          <p:endCondLst>
                                            <p:cond evt="onStopAudio" delay="0">
                                              <p:tgtEl>
                                                <p:sldTgt/>
                                              </p:tgtEl>
                                            </p:cond>
                                          </p:endCondLst>
                                        </p:cTn>
                                        <p:tgtEl>
                                          <p:sndTgt r:embed="rId4"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4197017" y="2228643"/>
            <a:ext cx="4111753"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865B3E"/>
                </a:solidFill>
                <a:effectLst/>
                <a:uLnTx/>
                <a:uFillTx/>
                <a:latin typeface="Times New Roman" panose="02020603050405020304" pitchFamily="18" charset="0"/>
                <a:ea typeface="黑体"/>
                <a:cs typeface="Times New Roman" panose="02020603050405020304" pitchFamily="18" charset="0"/>
              </a:rPr>
              <a:t>Luyện</a:t>
            </a:r>
            <a:r>
              <a:rPr kumimoji="0" lang="en-US" altLang="zh-CN" sz="6600" b="1" i="0" u="none" strike="noStrike" kern="1200" cap="none" spc="0" normalizeH="0" baseline="0" noProof="0" dirty="0">
                <a:ln>
                  <a:noFill/>
                </a:ln>
                <a:solidFill>
                  <a:srgbClr val="865B3E"/>
                </a:solidFill>
                <a:effectLst/>
                <a:uLnTx/>
                <a:uFillTx/>
                <a:latin typeface="Times New Roman" panose="02020603050405020304" pitchFamily="18" charset="0"/>
                <a:ea typeface="黑体"/>
                <a:cs typeface="Times New Roman" panose="02020603050405020304" pitchFamily="18" charset="0"/>
              </a:rPr>
              <a:t> </a:t>
            </a:r>
            <a:r>
              <a:rPr kumimoji="0" lang="en-US" altLang="zh-CN" sz="6600" b="1" i="0" u="none" strike="noStrike" kern="1200" cap="none" spc="0" normalizeH="0" baseline="0" noProof="0" dirty="0" err="1">
                <a:ln>
                  <a:noFill/>
                </a:ln>
                <a:solidFill>
                  <a:srgbClr val="865B3E"/>
                </a:solidFill>
                <a:effectLst/>
                <a:uLnTx/>
                <a:uFillTx/>
                <a:latin typeface="Times New Roman" panose="02020603050405020304" pitchFamily="18" charset="0"/>
                <a:ea typeface="黑体"/>
                <a:cs typeface="Times New Roman" panose="02020603050405020304" pitchFamily="18" charset="0"/>
              </a:rPr>
              <a:t>tập</a:t>
            </a:r>
            <a:endParaRPr kumimoji="0" lang="en-US" altLang="zh-CN" sz="6600" b="1" i="0" u="none" strike="noStrike" kern="1200" cap="none" spc="0" normalizeH="0" baseline="0" noProof="0" dirty="0">
              <a:ln>
                <a:noFill/>
              </a:ln>
              <a:solidFill>
                <a:srgbClr val="865B3E"/>
              </a:solidFill>
              <a:effectLst/>
              <a:uLnTx/>
              <a:uFillTx/>
              <a:latin typeface="Times New Roman" panose="02020603050405020304" pitchFamily="18" charset="0"/>
              <a:ea typeface="黑体"/>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1" u="sng" dirty="0">
                <a:solidFill>
                  <a:srgbClr val="ED7747">
                    <a:lumMod val="10000"/>
                  </a:srgbClr>
                </a:solidFill>
                <a:latin typeface="Times New Roman" panose="02020603050405020304" pitchFamily="18" charset="0"/>
                <a:ea typeface="黑体"/>
                <a:cs typeface="Times New Roman" panose="02020603050405020304" pitchFamily="18" charset="0"/>
              </a:rPr>
              <a:t>C</a:t>
            </a:r>
            <a:r>
              <a:rPr kumimoji="0" lang="en-US" altLang="zh-CN" sz="6000" b="1" i="0" u="sng" strike="noStrike" kern="1200" cap="none" spc="0" normalizeH="0" baseline="0" noProof="0" dirty="0" err="1">
                <a:ln>
                  <a:noFill/>
                </a:ln>
                <a:solidFill>
                  <a:srgbClr val="ED7747">
                    <a:lumMod val="10000"/>
                  </a:srgbClr>
                </a:solidFill>
                <a:effectLst/>
                <a:uLnTx/>
                <a:uFillTx/>
                <a:latin typeface="Times New Roman" panose="02020603050405020304" pitchFamily="18" charset="0"/>
                <a:ea typeface="黑体"/>
                <a:cs typeface="Times New Roman" panose="02020603050405020304" pitchFamily="18" charset="0"/>
              </a:rPr>
              <a:t>âu</a:t>
            </a:r>
            <a:r>
              <a:rPr kumimoji="0" lang="en-US" altLang="zh-CN" sz="6000" b="1" i="0" u="sng" strike="noStrike" kern="1200" cap="none" spc="0" normalizeH="0" baseline="0" noProof="0" dirty="0">
                <a:ln>
                  <a:noFill/>
                </a:ln>
                <a:solidFill>
                  <a:srgbClr val="ED7747">
                    <a:lumMod val="10000"/>
                  </a:srgbClr>
                </a:solidFill>
                <a:effectLst/>
                <a:uLnTx/>
                <a:uFillTx/>
                <a:latin typeface="Times New Roman" panose="02020603050405020304" pitchFamily="18" charset="0"/>
                <a:ea typeface="黑体"/>
                <a:cs typeface="Times New Roman" panose="02020603050405020304" pitchFamily="18" charset="0"/>
              </a:rPr>
              <a:t> 1</a:t>
            </a:r>
            <a:endParaRPr kumimoji="0" lang="zh-CN" altLang="en-US" sz="6000" b="1" i="0" u="sng" strike="noStrike" kern="1200" cap="none" spc="0" normalizeH="0" baseline="0" noProof="0" dirty="0">
              <a:ln>
                <a:noFill/>
              </a:ln>
              <a:solidFill>
                <a:srgbClr val="ED7747">
                  <a:lumMod val="10000"/>
                </a:srgbClr>
              </a:solidFill>
              <a:effectLst/>
              <a:uLnTx/>
              <a:uFillTx/>
              <a:latin typeface="Times New Roman" panose="02020603050405020304" pitchFamily="18" charset="0"/>
              <a:ea typeface="黑体"/>
              <a:cs typeface="Times New Roman" panose="020206030504050203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Tree>
    <p:extLst>
      <p:ext uri="{BB962C8B-B14F-4D97-AF65-F5344CB8AC3E}">
        <p14:creationId xmlns:p14="http://schemas.microsoft.com/office/powerpoint/2010/main" val="420581907"/>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2"/>
        <p:cNvGrpSpPr/>
        <p:nvPr/>
      </p:nvGrpSpPr>
      <p:grpSpPr>
        <a:xfrm>
          <a:off x="0" y="0"/>
          <a:ext cx="0" cy="0"/>
          <a:chOff x="0" y="0"/>
          <a:chExt cx="0" cy="0"/>
        </a:xfrm>
      </p:grpSpPr>
      <p:grpSp>
        <p:nvGrpSpPr>
          <p:cNvPr id="2873" name="Google Shape;2873;p53"/>
          <p:cNvGrpSpPr/>
          <p:nvPr/>
        </p:nvGrpSpPr>
        <p:grpSpPr>
          <a:xfrm>
            <a:off x="576938" y="3043241"/>
            <a:ext cx="2489941" cy="4609519"/>
            <a:chOff x="7797029" y="2174230"/>
            <a:chExt cx="1161931" cy="2151032"/>
          </a:xfrm>
        </p:grpSpPr>
        <p:sp>
          <p:nvSpPr>
            <p:cNvPr id="2874" name="Google Shape;2874;p53"/>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875" name="Google Shape;2875;p53"/>
            <p:cNvGrpSpPr/>
            <p:nvPr/>
          </p:nvGrpSpPr>
          <p:grpSpPr>
            <a:xfrm>
              <a:off x="8149431" y="2521491"/>
              <a:ext cx="429313" cy="1803771"/>
              <a:chOff x="6097050" y="1346450"/>
              <a:chExt cx="196500" cy="825600"/>
            </a:xfrm>
          </p:grpSpPr>
          <p:sp>
            <p:nvSpPr>
              <p:cNvPr id="2876" name="Google Shape;2876;p53"/>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7" name="Google Shape;2877;p53"/>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8" name="Google Shape;2878;p53"/>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879" name="Google Shape;2879;p53"/>
          <p:cNvGrpSpPr/>
          <p:nvPr/>
        </p:nvGrpSpPr>
        <p:grpSpPr>
          <a:xfrm>
            <a:off x="1937362" y="274400"/>
            <a:ext cx="8324834" cy="6663922"/>
            <a:chOff x="1486733" y="145508"/>
            <a:chExt cx="6243626" cy="4997942"/>
          </a:xfrm>
        </p:grpSpPr>
        <p:grpSp>
          <p:nvGrpSpPr>
            <p:cNvPr id="2880" name="Google Shape;2880;p53"/>
            <p:cNvGrpSpPr/>
            <p:nvPr/>
          </p:nvGrpSpPr>
          <p:grpSpPr>
            <a:xfrm>
              <a:off x="2088500" y="838350"/>
              <a:ext cx="4967400" cy="139800"/>
              <a:chOff x="2088975" y="850175"/>
              <a:chExt cx="4967400" cy="139800"/>
            </a:xfrm>
          </p:grpSpPr>
          <p:cxnSp>
            <p:nvCxnSpPr>
              <p:cNvPr id="2881" name="Google Shape;2881;p53"/>
              <p:cNvCxnSpPr/>
              <p:nvPr/>
            </p:nvCxnSpPr>
            <p:spPr>
              <a:xfrm>
                <a:off x="2088975" y="856250"/>
                <a:ext cx="4967400" cy="0"/>
              </a:xfrm>
              <a:prstGeom prst="straightConnector1">
                <a:avLst/>
              </a:prstGeom>
              <a:noFill/>
              <a:ln w="19050" cap="flat" cmpd="sng">
                <a:solidFill>
                  <a:schemeClr val="accent2"/>
                </a:solidFill>
                <a:prstDash val="solid"/>
                <a:round/>
                <a:headEnd type="none" w="med" len="med"/>
                <a:tailEnd type="none" w="med" len="med"/>
              </a:ln>
            </p:spPr>
          </p:cxnSp>
          <p:cxnSp>
            <p:nvCxnSpPr>
              <p:cNvPr id="2882" name="Google Shape;2882;p53"/>
              <p:cNvCxnSpPr/>
              <p:nvPr/>
            </p:nvCxnSpPr>
            <p:spPr>
              <a:xfrm>
                <a:off x="230152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3" name="Google Shape;2883;p53"/>
              <p:cNvCxnSpPr/>
              <p:nvPr/>
            </p:nvCxnSpPr>
            <p:spPr>
              <a:xfrm>
                <a:off x="28571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4" name="Google Shape;2884;p53"/>
              <p:cNvCxnSpPr/>
              <p:nvPr/>
            </p:nvCxnSpPr>
            <p:spPr>
              <a:xfrm>
                <a:off x="34127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5" name="Google Shape;2885;p53"/>
              <p:cNvCxnSpPr/>
              <p:nvPr/>
            </p:nvCxnSpPr>
            <p:spPr>
              <a:xfrm>
                <a:off x="3968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6" name="Google Shape;2886;p53"/>
              <p:cNvCxnSpPr/>
              <p:nvPr/>
            </p:nvCxnSpPr>
            <p:spPr>
              <a:xfrm>
                <a:off x="4525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7" name="Google Shape;2887;p53"/>
              <p:cNvCxnSpPr/>
              <p:nvPr/>
            </p:nvCxnSpPr>
            <p:spPr>
              <a:xfrm>
                <a:off x="50809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8" name="Google Shape;2888;p53"/>
              <p:cNvCxnSpPr/>
              <p:nvPr/>
            </p:nvCxnSpPr>
            <p:spPr>
              <a:xfrm>
                <a:off x="56373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9" name="Google Shape;2889;p53"/>
              <p:cNvCxnSpPr/>
              <p:nvPr/>
            </p:nvCxnSpPr>
            <p:spPr>
              <a:xfrm>
                <a:off x="61936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90" name="Google Shape;2890;p53"/>
              <p:cNvCxnSpPr/>
              <p:nvPr/>
            </p:nvCxnSpPr>
            <p:spPr>
              <a:xfrm>
                <a:off x="6749225" y="850175"/>
                <a:ext cx="0" cy="139800"/>
              </a:xfrm>
              <a:prstGeom prst="straightConnector1">
                <a:avLst/>
              </a:prstGeom>
              <a:noFill/>
              <a:ln w="19050" cap="flat" cmpd="sng">
                <a:solidFill>
                  <a:schemeClr val="accent2"/>
                </a:solidFill>
                <a:prstDash val="solid"/>
                <a:round/>
                <a:headEnd type="none" w="med" len="med"/>
                <a:tailEnd type="none" w="med" len="med"/>
              </a:ln>
            </p:spPr>
          </p:cxnSp>
        </p:grpSp>
        <p:sp>
          <p:nvSpPr>
            <p:cNvPr id="2891" name="Google Shape;2891;p53"/>
            <p:cNvSpPr/>
            <p:nvPr/>
          </p:nvSpPr>
          <p:spPr>
            <a:xfrm>
              <a:off x="1486733" y="145508"/>
              <a:ext cx="6243626" cy="3277042"/>
            </a:xfrm>
            <a:prstGeom prst="roundRect">
              <a:avLst>
                <a:gd name="adj" fmla="val 0"/>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896" name="Google Shape;2896;p53"/>
            <p:cNvGrpSpPr/>
            <p:nvPr/>
          </p:nvGrpSpPr>
          <p:grpSpPr>
            <a:xfrm>
              <a:off x="1877486" y="3273475"/>
              <a:ext cx="4967400" cy="139800"/>
              <a:chOff x="1877961" y="850175"/>
              <a:chExt cx="4967400" cy="139800"/>
            </a:xfrm>
          </p:grpSpPr>
          <p:cxnSp>
            <p:nvCxnSpPr>
              <p:cNvPr id="2897" name="Google Shape;2897;p53"/>
              <p:cNvCxnSpPr/>
              <p:nvPr/>
            </p:nvCxnSpPr>
            <p:spPr>
              <a:xfrm>
                <a:off x="1877961" y="856250"/>
                <a:ext cx="4967400" cy="0"/>
              </a:xfrm>
              <a:prstGeom prst="straightConnector1">
                <a:avLst/>
              </a:prstGeom>
              <a:noFill/>
              <a:ln w="19050" cap="flat" cmpd="sng">
                <a:solidFill>
                  <a:schemeClr val="accent2"/>
                </a:solidFill>
                <a:prstDash val="solid"/>
                <a:round/>
                <a:headEnd type="none" w="med" len="med"/>
                <a:tailEnd type="none" w="med" len="med"/>
              </a:ln>
            </p:spPr>
          </p:cxnSp>
          <p:cxnSp>
            <p:nvCxnSpPr>
              <p:cNvPr id="2898" name="Google Shape;2898;p53"/>
              <p:cNvCxnSpPr/>
              <p:nvPr/>
            </p:nvCxnSpPr>
            <p:spPr>
              <a:xfrm>
                <a:off x="230152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99" name="Google Shape;2899;p53"/>
              <p:cNvCxnSpPr/>
              <p:nvPr/>
            </p:nvCxnSpPr>
            <p:spPr>
              <a:xfrm>
                <a:off x="28571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0" name="Google Shape;2900;p53"/>
              <p:cNvCxnSpPr/>
              <p:nvPr/>
            </p:nvCxnSpPr>
            <p:spPr>
              <a:xfrm>
                <a:off x="34127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1" name="Google Shape;2901;p53"/>
              <p:cNvCxnSpPr/>
              <p:nvPr/>
            </p:nvCxnSpPr>
            <p:spPr>
              <a:xfrm>
                <a:off x="3968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2" name="Google Shape;2902;p53"/>
              <p:cNvCxnSpPr/>
              <p:nvPr/>
            </p:nvCxnSpPr>
            <p:spPr>
              <a:xfrm>
                <a:off x="4525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3" name="Google Shape;2903;p53"/>
              <p:cNvCxnSpPr/>
              <p:nvPr/>
            </p:nvCxnSpPr>
            <p:spPr>
              <a:xfrm>
                <a:off x="50809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4" name="Google Shape;2904;p53"/>
              <p:cNvCxnSpPr/>
              <p:nvPr/>
            </p:nvCxnSpPr>
            <p:spPr>
              <a:xfrm>
                <a:off x="56373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5" name="Google Shape;2905;p53"/>
              <p:cNvCxnSpPr/>
              <p:nvPr/>
            </p:nvCxnSpPr>
            <p:spPr>
              <a:xfrm>
                <a:off x="61936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6" name="Google Shape;2906;p53"/>
              <p:cNvCxnSpPr/>
              <p:nvPr/>
            </p:nvCxnSpPr>
            <p:spPr>
              <a:xfrm>
                <a:off x="6749225" y="850175"/>
                <a:ext cx="0" cy="139800"/>
              </a:xfrm>
              <a:prstGeom prst="straightConnector1">
                <a:avLst/>
              </a:prstGeom>
              <a:noFill/>
              <a:ln w="19050" cap="flat" cmpd="sng">
                <a:solidFill>
                  <a:schemeClr val="accent2"/>
                </a:solidFill>
                <a:prstDash val="solid"/>
                <a:round/>
                <a:headEnd type="none" w="med" len="med"/>
                <a:tailEnd type="none" w="med" len="med"/>
              </a:ln>
            </p:spPr>
          </p:cxnSp>
        </p:grpSp>
        <p:grpSp>
          <p:nvGrpSpPr>
            <p:cNvPr id="2907" name="Google Shape;2907;p53"/>
            <p:cNvGrpSpPr/>
            <p:nvPr/>
          </p:nvGrpSpPr>
          <p:grpSpPr>
            <a:xfrm>
              <a:off x="1931550" y="3419425"/>
              <a:ext cx="5280900" cy="1724025"/>
              <a:chOff x="1931550" y="3419425"/>
              <a:chExt cx="5280900" cy="1724025"/>
            </a:xfrm>
          </p:grpSpPr>
          <p:sp>
            <p:nvSpPr>
              <p:cNvPr id="2908" name="Google Shape;2908;p53"/>
              <p:cNvSpPr/>
              <p:nvPr/>
            </p:nvSpPr>
            <p:spPr>
              <a:xfrm rot="5400000">
                <a:off x="1845625" y="4216900"/>
                <a:ext cx="1609200" cy="243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9" name="Google Shape;2909;p53"/>
              <p:cNvSpPr/>
              <p:nvPr/>
            </p:nvSpPr>
            <p:spPr>
              <a:xfrm rot="5400000">
                <a:off x="5446250" y="4216900"/>
                <a:ext cx="1609200" cy="243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0" name="Google Shape;2910;p53"/>
              <p:cNvSpPr/>
              <p:nvPr/>
            </p:nvSpPr>
            <p:spPr>
              <a:xfrm>
                <a:off x="1931550" y="3419425"/>
                <a:ext cx="5280900" cy="1608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913" name="Google Shape;2913;p53"/>
          <p:cNvGrpSpPr/>
          <p:nvPr/>
        </p:nvGrpSpPr>
        <p:grpSpPr>
          <a:xfrm>
            <a:off x="9023483" y="3808207"/>
            <a:ext cx="2144231" cy="3604711"/>
            <a:chOff x="304654" y="2412551"/>
            <a:chExt cx="554772" cy="932574"/>
          </a:xfrm>
        </p:grpSpPr>
        <p:sp>
          <p:nvSpPr>
            <p:cNvPr id="2914" name="Google Shape;2914;p53"/>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915" name="Google Shape;2915;p53"/>
            <p:cNvGrpSpPr/>
            <p:nvPr/>
          </p:nvGrpSpPr>
          <p:grpSpPr>
            <a:xfrm>
              <a:off x="421718" y="2580213"/>
              <a:ext cx="320633" cy="764912"/>
              <a:chOff x="4503500" y="1320300"/>
              <a:chExt cx="310150" cy="739975"/>
            </a:xfrm>
          </p:grpSpPr>
          <p:sp>
            <p:nvSpPr>
              <p:cNvPr id="2916" name="Google Shape;2916;p53"/>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7" name="Google Shape;2917;p53"/>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8" name="Google Shape;2918;p53"/>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9" name="Google Shape;2919;p53"/>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920" name="Google Shape;2920;p53"/>
          <p:cNvSpPr/>
          <p:nvPr/>
        </p:nvSpPr>
        <p:spPr>
          <a:xfrm>
            <a:off x="1" y="0"/>
            <a:ext cx="2425812" cy="1758085"/>
          </a:xfrm>
          <a:custGeom>
            <a:avLst/>
            <a:gdLst/>
            <a:ahLst/>
            <a:cxnLst/>
            <a:rect l="l" t="t" r="r" b="b"/>
            <a:pathLst>
              <a:path w="91059" h="75057" extrusionOk="0">
                <a:moveTo>
                  <a:pt x="0" y="75057"/>
                </a:moveTo>
                <a:cubicBezTo>
                  <a:pt x="4132" y="69375"/>
                  <a:pt x="7051" y="61277"/>
                  <a:pt x="13716" y="59055"/>
                </a:cubicBezTo>
                <a:cubicBezTo>
                  <a:pt x="28445" y="54145"/>
                  <a:pt x="45742" y="56375"/>
                  <a:pt x="59055" y="48387"/>
                </a:cubicBezTo>
                <a:cubicBezTo>
                  <a:pt x="75637" y="38438"/>
                  <a:pt x="77385" y="13674"/>
                  <a:pt x="91059" y="0"/>
                </a:cubicBezTo>
              </a:path>
            </a:pathLst>
          </a:custGeom>
          <a:noFill/>
          <a:ln w="19050" cap="flat" cmpd="sng">
            <a:solidFill>
              <a:schemeClr val="dk2"/>
            </a:solidFill>
            <a:prstDash val="dash"/>
            <a:round/>
            <a:headEnd type="none" w="med" len="med"/>
            <a:tailEnd type="none" w="med" len="med"/>
          </a:ln>
        </p:spPr>
      </p:sp>
      <p:sp>
        <p:nvSpPr>
          <p:cNvPr id="2921" name="Google Shape;2921;p53"/>
          <p:cNvSpPr/>
          <p:nvPr/>
        </p:nvSpPr>
        <p:spPr>
          <a:xfrm rot="-393103">
            <a:off x="10286140" y="1760909"/>
            <a:ext cx="1292187" cy="493617"/>
          </a:xfrm>
          <a:prstGeom prst="rect">
            <a:avLst/>
          </a:prstGeom>
        </p:spPr>
        <p:txBody>
          <a:bodyPr>
            <a:prstTxWarp prst="textPlain">
              <a:avLst/>
            </a:prstTxWarp>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sz="1867" b="0" i="0" u="none" strike="noStrike" kern="0" cap="none" spc="0" normalizeH="0" baseline="0" noProof="0">
                <a:ln>
                  <a:noFill/>
                </a:ln>
                <a:solidFill>
                  <a:srgbClr val="01A09A"/>
                </a:solidFill>
                <a:effectLst/>
                <a:uLnTx/>
                <a:uFillTx/>
                <a:latin typeface="Nanum Pen Script"/>
                <a:ea typeface="+mn-ea"/>
                <a:cs typeface="Arial"/>
                <a:sym typeface="Arial"/>
              </a:rPr>
              <a:t>Walk!</a:t>
            </a:r>
          </a:p>
        </p:txBody>
      </p:sp>
      <p:graphicFrame>
        <p:nvGraphicFramePr>
          <p:cNvPr id="6" name="Table 5">
            <a:extLst>
              <a:ext uri="{FF2B5EF4-FFF2-40B4-BE49-F238E27FC236}">
                <a16:creationId xmlns:a16="http://schemas.microsoft.com/office/drawing/2014/main" id="{D2A851B1-E3AE-4053-8DB1-1FD9D76AFF02}"/>
              </a:ext>
            </a:extLst>
          </p:cNvPr>
          <p:cNvGraphicFramePr>
            <a:graphicFrameLocks noGrp="1"/>
          </p:cNvGraphicFramePr>
          <p:nvPr/>
        </p:nvGraphicFramePr>
        <p:xfrm>
          <a:off x="2109023" y="368912"/>
          <a:ext cx="7873740" cy="4029083"/>
        </p:xfrm>
        <a:graphic>
          <a:graphicData uri="http://schemas.openxmlformats.org/drawingml/2006/table">
            <a:tbl>
              <a:tblPr firstRow="1" firstCol="1" bandRow="1">
                <a:tableStyleId>{5C22544A-7EE6-4342-B048-85BDC9FD1C3A}</a:tableStyleId>
              </a:tblPr>
              <a:tblGrid>
                <a:gridCol w="3236700">
                  <a:extLst>
                    <a:ext uri="{9D8B030D-6E8A-4147-A177-3AD203B41FA5}">
                      <a16:colId xmlns:a16="http://schemas.microsoft.com/office/drawing/2014/main" val="3262182858"/>
                    </a:ext>
                  </a:extLst>
                </a:gridCol>
                <a:gridCol w="2517534">
                  <a:extLst>
                    <a:ext uri="{9D8B030D-6E8A-4147-A177-3AD203B41FA5}">
                      <a16:colId xmlns:a16="http://schemas.microsoft.com/office/drawing/2014/main" val="1744788094"/>
                    </a:ext>
                  </a:extLst>
                </a:gridCol>
                <a:gridCol w="2119506">
                  <a:extLst>
                    <a:ext uri="{9D8B030D-6E8A-4147-A177-3AD203B41FA5}">
                      <a16:colId xmlns:a16="http://schemas.microsoft.com/office/drawing/2014/main" val="2750462749"/>
                    </a:ext>
                  </a:extLst>
                </a:gridCol>
              </a:tblGrid>
              <a:tr h="862458">
                <a:tc>
                  <a:txBody>
                    <a:bodyPr/>
                    <a:lstStyle/>
                    <a:p>
                      <a:pPr>
                        <a:lnSpc>
                          <a:spcPct val="107000"/>
                        </a:lnSpc>
                      </a:pPr>
                      <a:endParaRPr lang="en-US" sz="2800">
                        <a:solidFill>
                          <a:schemeClr val="accent5">
                            <a:lumMod val="10000"/>
                          </a:schemeClr>
                        </a:solidFill>
                        <a:effectLst/>
                        <a:latin typeface="Times New Roman" panose="02020603050405020304" pitchFamily="18" charset="0"/>
                        <a:cs typeface="Times New Roman" panose="02020603050405020304" pitchFamily="18" charset="0"/>
                      </a:endParaRPr>
                    </a:p>
                  </a:txBody>
                  <a:tcPr marL="57150" marR="57150" marT="57150" marB="571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ctr">
                        <a:lnSpc>
                          <a:spcPct val="107000"/>
                        </a:lnSpc>
                        <a:spcAft>
                          <a:spcPts val="800"/>
                        </a:spcAft>
                      </a:pPr>
                      <a:r>
                        <a:rPr lang="vi-VN" sz="2800">
                          <a:solidFill>
                            <a:schemeClr val="accent5">
                              <a:lumMod val="10000"/>
                            </a:schemeClr>
                          </a:solidFill>
                          <a:effectLst/>
                          <a:latin typeface="Times New Roman" panose="02020603050405020304" pitchFamily="18" charset="0"/>
                          <a:cs typeface="Times New Roman" panose="02020603050405020304" pitchFamily="18" charset="0"/>
                        </a:rPr>
                        <a:t>Cô Tô</a:t>
                      </a:r>
                      <a:endParaRPr lang="en-US" sz="2800">
                        <a:solidFill>
                          <a:schemeClr val="accent5">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150" marR="57150" marT="57150" marB="571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ctr">
                        <a:lnSpc>
                          <a:spcPct val="107000"/>
                        </a:lnSpc>
                        <a:spcAft>
                          <a:spcPts val="800"/>
                        </a:spcAft>
                      </a:pPr>
                      <a:r>
                        <a:rPr lang="vi-VN" sz="2800">
                          <a:solidFill>
                            <a:schemeClr val="accent5">
                              <a:lumMod val="10000"/>
                            </a:schemeClr>
                          </a:solidFill>
                          <a:effectLst/>
                          <a:latin typeface="Times New Roman" panose="02020603050405020304" pitchFamily="18" charset="0"/>
                          <a:cs typeface="Times New Roman" panose="02020603050405020304" pitchFamily="18" charset="0"/>
                        </a:rPr>
                        <a:t>Hang Én</a:t>
                      </a:r>
                      <a:endParaRPr lang="en-US" sz="2800">
                        <a:solidFill>
                          <a:schemeClr val="accent5">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150" marR="57150" marT="57150" marB="571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val="1162935766"/>
                  </a:ext>
                </a:extLst>
              </a:tr>
              <a:tr h="862458">
                <a:tc>
                  <a:txBody>
                    <a:bodyPr/>
                    <a:lstStyle/>
                    <a:p>
                      <a:pPr algn="just">
                        <a:lnSpc>
                          <a:spcPct val="107000"/>
                        </a:lnSpc>
                        <a:spcAft>
                          <a:spcPts val="800"/>
                        </a:spcAft>
                      </a:pPr>
                      <a:r>
                        <a:rPr lang="vi-VN" sz="2200">
                          <a:solidFill>
                            <a:schemeClr val="accent5">
                              <a:lumMod val="10000"/>
                            </a:schemeClr>
                          </a:solidFill>
                          <a:effectLst/>
                          <a:latin typeface="Times New Roman" panose="02020603050405020304" pitchFamily="18" charset="0"/>
                          <a:cs typeface="Times New Roman" panose="02020603050405020304" pitchFamily="18" charset="0"/>
                        </a:rPr>
                        <a:t>Hành trình khám phá của người kể chuyện</a:t>
                      </a:r>
                      <a:endParaRPr lang="en-US" sz="2200">
                        <a:solidFill>
                          <a:schemeClr val="accent5">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150" marR="57150" marT="57150" marB="571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nSpc>
                          <a:spcPct val="107000"/>
                        </a:lnSpc>
                      </a:pPr>
                      <a:endParaRPr lang="en-US" sz="2200">
                        <a:solidFill>
                          <a:schemeClr val="accent5">
                            <a:lumMod val="10000"/>
                          </a:schemeClr>
                        </a:solidFill>
                        <a:effectLst/>
                        <a:latin typeface="Times New Roman" panose="02020603050405020304" pitchFamily="18" charset="0"/>
                        <a:cs typeface="Times New Roman" panose="02020603050405020304" pitchFamily="18" charset="0"/>
                      </a:endParaRPr>
                    </a:p>
                  </a:txBody>
                  <a:tcPr marL="57150" marR="57150" marT="57150" marB="571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nSpc>
                          <a:spcPct val="107000"/>
                        </a:lnSpc>
                      </a:pPr>
                      <a:endParaRPr lang="en-US" sz="2200">
                        <a:solidFill>
                          <a:schemeClr val="accent5">
                            <a:lumMod val="10000"/>
                          </a:schemeClr>
                        </a:solidFill>
                        <a:effectLst/>
                        <a:latin typeface="Times New Roman" panose="02020603050405020304" pitchFamily="18" charset="0"/>
                        <a:cs typeface="Times New Roman" panose="02020603050405020304" pitchFamily="18" charset="0"/>
                      </a:endParaRPr>
                    </a:p>
                  </a:txBody>
                  <a:tcPr marL="57150" marR="57150" marT="57150" marB="571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val="3724529801"/>
                  </a:ext>
                </a:extLst>
              </a:tr>
              <a:tr h="1441709">
                <a:tc>
                  <a:txBody>
                    <a:bodyPr/>
                    <a:lstStyle/>
                    <a:p>
                      <a:pPr algn="just">
                        <a:lnSpc>
                          <a:spcPct val="107000"/>
                        </a:lnSpc>
                        <a:spcAft>
                          <a:spcPts val="800"/>
                        </a:spcAft>
                      </a:pPr>
                      <a:r>
                        <a:rPr lang="vi-VN" sz="2200">
                          <a:solidFill>
                            <a:schemeClr val="accent5">
                              <a:lumMod val="10000"/>
                            </a:schemeClr>
                          </a:solidFill>
                          <a:effectLst/>
                          <a:latin typeface="Times New Roman" panose="02020603050405020304" pitchFamily="18" charset="0"/>
                          <a:cs typeface="Times New Roman" panose="02020603050405020304" pitchFamily="18" charset="0"/>
                        </a:rPr>
                        <a:t>Những thông tin xác thực được ghi chép (địa danh, con người, số liệu...)</a:t>
                      </a:r>
                      <a:endParaRPr lang="en-US" sz="2200">
                        <a:solidFill>
                          <a:schemeClr val="accent5">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150" marR="57150" marT="57150" marB="571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nSpc>
                          <a:spcPct val="107000"/>
                        </a:lnSpc>
                      </a:pPr>
                      <a:endParaRPr lang="en-US" sz="2200">
                        <a:solidFill>
                          <a:schemeClr val="accent5">
                            <a:lumMod val="10000"/>
                          </a:schemeClr>
                        </a:solidFill>
                        <a:effectLst/>
                        <a:latin typeface="Times New Roman" panose="02020603050405020304" pitchFamily="18" charset="0"/>
                        <a:cs typeface="Times New Roman" panose="02020603050405020304" pitchFamily="18" charset="0"/>
                      </a:endParaRPr>
                    </a:p>
                  </a:txBody>
                  <a:tcPr marL="57150" marR="57150" marT="57150" marB="571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nSpc>
                          <a:spcPct val="107000"/>
                        </a:lnSpc>
                      </a:pPr>
                      <a:endParaRPr lang="en-US" sz="2200">
                        <a:solidFill>
                          <a:schemeClr val="accent5">
                            <a:lumMod val="10000"/>
                          </a:schemeClr>
                        </a:solidFill>
                        <a:effectLst/>
                        <a:latin typeface="Times New Roman" panose="02020603050405020304" pitchFamily="18" charset="0"/>
                        <a:cs typeface="Times New Roman" panose="02020603050405020304" pitchFamily="18" charset="0"/>
                      </a:endParaRPr>
                    </a:p>
                  </a:txBody>
                  <a:tcPr marL="57150" marR="57150" marT="57150" marB="571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val="3520305364"/>
                  </a:ext>
                </a:extLst>
              </a:tr>
              <a:tr h="862458">
                <a:tc>
                  <a:txBody>
                    <a:bodyPr/>
                    <a:lstStyle/>
                    <a:p>
                      <a:pPr algn="just">
                        <a:lnSpc>
                          <a:spcPct val="107000"/>
                        </a:lnSpc>
                        <a:spcAft>
                          <a:spcPts val="800"/>
                        </a:spcAft>
                      </a:pPr>
                      <a:r>
                        <a:rPr lang="vi-VN" sz="2200">
                          <a:solidFill>
                            <a:schemeClr val="accent5">
                              <a:lumMod val="10000"/>
                            </a:schemeClr>
                          </a:solidFill>
                          <a:effectLst/>
                          <a:latin typeface="Times New Roman" panose="02020603050405020304" pitchFamily="18" charset="0"/>
                          <a:cs typeface="Times New Roman" panose="02020603050405020304" pitchFamily="18" charset="0"/>
                        </a:rPr>
                        <a:t>Những biện pháp nghệ thuật tiêu biểu</a:t>
                      </a:r>
                      <a:endParaRPr lang="en-US" sz="2200">
                        <a:solidFill>
                          <a:schemeClr val="accent5">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150" marR="57150" marT="57150" marB="571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nSpc>
                          <a:spcPct val="107000"/>
                        </a:lnSpc>
                      </a:pPr>
                      <a:endParaRPr lang="en-US" sz="2200">
                        <a:solidFill>
                          <a:schemeClr val="accent5">
                            <a:lumMod val="10000"/>
                          </a:schemeClr>
                        </a:solidFill>
                        <a:effectLst/>
                        <a:latin typeface="Times New Roman" panose="02020603050405020304" pitchFamily="18" charset="0"/>
                        <a:cs typeface="Times New Roman" panose="02020603050405020304" pitchFamily="18" charset="0"/>
                      </a:endParaRPr>
                    </a:p>
                  </a:txBody>
                  <a:tcPr marL="57150" marR="57150" marT="57150" marB="571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nSpc>
                          <a:spcPct val="107000"/>
                        </a:lnSpc>
                      </a:pPr>
                      <a:endParaRPr lang="en-US" sz="2200">
                        <a:solidFill>
                          <a:schemeClr val="accent5">
                            <a:lumMod val="10000"/>
                          </a:schemeClr>
                        </a:solidFill>
                        <a:effectLst/>
                        <a:latin typeface="Times New Roman" panose="02020603050405020304" pitchFamily="18" charset="0"/>
                        <a:cs typeface="Times New Roman" panose="02020603050405020304" pitchFamily="18" charset="0"/>
                      </a:endParaRPr>
                    </a:p>
                  </a:txBody>
                  <a:tcPr marL="57150" marR="57150" marT="57150" marB="571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val="949131382"/>
                  </a:ext>
                </a:extLst>
              </a:tr>
            </a:tbl>
          </a:graphicData>
        </a:graphic>
      </p:graphicFrame>
      <p:grpSp>
        <p:nvGrpSpPr>
          <p:cNvPr id="2922" name="Google Shape;2922;p53"/>
          <p:cNvGrpSpPr/>
          <p:nvPr/>
        </p:nvGrpSpPr>
        <p:grpSpPr>
          <a:xfrm>
            <a:off x="9716942" y="21179"/>
            <a:ext cx="1074533" cy="888784"/>
            <a:chOff x="6169325" y="205800"/>
            <a:chExt cx="805900" cy="666588"/>
          </a:xfrm>
        </p:grpSpPr>
        <p:grpSp>
          <p:nvGrpSpPr>
            <p:cNvPr id="2923" name="Google Shape;2923;p53"/>
            <p:cNvGrpSpPr/>
            <p:nvPr/>
          </p:nvGrpSpPr>
          <p:grpSpPr>
            <a:xfrm flipH="1">
              <a:off x="6736100" y="236100"/>
              <a:ext cx="239125" cy="238150"/>
              <a:chOff x="1597300" y="694800"/>
              <a:chExt cx="239125" cy="238150"/>
            </a:xfrm>
          </p:grpSpPr>
          <p:sp>
            <p:nvSpPr>
              <p:cNvPr id="2924" name="Google Shape;2924;p5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5" name="Google Shape;2925;p5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926" name="Google Shape;2926;p53"/>
            <p:cNvGrpSpPr/>
            <p:nvPr/>
          </p:nvGrpSpPr>
          <p:grpSpPr>
            <a:xfrm flipH="1">
              <a:off x="6736100" y="236100"/>
              <a:ext cx="239125" cy="238150"/>
              <a:chOff x="1597300" y="694800"/>
              <a:chExt cx="239125" cy="238150"/>
            </a:xfrm>
          </p:grpSpPr>
          <p:sp>
            <p:nvSpPr>
              <p:cNvPr id="2927" name="Google Shape;2927;p5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8" name="Google Shape;2928;p5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29" name="Google Shape;2929;p53"/>
            <p:cNvSpPr/>
            <p:nvPr/>
          </p:nvSpPr>
          <p:spPr>
            <a:xfrm>
              <a:off x="6752175" y="205800"/>
              <a:ext cx="176525" cy="268575"/>
            </a:xfrm>
            <a:custGeom>
              <a:avLst/>
              <a:gdLst/>
              <a:ahLst/>
              <a:cxnLst/>
              <a:rect l="l" t="t" r="r" b="b"/>
              <a:pathLst>
                <a:path w="7061" h="10743" extrusionOk="0">
                  <a:moveTo>
                    <a:pt x="4600" y="0"/>
                  </a:moveTo>
                  <a:cubicBezTo>
                    <a:pt x="4049" y="0"/>
                    <a:pt x="3483" y="230"/>
                    <a:pt x="3120" y="704"/>
                  </a:cubicBezTo>
                  <a:cubicBezTo>
                    <a:pt x="1360" y="3410"/>
                    <a:pt x="991" y="6618"/>
                    <a:pt x="67" y="9575"/>
                  </a:cubicBezTo>
                  <a:cubicBezTo>
                    <a:pt x="1" y="10192"/>
                    <a:pt x="480" y="10743"/>
                    <a:pt x="1007" y="10743"/>
                  </a:cubicBezTo>
                  <a:cubicBezTo>
                    <a:pt x="1187" y="10743"/>
                    <a:pt x="1374" y="10678"/>
                    <a:pt x="1545" y="10529"/>
                  </a:cubicBezTo>
                  <a:cubicBezTo>
                    <a:pt x="4103" y="8126"/>
                    <a:pt x="7060" y="4770"/>
                    <a:pt x="6195" y="1103"/>
                  </a:cubicBezTo>
                  <a:cubicBezTo>
                    <a:pt x="5988" y="377"/>
                    <a:pt x="5305" y="0"/>
                    <a:pt x="4600" y="0"/>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0" name="Google Shape;2930;p53"/>
            <p:cNvSpPr/>
            <p:nvPr/>
          </p:nvSpPr>
          <p:spPr>
            <a:xfrm>
              <a:off x="6418200" y="686600"/>
              <a:ext cx="63050" cy="185775"/>
            </a:xfrm>
            <a:custGeom>
              <a:avLst/>
              <a:gdLst/>
              <a:ahLst/>
              <a:cxnLst/>
              <a:rect l="l" t="t" r="r" b="b"/>
              <a:pathLst>
                <a:path w="2522" h="7431" extrusionOk="0">
                  <a:moveTo>
                    <a:pt x="2215" y="0"/>
                  </a:moveTo>
                  <a:cubicBezTo>
                    <a:pt x="2091" y="0"/>
                    <a:pt x="1967" y="76"/>
                    <a:pt x="1967" y="228"/>
                  </a:cubicBezTo>
                  <a:cubicBezTo>
                    <a:pt x="1967" y="1921"/>
                    <a:pt x="1937" y="3621"/>
                    <a:pt x="1937" y="5314"/>
                  </a:cubicBezTo>
                  <a:cubicBezTo>
                    <a:pt x="1412" y="5188"/>
                    <a:pt x="828" y="5159"/>
                    <a:pt x="303" y="5063"/>
                  </a:cubicBezTo>
                  <a:cubicBezTo>
                    <a:pt x="295" y="5062"/>
                    <a:pt x="286" y="5061"/>
                    <a:pt x="278" y="5061"/>
                  </a:cubicBezTo>
                  <a:cubicBezTo>
                    <a:pt x="1" y="5061"/>
                    <a:pt x="9" y="5529"/>
                    <a:pt x="303" y="5558"/>
                  </a:cubicBezTo>
                  <a:cubicBezTo>
                    <a:pt x="673" y="5617"/>
                    <a:pt x="1072" y="5654"/>
                    <a:pt x="1479" y="5713"/>
                  </a:cubicBezTo>
                  <a:cubicBezTo>
                    <a:pt x="1412" y="5743"/>
                    <a:pt x="1383" y="5772"/>
                    <a:pt x="1324" y="5802"/>
                  </a:cubicBezTo>
                  <a:cubicBezTo>
                    <a:pt x="1013" y="5927"/>
                    <a:pt x="740" y="6053"/>
                    <a:pt x="429" y="6171"/>
                  </a:cubicBezTo>
                  <a:cubicBezTo>
                    <a:pt x="190" y="6304"/>
                    <a:pt x="337" y="6641"/>
                    <a:pt x="555" y="6641"/>
                  </a:cubicBezTo>
                  <a:cubicBezTo>
                    <a:pt x="593" y="6641"/>
                    <a:pt x="633" y="6630"/>
                    <a:pt x="673" y="6608"/>
                  </a:cubicBezTo>
                  <a:cubicBezTo>
                    <a:pt x="954" y="6482"/>
                    <a:pt x="1228" y="6356"/>
                    <a:pt x="1508" y="6238"/>
                  </a:cubicBezTo>
                  <a:cubicBezTo>
                    <a:pt x="1693" y="6171"/>
                    <a:pt x="1849" y="6053"/>
                    <a:pt x="2033" y="5987"/>
                  </a:cubicBezTo>
                  <a:lnTo>
                    <a:pt x="2033" y="5987"/>
                  </a:lnTo>
                  <a:cubicBezTo>
                    <a:pt x="1996" y="6356"/>
                    <a:pt x="1967" y="6763"/>
                    <a:pt x="1878" y="7132"/>
                  </a:cubicBezTo>
                  <a:cubicBezTo>
                    <a:pt x="1839" y="7313"/>
                    <a:pt x="1988" y="7431"/>
                    <a:pt x="2127" y="7431"/>
                  </a:cubicBezTo>
                  <a:cubicBezTo>
                    <a:pt x="2222" y="7431"/>
                    <a:pt x="2313" y="7376"/>
                    <a:pt x="2336" y="7251"/>
                  </a:cubicBezTo>
                  <a:cubicBezTo>
                    <a:pt x="2462" y="6763"/>
                    <a:pt x="2521" y="6208"/>
                    <a:pt x="2521" y="5684"/>
                  </a:cubicBezTo>
                  <a:cubicBezTo>
                    <a:pt x="2521" y="5558"/>
                    <a:pt x="2492" y="5499"/>
                    <a:pt x="2433" y="5469"/>
                  </a:cubicBezTo>
                  <a:cubicBezTo>
                    <a:pt x="2433" y="3710"/>
                    <a:pt x="2462" y="1987"/>
                    <a:pt x="2462" y="228"/>
                  </a:cubicBezTo>
                  <a:cubicBezTo>
                    <a:pt x="2462" y="76"/>
                    <a:pt x="2338" y="0"/>
                    <a:pt x="2215"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1" name="Google Shape;2931;p53"/>
            <p:cNvSpPr/>
            <p:nvPr/>
          </p:nvSpPr>
          <p:spPr>
            <a:xfrm>
              <a:off x="6169325" y="405800"/>
              <a:ext cx="643850" cy="374425"/>
            </a:xfrm>
            <a:custGeom>
              <a:avLst/>
              <a:gdLst/>
              <a:ahLst/>
              <a:cxnLst/>
              <a:rect l="l" t="t" r="r" b="b"/>
              <a:pathLst>
                <a:path w="25754" h="14977" extrusionOk="0">
                  <a:moveTo>
                    <a:pt x="25480" y="1"/>
                  </a:moveTo>
                  <a:lnTo>
                    <a:pt x="25480" y="1"/>
                  </a:lnTo>
                  <a:cubicBezTo>
                    <a:pt x="22580" y="335"/>
                    <a:pt x="19679" y="811"/>
                    <a:pt x="16757" y="811"/>
                  </a:cubicBezTo>
                  <a:cubicBezTo>
                    <a:pt x="15612" y="811"/>
                    <a:pt x="14464" y="738"/>
                    <a:pt x="13312" y="555"/>
                  </a:cubicBezTo>
                  <a:cubicBezTo>
                    <a:pt x="12816" y="496"/>
                    <a:pt x="12321" y="466"/>
                    <a:pt x="11892" y="437"/>
                  </a:cubicBezTo>
                  <a:cubicBezTo>
                    <a:pt x="11321" y="304"/>
                    <a:pt x="10729" y="240"/>
                    <a:pt x="10129" y="240"/>
                  </a:cubicBezTo>
                  <a:cubicBezTo>
                    <a:pt x="5296" y="240"/>
                    <a:pt x="1" y="4370"/>
                    <a:pt x="1698" y="9552"/>
                  </a:cubicBezTo>
                  <a:cubicBezTo>
                    <a:pt x="2067" y="10476"/>
                    <a:pt x="2622" y="11275"/>
                    <a:pt x="3331" y="11984"/>
                  </a:cubicBezTo>
                  <a:cubicBezTo>
                    <a:pt x="4071" y="12694"/>
                    <a:pt x="4928" y="13278"/>
                    <a:pt x="5889" y="13744"/>
                  </a:cubicBezTo>
                  <a:cubicBezTo>
                    <a:pt x="6377" y="13988"/>
                    <a:pt x="6873" y="14173"/>
                    <a:pt x="7397" y="14358"/>
                  </a:cubicBezTo>
                  <a:cubicBezTo>
                    <a:pt x="8573" y="14781"/>
                    <a:pt x="9754" y="14976"/>
                    <a:pt x="10913" y="14976"/>
                  </a:cubicBezTo>
                  <a:cubicBezTo>
                    <a:pt x="13638" y="14976"/>
                    <a:pt x="16236" y="13897"/>
                    <a:pt x="18331" y="12169"/>
                  </a:cubicBezTo>
                  <a:cubicBezTo>
                    <a:pt x="18760" y="11829"/>
                    <a:pt x="19196" y="11430"/>
                    <a:pt x="19566" y="11031"/>
                  </a:cubicBezTo>
                  <a:cubicBezTo>
                    <a:pt x="22117" y="7889"/>
                    <a:pt x="25754" y="4281"/>
                    <a:pt x="25480" y="1"/>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2" name="Google Shape;2932;p53"/>
            <p:cNvSpPr/>
            <p:nvPr/>
          </p:nvSpPr>
          <p:spPr>
            <a:xfrm>
              <a:off x="6351850" y="533725"/>
              <a:ext cx="406200" cy="246525"/>
            </a:xfrm>
            <a:custGeom>
              <a:avLst/>
              <a:gdLst/>
              <a:ahLst/>
              <a:cxnLst/>
              <a:rect l="l" t="t" r="r" b="b"/>
              <a:pathLst>
                <a:path w="16248" h="9861" extrusionOk="0">
                  <a:moveTo>
                    <a:pt x="15623" y="0"/>
                  </a:moveTo>
                  <a:cubicBezTo>
                    <a:pt x="15151" y="0"/>
                    <a:pt x="14522" y="352"/>
                    <a:pt x="14172" y="613"/>
                  </a:cubicBezTo>
                  <a:cubicBezTo>
                    <a:pt x="12905" y="1566"/>
                    <a:pt x="11546" y="1867"/>
                    <a:pt x="10103" y="1867"/>
                  </a:cubicBezTo>
                  <a:cubicBezTo>
                    <a:pt x="9542" y="1867"/>
                    <a:pt x="8969" y="1822"/>
                    <a:pt x="8384" y="1752"/>
                  </a:cubicBezTo>
                  <a:cubicBezTo>
                    <a:pt x="7835" y="1685"/>
                    <a:pt x="7280" y="1651"/>
                    <a:pt x="6725" y="1651"/>
                  </a:cubicBezTo>
                  <a:cubicBezTo>
                    <a:pt x="5746" y="1651"/>
                    <a:pt x="4766" y="1756"/>
                    <a:pt x="3822" y="1973"/>
                  </a:cubicBezTo>
                  <a:cubicBezTo>
                    <a:pt x="2063" y="2617"/>
                    <a:pt x="555" y="3822"/>
                    <a:pt x="252" y="5818"/>
                  </a:cubicBezTo>
                  <a:cubicBezTo>
                    <a:pt x="0" y="7481"/>
                    <a:pt x="836" y="8841"/>
                    <a:pt x="2033" y="9736"/>
                  </a:cubicBezTo>
                  <a:cubicBezTo>
                    <a:pt x="2568" y="9820"/>
                    <a:pt x="3099" y="9860"/>
                    <a:pt x="3626" y="9860"/>
                  </a:cubicBezTo>
                  <a:cubicBezTo>
                    <a:pt x="6350" y="9860"/>
                    <a:pt x="8937" y="8781"/>
                    <a:pt x="11030" y="7052"/>
                  </a:cubicBezTo>
                  <a:cubicBezTo>
                    <a:pt x="11459" y="6712"/>
                    <a:pt x="11895" y="6313"/>
                    <a:pt x="12265" y="5914"/>
                  </a:cubicBezTo>
                  <a:cubicBezTo>
                    <a:pt x="13522" y="4376"/>
                    <a:pt x="15067" y="2713"/>
                    <a:pt x="16235" y="894"/>
                  </a:cubicBezTo>
                  <a:lnTo>
                    <a:pt x="16235" y="798"/>
                  </a:lnTo>
                  <a:cubicBezTo>
                    <a:pt x="16248" y="202"/>
                    <a:pt x="15980" y="0"/>
                    <a:pt x="15623" y="0"/>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3" name="Google Shape;2933;p53"/>
            <p:cNvSpPr/>
            <p:nvPr/>
          </p:nvSpPr>
          <p:spPr>
            <a:xfrm>
              <a:off x="6256475" y="658275"/>
              <a:ext cx="33100" cy="31775"/>
            </a:xfrm>
            <a:custGeom>
              <a:avLst/>
              <a:gdLst/>
              <a:ahLst/>
              <a:cxnLst/>
              <a:rect l="l" t="t" r="r" b="b"/>
              <a:pathLst>
                <a:path w="1324" h="1271" extrusionOk="0">
                  <a:moveTo>
                    <a:pt x="662" y="0"/>
                  </a:moveTo>
                  <a:cubicBezTo>
                    <a:pt x="331" y="0"/>
                    <a:pt x="1" y="207"/>
                    <a:pt x="1" y="621"/>
                  </a:cubicBezTo>
                  <a:cubicBezTo>
                    <a:pt x="1" y="1054"/>
                    <a:pt x="331" y="1270"/>
                    <a:pt x="662" y="1270"/>
                  </a:cubicBezTo>
                  <a:cubicBezTo>
                    <a:pt x="993" y="1270"/>
                    <a:pt x="1324" y="1054"/>
                    <a:pt x="1324" y="621"/>
                  </a:cubicBezTo>
                  <a:cubicBezTo>
                    <a:pt x="1324" y="207"/>
                    <a:pt x="993" y="0"/>
                    <a:pt x="662"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4" name="Google Shape;2934;p53"/>
            <p:cNvSpPr/>
            <p:nvPr/>
          </p:nvSpPr>
          <p:spPr>
            <a:xfrm rot="232915">
              <a:off x="6277923" y="705576"/>
              <a:ext cx="50100" cy="78350"/>
            </a:xfrm>
            <a:custGeom>
              <a:avLst/>
              <a:gdLst/>
              <a:ahLst/>
              <a:cxnLst/>
              <a:rect l="l" t="t" r="r" b="b"/>
              <a:pathLst>
                <a:path w="2004" h="3134" extrusionOk="0">
                  <a:moveTo>
                    <a:pt x="1175" y="1"/>
                  </a:moveTo>
                  <a:cubicBezTo>
                    <a:pt x="751" y="1"/>
                    <a:pt x="269" y="206"/>
                    <a:pt x="126" y="548"/>
                  </a:cubicBezTo>
                  <a:cubicBezTo>
                    <a:pt x="0" y="918"/>
                    <a:pt x="0" y="1317"/>
                    <a:pt x="96" y="1627"/>
                  </a:cubicBezTo>
                  <a:cubicBezTo>
                    <a:pt x="126" y="1842"/>
                    <a:pt x="215" y="1997"/>
                    <a:pt x="311" y="2182"/>
                  </a:cubicBezTo>
                  <a:cubicBezTo>
                    <a:pt x="436" y="2396"/>
                    <a:pt x="525" y="2640"/>
                    <a:pt x="651" y="2825"/>
                  </a:cubicBezTo>
                  <a:cubicBezTo>
                    <a:pt x="743" y="2923"/>
                    <a:pt x="934" y="3134"/>
                    <a:pt x="1144" y="3134"/>
                  </a:cubicBezTo>
                  <a:cubicBezTo>
                    <a:pt x="1203" y="3134"/>
                    <a:pt x="1263" y="3117"/>
                    <a:pt x="1324" y="3076"/>
                  </a:cubicBezTo>
                  <a:cubicBezTo>
                    <a:pt x="1479" y="2980"/>
                    <a:pt x="1479" y="2795"/>
                    <a:pt x="1508" y="2677"/>
                  </a:cubicBezTo>
                  <a:cubicBezTo>
                    <a:pt x="1575" y="2396"/>
                    <a:pt x="1693" y="1812"/>
                    <a:pt x="1693" y="1812"/>
                  </a:cubicBezTo>
                  <a:cubicBezTo>
                    <a:pt x="1730" y="1686"/>
                    <a:pt x="1760" y="1568"/>
                    <a:pt x="1789" y="1442"/>
                  </a:cubicBezTo>
                  <a:cubicBezTo>
                    <a:pt x="1878" y="1102"/>
                    <a:pt x="2004" y="644"/>
                    <a:pt x="1848" y="334"/>
                  </a:cubicBezTo>
                  <a:cubicBezTo>
                    <a:pt x="1747" y="104"/>
                    <a:pt x="1476" y="1"/>
                    <a:pt x="1175"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5" name="Google Shape;2935;p53"/>
            <p:cNvSpPr/>
            <p:nvPr/>
          </p:nvSpPr>
          <p:spPr>
            <a:xfrm>
              <a:off x="6301750" y="615775"/>
              <a:ext cx="46650" cy="29000"/>
            </a:xfrm>
            <a:custGeom>
              <a:avLst/>
              <a:gdLst/>
              <a:ahLst/>
              <a:cxnLst/>
              <a:rect l="l" t="t" r="r" b="b"/>
              <a:pathLst>
                <a:path w="1866" h="1160" extrusionOk="0">
                  <a:moveTo>
                    <a:pt x="1600" y="0"/>
                  </a:moveTo>
                  <a:cubicBezTo>
                    <a:pt x="1417" y="0"/>
                    <a:pt x="1182" y="71"/>
                    <a:pt x="1080" y="103"/>
                  </a:cubicBezTo>
                  <a:cubicBezTo>
                    <a:pt x="740" y="259"/>
                    <a:pt x="252" y="540"/>
                    <a:pt x="38" y="909"/>
                  </a:cubicBezTo>
                  <a:lnTo>
                    <a:pt x="38" y="968"/>
                  </a:lnTo>
                  <a:cubicBezTo>
                    <a:pt x="1" y="968"/>
                    <a:pt x="1" y="998"/>
                    <a:pt x="38" y="998"/>
                  </a:cubicBezTo>
                  <a:cubicBezTo>
                    <a:pt x="89" y="1116"/>
                    <a:pt x="194" y="1159"/>
                    <a:pt x="321" y="1159"/>
                  </a:cubicBezTo>
                  <a:cubicBezTo>
                    <a:pt x="561" y="1159"/>
                    <a:pt x="882" y="1006"/>
                    <a:pt x="1080" y="909"/>
                  </a:cubicBezTo>
                  <a:cubicBezTo>
                    <a:pt x="1332" y="784"/>
                    <a:pt x="1790" y="503"/>
                    <a:pt x="1849" y="200"/>
                  </a:cubicBezTo>
                  <a:cubicBezTo>
                    <a:pt x="1866" y="47"/>
                    <a:pt x="1750" y="0"/>
                    <a:pt x="1600"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6" name="Google Shape;2936;p53"/>
            <p:cNvSpPr/>
            <p:nvPr/>
          </p:nvSpPr>
          <p:spPr>
            <a:xfrm>
              <a:off x="6307300" y="596975"/>
              <a:ext cx="36450" cy="20525"/>
            </a:xfrm>
            <a:custGeom>
              <a:avLst/>
              <a:gdLst/>
              <a:ahLst/>
              <a:cxnLst/>
              <a:rect l="l" t="t" r="r" b="b"/>
              <a:pathLst>
                <a:path w="1458" h="821" extrusionOk="0">
                  <a:moveTo>
                    <a:pt x="1335" y="0"/>
                  </a:moveTo>
                  <a:cubicBezTo>
                    <a:pt x="1236" y="0"/>
                    <a:pt x="1099" y="40"/>
                    <a:pt x="1043" y="57"/>
                  </a:cubicBezTo>
                  <a:cubicBezTo>
                    <a:pt x="673" y="183"/>
                    <a:pt x="304" y="368"/>
                    <a:pt x="30" y="671"/>
                  </a:cubicBezTo>
                  <a:cubicBezTo>
                    <a:pt x="1" y="700"/>
                    <a:pt x="1" y="700"/>
                    <a:pt x="1" y="737"/>
                  </a:cubicBezTo>
                  <a:lnTo>
                    <a:pt x="1" y="767"/>
                  </a:lnTo>
                  <a:cubicBezTo>
                    <a:pt x="46" y="805"/>
                    <a:pt x="109" y="820"/>
                    <a:pt x="182" y="820"/>
                  </a:cubicBezTo>
                  <a:cubicBezTo>
                    <a:pt x="409" y="820"/>
                    <a:pt x="735" y="671"/>
                    <a:pt x="925" y="582"/>
                  </a:cubicBezTo>
                  <a:cubicBezTo>
                    <a:pt x="1043" y="515"/>
                    <a:pt x="1442" y="301"/>
                    <a:pt x="1442" y="87"/>
                  </a:cubicBezTo>
                  <a:cubicBezTo>
                    <a:pt x="1458" y="21"/>
                    <a:pt x="1407" y="0"/>
                    <a:pt x="1335"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7" name="Google Shape;2937;p53"/>
            <p:cNvSpPr/>
            <p:nvPr/>
          </p:nvSpPr>
          <p:spPr>
            <a:xfrm>
              <a:off x="6307300" y="640200"/>
              <a:ext cx="40700" cy="20000"/>
            </a:xfrm>
            <a:custGeom>
              <a:avLst/>
              <a:gdLst/>
              <a:ahLst/>
              <a:cxnLst/>
              <a:rect l="l" t="t" r="r" b="b"/>
              <a:pathLst>
                <a:path w="1628" h="800" extrusionOk="0">
                  <a:moveTo>
                    <a:pt x="1256" y="0"/>
                  </a:moveTo>
                  <a:cubicBezTo>
                    <a:pt x="1014" y="0"/>
                    <a:pt x="686" y="181"/>
                    <a:pt x="400" y="361"/>
                  </a:cubicBezTo>
                  <a:cubicBezTo>
                    <a:pt x="245" y="420"/>
                    <a:pt x="1" y="575"/>
                    <a:pt x="30" y="701"/>
                  </a:cubicBezTo>
                  <a:cubicBezTo>
                    <a:pt x="47" y="772"/>
                    <a:pt x="117" y="799"/>
                    <a:pt x="212" y="799"/>
                  </a:cubicBezTo>
                  <a:cubicBezTo>
                    <a:pt x="444" y="799"/>
                    <a:pt x="832" y="635"/>
                    <a:pt x="984" y="546"/>
                  </a:cubicBezTo>
                  <a:cubicBezTo>
                    <a:pt x="1169" y="450"/>
                    <a:pt x="1627" y="117"/>
                    <a:pt x="1383" y="21"/>
                  </a:cubicBezTo>
                  <a:cubicBezTo>
                    <a:pt x="1344" y="7"/>
                    <a:pt x="1302" y="0"/>
                    <a:pt x="1256"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938" name="Google Shape;2938;p53"/>
            <p:cNvGrpSpPr/>
            <p:nvPr/>
          </p:nvGrpSpPr>
          <p:grpSpPr>
            <a:xfrm flipH="1">
              <a:off x="6515782" y="512922"/>
              <a:ext cx="248068" cy="201860"/>
              <a:chOff x="1808700" y="965100"/>
              <a:chExt cx="262450" cy="208275"/>
            </a:xfrm>
          </p:grpSpPr>
          <p:sp>
            <p:nvSpPr>
              <p:cNvPr id="2939" name="Google Shape;2939;p53"/>
              <p:cNvSpPr/>
              <p:nvPr/>
            </p:nvSpPr>
            <p:spPr>
              <a:xfrm flipH="1">
                <a:off x="1808700" y="96510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0" name="Google Shape;2940;p53"/>
              <p:cNvSpPr/>
              <p:nvPr/>
            </p:nvSpPr>
            <p:spPr>
              <a:xfrm flipH="1">
                <a:off x="1832700" y="98002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41" name="Google Shape;2941;p53"/>
            <p:cNvSpPr/>
            <p:nvPr/>
          </p:nvSpPr>
          <p:spPr>
            <a:xfrm>
              <a:off x="6498975" y="686588"/>
              <a:ext cx="63225" cy="185800"/>
            </a:xfrm>
            <a:custGeom>
              <a:avLst/>
              <a:gdLst/>
              <a:ahLst/>
              <a:cxnLst/>
              <a:rect l="l" t="t" r="r" b="b"/>
              <a:pathLst>
                <a:path w="2529" h="7432" extrusionOk="0">
                  <a:moveTo>
                    <a:pt x="2218" y="1"/>
                  </a:moveTo>
                  <a:cubicBezTo>
                    <a:pt x="2096" y="1"/>
                    <a:pt x="1974" y="77"/>
                    <a:pt x="1974" y="228"/>
                  </a:cubicBezTo>
                  <a:cubicBezTo>
                    <a:pt x="1974" y="1921"/>
                    <a:pt x="1944" y="3621"/>
                    <a:pt x="1944" y="5314"/>
                  </a:cubicBezTo>
                  <a:cubicBezTo>
                    <a:pt x="1390" y="5189"/>
                    <a:pt x="835" y="5159"/>
                    <a:pt x="311" y="5063"/>
                  </a:cubicBezTo>
                  <a:cubicBezTo>
                    <a:pt x="302" y="5062"/>
                    <a:pt x="293" y="5062"/>
                    <a:pt x="284" y="5062"/>
                  </a:cubicBezTo>
                  <a:cubicBezTo>
                    <a:pt x="0" y="5062"/>
                    <a:pt x="9" y="5530"/>
                    <a:pt x="311" y="5558"/>
                  </a:cubicBezTo>
                  <a:cubicBezTo>
                    <a:pt x="680" y="5618"/>
                    <a:pt x="1079" y="5654"/>
                    <a:pt x="1479" y="5714"/>
                  </a:cubicBezTo>
                  <a:cubicBezTo>
                    <a:pt x="1419" y="5743"/>
                    <a:pt x="1353" y="5773"/>
                    <a:pt x="1323" y="5802"/>
                  </a:cubicBezTo>
                  <a:cubicBezTo>
                    <a:pt x="1020" y="5928"/>
                    <a:pt x="710" y="6054"/>
                    <a:pt x="429" y="6172"/>
                  </a:cubicBezTo>
                  <a:cubicBezTo>
                    <a:pt x="196" y="6304"/>
                    <a:pt x="339" y="6641"/>
                    <a:pt x="560" y="6641"/>
                  </a:cubicBezTo>
                  <a:cubicBezTo>
                    <a:pt x="598" y="6641"/>
                    <a:pt x="639" y="6631"/>
                    <a:pt x="680" y="6608"/>
                  </a:cubicBezTo>
                  <a:cubicBezTo>
                    <a:pt x="954" y="6482"/>
                    <a:pt x="1235" y="6357"/>
                    <a:pt x="1508" y="6239"/>
                  </a:cubicBezTo>
                  <a:cubicBezTo>
                    <a:pt x="1663" y="6172"/>
                    <a:pt x="1848" y="6054"/>
                    <a:pt x="2033" y="5987"/>
                  </a:cubicBezTo>
                  <a:lnTo>
                    <a:pt x="2033" y="5987"/>
                  </a:lnTo>
                  <a:cubicBezTo>
                    <a:pt x="2003" y="6357"/>
                    <a:pt x="1944" y="6763"/>
                    <a:pt x="1878" y="7133"/>
                  </a:cubicBezTo>
                  <a:cubicBezTo>
                    <a:pt x="1843" y="7314"/>
                    <a:pt x="1991" y="7431"/>
                    <a:pt x="2131" y="7431"/>
                  </a:cubicBezTo>
                  <a:cubicBezTo>
                    <a:pt x="2226" y="7431"/>
                    <a:pt x="2317" y="7377"/>
                    <a:pt x="2344" y="7251"/>
                  </a:cubicBezTo>
                  <a:cubicBezTo>
                    <a:pt x="2462" y="6763"/>
                    <a:pt x="2528" y="6209"/>
                    <a:pt x="2528" y="5684"/>
                  </a:cubicBezTo>
                  <a:cubicBezTo>
                    <a:pt x="2528" y="5558"/>
                    <a:pt x="2499" y="5499"/>
                    <a:pt x="2403" y="5470"/>
                  </a:cubicBezTo>
                  <a:cubicBezTo>
                    <a:pt x="2432" y="3710"/>
                    <a:pt x="2462" y="1988"/>
                    <a:pt x="2462" y="228"/>
                  </a:cubicBezTo>
                  <a:cubicBezTo>
                    <a:pt x="2462" y="77"/>
                    <a:pt x="2340" y="1"/>
                    <a:pt x="2218"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942" name="Google Shape;2942;p53"/>
            <p:cNvGrpSpPr/>
            <p:nvPr/>
          </p:nvGrpSpPr>
          <p:grpSpPr>
            <a:xfrm flipH="1">
              <a:off x="6515782" y="512922"/>
              <a:ext cx="248068" cy="201860"/>
              <a:chOff x="1808700" y="965100"/>
              <a:chExt cx="262450" cy="208275"/>
            </a:xfrm>
          </p:grpSpPr>
          <p:sp>
            <p:nvSpPr>
              <p:cNvPr id="2943" name="Google Shape;2943;p53"/>
              <p:cNvSpPr/>
              <p:nvPr/>
            </p:nvSpPr>
            <p:spPr>
              <a:xfrm flipH="1">
                <a:off x="1808700" y="96510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4" name="Google Shape;2944;p53"/>
              <p:cNvSpPr/>
              <p:nvPr/>
            </p:nvSpPr>
            <p:spPr>
              <a:xfrm flipH="1">
                <a:off x="1832700" y="98002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45" name="Google Shape;2945;p53"/>
            <p:cNvSpPr/>
            <p:nvPr/>
          </p:nvSpPr>
          <p:spPr>
            <a:xfrm>
              <a:off x="6506725" y="512825"/>
              <a:ext cx="286500" cy="162250"/>
            </a:xfrm>
            <a:custGeom>
              <a:avLst/>
              <a:gdLst/>
              <a:ahLst/>
              <a:cxnLst/>
              <a:rect l="l" t="t" r="r" b="b"/>
              <a:pathLst>
                <a:path w="11460" h="6490" extrusionOk="0">
                  <a:moveTo>
                    <a:pt x="2433" y="0"/>
                  </a:moveTo>
                  <a:cubicBezTo>
                    <a:pt x="2034" y="525"/>
                    <a:pt x="1568" y="1020"/>
                    <a:pt x="1080" y="1360"/>
                  </a:cubicBezTo>
                  <a:cubicBezTo>
                    <a:pt x="710" y="1604"/>
                    <a:pt x="341" y="1819"/>
                    <a:pt x="1" y="2033"/>
                  </a:cubicBezTo>
                  <a:cubicBezTo>
                    <a:pt x="2297" y="4442"/>
                    <a:pt x="4688" y="6489"/>
                    <a:pt x="7863" y="6489"/>
                  </a:cubicBezTo>
                  <a:cubicBezTo>
                    <a:pt x="8429" y="6489"/>
                    <a:pt x="9021" y="6424"/>
                    <a:pt x="9641" y="6284"/>
                  </a:cubicBezTo>
                  <a:cubicBezTo>
                    <a:pt x="11208" y="5855"/>
                    <a:pt x="11459" y="3608"/>
                    <a:pt x="10166" y="2588"/>
                  </a:cubicBezTo>
                  <a:cubicBezTo>
                    <a:pt x="7482" y="806"/>
                    <a:pt x="5360" y="806"/>
                    <a:pt x="243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314121" y="-266171"/>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aphicFrame>
        <p:nvGraphicFramePr>
          <p:cNvPr id="2" name="Table 1">
            <a:extLst>
              <a:ext uri="{FF2B5EF4-FFF2-40B4-BE49-F238E27FC236}">
                <a16:creationId xmlns:a16="http://schemas.microsoft.com/office/drawing/2014/main" id="{57A6A3BB-A86D-411B-8217-4809D417A7A5}"/>
              </a:ext>
            </a:extLst>
          </p:cNvPr>
          <p:cNvGraphicFramePr>
            <a:graphicFrameLocks noGrp="1"/>
          </p:cNvGraphicFramePr>
          <p:nvPr/>
        </p:nvGraphicFramePr>
        <p:xfrm>
          <a:off x="0" y="58682"/>
          <a:ext cx="12191999" cy="6732101"/>
        </p:xfrm>
        <a:graphic>
          <a:graphicData uri="http://schemas.openxmlformats.org/drawingml/2006/table">
            <a:tbl>
              <a:tblPr firstRow="1" firstCol="1" bandRow="1">
                <a:tableStyleId>{00A15C55-8517-42AA-B614-E9B94910E393}</a:tableStyleId>
              </a:tblPr>
              <a:tblGrid>
                <a:gridCol w="1645920">
                  <a:extLst>
                    <a:ext uri="{9D8B030D-6E8A-4147-A177-3AD203B41FA5}">
                      <a16:colId xmlns:a16="http://schemas.microsoft.com/office/drawing/2014/main" val="1176393756"/>
                    </a:ext>
                  </a:extLst>
                </a:gridCol>
                <a:gridCol w="5205046">
                  <a:extLst>
                    <a:ext uri="{9D8B030D-6E8A-4147-A177-3AD203B41FA5}">
                      <a16:colId xmlns:a16="http://schemas.microsoft.com/office/drawing/2014/main" val="1830426548"/>
                    </a:ext>
                  </a:extLst>
                </a:gridCol>
                <a:gridCol w="5341033">
                  <a:extLst>
                    <a:ext uri="{9D8B030D-6E8A-4147-A177-3AD203B41FA5}">
                      <a16:colId xmlns:a16="http://schemas.microsoft.com/office/drawing/2014/main" val="1068363032"/>
                    </a:ext>
                  </a:extLst>
                </a:gridCol>
              </a:tblGrid>
              <a:tr h="288241">
                <a:tc>
                  <a:txBody>
                    <a:bodyPr/>
                    <a:lstStyle/>
                    <a:p>
                      <a:pPr>
                        <a:lnSpc>
                          <a:spcPct val="107000"/>
                        </a:lnSpc>
                      </a:pPr>
                      <a:endParaRPr lang="en-US" sz="2400">
                        <a:solidFill>
                          <a:schemeClr val="accent5">
                            <a:lumMod val="10000"/>
                          </a:schemeClr>
                        </a:solidFill>
                        <a:effectLst/>
                        <a:latin typeface="Times New Roman" panose="02020603050405020304" pitchFamily="18" charset="0"/>
                        <a:cs typeface="Times New Roman" panose="02020603050405020304" pitchFamily="18" charset="0"/>
                      </a:endParaRPr>
                    </a:p>
                  </a:txBody>
                  <a:tcPr marL="34067" marR="34067" marT="34067" marB="34067" anchor="ctr">
                    <a:lnL w="28575" cap="flat" cmpd="sng" algn="ctr">
                      <a:solidFill>
                        <a:schemeClr val="tx1">
                          <a:lumMod val="95000"/>
                          <a:lumOff val="5000"/>
                        </a:schemeClr>
                      </a:solidFill>
                      <a:prstDash val="solid"/>
                      <a:round/>
                      <a:headEnd type="none" w="med" len="med"/>
                      <a:tailEnd type="none" w="med" len="med"/>
                    </a:lnL>
                    <a:lnR w="28575" cap="flat" cmpd="sng" algn="ctr">
                      <a:solidFill>
                        <a:schemeClr val="tx1">
                          <a:lumMod val="95000"/>
                          <a:lumOff val="5000"/>
                        </a:schemeClr>
                      </a:solidFill>
                      <a:prstDash val="solid"/>
                      <a:round/>
                      <a:headEnd type="none" w="med" len="med"/>
                      <a:tailEnd type="none" w="med" len="med"/>
                    </a:lnR>
                    <a:lnT w="28575" cap="flat" cmpd="sng" algn="ctr">
                      <a:solidFill>
                        <a:schemeClr val="tx1">
                          <a:lumMod val="95000"/>
                          <a:lumOff val="5000"/>
                        </a:schemeClr>
                      </a:solidFill>
                      <a:prstDash val="solid"/>
                      <a:round/>
                      <a:headEnd type="none" w="med" len="med"/>
                      <a:tailEnd type="none" w="med" len="med"/>
                    </a:lnT>
                    <a:lnB w="28575" cap="flat" cmpd="sng" algn="ctr">
                      <a:solidFill>
                        <a:schemeClr val="tx1">
                          <a:lumMod val="95000"/>
                          <a:lumOff val="5000"/>
                        </a:schemeClr>
                      </a:solidFill>
                      <a:prstDash val="solid"/>
                      <a:round/>
                      <a:headEnd type="none" w="med" len="med"/>
                      <a:tailEnd type="none" w="med" len="med"/>
                    </a:lnB>
                    <a:solidFill>
                      <a:srgbClr val="A6C0A4"/>
                    </a:solidFill>
                  </a:tcPr>
                </a:tc>
                <a:tc>
                  <a:txBody>
                    <a:bodyPr/>
                    <a:lstStyle/>
                    <a:p>
                      <a:pPr algn="ctr">
                        <a:lnSpc>
                          <a:spcPct val="107000"/>
                        </a:lnSpc>
                        <a:spcAft>
                          <a:spcPts val="800"/>
                        </a:spcAft>
                      </a:pPr>
                      <a:r>
                        <a:rPr lang="vi-VN" sz="2400">
                          <a:solidFill>
                            <a:schemeClr val="accent5">
                              <a:lumMod val="10000"/>
                            </a:schemeClr>
                          </a:solidFill>
                          <a:effectLst/>
                          <a:latin typeface="Times New Roman" panose="02020603050405020304" pitchFamily="18" charset="0"/>
                          <a:cs typeface="Times New Roman" panose="02020603050405020304" pitchFamily="18" charset="0"/>
                        </a:rPr>
                        <a:t>Cô Tô</a:t>
                      </a:r>
                      <a:endParaRPr lang="en-US" sz="2400">
                        <a:solidFill>
                          <a:schemeClr val="accent5">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67" marR="34067" marT="34067" marB="34067" anchor="ctr">
                    <a:lnL w="28575" cap="flat" cmpd="sng" algn="ctr">
                      <a:solidFill>
                        <a:schemeClr val="tx1">
                          <a:lumMod val="95000"/>
                          <a:lumOff val="5000"/>
                        </a:schemeClr>
                      </a:solidFill>
                      <a:prstDash val="solid"/>
                      <a:round/>
                      <a:headEnd type="none" w="med" len="med"/>
                      <a:tailEnd type="none" w="med" len="med"/>
                    </a:lnL>
                    <a:lnR w="28575" cap="flat" cmpd="sng" algn="ctr">
                      <a:solidFill>
                        <a:schemeClr val="tx1">
                          <a:lumMod val="95000"/>
                          <a:lumOff val="5000"/>
                        </a:schemeClr>
                      </a:solidFill>
                      <a:prstDash val="solid"/>
                      <a:round/>
                      <a:headEnd type="none" w="med" len="med"/>
                      <a:tailEnd type="none" w="med" len="med"/>
                    </a:lnR>
                    <a:lnT w="28575" cap="flat" cmpd="sng" algn="ctr">
                      <a:solidFill>
                        <a:schemeClr val="tx1">
                          <a:lumMod val="95000"/>
                          <a:lumOff val="5000"/>
                        </a:schemeClr>
                      </a:solidFill>
                      <a:prstDash val="solid"/>
                      <a:round/>
                      <a:headEnd type="none" w="med" len="med"/>
                      <a:tailEnd type="none" w="med" len="med"/>
                    </a:lnT>
                    <a:lnB w="28575" cap="flat" cmpd="sng" algn="ctr">
                      <a:solidFill>
                        <a:schemeClr val="tx1">
                          <a:lumMod val="95000"/>
                          <a:lumOff val="5000"/>
                        </a:schemeClr>
                      </a:solidFill>
                      <a:prstDash val="solid"/>
                      <a:round/>
                      <a:headEnd type="none" w="med" len="med"/>
                      <a:tailEnd type="none" w="med" len="med"/>
                    </a:lnB>
                    <a:solidFill>
                      <a:srgbClr val="A6C0A4"/>
                    </a:solidFill>
                  </a:tcPr>
                </a:tc>
                <a:tc>
                  <a:txBody>
                    <a:bodyPr/>
                    <a:lstStyle/>
                    <a:p>
                      <a:pPr algn="ctr">
                        <a:lnSpc>
                          <a:spcPct val="107000"/>
                        </a:lnSpc>
                        <a:spcAft>
                          <a:spcPts val="800"/>
                        </a:spcAft>
                      </a:pPr>
                      <a:r>
                        <a:rPr lang="vi-VN" sz="2400">
                          <a:solidFill>
                            <a:schemeClr val="accent5">
                              <a:lumMod val="10000"/>
                            </a:schemeClr>
                          </a:solidFill>
                          <a:effectLst/>
                          <a:latin typeface="Times New Roman" panose="02020603050405020304" pitchFamily="18" charset="0"/>
                          <a:cs typeface="Times New Roman" panose="02020603050405020304" pitchFamily="18" charset="0"/>
                        </a:rPr>
                        <a:t>Hang Én</a:t>
                      </a:r>
                      <a:endParaRPr lang="en-US" sz="2400">
                        <a:solidFill>
                          <a:schemeClr val="accent5">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67" marR="34067" marT="34067" marB="34067" anchor="ctr">
                    <a:lnL w="28575" cap="flat" cmpd="sng" algn="ctr">
                      <a:solidFill>
                        <a:schemeClr val="tx1">
                          <a:lumMod val="95000"/>
                          <a:lumOff val="5000"/>
                        </a:schemeClr>
                      </a:solidFill>
                      <a:prstDash val="solid"/>
                      <a:round/>
                      <a:headEnd type="none" w="med" len="med"/>
                      <a:tailEnd type="none" w="med" len="med"/>
                    </a:lnL>
                    <a:lnR w="28575" cap="flat" cmpd="sng" algn="ctr">
                      <a:solidFill>
                        <a:schemeClr val="tx1">
                          <a:lumMod val="95000"/>
                          <a:lumOff val="5000"/>
                        </a:schemeClr>
                      </a:solidFill>
                      <a:prstDash val="solid"/>
                      <a:round/>
                      <a:headEnd type="none" w="med" len="med"/>
                      <a:tailEnd type="none" w="med" len="med"/>
                    </a:lnR>
                    <a:lnT w="28575" cap="flat" cmpd="sng" algn="ctr">
                      <a:solidFill>
                        <a:schemeClr val="tx1">
                          <a:lumMod val="95000"/>
                          <a:lumOff val="5000"/>
                        </a:schemeClr>
                      </a:solidFill>
                      <a:prstDash val="solid"/>
                      <a:round/>
                      <a:headEnd type="none" w="med" len="med"/>
                      <a:tailEnd type="none" w="med" len="med"/>
                    </a:lnT>
                    <a:lnB w="28575" cap="flat" cmpd="sng" algn="ctr">
                      <a:solidFill>
                        <a:schemeClr val="tx1">
                          <a:lumMod val="95000"/>
                          <a:lumOff val="5000"/>
                        </a:schemeClr>
                      </a:solidFill>
                      <a:prstDash val="solid"/>
                      <a:round/>
                      <a:headEnd type="none" w="med" len="med"/>
                      <a:tailEnd type="none" w="med" len="med"/>
                    </a:lnB>
                    <a:solidFill>
                      <a:srgbClr val="A6C0A4"/>
                    </a:solidFill>
                  </a:tcPr>
                </a:tc>
                <a:extLst>
                  <a:ext uri="{0D108BD9-81ED-4DB2-BD59-A6C34878D82A}">
                    <a16:rowId xmlns:a16="http://schemas.microsoft.com/office/drawing/2014/main" val="3892155360"/>
                  </a:ext>
                </a:extLst>
              </a:tr>
              <a:tr h="3022741">
                <a:tc>
                  <a:txBody>
                    <a:bodyPr/>
                    <a:lstStyle/>
                    <a:p>
                      <a:pPr algn="just">
                        <a:lnSpc>
                          <a:spcPct val="107000"/>
                        </a:lnSpc>
                        <a:spcAft>
                          <a:spcPts val="800"/>
                        </a:spcAft>
                      </a:pPr>
                      <a:r>
                        <a:rPr lang="vi-VN" sz="1800">
                          <a:solidFill>
                            <a:schemeClr val="accent5">
                              <a:lumMod val="10000"/>
                            </a:schemeClr>
                          </a:solidFill>
                          <a:effectLst/>
                          <a:latin typeface="Times New Roman" panose="02020603050405020304" pitchFamily="18" charset="0"/>
                          <a:cs typeface="Times New Roman" panose="02020603050405020304" pitchFamily="18" charset="0"/>
                        </a:rPr>
                        <a:t>Hành trình khám phá của người kể chuyện</a:t>
                      </a:r>
                      <a:endParaRPr lang="en-US" sz="1800">
                        <a:solidFill>
                          <a:schemeClr val="accent5">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67" marR="34067" marT="34067" marB="34067" anchor="ctr">
                    <a:lnL w="28575" cap="flat" cmpd="sng" algn="ctr">
                      <a:solidFill>
                        <a:schemeClr val="tx1">
                          <a:lumMod val="95000"/>
                          <a:lumOff val="5000"/>
                        </a:schemeClr>
                      </a:solidFill>
                      <a:prstDash val="solid"/>
                      <a:round/>
                      <a:headEnd type="none" w="med" len="med"/>
                      <a:tailEnd type="none" w="med" len="med"/>
                    </a:lnL>
                    <a:lnR w="28575" cap="flat" cmpd="sng" algn="ctr">
                      <a:solidFill>
                        <a:schemeClr val="tx1">
                          <a:lumMod val="95000"/>
                          <a:lumOff val="5000"/>
                        </a:schemeClr>
                      </a:solidFill>
                      <a:prstDash val="solid"/>
                      <a:round/>
                      <a:headEnd type="none" w="med" len="med"/>
                      <a:tailEnd type="none" w="med" len="med"/>
                    </a:lnR>
                    <a:lnT w="28575" cap="flat" cmpd="sng" algn="ctr">
                      <a:solidFill>
                        <a:schemeClr val="tx1">
                          <a:lumMod val="95000"/>
                          <a:lumOff val="5000"/>
                        </a:schemeClr>
                      </a:solidFill>
                      <a:prstDash val="solid"/>
                      <a:round/>
                      <a:headEnd type="none" w="med" len="med"/>
                      <a:tailEnd type="none" w="med" len="med"/>
                    </a:lnT>
                    <a:lnB w="28575" cap="flat" cmpd="sng" algn="ctr">
                      <a:solidFill>
                        <a:schemeClr val="tx1">
                          <a:lumMod val="95000"/>
                          <a:lumOff val="5000"/>
                        </a:schemeClr>
                      </a:solidFill>
                      <a:prstDash val="solid"/>
                      <a:round/>
                      <a:headEnd type="none" w="med" len="med"/>
                      <a:tailEnd type="none" w="med" len="med"/>
                    </a:lnB>
                    <a:solidFill>
                      <a:srgbClr val="A6C0A4"/>
                    </a:solidFill>
                  </a:tcPr>
                </a:tc>
                <a:tc>
                  <a:txBody>
                    <a:bodyPr/>
                    <a:lstStyle/>
                    <a:p>
                      <a:pPr algn="just">
                        <a:lnSpc>
                          <a:spcPct val="107000"/>
                        </a:lnSpc>
                        <a:spcAft>
                          <a:spcPts val="800"/>
                        </a:spcAft>
                      </a:pPr>
                      <a:r>
                        <a:rPr lang="vi-VN" sz="1800">
                          <a:effectLst/>
                          <a:latin typeface="Times New Roman" panose="02020603050405020304" pitchFamily="18" charset="0"/>
                          <a:cs typeface="Times New Roman" panose="02020603050405020304" pitchFamily="18" charset="0"/>
                        </a:rPr>
                        <a:t>Sau trận bão Cô Tô trở lại là một ngày trong trẻo, sáng sủa. Cô Tô từ khi khi có dấu hiệu sự sống con người thì sau cơn bão trời lúc nào cũng trong sáng và tươi đẹp như thế. Cây cối trên đảo lại thêm xanh mướt, nước biển lại lam biếc đậm đà hơn tất cả mọi khi và cát lại vàng giòn hơn nữa. Sau những ngày có bão thì lũ cá sẽ biệt tăm biệt tích nhưng nay lưới càng thêm nặng mẻ cá giã đôi. Cảnh Cô Tô buổi sáng thật tráng lệ, hùng vĩ. Cảnh sinh hoạt của người dân ở đảo Cô Tô rất nhộn nhịp và vui vẻ.</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4067" marR="34067" marT="34067" marB="34067" anchor="ctr">
                    <a:lnL w="28575" cap="flat" cmpd="sng" algn="ctr">
                      <a:solidFill>
                        <a:schemeClr val="tx1">
                          <a:lumMod val="95000"/>
                          <a:lumOff val="5000"/>
                        </a:schemeClr>
                      </a:solidFill>
                      <a:prstDash val="solid"/>
                      <a:round/>
                      <a:headEnd type="none" w="med" len="med"/>
                      <a:tailEnd type="none" w="med" len="med"/>
                    </a:lnL>
                    <a:lnR w="28575" cap="flat" cmpd="sng" algn="ctr">
                      <a:solidFill>
                        <a:schemeClr val="tx1">
                          <a:lumMod val="95000"/>
                          <a:lumOff val="5000"/>
                        </a:schemeClr>
                      </a:solidFill>
                      <a:prstDash val="solid"/>
                      <a:round/>
                      <a:headEnd type="none" w="med" len="med"/>
                      <a:tailEnd type="none" w="med" len="med"/>
                    </a:lnR>
                    <a:lnT w="28575" cap="flat" cmpd="sng" algn="ctr">
                      <a:solidFill>
                        <a:schemeClr val="tx1">
                          <a:lumMod val="95000"/>
                          <a:lumOff val="5000"/>
                        </a:schemeClr>
                      </a:solidFill>
                      <a:prstDash val="solid"/>
                      <a:round/>
                      <a:headEnd type="none" w="med" len="med"/>
                      <a:tailEnd type="none" w="med" len="med"/>
                    </a:lnT>
                    <a:lnB w="28575" cap="flat" cmpd="sng" algn="ctr">
                      <a:solidFill>
                        <a:schemeClr val="tx1">
                          <a:lumMod val="95000"/>
                          <a:lumOff val="5000"/>
                        </a:schemeClr>
                      </a:solidFill>
                      <a:prstDash val="solid"/>
                      <a:round/>
                      <a:headEnd type="none" w="med" len="med"/>
                      <a:tailEnd type="none" w="med" len="med"/>
                    </a:lnB>
                  </a:tcPr>
                </a:tc>
                <a:tc>
                  <a:txBody>
                    <a:bodyPr/>
                    <a:lstStyle/>
                    <a:p>
                      <a:pPr algn="just">
                        <a:lnSpc>
                          <a:spcPct val="107000"/>
                        </a:lnSpc>
                        <a:spcAft>
                          <a:spcPts val="800"/>
                        </a:spcAft>
                      </a:pPr>
                      <a:r>
                        <a:rPr lang="en-US" sz="1800">
                          <a:effectLst/>
                          <a:latin typeface="Times New Roman" panose="02020603050405020304" pitchFamily="18" charset="0"/>
                          <a:cs typeface="Times New Roman" panose="02020603050405020304" pitchFamily="18" charset="0"/>
                        </a:rPr>
                        <a:t>- </a:t>
                      </a:r>
                      <a:r>
                        <a:rPr lang="vi-VN" sz="1800" b="1">
                          <a:effectLst/>
                          <a:latin typeface="Times New Roman" panose="02020603050405020304" pitchFamily="18" charset="0"/>
                          <a:cs typeface="Times New Roman" panose="02020603050405020304" pitchFamily="18" charset="0"/>
                        </a:rPr>
                        <a:t>Dốc Ba giàn</a:t>
                      </a:r>
                      <a:r>
                        <a:rPr lang="vi-VN" sz="1800">
                          <a:effectLst/>
                          <a:latin typeface="Times New Roman" panose="02020603050405020304" pitchFamily="18" charset="0"/>
                          <a:cs typeface="Times New Roman" panose="02020603050405020304" pitchFamily="18" charset="0"/>
                        </a:rPr>
                        <a:t>: dài 2km, dốc cao và gập ghềnh, đường đi khó khăn, trơn, nhiều cây cối giăng kín.</a:t>
                      </a:r>
                      <a:br>
                        <a:rPr lang="vi-VN" sz="1800">
                          <a:effectLst/>
                          <a:latin typeface="Times New Roman" panose="02020603050405020304" pitchFamily="18" charset="0"/>
                          <a:cs typeface="Times New Roman" panose="02020603050405020304" pitchFamily="18" charset="0"/>
                        </a:rPr>
                      </a:br>
                      <a:r>
                        <a:rPr lang="en-US" sz="1800">
                          <a:effectLst/>
                          <a:latin typeface="Times New Roman" panose="02020603050405020304" pitchFamily="18" charset="0"/>
                          <a:cs typeface="Times New Roman" panose="02020603050405020304" pitchFamily="18" charset="0"/>
                        </a:rPr>
                        <a:t>- </a:t>
                      </a:r>
                      <a:r>
                        <a:rPr lang="vi-VN" sz="1800" b="1">
                          <a:effectLst/>
                          <a:latin typeface="Times New Roman" panose="02020603050405020304" pitchFamily="18" charset="0"/>
                          <a:cs typeface="Times New Roman" panose="02020603050405020304" pitchFamily="18" charset="0"/>
                        </a:rPr>
                        <a:t>Thung lũng Rào Thương</a:t>
                      </a:r>
                      <a:r>
                        <a:rPr lang="vi-VN" sz="1800">
                          <a:effectLst/>
                          <a:latin typeface="Times New Roman" panose="02020603050405020304" pitchFamily="18" charset="0"/>
                          <a:cs typeface="Times New Roman" panose="02020603050405020304" pitchFamily="18" charset="0"/>
                        </a:rPr>
                        <a:t>: có con suối Rào Thương róc rách, nước trong vắt, mát lạnh, con đường cây cối rậm rạp, nhiều bướm đủ màu.</a:t>
                      </a:r>
                      <a:endParaRPr lang="en-US" sz="180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cs typeface="Times New Roman" panose="02020603050405020304" pitchFamily="18" charset="0"/>
                        </a:rPr>
                        <a:t>- </a:t>
                      </a:r>
                      <a:r>
                        <a:rPr lang="vi-VN" sz="1800" b="1">
                          <a:effectLst/>
                          <a:latin typeface="Times New Roman" panose="02020603050405020304" pitchFamily="18" charset="0"/>
                          <a:cs typeface="Times New Roman" panose="02020603050405020304" pitchFamily="18" charset="0"/>
                        </a:rPr>
                        <a:t>Hang Én</a:t>
                      </a:r>
                      <a:r>
                        <a:rPr lang="vi-VN" sz="1800">
                          <a:effectLst/>
                          <a:latin typeface="Times New Roman" panose="02020603050405020304" pitchFamily="18" charset="0"/>
                          <a:cs typeface="Times New Roman" panose="02020603050405020304" pitchFamily="18" charset="0"/>
                        </a:rPr>
                        <a:t>: cửa 2 lớp. vòm dẫn vào sảnh chờ, lòng hang hẹp, sát với sông ngầm, sâu ngang thắt lưng. Trong hang vô cùng kì vĩ: hang rộng chứa hàng trăm người, trần hang cao nhất là 120m, nhũ đá giăng đầy vách núi. Hang là nơi sinh sống của rất nhiều chim én.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4067" marR="34067" marT="34067" marB="34067" anchor="ctr">
                    <a:lnL w="28575" cap="flat" cmpd="sng" algn="ctr">
                      <a:solidFill>
                        <a:schemeClr val="tx1">
                          <a:lumMod val="95000"/>
                          <a:lumOff val="5000"/>
                        </a:schemeClr>
                      </a:solidFill>
                      <a:prstDash val="solid"/>
                      <a:round/>
                      <a:headEnd type="none" w="med" len="med"/>
                      <a:tailEnd type="none" w="med" len="med"/>
                    </a:lnL>
                    <a:lnR w="28575" cap="flat" cmpd="sng" algn="ctr">
                      <a:solidFill>
                        <a:schemeClr val="tx1">
                          <a:lumMod val="95000"/>
                          <a:lumOff val="5000"/>
                        </a:schemeClr>
                      </a:solidFill>
                      <a:prstDash val="solid"/>
                      <a:round/>
                      <a:headEnd type="none" w="med" len="med"/>
                      <a:tailEnd type="none" w="med" len="med"/>
                    </a:lnR>
                    <a:lnT w="28575" cap="flat" cmpd="sng" algn="ctr">
                      <a:solidFill>
                        <a:schemeClr val="tx1">
                          <a:lumMod val="95000"/>
                          <a:lumOff val="5000"/>
                        </a:schemeClr>
                      </a:solidFill>
                      <a:prstDash val="solid"/>
                      <a:round/>
                      <a:headEnd type="none" w="med" len="med"/>
                      <a:tailEnd type="none" w="med" len="med"/>
                    </a:lnT>
                    <a:lnB w="28575" cap="flat" cmpd="sng" algn="ctr">
                      <a:solidFill>
                        <a:schemeClr val="tx1">
                          <a:lumMod val="95000"/>
                          <a:lumOff val="5000"/>
                        </a:schemeClr>
                      </a:solidFill>
                      <a:prstDash val="solid"/>
                      <a:round/>
                      <a:headEnd type="none" w="med" len="med"/>
                      <a:tailEnd type="none" w="med" len="med"/>
                    </a:lnB>
                  </a:tcPr>
                </a:tc>
                <a:extLst>
                  <a:ext uri="{0D108BD9-81ED-4DB2-BD59-A6C34878D82A}">
                    <a16:rowId xmlns:a16="http://schemas.microsoft.com/office/drawing/2014/main" val="1481425554"/>
                  </a:ext>
                </a:extLst>
              </a:tr>
              <a:tr h="2174865">
                <a:tc>
                  <a:txBody>
                    <a:bodyPr/>
                    <a:lstStyle/>
                    <a:p>
                      <a:pPr algn="just">
                        <a:lnSpc>
                          <a:spcPct val="107000"/>
                        </a:lnSpc>
                        <a:spcAft>
                          <a:spcPts val="800"/>
                        </a:spcAft>
                      </a:pPr>
                      <a:r>
                        <a:rPr lang="vi-VN" sz="1800">
                          <a:solidFill>
                            <a:schemeClr val="accent5">
                              <a:lumMod val="10000"/>
                            </a:schemeClr>
                          </a:solidFill>
                          <a:effectLst/>
                          <a:latin typeface="Times New Roman" panose="02020603050405020304" pitchFamily="18" charset="0"/>
                          <a:cs typeface="Times New Roman" panose="02020603050405020304" pitchFamily="18" charset="0"/>
                        </a:rPr>
                        <a:t>Những thông tin xác thực được ghi chép (địa danh, con người, số liệu...)</a:t>
                      </a:r>
                      <a:endParaRPr lang="en-US" sz="1800">
                        <a:solidFill>
                          <a:schemeClr val="accent5">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67" marR="34067" marT="34067" marB="34067" anchor="ctr">
                    <a:lnL w="28575" cap="flat" cmpd="sng" algn="ctr">
                      <a:solidFill>
                        <a:schemeClr val="tx1">
                          <a:lumMod val="95000"/>
                          <a:lumOff val="5000"/>
                        </a:schemeClr>
                      </a:solidFill>
                      <a:prstDash val="solid"/>
                      <a:round/>
                      <a:headEnd type="none" w="med" len="med"/>
                      <a:tailEnd type="none" w="med" len="med"/>
                    </a:lnL>
                    <a:lnR w="28575" cap="flat" cmpd="sng" algn="ctr">
                      <a:solidFill>
                        <a:schemeClr val="tx1">
                          <a:lumMod val="95000"/>
                          <a:lumOff val="5000"/>
                        </a:schemeClr>
                      </a:solidFill>
                      <a:prstDash val="solid"/>
                      <a:round/>
                      <a:headEnd type="none" w="med" len="med"/>
                      <a:tailEnd type="none" w="med" len="med"/>
                    </a:lnR>
                    <a:lnT w="28575" cap="flat" cmpd="sng" algn="ctr">
                      <a:solidFill>
                        <a:schemeClr val="tx1">
                          <a:lumMod val="95000"/>
                          <a:lumOff val="5000"/>
                        </a:schemeClr>
                      </a:solidFill>
                      <a:prstDash val="solid"/>
                      <a:round/>
                      <a:headEnd type="none" w="med" len="med"/>
                      <a:tailEnd type="none" w="med" len="med"/>
                    </a:lnT>
                    <a:lnB w="28575" cap="flat" cmpd="sng" algn="ctr">
                      <a:solidFill>
                        <a:schemeClr val="tx1">
                          <a:lumMod val="95000"/>
                          <a:lumOff val="5000"/>
                        </a:schemeClr>
                      </a:solidFill>
                      <a:prstDash val="solid"/>
                      <a:round/>
                      <a:headEnd type="none" w="med" len="med"/>
                      <a:tailEnd type="none" w="med" len="med"/>
                    </a:lnB>
                    <a:solidFill>
                      <a:srgbClr val="A6C0A4"/>
                    </a:solidFill>
                  </a:tcPr>
                </a:tc>
                <a:tc>
                  <a:txBody>
                    <a:bodyPr/>
                    <a:lstStyle/>
                    <a:p>
                      <a:pPr algn="just">
                        <a:lnSpc>
                          <a:spcPct val="107000"/>
                        </a:lnSpc>
                        <a:spcAft>
                          <a:spcPts val="800"/>
                        </a:spcAft>
                      </a:pPr>
                      <a:r>
                        <a:rPr lang="vi-VN" sz="1800" b="1">
                          <a:effectLst/>
                          <a:latin typeface="Times New Roman" panose="02020603050405020304" pitchFamily="18" charset="0"/>
                          <a:cs typeface="Times New Roman" panose="02020603050405020304" pitchFamily="18" charset="0"/>
                        </a:rPr>
                        <a:t>Cô Tô</a:t>
                      </a:r>
                      <a:r>
                        <a:rPr lang="vi-VN" sz="1800">
                          <a:effectLst/>
                          <a:latin typeface="Times New Roman" panose="02020603050405020304" pitchFamily="18" charset="0"/>
                          <a:cs typeface="Times New Roman" panose="02020603050405020304" pitchFamily="18" charset="0"/>
                        </a:rPr>
                        <a:t>: một đoạn đảo gồm 50 đảo nhỏ, thuộc tỉnh Quảng Ninh, diện tích trên 47,3 km2. Cô Tô nổi tiếng với cảnh biển đẹp và những đặc sản biển như ngọc trai, san hô, hải sâm,...</a:t>
                      </a:r>
                      <a:endParaRPr lang="en-US" sz="180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vi-VN" sz="1800">
                          <a:effectLst/>
                          <a:latin typeface="Times New Roman" panose="02020603050405020304" pitchFamily="18" charset="0"/>
                          <a:cs typeface="Times New Roman" panose="02020603050405020304" pitchFamily="18" charset="0"/>
                        </a:rPr>
                        <a:t>Kính bị thứ gió cấp 11 ép, vỡ tung.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4067" marR="34067" marT="34067" marB="34067" anchor="ctr">
                    <a:lnL w="28575" cap="flat" cmpd="sng" algn="ctr">
                      <a:solidFill>
                        <a:schemeClr val="tx1">
                          <a:lumMod val="95000"/>
                          <a:lumOff val="5000"/>
                        </a:schemeClr>
                      </a:solidFill>
                      <a:prstDash val="solid"/>
                      <a:round/>
                      <a:headEnd type="none" w="med" len="med"/>
                      <a:tailEnd type="none" w="med" len="med"/>
                    </a:lnL>
                    <a:lnR w="28575" cap="flat" cmpd="sng" algn="ctr">
                      <a:solidFill>
                        <a:schemeClr val="tx1">
                          <a:lumMod val="95000"/>
                          <a:lumOff val="5000"/>
                        </a:schemeClr>
                      </a:solidFill>
                      <a:prstDash val="solid"/>
                      <a:round/>
                      <a:headEnd type="none" w="med" len="med"/>
                      <a:tailEnd type="none" w="med" len="med"/>
                    </a:lnR>
                    <a:lnT w="28575" cap="flat" cmpd="sng" algn="ctr">
                      <a:solidFill>
                        <a:schemeClr val="tx1">
                          <a:lumMod val="95000"/>
                          <a:lumOff val="5000"/>
                        </a:schemeClr>
                      </a:solidFill>
                      <a:prstDash val="solid"/>
                      <a:round/>
                      <a:headEnd type="none" w="med" len="med"/>
                      <a:tailEnd type="none" w="med" len="med"/>
                    </a:lnT>
                    <a:lnB w="28575" cap="flat" cmpd="sng" algn="ctr">
                      <a:solidFill>
                        <a:schemeClr val="tx1">
                          <a:lumMod val="95000"/>
                          <a:lumOff val="5000"/>
                        </a:schemeClr>
                      </a:solidFill>
                      <a:prstDash val="solid"/>
                      <a:round/>
                      <a:headEnd type="none" w="med" len="med"/>
                      <a:tailEnd type="none" w="med" len="med"/>
                    </a:lnB>
                  </a:tcPr>
                </a:tc>
                <a:tc>
                  <a:txBody>
                    <a:bodyPr/>
                    <a:lstStyle/>
                    <a:p>
                      <a:pPr algn="just">
                        <a:lnSpc>
                          <a:spcPct val="107000"/>
                        </a:lnSpc>
                        <a:spcAft>
                          <a:spcPts val="800"/>
                        </a:spcAft>
                      </a:pPr>
                      <a:r>
                        <a:rPr lang="vi-VN" sz="1800" b="1">
                          <a:effectLst/>
                          <a:latin typeface="Times New Roman" panose="02020603050405020304" pitchFamily="18" charset="0"/>
                          <a:cs typeface="Times New Roman" panose="02020603050405020304" pitchFamily="18" charset="0"/>
                        </a:rPr>
                        <a:t>Hang Én</a:t>
                      </a:r>
                      <a:r>
                        <a:rPr lang="vi-VN" sz="1800">
                          <a:effectLst/>
                          <a:latin typeface="Times New Roman" panose="02020603050405020304" pitchFamily="18" charset="0"/>
                          <a:cs typeface="Times New Roman" panose="02020603050405020304" pitchFamily="18" charset="0"/>
                        </a:rPr>
                        <a:t>: Nằm trong quần thể vườn quốc gia Phong Nha - Kẻ Bàng của tỉnh Quảng Bình, là hang động lớn thứ ba thế giới sau hang Sơn Đo òng ở Việt Nam và hang Đi-ơ (Deer) ở Malaysia. Hang có chiều dài hơn 1,6km, gồm ba cửa. Trần hang có nơi cao 100m, nơi rộng nhất 170m. Trong đó lòng hang có con suối trong xanh chảy quanh co, uốn lượn làm nên vẻ kì thú của thiên nhiên nơi đây.</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4067" marR="34067" marT="34067" marB="34067" anchor="ctr">
                    <a:lnL w="28575" cap="flat" cmpd="sng" algn="ctr">
                      <a:solidFill>
                        <a:schemeClr val="tx1">
                          <a:lumMod val="95000"/>
                          <a:lumOff val="5000"/>
                        </a:schemeClr>
                      </a:solidFill>
                      <a:prstDash val="solid"/>
                      <a:round/>
                      <a:headEnd type="none" w="med" len="med"/>
                      <a:tailEnd type="none" w="med" len="med"/>
                    </a:lnL>
                    <a:lnR w="28575" cap="flat" cmpd="sng" algn="ctr">
                      <a:solidFill>
                        <a:schemeClr val="tx1">
                          <a:lumMod val="95000"/>
                          <a:lumOff val="5000"/>
                        </a:schemeClr>
                      </a:solidFill>
                      <a:prstDash val="solid"/>
                      <a:round/>
                      <a:headEnd type="none" w="med" len="med"/>
                      <a:tailEnd type="none" w="med" len="med"/>
                    </a:lnR>
                    <a:lnT w="28575" cap="flat" cmpd="sng" algn="ctr">
                      <a:solidFill>
                        <a:schemeClr val="tx1">
                          <a:lumMod val="95000"/>
                          <a:lumOff val="5000"/>
                        </a:schemeClr>
                      </a:solidFill>
                      <a:prstDash val="solid"/>
                      <a:round/>
                      <a:headEnd type="none" w="med" len="med"/>
                      <a:tailEnd type="none" w="med" len="med"/>
                    </a:lnT>
                    <a:lnB w="28575" cap="flat" cmpd="sng" algn="ctr">
                      <a:solidFill>
                        <a:schemeClr val="tx1">
                          <a:lumMod val="95000"/>
                          <a:lumOff val="5000"/>
                        </a:schemeClr>
                      </a:solidFill>
                      <a:prstDash val="solid"/>
                      <a:round/>
                      <a:headEnd type="none" w="med" len="med"/>
                      <a:tailEnd type="none" w="med" len="med"/>
                    </a:lnB>
                  </a:tcPr>
                </a:tc>
                <a:extLst>
                  <a:ext uri="{0D108BD9-81ED-4DB2-BD59-A6C34878D82A}">
                    <a16:rowId xmlns:a16="http://schemas.microsoft.com/office/drawing/2014/main" val="3133372389"/>
                  </a:ext>
                </a:extLst>
              </a:tr>
              <a:tr h="1039148">
                <a:tc>
                  <a:txBody>
                    <a:bodyPr/>
                    <a:lstStyle/>
                    <a:p>
                      <a:pPr algn="just">
                        <a:lnSpc>
                          <a:spcPct val="107000"/>
                        </a:lnSpc>
                        <a:spcAft>
                          <a:spcPts val="800"/>
                        </a:spcAft>
                      </a:pPr>
                      <a:r>
                        <a:rPr lang="vi-VN" sz="1800">
                          <a:solidFill>
                            <a:schemeClr val="accent5">
                              <a:lumMod val="10000"/>
                            </a:schemeClr>
                          </a:solidFill>
                          <a:effectLst/>
                          <a:latin typeface="Times New Roman" panose="02020603050405020304" pitchFamily="18" charset="0"/>
                          <a:cs typeface="Times New Roman" panose="02020603050405020304" pitchFamily="18" charset="0"/>
                        </a:rPr>
                        <a:t>Những biện pháp nghệ thuật tiêu biểu</a:t>
                      </a:r>
                      <a:endParaRPr lang="en-US" sz="1800">
                        <a:solidFill>
                          <a:schemeClr val="accent5">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067" marR="34067" marT="34067" marB="34067" anchor="ctr">
                    <a:lnL w="28575" cap="flat" cmpd="sng" algn="ctr">
                      <a:solidFill>
                        <a:schemeClr val="tx1">
                          <a:lumMod val="95000"/>
                          <a:lumOff val="5000"/>
                        </a:schemeClr>
                      </a:solidFill>
                      <a:prstDash val="solid"/>
                      <a:round/>
                      <a:headEnd type="none" w="med" len="med"/>
                      <a:tailEnd type="none" w="med" len="med"/>
                    </a:lnL>
                    <a:lnR w="28575" cap="flat" cmpd="sng" algn="ctr">
                      <a:solidFill>
                        <a:schemeClr val="tx1">
                          <a:lumMod val="95000"/>
                          <a:lumOff val="5000"/>
                        </a:schemeClr>
                      </a:solidFill>
                      <a:prstDash val="solid"/>
                      <a:round/>
                      <a:headEnd type="none" w="med" len="med"/>
                      <a:tailEnd type="none" w="med" len="med"/>
                    </a:lnR>
                    <a:lnT w="28575" cap="flat" cmpd="sng" algn="ctr">
                      <a:solidFill>
                        <a:schemeClr val="tx1">
                          <a:lumMod val="95000"/>
                          <a:lumOff val="5000"/>
                        </a:schemeClr>
                      </a:solidFill>
                      <a:prstDash val="solid"/>
                      <a:round/>
                      <a:headEnd type="none" w="med" len="med"/>
                      <a:tailEnd type="none" w="med" len="med"/>
                    </a:lnT>
                    <a:lnB w="28575" cap="flat" cmpd="sng" algn="ctr">
                      <a:solidFill>
                        <a:schemeClr val="tx1">
                          <a:lumMod val="95000"/>
                          <a:lumOff val="5000"/>
                        </a:schemeClr>
                      </a:solidFill>
                      <a:prstDash val="solid"/>
                      <a:round/>
                      <a:headEnd type="none" w="med" len="med"/>
                      <a:tailEnd type="none" w="med" len="med"/>
                    </a:lnB>
                    <a:solidFill>
                      <a:srgbClr val="A6C0A4"/>
                    </a:solidFill>
                  </a:tcPr>
                </a:tc>
                <a:tc>
                  <a:txBody>
                    <a:bodyPr/>
                    <a:lstStyle/>
                    <a:p>
                      <a:pPr algn="just">
                        <a:lnSpc>
                          <a:spcPct val="107000"/>
                        </a:lnSpc>
                        <a:spcAft>
                          <a:spcPts val="800"/>
                        </a:spcAft>
                      </a:pPr>
                      <a:r>
                        <a:rPr lang="vi-VN" sz="1800">
                          <a:effectLst/>
                          <a:latin typeface="Times New Roman" panose="02020603050405020304" pitchFamily="18" charset="0"/>
                          <a:cs typeface="Times New Roman" panose="02020603050405020304" pitchFamily="18" charset="0"/>
                        </a:rPr>
                        <a:t>Ngôn ngữ điêu luyện, sự miêu tả tinh tế, chính xác, giàu hình ảnh và cảm xúc. Sử dụng biện pháp tu từ so sánh để làm cảnh biển Cô Tô thêm sinh 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4067" marR="34067" marT="34067" marB="34067" anchor="ctr">
                    <a:lnL w="28575" cap="flat" cmpd="sng" algn="ctr">
                      <a:solidFill>
                        <a:schemeClr val="tx1">
                          <a:lumMod val="95000"/>
                          <a:lumOff val="5000"/>
                        </a:schemeClr>
                      </a:solidFill>
                      <a:prstDash val="solid"/>
                      <a:round/>
                      <a:headEnd type="none" w="med" len="med"/>
                      <a:tailEnd type="none" w="med" len="med"/>
                    </a:lnL>
                    <a:lnR w="28575" cap="flat" cmpd="sng" algn="ctr">
                      <a:solidFill>
                        <a:schemeClr val="tx1">
                          <a:lumMod val="95000"/>
                          <a:lumOff val="5000"/>
                        </a:schemeClr>
                      </a:solidFill>
                      <a:prstDash val="solid"/>
                      <a:round/>
                      <a:headEnd type="none" w="med" len="med"/>
                      <a:tailEnd type="none" w="med" len="med"/>
                    </a:lnR>
                    <a:lnT w="28575" cap="flat" cmpd="sng" algn="ctr">
                      <a:solidFill>
                        <a:schemeClr val="tx1">
                          <a:lumMod val="95000"/>
                          <a:lumOff val="5000"/>
                        </a:schemeClr>
                      </a:solidFill>
                      <a:prstDash val="solid"/>
                      <a:round/>
                      <a:headEnd type="none" w="med" len="med"/>
                      <a:tailEnd type="none" w="med" len="med"/>
                    </a:lnT>
                    <a:lnB w="28575" cap="flat" cmpd="sng" algn="ctr">
                      <a:solidFill>
                        <a:schemeClr val="tx1">
                          <a:lumMod val="95000"/>
                          <a:lumOff val="5000"/>
                        </a:schemeClr>
                      </a:solidFill>
                      <a:prstDash val="solid"/>
                      <a:round/>
                      <a:headEnd type="none" w="med" len="med"/>
                      <a:tailEnd type="none" w="med" len="med"/>
                    </a:lnB>
                  </a:tcPr>
                </a:tc>
                <a:tc>
                  <a:txBody>
                    <a:bodyPr/>
                    <a:lstStyle/>
                    <a:p>
                      <a:pPr algn="just">
                        <a:lnSpc>
                          <a:spcPct val="107000"/>
                        </a:lnSpc>
                        <a:spcAft>
                          <a:spcPts val="800"/>
                        </a:spcAft>
                      </a:pPr>
                      <a:r>
                        <a:rPr lang="vi-VN" sz="1800">
                          <a:effectLst/>
                          <a:latin typeface="Times New Roman" panose="02020603050405020304" pitchFamily="18" charset="0"/>
                          <a:cs typeface="Times New Roman" panose="02020603050405020304" pitchFamily="18" charset="0"/>
                        </a:rPr>
                        <a:t>Sử dụng ngôi kể thứ nhất tăng sự chân thực, trình tự miêu tả hấp dẫn, cách miêu tả thú vị cùng những thông tin chính xác.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4067" marR="34067" marT="34067" marB="34067" anchor="ctr">
                    <a:lnL w="28575" cap="flat" cmpd="sng" algn="ctr">
                      <a:solidFill>
                        <a:schemeClr val="tx1">
                          <a:lumMod val="95000"/>
                          <a:lumOff val="5000"/>
                        </a:schemeClr>
                      </a:solidFill>
                      <a:prstDash val="solid"/>
                      <a:round/>
                      <a:headEnd type="none" w="med" len="med"/>
                      <a:tailEnd type="none" w="med" len="med"/>
                    </a:lnL>
                    <a:lnR w="28575" cap="flat" cmpd="sng" algn="ctr">
                      <a:solidFill>
                        <a:schemeClr val="tx1">
                          <a:lumMod val="95000"/>
                          <a:lumOff val="5000"/>
                        </a:schemeClr>
                      </a:solidFill>
                      <a:prstDash val="solid"/>
                      <a:round/>
                      <a:headEnd type="none" w="med" len="med"/>
                      <a:tailEnd type="none" w="med" len="med"/>
                    </a:lnR>
                    <a:lnT w="28575" cap="flat" cmpd="sng" algn="ctr">
                      <a:solidFill>
                        <a:schemeClr val="tx1">
                          <a:lumMod val="95000"/>
                          <a:lumOff val="5000"/>
                        </a:schemeClr>
                      </a:solidFill>
                      <a:prstDash val="solid"/>
                      <a:round/>
                      <a:headEnd type="none" w="med" len="med"/>
                      <a:tailEnd type="none" w="med" len="med"/>
                    </a:lnT>
                    <a:lnB w="28575" cap="flat" cmpd="sng" algn="ctr">
                      <a:solidFill>
                        <a:schemeClr val="tx1">
                          <a:lumMod val="95000"/>
                          <a:lumOff val="5000"/>
                        </a:schemeClr>
                      </a:solidFill>
                      <a:prstDash val="solid"/>
                      <a:round/>
                      <a:headEnd type="none" w="med" len="med"/>
                      <a:tailEnd type="none" w="med" len="med"/>
                    </a:lnB>
                  </a:tcPr>
                </a:tc>
                <a:extLst>
                  <a:ext uri="{0D108BD9-81ED-4DB2-BD59-A6C34878D82A}">
                    <a16:rowId xmlns:a16="http://schemas.microsoft.com/office/drawing/2014/main" val="268512985"/>
                  </a:ext>
                </a:extLst>
              </a:tr>
            </a:tbl>
          </a:graphicData>
        </a:graphic>
      </p:graphicFrame>
    </p:spTree>
    <p:extLst>
      <p:ext uri="{BB962C8B-B14F-4D97-AF65-F5344CB8AC3E}">
        <p14:creationId xmlns:p14="http://schemas.microsoft.com/office/powerpoint/2010/main" val="2098517931"/>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8" name="文本框 17">
            <a:extLst>
              <a:ext uri="{FF2B5EF4-FFF2-40B4-BE49-F238E27FC236}">
                <a16:creationId xmlns:a16="http://schemas.microsoft.com/office/drawing/2014/main" id="{813D66B9-4A09-462C-AA26-03692FE6AEA6}"/>
              </a:ext>
            </a:extLst>
          </p:cNvPr>
          <p:cNvSpPr txBox="1"/>
          <p:nvPr/>
        </p:nvSpPr>
        <p:spPr>
          <a:xfrm>
            <a:off x="4197017" y="2228643"/>
            <a:ext cx="4111753"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err="1">
                <a:ln>
                  <a:noFill/>
                </a:ln>
                <a:solidFill>
                  <a:srgbClr val="865B3E"/>
                </a:solidFill>
                <a:effectLst/>
                <a:uLnTx/>
                <a:uFillTx/>
                <a:latin typeface="Times New Roman" panose="02020603050405020304" pitchFamily="18" charset="0"/>
                <a:ea typeface="黑体"/>
                <a:cs typeface="Times New Roman" panose="02020603050405020304" pitchFamily="18" charset="0"/>
              </a:rPr>
              <a:t>Luyện</a:t>
            </a:r>
            <a:r>
              <a:rPr kumimoji="0" lang="en-US" altLang="zh-CN" sz="6600" b="1" i="0" u="none" strike="noStrike" kern="1200" cap="none" spc="0" normalizeH="0" baseline="0" noProof="0" dirty="0">
                <a:ln>
                  <a:noFill/>
                </a:ln>
                <a:solidFill>
                  <a:srgbClr val="865B3E"/>
                </a:solidFill>
                <a:effectLst/>
                <a:uLnTx/>
                <a:uFillTx/>
                <a:latin typeface="Times New Roman" panose="02020603050405020304" pitchFamily="18" charset="0"/>
                <a:ea typeface="黑体"/>
                <a:cs typeface="Times New Roman" panose="02020603050405020304" pitchFamily="18" charset="0"/>
              </a:rPr>
              <a:t> </a:t>
            </a:r>
            <a:r>
              <a:rPr kumimoji="0" lang="en-US" altLang="zh-CN" sz="6600" b="1" i="0" u="none" strike="noStrike" kern="1200" cap="none" spc="0" normalizeH="0" baseline="0" noProof="0" dirty="0" err="1">
                <a:ln>
                  <a:noFill/>
                </a:ln>
                <a:solidFill>
                  <a:srgbClr val="865B3E"/>
                </a:solidFill>
                <a:effectLst/>
                <a:uLnTx/>
                <a:uFillTx/>
                <a:latin typeface="Times New Roman" panose="02020603050405020304" pitchFamily="18" charset="0"/>
                <a:ea typeface="黑体"/>
                <a:cs typeface="Times New Roman" panose="02020603050405020304" pitchFamily="18" charset="0"/>
              </a:rPr>
              <a:t>tập</a:t>
            </a:r>
            <a:endParaRPr kumimoji="0" lang="en-US" altLang="zh-CN" sz="6600" b="1" i="0" u="none" strike="noStrike" kern="1200" cap="none" spc="0" normalizeH="0" baseline="0" noProof="0" dirty="0">
              <a:ln>
                <a:noFill/>
              </a:ln>
              <a:solidFill>
                <a:srgbClr val="865B3E"/>
              </a:solidFill>
              <a:effectLst/>
              <a:uLnTx/>
              <a:uFillTx/>
              <a:latin typeface="Times New Roman" panose="02020603050405020304" pitchFamily="18" charset="0"/>
              <a:ea typeface="黑体"/>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6000" b="1" u="sng" dirty="0">
                <a:solidFill>
                  <a:srgbClr val="ED7747">
                    <a:lumMod val="10000"/>
                  </a:srgbClr>
                </a:solidFill>
                <a:latin typeface="Times New Roman" panose="02020603050405020304" pitchFamily="18" charset="0"/>
                <a:ea typeface="黑体"/>
                <a:cs typeface="Times New Roman" panose="02020603050405020304" pitchFamily="18" charset="0"/>
              </a:rPr>
              <a:t>C</a:t>
            </a:r>
            <a:r>
              <a:rPr kumimoji="0" lang="en-US" altLang="zh-CN" sz="6000" b="1" i="0" u="sng" strike="noStrike" kern="1200" cap="none" spc="0" normalizeH="0" baseline="0" noProof="0" dirty="0" err="1">
                <a:ln>
                  <a:noFill/>
                </a:ln>
                <a:solidFill>
                  <a:srgbClr val="ED7747">
                    <a:lumMod val="10000"/>
                  </a:srgbClr>
                </a:solidFill>
                <a:effectLst/>
                <a:uLnTx/>
                <a:uFillTx/>
                <a:latin typeface="Times New Roman" panose="02020603050405020304" pitchFamily="18" charset="0"/>
                <a:ea typeface="黑体"/>
                <a:cs typeface="Times New Roman" panose="02020603050405020304" pitchFamily="18" charset="0"/>
              </a:rPr>
              <a:t>âu</a:t>
            </a:r>
            <a:r>
              <a:rPr kumimoji="0" lang="en-US" altLang="zh-CN" sz="6000" b="1" i="0" u="sng" strike="noStrike" kern="1200" cap="none" spc="0" normalizeH="0" baseline="0" noProof="0" dirty="0">
                <a:ln>
                  <a:noFill/>
                </a:ln>
                <a:solidFill>
                  <a:srgbClr val="ED7747">
                    <a:lumMod val="10000"/>
                  </a:srgbClr>
                </a:solidFill>
                <a:effectLst/>
                <a:uLnTx/>
                <a:uFillTx/>
                <a:latin typeface="Times New Roman" panose="02020603050405020304" pitchFamily="18" charset="0"/>
                <a:ea typeface="黑体"/>
                <a:cs typeface="Times New Roman" panose="02020603050405020304" pitchFamily="18" charset="0"/>
              </a:rPr>
              <a:t> 2</a:t>
            </a:r>
            <a:endParaRPr kumimoji="0" lang="zh-CN" altLang="en-US" sz="6000" b="1" i="0" u="sng" strike="noStrike" kern="1200" cap="none" spc="0" normalizeH="0" baseline="0" noProof="0" dirty="0">
              <a:ln>
                <a:noFill/>
              </a:ln>
              <a:solidFill>
                <a:srgbClr val="ED7747">
                  <a:lumMod val="10000"/>
                </a:srgbClr>
              </a:solidFill>
              <a:effectLst/>
              <a:uLnTx/>
              <a:uFillTx/>
              <a:latin typeface="Times New Roman" panose="02020603050405020304" pitchFamily="18" charset="0"/>
              <a:ea typeface="黑体"/>
              <a:cs typeface="Times New Roman" panose="02020603050405020304" pitchFamily="18" charset="0"/>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Tree>
    <p:extLst>
      <p:ext uri="{BB962C8B-B14F-4D97-AF65-F5344CB8AC3E}">
        <p14:creationId xmlns:p14="http://schemas.microsoft.com/office/powerpoint/2010/main" val="2800568557"/>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98FD18B-19C0-4B4E-90A8-CFE5A916D612}"/>
              </a:ext>
            </a:extLst>
          </p:cNvPr>
          <p:cNvSpPr txBox="1"/>
          <p:nvPr/>
        </p:nvSpPr>
        <p:spPr>
          <a:xfrm>
            <a:off x="4287128" y="391162"/>
            <a:ext cx="468710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mn-lt"/>
              </a:rPr>
              <a:t>Da diết miền Trung</a:t>
            </a:r>
            <a:endParaRPr kumimoji="0" lang="zh-CN" alt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lt"/>
            </a:endParaRPr>
          </a:p>
        </p:txBody>
      </p:sp>
      <p:pic>
        <p:nvPicPr>
          <p:cNvPr id="4" name="图片 3">
            <a:extLst>
              <a:ext uri="{FF2B5EF4-FFF2-40B4-BE49-F238E27FC236}">
                <a16:creationId xmlns:a16="http://schemas.microsoft.com/office/drawing/2014/main" id="{1F497BF3-0E60-4462-AD06-B5DA3ABD87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053" b="17680"/>
          <a:stretch/>
        </p:blipFill>
        <p:spPr>
          <a:xfrm rot="2177462">
            <a:off x="4066661" y="323480"/>
            <a:ext cx="661908" cy="720140"/>
          </a:xfrm>
          <a:prstGeom prst="rect">
            <a:avLst/>
          </a:prstGeom>
        </p:spPr>
      </p:pic>
      <p:pic>
        <p:nvPicPr>
          <p:cNvPr id="23" name="图片 22">
            <a:extLst>
              <a:ext uri="{FF2B5EF4-FFF2-40B4-BE49-F238E27FC236}">
                <a16:creationId xmlns:a16="http://schemas.microsoft.com/office/drawing/2014/main" id="{291EB500-EF81-4BC5-BFC9-8863C49F93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5058" y="787751"/>
            <a:ext cx="2279452" cy="5916442"/>
          </a:xfrm>
          <a:prstGeom prst="rect">
            <a:avLst/>
          </a:prstGeom>
        </p:spPr>
      </p:pic>
      <p:sp>
        <p:nvSpPr>
          <p:cNvPr id="24" name="文本框 2">
            <a:extLst>
              <a:ext uri="{FF2B5EF4-FFF2-40B4-BE49-F238E27FC236}">
                <a16:creationId xmlns:a16="http://schemas.microsoft.com/office/drawing/2014/main" id="{7B1CF554-FC30-4462-9FB6-1928EFE432DD}"/>
              </a:ext>
            </a:extLst>
          </p:cNvPr>
          <p:cNvSpPr txBox="1"/>
          <p:nvPr/>
        </p:nvSpPr>
        <p:spPr>
          <a:xfrm>
            <a:off x="780748" y="1191775"/>
            <a:ext cx="8193487" cy="4708981"/>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“Ta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dẻo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đất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yêu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thương</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tròn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thắt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ruột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vấn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vương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hai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đầu</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Nhớ</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Sen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hát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bí</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bầu</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Ầu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ơ con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sóng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tím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màu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sông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Lam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Dệt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thương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níu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gọi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Đàn</a:t>
            </a:r>
            <a:endParaRPr lang="en-US" sz="20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Bóng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Cha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yêu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kính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vô</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Nước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Non</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Nguyễn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Du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xót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nhớ</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hồng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von</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Kiều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Kim cay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đắng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mỏi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mòn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Quảng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Bình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Nhật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Lệ</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đầu</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Vũng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Chùa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Đảo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Yến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đỏ</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mầu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Tướng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nghiêm</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Mẹ</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Suốt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đầu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ngẩng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kiên</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Chang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chang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nắng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gió</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hiền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mẹ</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Tơm</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Quảng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Trị</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tám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mốt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ngày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đêm</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thương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nhớ</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hiền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Ngẩn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ngơ</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 name="文本框 2">
            <a:extLst>
              <a:ext uri="{FF2B5EF4-FFF2-40B4-BE49-F238E27FC236}">
                <a16:creationId xmlns:a16="http://schemas.microsoft.com/office/drawing/2014/main" id="{4695DE82-EB6A-4C5D-ABBB-AF706A0A2697}"/>
              </a:ext>
            </a:extLst>
          </p:cNvPr>
          <p:cNvSpPr txBox="1"/>
          <p:nvPr/>
        </p:nvSpPr>
        <p:spPr>
          <a:xfrm>
            <a:off x="6825469" y="1622314"/>
            <a:ext cx="8193487" cy="498598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Huế</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thương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tím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sẫm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đợi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chờ</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Áo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dài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thả</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sương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mơ</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Trường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Tiền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ai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Mụ</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nối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miền</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Bán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Trăng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Mặc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Tử</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dạ</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khóc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đời</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Đà</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Thành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Đất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Quảng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mẹ</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tôi</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Cơm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chín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đứa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nghẹn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nhớ</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thương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Dạt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dào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khúc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giữa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đèo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nương</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Hải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Vân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Mụ</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cường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gió</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reo</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Gói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bao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thương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xót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phận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nghèo</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Phong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trào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nổi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dậy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đuổi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theo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Xây</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lên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hạnh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phúc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thênh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thang</a:t>
            </a:r>
            <a:b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Dân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giầu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nước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mạnh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hàng</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năm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châu</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Thích</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Mẹ</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Thứ</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9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con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hy</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sinh</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Thụy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664920"/>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2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4"/>
                                        </p:tgtEl>
                                        <p:attrNameLst>
                                          <p:attrName>ppt_y</p:attrName>
                                        </p:attrNameLst>
                                      </p:cBhvr>
                                      <p:tavLst>
                                        <p:tav tm="0">
                                          <p:val>
                                            <p:strVal val="#ppt_y"/>
                                          </p:val>
                                        </p:tav>
                                        <p:tav tm="100000">
                                          <p:val>
                                            <p:strVal val="#ppt_y"/>
                                          </p:val>
                                        </p:tav>
                                      </p:tavLst>
                                    </p:anim>
                                    <p:anim calcmode="lin" valueType="num">
                                      <p:cBhvr>
                                        <p:cTn id="1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4"/>
                                        </p:tgtEl>
                                      </p:cBhvr>
                                    </p:animEffect>
                                  </p:childTnLst>
                                </p:cTn>
                              </p:par>
                            </p:childTnLst>
                          </p:cTn>
                        </p:par>
                        <p:par>
                          <p:cTn id="20" fill="hold">
                            <p:stCondLst>
                              <p:cond delay="18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5"/>
                                        </p:tgtEl>
                                        <p:attrNameLst>
                                          <p:attrName>ppt_y</p:attrName>
                                        </p:attrNameLst>
                                      </p:cBhvr>
                                      <p:tavLst>
                                        <p:tav tm="0">
                                          <p:val>
                                            <p:strVal val="#ppt_y"/>
                                          </p:val>
                                        </p:tav>
                                        <p:tav tm="100000">
                                          <p:val>
                                            <p:strVal val="#ppt_y"/>
                                          </p:val>
                                        </p:tav>
                                      </p:tavLst>
                                    </p:anim>
                                    <p:anim calcmode="lin" valueType="num">
                                      <p:cBhvr>
                                        <p:cTn id="25"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60305155515"/>
  <p:tag name="MH_LIBRARY" val="GRAPHIC"/>
  <p:tag name="MH_TYPE" val="Other"/>
  <p:tag name="MH_ORDER" val="5"/>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alk to School Day by Slidesgo">
  <a:themeElements>
    <a:clrScheme name="Simple Light">
      <a:dk1>
        <a:srgbClr val="FDF0DF"/>
      </a:dk1>
      <a:lt1>
        <a:srgbClr val="FFB43F"/>
      </a:lt1>
      <a:dk2>
        <a:srgbClr val="FE5F26"/>
      </a:dk2>
      <a:lt2>
        <a:srgbClr val="EF4198"/>
      </a:lt2>
      <a:accent1>
        <a:srgbClr val="5A2543"/>
      </a:accent1>
      <a:accent2>
        <a:srgbClr val="BC7BFB"/>
      </a:accent2>
      <a:accent3>
        <a:srgbClr val="338EE4"/>
      </a:accent3>
      <a:accent4>
        <a:srgbClr val="01A09A"/>
      </a:accent4>
      <a:accent5>
        <a:srgbClr val="D7F0E5"/>
      </a:accent5>
      <a:accent6>
        <a:srgbClr val="CBD04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cq514y3v">
      <a:majorFont>
        <a:latin typeface="Helvetica"/>
        <a:ea typeface="Helvetica"/>
        <a:cs typeface=""/>
      </a:majorFont>
      <a:minorFont>
        <a:latin typeface="Helvetica"/>
        <a:ea typeface="Helvetica"/>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9</TotalTime>
  <Words>1682</Words>
  <PresentationFormat>Widescreen</PresentationFormat>
  <Paragraphs>169</Paragraphs>
  <Slides>15</Slides>
  <Notes>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15</vt:i4>
      </vt:variant>
    </vt:vector>
  </HeadingPairs>
  <TitlesOfParts>
    <vt:vector size="31" baseType="lpstr">
      <vt:lpstr>等线</vt:lpstr>
      <vt:lpstr>微软雅黑</vt:lpstr>
      <vt:lpstr>Arial</vt:lpstr>
      <vt:lpstr>Arial Unicode MS</vt:lpstr>
      <vt:lpstr>Arvo</vt:lpstr>
      <vt:lpstr>Calibri</vt:lpstr>
      <vt:lpstr>Helvetica</vt:lpstr>
      <vt:lpstr>Nanum Pen Script</vt:lpstr>
      <vt:lpstr>Nunito Light</vt:lpstr>
      <vt:lpstr>PT Sans</vt:lpstr>
      <vt:lpstr>Spartan</vt:lpstr>
      <vt:lpstr>Spartan Thin</vt:lpstr>
      <vt:lpstr>Times New Roman</vt:lpstr>
      <vt:lpstr>Office 主题</vt:lpstr>
      <vt:lpstr>Walk to School Day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2021-09-15T06:00:55Z</dcterms:created>
  <dcterms:modified xsi:type="dcterms:W3CDTF">2021-09-15T09:52:01Z</dcterms:modified>
</cp:coreProperties>
</file>