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46" r:id="rId5"/>
    <p:sldId id="347" r:id="rId6"/>
    <p:sldId id="348" r:id="rId7"/>
    <p:sldId id="349" r:id="rId8"/>
    <p:sldId id="350" r:id="rId9"/>
    <p:sldId id="363" r:id="rId10"/>
    <p:sldId id="365" r:id="rId11"/>
    <p:sldId id="366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94" r:id="rId32"/>
    <p:sldId id="388" r:id="rId33"/>
    <p:sldId id="389" r:id="rId34"/>
    <p:sldId id="390" r:id="rId35"/>
    <p:sldId id="391" r:id="rId36"/>
    <p:sldId id="392" r:id="rId37"/>
    <p:sldId id="393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28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10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.png"/><Relationship Id="rId7" Type="http://schemas.openxmlformats.org/officeDocument/2006/relationships/image" Target="../media/image6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1.png"/><Relationship Id="rId5" Type="http://schemas.openxmlformats.org/officeDocument/2006/relationships/image" Target="../media/image501.png"/><Relationship Id="rId4" Type="http://schemas.openxmlformats.org/officeDocument/2006/relationships/image" Target="../media/image72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.png"/><Relationship Id="rId7" Type="http://schemas.openxmlformats.org/officeDocument/2006/relationships/image" Target="../media/image10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.png"/><Relationship Id="rId7" Type="http://schemas.openxmlformats.org/officeDocument/2006/relationships/image" Target="../media/image10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75.png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.png"/><Relationship Id="rId7" Type="http://schemas.openxmlformats.org/officeDocument/2006/relationships/image" Target="../media/image1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93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.png"/><Relationship Id="rId7" Type="http://schemas.openxmlformats.org/officeDocument/2006/relationships/image" Target="../media/image1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99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1.png"/><Relationship Id="rId11" Type="http://schemas.openxmlformats.org/officeDocument/2006/relationships/image" Target="../media/image1380.png"/><Relationship Id="rId5" Type="http://schemas.openxmlformats.org/officeDocument/2006/relationships/image" Target="../media/image1180.png"/><Relationship Id="rId10" Type="http://schemas.openxmlformats.org/officeDocument/2006/relationships/image" Target="../media/image1370.png"/><Relationship Id="rId4" Type="http://schemas.openxmlformats.org/officeDocument/2006/relationships/image" Target="../media/image101.png"/><Relationship Id="rId9" Type="http://schemas.openxmlformats.org/officeDocument/2006/relationships/image" Target="../media/image1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3" Type="http://schemas.openxmlformats.org/officeDocument/2006/relationships/image" Target="../media/image10.png"/><Relationship Id="rId12" Type="http://schemas.openxmlformats.org/officeDocument/2006/relationships/image" Target="../media/image1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105.png"/><Relationship Id="rId5" Type="http://schemas.openxmlformats.org/officeDocument/2006/relationships/image" Target="../media/image141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4" Type="http://schemas.openxmlformats.org/officeDocument/2006/relationships/image" Target="../media/image104.png"/><Relationship Id="rId9" Type="http://schemas.openxmlformats.org/officeDocument/2006/relationships/image" Target="../media/image142.png"/><Relationship Id="rId1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06.wmf"/><Relationship Id="rId18" Type="http://schemas.openxmlformats.org/officeDocument/2006/relationships/image" Target="../media/image158.png"/><Relationship Id="rId3" Type="http://schemas.openxmlformats.org/officeDocument/2006/relationships/image" Target="../media/image8.jpeg"/><Relationship Id="rId7" Type="http://schemas.openxmlformats.org/officeDocument/2006/relationships/image" Target="../media/image151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5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0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4.png"/><Relationship Id="rId4" Type="http://schemas.openxmlformats.org/officeDocument/2006/relationships/image" Target="../media/image10.png"/><Relationship Id="rId9" Type="http://schemas.openxmlformats.org/officeDocument/2006/relationships/image" Target="../media/image153.png"/><Relationship Id="rId1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59.png"/><Relationship Id="rId5" Type="http://schemas.openxmlformats.org/officeDocument/2006/relationships/image" Target="../media/image780.png"/><Relationship Id="rId10" Type="http://schemas.openxmlformats.org/officeDocument/2006/relationships/image" Target="../media/image1480.png"/><Relationship Id="rId4" Type="http://schemas.openxmlformats.org/officeDocument/2006/relationships/image" Target="../media/image610.png"/><Relationship Id="rId9" Type="http://schemas.openxmlformats.org/officeDocument/2006/relationships/image" Target="../media/image1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0.png"/><Relationship Id="rId7" Type="http://schemas.openxmlformats.org/officeDocument/2006/relationships/image" Target="../media/image1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0.png"/><Relationship Id="rId5" Type="http://schemas.openxmlformats.org/officeDocument/2006/relationships/image" Target="../media/image191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0.png"/><Relationship Id="rId7" Type="http://schemas.openxmlformats.org/officeDocument/2006/relationships/image" Target="../media/image16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4.png"/><Relationship Id="rId5" Type="http://schemas.openxmlformats.org/officeDocument/2006/relationships/image" Target="../media/image231.png"/><Relationship Id="rId4" Type="http://schemas.openxmlformats.org/officeDocument/2006/relationships/image" Target="../media/image1101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1.png"/><Relationship Id="rId11" Type="http://schemas.openxmlformats.org/officeDocument/2006/relationships/image" Target="../media/image169.png"/><Relationship Id="rId5" Type="http://schemas.openxmlformats.org/officeDocument/2006/relationships/image" Target="../media/image271.png"/><Relationship Id="rId10" Type="http://schemas.openxmlformats.org/officeDocument/2006/relationships/image" Target="../media/image168.png"/><Relationship Id="rId4" Type="http://schemas.openxmlformats.org/officeDocument/2006/relationships/image" Target="../media/image261.png"/><Relationship Id="rId9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.png"/><Relationship Id="rId5" Type="http://schemas.openxmlformats.org/officeDocument/2006/relationships/image" Target="../media/image331.png"/><Relationship Id="rId10" Type="http://schemas.openxmlformats.org/officeDocument/2006/relationships/image" Target="../media/image126.emf"/><Relationship Id="rId4" Type="http://schemas.openxmlformats.org/officeDocument/2006/relationships/image" Target="../media/image321.png"/><Relationship Id="rId9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11" Type="http://schemas.openxmlformats.org/officeDocument/2006/relationships/image" Target="../media/image128.png"/><Relationship Id="rId5" Type="http://schemas.openxmlformats.org/officeDocument/2006/relationships/image" Target="../media/image331.png"/><Relationship Id="rId10" Type="http://schemas.openxmlformats.org/officeDocument/2006/relationships/image" Target="../media/image127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1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7.png"/><Relationship Id="rId5" Type="http://schemas.openxmlformats.org/officeDocument/2006/relationships/image" Target="../media/image331.png"/><Relationship Id="rId10" Type="http://schemas.openxmlformats.org/officeDocument/2006/relationships/image" Target="../media/image127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145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8.jpe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0.png"/><Relationship Id="rId11" Type="http://schemas.openxmlformats.org/officeDocument/2006/relationships/image" Target="../media/image180.png"/><Relationship Id="rId5" Type="http://schemas.openxmlformats.org/officeDocument/2006/relationships/image" Target="../media/image430.png"/><Relationship Id="rId15" Type="http://schemas.openxmlformats.org/officeDocument/2006/relationships/image" Target="../media/image185.png"/><Relationship Id="rId10" Type="http://schemas.openxmlformats.org/officeDocument/2006/relationships/image" Target="../media/image141.emf"/><Relationship Id="rId4" Type="http://schemas.openxmlformats.org/officeDocument/2006/relationships/image" Target="../media/image420.png"/><Relationship Id="rId9" Type="http://schemas.openxmlformats.org/officeDocument/2006/relationships/image" Target="../media/image460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0.png"/><Relationship Id="rId5" Type="http://schemas.openxmlformats.org/officeDocument/2006/relationships/image" Target="../media/image10.png"/><Relationship Id="rId10" Type="http://schemas.openxmlformats.org/officeDocument/2006/relationships/image" Target="../media/image179.png"/><Relationship Id="rId4" Type="http://schemas.openxmlformats.org/officeDocument/2006/relationships/image" Target="../media/image490.png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40.png"/><Relationship Id="rId7" Type="http://schemas.openxmlformats.org/officeDocument/2006/relationships/image" Target="../media/image5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0.png"/><Relationship Id="rId5" Type="http://schemas.openxmlformats.org/officeDocument/2006/relationships/image" Target="../media/image10.png"/><Relationship Id="rId10" Type="http://schemas.openxmlformats.org/officeDocument/2006/relationships/image" Target="../media/image193.png"/><Relationship Id="rId4" Type="http://schemas.openxmlformats.org/officeDocument/2006/relationships/image" Target="../media/image550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9.png"/><Relationship Id="rId7" Type="http://schemas.openxmlformats.org/officeDocument/2006/relationships/image" Target="../media/image19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0.png"/><Relationship Id="rId11" Type="http://schemas.openxmlformats.org/officeDocument/2006/relationships/image" Target="../media/image196.png"/><Relationship Id="rId5" Type="http://schemas.openxmlformats.org/officeDocument/2006/relationships/image" Target="../media/image10.png"/><Relationship Id="rId10" Type="http://schemas.openxmlformats.org/officeDocument/2006/relationships/image" Target="../media/image1950.png"/><Relationship Id="rId4" Type="http://schemas.openxmlformats.org/officeDocument/2006/relationships/image" Target="../media/image190.png"/><Relationship Id="rId9" Type="http://schemas.openxmlformats.org/officeDocument/2006/relationships/image" Target="../media/image19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10.png"/><Relationship Id="rId10" Type="http://schemas.openxmlformats.org/officeDocument/2006/relationships/image" Target="../media/image167.png"/><Relationship Id="rId4" Type="http://schemas.openxmlformats.org/officeDocument/2006/relationships/image" Target="../media/image670.png"/><Relationship Id="rId9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30.png"/><Relationship Id="rId7" Type="http://schemas.openxmlformats.org/officeDocument/2006/relationships/image" Target="../media/image7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10.png"/><Relationship Id="rId4" Type="http://schemas.openxmlformats.org/officeDocument/2006/relationships/image" Target="../media/image74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55987" y="5288484"/>
              <a:ext cx="13868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1022" y="4468693"/>
            <a:ext cx="23930870" cy="8942507"/>
            <a:chOff x="97405" y="3387172"/>
            <a:chExt cx="23084846" cy="885052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45194" y="3785899"/>
              <a:ext cx="22737057" cy="84517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24831" cy="1079473"/>
              <a:chOff x="459355" y="3653872"/>
              <a:chExt cx="402483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2813" y="2731251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2"/>
            <a:ext cx="23930870" cy="1959306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-35941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  <a:blipFill>
                <a:blip r:embed="rId4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241378" y="5106357"/>
            <a:ext cx="1449435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0F5CD-3ED5-4E84-9806-C2A66294BB8D}"/>
              </a:ext>
            </a:extLst>
          </p:cNvPr>
          <p:cNvCxnSpPr/>
          <p:nvPr/>
        </p:nvCxnSpPr>
        <p:spPr>
          <a:xfrm>
            <a:off x="12447033" y="6213938"/>
            <a:ext cx="41521" cy="7197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01271" y="5806498"/>
            <a:ext cx="23695552" cy="7680902"/>
            <a:chOff x="136200" y="3550696"/>
            <a:chExt cx="22857848" cy="589798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56991" y="3818286"/>
              <a:ext cx="22737057" cy="56303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969360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2949" y="2470944"/>
            <a:ext cx="23930870" cy="3262615"/>
            <a:chOff x="923003" y="3917552"/>
            <a:chExt cx="24160728" cy="311317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177337"/>
              <a:ext cx="23594672" cy="28533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  <a:blipFill>
                <a:blip r:embed="rId4"/>
                <a:stretch>
                  <a:fillRect t="-3972" b="-10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6713" y="11688910"/>
            <a:ext cx="12491448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AMB 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845349" y="8870648"/>
            <a:ext cx="12208470" cy="1673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AMC</a:t>
            </a:r>
          </a:p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cxnSpLocks/>
          </p:cNvCxnSpPr>
          <p:nvPr/>
        </p:nvCxnSpPr>
        <p:spPr>
          <a:xfrm>
            <a:off x="12368719" y="6024520"/>
            <a:ext cx="0" cy="7367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  <a:blipFill>
                <a:blip r:embed="rId7"/>
                <a:stretch>
                  <a:fillRect b="-1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𝟐𝐌𝐀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𝐌𝐂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  <a:blipFill>
                <a:blip r:embed="rId8"/>
                <a:stretch>
                  <a:fillRect b="-1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Hình ảnh 20">
            <a:extLst>
              <a:ext uri="{FF2B5EF4-FFF2-40B4-BE49-F238E27FC236}">
                <a16:creationId xmlns:a16="http://schemas.microsoft.com/office/drawing/2014/main" id="{CAE43B4D-7EBD-49B9-9C15-6D6D041BFB8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74881" y="6227703"/>
            <a:ext cx="4800600" cy="3528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/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𝐀𝐌𝐁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  <a:blipFill>
                <a:blip r:embed="rId10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/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  <a:blipFill>
                <a:blip r:embed="rId11"/>
                <a:stretch>
                  <a:fillRect t="-9524" r="-166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8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9" grpId="0"/>
      <p:bldP spid="1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23768" y="5160279"/>
            <a:ext cx="23616579" cy="8281019"/>
            <a:chOff x="136200" y="3550696"/>
            <a:chExt cx="22781666" cy="604676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4086897"/>
              <a:ext cx="22737057" cy="551056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7"/>
            <a:ext cx="23930870" cy="2893064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4572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  <a:blipFill>
                <a:blip r:embed="rId4"/>
                <a:stretch>
                  <a:fillRect t="-4762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ta có: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𝐀𝐌𝐁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  <a:blipFill>
                <a:blip r:embed="rId5"/>
                <a:stretch>
                  <a:fillRect t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200980" y="8528183"/>
            <a:ext cx="17068800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2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86326" y="6648261"/>
            <a:ext cx="23811347" cy="6795014"/>
            <a:chOff x="136200" y="3550696"/>
            <a:chExt cx="22781666" cy="6257273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3728212"/>
              <a:ext cx="22737057" cy="607975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3"/>
            <a:ext cx="23818781" cy="4270081"/>
            <a:chOff x="923003" y="3917552"/>
            <a:chExt cx="24047562" cy="147981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75893" y="4134968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49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  <a:blipFill>
                <a:blip r:embed="rId4"/>
                <a:stretch>
                  <a:fillRect t="-2730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cos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𝟐𝐛𝐜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  <a:blipFill>
                <a:blip r:embed="rId5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  <a:blipFill>
                <a:blip r:embed="rId7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  <a:blipFill>
                <a:blip r:embed="rId8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8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3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6698" y="9448798"/>
            <a:ext cx="23862374" cy="3911038"/>
            <a:chOff x="48567" y="4110157"/>
            <a:chExt cx="23018772" cy="598759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110157"/>
              <a:ext cx="3991940" cy="1350815"/>
              <a:chOff x="410517" y="4376857"/>
              <a:chExt cx="3991940" cy="135081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85414" y="3497497"/>
                <a:ext cx="123768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31816" y="4434096"/>
                <a:ext cx="2872839" cy="830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376857"/>
                <a:ext cx="1058947" cy="13508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blipFill>
                <a:blip r:embed="rId4"/>
                <a:stretch>
                  <a:fillRect l="-1252" t="-83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254627" y="11288310"/>
            <a:ext cx="9061776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4320" lvl="1" indent="0" algn="ctr">
              <a:lnSpc>
                <a:spcPct val="115000"/>
              </a:lnSpc>
              <a:spcAft>
                <a:spcPts val="800"/>
              </a:spcAft>
              <a:buNone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80383" y="5563894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80383" y="736636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06127" y="74719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83068" y="7543800"/>
            <a:ext cx="24310865" cy="5867400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89658" y="2246580"/>
              <a:ext cx="2468235" cy="70128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845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96095" y="2249990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74708" y="23316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53873" y="53398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đường tròn ngoại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blipFill>
                <a:blip r:embed="rId4"/>
                <a:stretch>
                  <a:fillRect l="-1226" t="-5018" r="-1257" b="-10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  <a:blipFill>
                <a:blip r:embed="rId9"/>
                <a:stretch>
                  <a:fillRect r="-986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2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15884" y="704385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87702" y="5244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7796"/>
              <a:ext cx="2468235" cy="6788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82399"/>
              <a:ext cx="2468235" cy="6742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19865" y="53122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0" y="2658421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41055"/>
              <a:ext cx="23594672" cy="17779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blipFill>
                <a:blip r:embed="rId4"/>
                <a:stretch>
                  <a:fillRect l="-1086" t="-8791" r="-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  <a:blipFill>
                <a:blip r:embed="rId5"/>
                <a:stretch>
                  <a:fillRect l="-3389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02" y="7527022"/>
            <a:ext cx="7927604" cy="38105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𝑩𝑴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0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7" y="7481956"/>
            <a:ext cx="23862374" cy="520840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89342"/>
              <a:ext cx="22682027" cy="52084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09796" y="5529950"/>
            <a:ext cx="23556178" cy="1743980"/>
            <a:chOff x="241306" y="2161835"/>
            <a:chExt cx="11778089" cy="87199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5783" y="2217686"/>
              <a:ext cx="2468235" cy="80093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7473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755642" y="2161835"/>
              <a:ext cx="2468235" cy="83367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47621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45274" y="585134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7299"/>
              <a:ext cx="23594672" cy="19617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blipFill>
                <a:blip r:embed="rId4"/>
                <a:stretch>
                  <a:fillRect l="-1255" t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  <a:blipFill>
                <a:blip r:embed="rId9"/>
                <a:stretch>
                  <a:fillRect l="-11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94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03928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30480"/>
            <a:ext cx="23556178" cy="1670846"/>
            <a:chOff x="241306" y="2198402"/>
            <a:chExt cx="11778089" cy="83542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7846" y="2198402"/>
              <a:ext cx="2468235" cy="83542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3811"/>
              <a:ext cx="23594672" cy="19852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blipFill>
                <a:blip r:embed="rId4"/>
                <a:stretch>
                  <a:fillRect l="-519" t="-10000" b="-10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  <a:blipFill>
                <a:blip r:embed="rId9"/>
                <a:stretch>
                  <a:fillRect l="-12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5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4220" y="8216886"/>
            <a:ext cx="23862374" cy="5194314"/>
            <a:chOff x="48567" y="4381499"/>
            <a:chExt cx="23018772" cy="64707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06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12714" y="2678882"/>
            <a:ext cx="23943880" cy="2075867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82747"/>
              <a:ext cx="23594672" cy="19362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125724" y="1707880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1036152" y="1775254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blipFill>
                <a:blip r:embed="rId4"/>
                <a:stretch>
                  <a:fillRect l="-1267" t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  <a:blipFill>
                <a:blip r:embed="rId5"/>
                <a:stretch>
                  <a:fillRect t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  <a:blipFill>
                <a:blip r:embed="rId6"/>
                <a:stretch>
                  <a:fillRect l="-5874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  <a:blipFill>
                <a:blip r:embed="rId8"/>
                <a:stretch>
                  <a:fillRect t="-10448" r="-3803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60462" y="5115557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  <a:blipFill>
                <a:blip r:embed="rId9"/>
                <a:stretch>
                  <a:fillRect t="-14729" r="-6316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  <a:blipFill>
                <a:blip r:embed="rId10"/>
                <a:stretch>
                  <a:fillRect t="-14729" r="-4601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  <a:blipFill>
                <a:blip r:embed="rId11"/>
                <a:stretch>
                  <a:fillRect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  <a:blipFill>
                <a:blip r:embed="rId12"/>
                <a:stretch>
                  <a:fillRect t="-9589" r="-329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25214" y="6873475"/>
            <a:ext cx="1080000" cy="106790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48769" y="1828800"/>
            <a:ext cx="23798724" cy="11742140"/>
            <a:chOff x="1447796" y="1793807"/>
            <a:chExt cx="23798724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07"/>
              <a:ext cx="23798724" cy="11742140"/>
              <a:chOff x="1447796" y="1793807"/>
              <a:chExt cx="23798724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9" y="6374538"/>
                <a:ext cx="6188652" cy="829482"/>
                <a:chOff x="7459670" y="8196617"/>
                <a:chExt cx="6189369" cy="82957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8210492"/>
                  <a:ext cx="455658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8196617"/>
                  <a:ext cx="1451595" cy="829578"/>
                  <a:chOff x="7459669" y="8653817"/>
                  <a:chExt cx="1439611" cy="829578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3550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27680" y="8717440"/>
                    <a:ext cx="1371600" cy="765955"/>
                    <a:chOff x="7527680" y="8717440"/>
                    <a:chExt cx="1371600" cy="765955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47720" y="839740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8775427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9" y="7522377"/>
                <a:ext cx="4241730" cy="824628"/>
                <a:chOff x="7528249" y="7232684"/>
                <a:chExt cx="4242224" cy="82472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7241705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6" y="8660539"/>
                <a:ext cx="11290518" cy="883100"/>
                <a:chOff x="7459668" y="7202659"/>
                <a:chExt cx="14597723" cy="88319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61557" y="7270159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8" y="7202659"/>
                  <a:ext cx="1876587" cy="856076"/>
                  <a:chOff x="7459669" y="6221964"/>
                  <a:chExt cx="1861095" cy="856076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44818" y="6289483"/>
                    <a:ext cx="1775946" cy="788557"/>
                    <a:chOff x="7544818" y="6289483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38512" y="5795789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26036" y="6329766"/>
                      <a:ext cx="676652" cy="707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ÔN TẬP CUỐI CHƯƠNG III</a:t>
            </a:r>
            <a:r>
              <a:rPr lang="en-US" sz="41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979129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99920" y="5245834"/>
            <a:ext cx="23556178" cy="1496956"/>
            <a:chOff x="241306" y="2256079"/>
            <a:chExt cx="11778089" cy="74847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522" y="2303047"/>
              <a:ext cx="2468235" cy="68688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76366" y="2334771"/>
              <a:ext cx="2468235" cy="65515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377913" y="2303047"/>
              <a:ext cx="2468235" cy="701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56079"/>
              <a:ext cx="2468235" cy="73384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377073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92567"/>
              <a:ext cx="23594672" cy="20264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dài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blipFill>
                <a:blip r:embed="rId4"/>
                <a:stretch>
                  <a:fillRect l="-1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𝒄𝒐𝒔𝒊𝒏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  <a:blipFill>
                <a:blip r:embed="rId10"/>
                <a:stretch>
                  <a:fillRect t="-12977" r="-1600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  <a:blipFill>
                <a:blip r:embed="rId12"/>
                <a:stretch>
                  <a:fillRect t="-16535" r="-77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4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8509819"/>
            <a:ext cx="23862374" cy="4901382"/>
            <a:chOff x="48567" y="4381499"/>
            <a:chExt cx="23018772" cy="645367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7"/>
              <a:ext cx="22682027" cy="58936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3790" y="25908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43171"/>
              <a:ext cx="23594672" cy="18758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  <a:blipFill>
                <a:blip r:embed="rId4"/>
                <a:stretch>
                  <a:fillRect t="-6296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  <a:blipFill>
                <a:blip r:embed="rId9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  <a:blipFill>
                <a:blip r:embed="rId10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  <a:blipFill>
                <a:blip r:embed="rId11"/>
                <a:stretch>
                  <a:fillRect t="-16667" r="-26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03150" y="533905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56520" y="6920926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48230" y="537911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9240" y="6982163"/>
            <a:ext cx="23802962" cy="6276299"/>
            <a:chOff x="48567" y="4381499"/>
            <a:chExt cx="22961461" cy="62762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28001" y="4880861"/>
              <a:ext cx="22682027" cy="5776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1649" y="5416903"/>
            <a:ext cx="23556178" cy="1274422"/>
            <a:chOff x="241306" y="2233592"/>
            <a:chExt cx="11778089" cy="63721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33592"/>
              <a:ext cx="2468235" cy="6372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51199"/>
              <a:ext cx="2468235" cy="6196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61947" y="55243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381" cy="2223004"/>
            <a:chOff x="923003" y="3917552"/>
            <a:chExt cx="23980381" cy="18420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12" y="4398569"/>
              <a:ext cx="23594672" cy="13609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  <a:blipFill>
                <a:blip r:embed="rId5"/>
                <a:stretch>
                  <a:fillRect l="-982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  <a:blipFill>
                <a:blip r:embed="rId10"/>
                <a:stretch>
                  <a:fillRect l="-26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0" y="4572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2" imgW="215713" imgH="152268" progId="Equation.DSMT4">
                  <p:embed/>
                </p:oleObj>
              </mc:Choice>
              <mc:Fallback>
                <p:oleObj name="Equation" r:id="rId12" imgW="215713" imgH="152268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630238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52400" y="6096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4" imgW="215713" imgH="152268" progId="Equation.DSMT4">
                  <p:embed/>
                </p:oleObj>
              </mc:Choice>
              <mc:Fallback>
                <p:oleObj name="Equation" r:id="rId14" imgW="215713" imgH="152268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782638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304800" y="7620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935038" y="914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05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𝐚𝐛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  <a:blipFill>
                <a:blip r:embed="rId17"/>
                <a:stretch>
                  <a:fillRect l="-3486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̂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0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/>
      <p:bldP spid="70" grpId="0"/>
      <p:bldP spid="87" grpId="0"/>
      <p:bldP spid="89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7537" y="5486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876" y="5589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trị biểu thức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°+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  <a:blipFill>
                <a:blip r:embed="rId11"/>
                <a:stretch>
                  <a:fillRect l="-21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blipFill>
                <a:blip r:embed="rId4"/>
                <a:stretch>
                  <a:fillRect l="-1522" t="-8955" r="-1059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blipFill>
                <a:blip r:embed="rId6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1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1340" y="8014448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blipFill>
                <a:blip r:embed="rId4"/>
                <a:stretch>
                  <a:fillRect l="-1171" t="-6296" r="-989" b="-1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blipFill>
                <a:blip r:embed="rId6"/>
                <a:stretch>
                  <a:fillRect l="-69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68409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blipFill>
                <a:blip r:embed="rId4"/>
                <a:stretch>
                  <a:fillRect l="-1390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just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439E4D-A79D-43E7-ACD0-D530140DAEC5}"/>
              </a:ext>
            </a:extLst>
          </p:cNvPr>
          <p:cNvSpPr txBox="1"/>
          <p:nvPr/>
        </p:nvSpPr>
        <p:spPr>
          <a:xfrm>
            <a:off x="6569656" y="11934802"/>
            <a:ext cx="9175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82942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2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5062" y="551036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34768" y="56050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blipFill>
                <a:blip r:embed="rId9"/>
                <a:stretch>
                  <a:fillRect l="-1433" t="-3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  <a:blipFill>
                <a:blip r:embed="rId10"/>
                <a:stretch>
                  <a:fillRect l="-3239" t="-8029" r="-243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9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91064"/>
            <a:ext cx="23862374" cy="6620136"/>
            <a:chOff x="48567" y="4381499"/>
            <a:chExt cx="23018772" cy="662013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007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0103" y="5437142"/>
            <a:ext cx="23563612" cy="1258744"/>
            <a:chOff x="241306" y="2243792"/>
            <a:chExt cx="11781806" cy="62937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193" y="55294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blipFill>
                <a:blip r:embed="rId8"/>
                <a:stretch>
                  <a:fillRect l="-1995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blipFill>
                <a:blip r:embed="rId9"/>
                <a:stretch>
                  <a:fillRect l="-1622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B705673-3F55-4FA1-969C-F84E33112BC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705925"/>
            <a:ext cx="5835489" cy="54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9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18870017" cy="6915823"/>
            <a:chOff x="48567" y="4381499"/>
            <a:chExt cx="18147663" cy="66748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88021"/>
              <a:ext cx="17810918" cy="65682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6705600"/>
            <a:ext cx="7336461" cy="67527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𝑨𝑫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blipFill>
                <a:blip r:embed="rId11"/>
                <a:stretch>
                  <a:fillRect l="-1481" t="-2369" r="-1382" b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6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27641" y="7031993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139550"/>
            <a:ext cx="23556178" cy="1685012"/>
            <a:chOff x="241306" y="2191319"/>
            <a:chExt cx="11778089" cy="84250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𝒂𝒄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07349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4"/>
              <a:ext cx="23594672" cy="19085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blipFill>
                <a:blip r:embed="rId5"/>
                <a:stretch>
                  <a:fillRect t="-69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23935017" cy="68396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2160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𝑨𝑰</m:t>
                    </m:r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𝑰𝑫</m:t>
                        </m:r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blipFill>
                <a:blip r:embed="rId8"/>
                <a:stretch>
                  <a:fillRect l="-1735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61" y="7277723"/>
            <a:ext cx="6672813" cy="613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0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090323"/>
            <a:ext cx="23862374" cy="7397078"/>
            <a:chOff x="48567" y="4381499"/>
            <a:chExt cx="23018772" cy="62196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6805" y="4941556"/>
              <a:ext cx="22760534" cy="56596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𝟖𝟎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blipFill>
                <a:blip r:embed="rId9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2" y="1685889"/>
            <a:ext cx="107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612CCCA-3FB3-43C7-8C08-5001AFA4934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7708741"/>
            <a:ext cx="4759451" cy="32614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lí hàm cos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  <a:blipFill>
                <a:blip r:embed="rId11"/>
                <a:stretch>
                  <a:fillRect l="-160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  <a:blipFill>
                <a:blip r:embed="rId14"/>
                <a:stretch>
                  <a:fillRect l="-465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  <a:blipFill>
                <a:blip r:embed="rId16"/>
                <a:stretch>
                  <a:fillRect l="-149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  <a:blipFill>
                <a:blip r:embed="rId17"/>
                <a:stretch>
                  <a:fillRect l="-277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  <a:blipFill>
                <a:blip r:embed="rId18"/>
                <a:stretch>
                  <a:fillRect l="-3821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1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3958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 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blipFill>
                <a:blip r:embed="rId6"/>
                <a:stretch>
                  <a:fillRect l="-1488" t="-150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just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blipFill>
                <a:blip r:embed="rId9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3158" y="484632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𝟐𝐛𝐜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𝐛𝐜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5380" y="8056104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blipFill>
                <a:blip r:embed="rId6"/>
                <a:stretch>
                  <a:fillRect l="-148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ctr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52460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15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78338" y="8139625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760254" y="4789868"/>
            <a:ext cx="22999594" cy="1443042"/>
            <a:chOff x="241306" y="2243792"/>
            <a:chExt cx="11499797" cy="72152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414180" y="1956926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blipFill>
                <a:blip r:embed="rId6"/>
                <a:stretch>
                  <a:fillRect l="-1522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760254" y="6730961"/>
            <a:ext cx="23029332" cy="1489030"/>
            <a:chOff x="6254178" y="2215983"/>
            <a:chExt cx="11514666" cy="74451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760254" y="49201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4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700"/>
            <a:ext cx="24179723" cy="5323499"/>
            <a:chOff x="48567" y="4381495"/>
            <a:chExt cx="23684402" cy="75563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618563" y="4941556"/>
              <a:ext cx="23114406" cy="6996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4400" b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52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blipFill>
                <a:blip r:embed="rId9"/>
                <a:stretch>
                  <a:fillRect l="-929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5">
            <a:extLst>
              <a:ext uri="{FF2B5EF4-FFF2-40B4-BE49-F238E27FC236}">
                <a16:creationId xmlns:a16="http://schemas.microsoft.com/office/drawing/2014/main" id="{CF2DF956-F26F-451D-A856-93C4C5A6A59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8745200" y="8534400"/>
            <a:ext cx="5340020" cy="48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6990" y="7538079"/>
            <a:ext cx="24078229" cy="5873120"/>
            <a:chOff x="48567" y="4381495"/>
            <a:chExt cx="23584988" cy="862947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478628" y="4941553"/>
              <a:ext cx="23154927" cy="80694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391485" y="460302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46045" y="6151205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I,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𝐁𝐈𝐂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𝐁𝐀𝐂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𝐈𝐁𝐂</m:t>
                        </m:r>
                      </m:sub>
                    </m:sSub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𝐁𝐈𝐂</m:t>
                            </m:r>
                          </m:e>
                        </m:acc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blipFill>
                <a:blip r:embed="rId9"/>
                <a:stretch>
                  <a:fillRect l="-111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39101" y="62877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478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7225" y="6823436"/>
            <a:ext cx="23508263" cy="6549771"/>
            <a:chOff x="242034" y="4268367"/>
            <a:chExt cx="22677180" cy="682867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33417" y="5058974"/>
              <a:ext cx="22085797" cy="6038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242034" y="4268367"/>
              <a:ext cx="3798473" cy="1079473"/>
              <a:chOff x="603984" y="4535067"/>
              <a:chExt cx="379847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03984" y="453506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308982"/>
            <a:ext cx="23556178" cy="1375322"/>
            <a:chOff x="241306" y="2276035"/>
            <a:chExt cx="11778089" cy="6876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303046"/>
              <a:ext cx="2468235" cy="6236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86435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1391"/>
              <a:ext cx="23594672" cy="196762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ctr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blipFill>
                <a:blip r:embed="rId4"/>
                <a:stretch>
                  <a:fillRect t="-682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" idx="0"/>
            <a:endCxn id="3" idx="2"/>
          </p:cNvCxnSpPr>
          <p:nvPr/>
        </p:nvCxnSpPr>
        <p:spPr>
          <a:xfrm>
            <a:off x="12287885" y="7581752"/>
            <a:ext cx="0" cy="5791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1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3371" y="8397663"/>
            <a:ext cx="23937045" cy="4969426"/>
            <a:chOff x="48567" y="4381499"/>
            <a:chExt cx="23090803" cy="583859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57343" y="506390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3371" y="2541757"/>
            <a:ext cx="23943880" cy="2189550"/>
            <a:chOff x="923003" y="3864111"/>
            <a:chExt cx="23943880" cy="24549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8019"/>
              <a:ext cx="23594672" cy="198099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64111"/>
              <a:ext cx="4430659" cy="1093917"/>
              <a:chOff x="923003" y="3864111"/>
              <a:chExt cx="4430659" cy="109391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864111"/>
                <a:ext cx="3991617" cy="1024323"/>
                <a:chOff x="2028795" y="4226061"/>
                <a:chExt cx="3991617" cy="1024323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442" y="2742414"/>
                  <a:ext cx="1024323" cy="39916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466056" y="4304294"/>
                  <a:ext cx="3303392" cy="93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122749" y="1660626"/>
            <a:ext cx="19457599" cy="1128595"/>
            <a:chOff x="-288923" y="1624671"/>
            <a:chExt cx="19461118" cy="1128594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1644042"/>
              <a:ext cx="2130429" cy="106563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1889082" y="1624671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blipFill>
                <a:blip r:embed="rId4"/>
                <a:stretch>
                  <a:fillRect t="-8434" b="-84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  <a:blipFill>
                <a:blip r:embed="rId5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  <a:blipFill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  <a:blipFill>
                <a:blip r:embed="rId7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5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362960"/>
            <a:chOff x="6254178" y="2243792"/>
            <a:chExt cx="11486588" cy="681480"/>
          </a:xfrm>
          <a:solidFill>
            <a:srgbClr val="327E3B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8148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66024" y="67799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27989" y="8222456"/>
            <a:ext cx="23657232" cy="5431797"/>
            <a:chOff x="460165" y="4222632"/>
            <a:chExt cx="22820882" cy="60050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599020" y="5071479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60165" y="4222632"/>
              <a:ext cx="4055353" cy="1079473"/>
              <a:chOff x="822115" y="4489332"/>
              <a:chExt cx="405535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6095" y="3494960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710367" y="461429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822115" y="448933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674686"/>
            <a:ext cx="23943880" cy="1577106"/>
            <a:chOff x="923003" y="3890313"/>
            <a:chExt cx="23943880" cy="196431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99888"/>
              <a:ext cx="23594672" cy="17547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90313"/>
              <a:ext cx="4964058" cy="1067715"/>
              <a:chOff x="923003" y="3890313"/>
              <a:chExt cx="4964058" cy="106771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4" y="3890313"/>
                <a:ext cx="4525017" cy="998119"/>
                <a:chOff x="2028794" y="4252263"/>
                <a:chExt cx="4525017" cy="998119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802851" y="2499422"/>
                  <a:ext cx="976903" cy="45250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252263"/>
                  <a:ext cx="4011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7783351" cy="860967"/>
            <a:chOff x="-288923" y="1892299"/>
            <a:chExt cx="6717117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434063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lvl="0" indent="-359410" defTabSz="2177278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blipFill>
                <a:blip r:embed="rId4"/>
                <a:stretch>
                  <a:fillRect t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𝐚𝐛𝐜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𝟒𝐑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  <a:blipFill>
                <a:blip r:embed="rId5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  <a:blipFill>
                <a:blip r:embed="rId6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𝟐𝐛𝐜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  <a:blipFill>
                <a:blip r:embed="rId7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99842" y="4805105"/>
            <a:ext cx="22871840" cy="1440000"/>
            <a:chOff x="241306" y="2243792"/>
            <a:chExt cx="11435920" cy="720000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98506" y="6467835"/>
            <a:ext cx="22994894" cy="1440000"/>
            <a:chOff x="6254178" y="2243792"/>
            <a:chExt cx="11497447" cy="720000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98914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711625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47888" y="48766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246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8" grpId="0"/>
      <p:bldP spid="30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713490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65920" y="5263354"/>
            <a:ext cx="23226702" cy="1462054"/>
            <a:chOff x="241306" y="2187829"/>
            <a:chExt cx="11613351" cy="73102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44043" y="2187829"/>
              <a:ext cx="2654424" cy="687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418404" y="225295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738852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7052021" y="2262501"/>
              <a:ext cx="2020976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643739" y="229316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303497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72120" y="54547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438" cy="2028231"/>
            <a:chOff x="923003" y="3917552"/>
            <a:chExt cx="23980438" cy="202823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69" y="4119865"/>
              <a:ext cx="23594672" cy="1825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blipFill>
                <a:blip r:embed="rId4"/>
                <a:stretch>
                  <a:fillRect t="-10390" b="-14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  <a:blipFill>
                <a:blip r:embed="rId10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615988" y="10108037"/>
            <a:ext cx="145889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  <a:blipFill>
                <a:blip r:embed="rId11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9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3722" y="6493755"/>
            <a:ext cx="23981499" cy="6841244"/>
            <a:chOff x="48567" y="4381499"/>
            <a:chExt cx="23133685" cy="502066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42537" y="4516662"/>
              <a:ext cx="22939715" cy="488549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914861"/>
              <a:chOff x="410517" y="4648199"/>
              <a:chExt cx="3991940" cy="914861"/>
            </a:xfrm>
            <a:grpFill/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90133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6911" y="3507340"/>
                <a:ext cx="714687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4350" y="2492158"/>
            <a:ext cx="23930871" cy="3931449"/>
            <a:chOff x="923003" y="3917553"/>
            <a:chExt cx="24160729" cy="323987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068821" y="4220278"/>
              <a:ext cx="24014911" cy="293714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2" cy="936299"/>
              <a:chOff x="923003" y="3917553"/>
              <a:chExt cx="3942102" cy="93629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30997"/>
                <a:chOff x="2028795" y="4384805"/>
                <a:chExt cx="3503060" cy="83099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37917" y="3009155"/>
                  <a:ext cx="68481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3099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blipFill>
                <a:blip r:embed="rId4"/>
                <a:stretch>
                  <a:fillRect t="-350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a) Ta có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  <a:blipFill>
                <a:blip r:embed="rId5"/>
                <a:stretch>
                  <a:fillRect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13078291" y="7107841"/>
            <a:ext cx="12168" cy="6185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/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blipFill>
                <a:blip r:embed="rId7"/>
                <a:stretch>
                  <a:fillRect t="-4035" b="-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FF15A-DB1E-4F7D-98D4-084D7C7842B4}"/>
              </a:ext>
            </a:extLst>
          </p:cNvPr>
          <p:cNvCxnSpPr>
            <a:cxnSpLocks/>
          </p:cNvCxnSpPr>
          <p:nvPr/>
        </p:nvCxnSpPr>
        <p:spPr>
          <a:xfrm>
            <a:off x="14249400" y="3994768"/>
            <a:ext cx="0" cy="23690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/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  <a:blipFill>
                <a:blip r:embed="rId8"/>
                <a:stretch>
                  <a:fillRect t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/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  <a:blipFill>
                <a:blip r:embed="rId9"/>
                <a:stretch>
                  <a:fillRect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94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4739" y="3733800"/>
            <a:ext cx="23899565" cy="9254810"/>
            <a:chOff x="97405" y="3387172"/>
            <a:chExt cx="23054648" cy="61058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4762" y="3557369"/>
              <a:ext cx="22847291" cy="59356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05860" cy="1003706"/>
              <a:chOff x="459355" y="3653872"/>
              <a:chExt cx="4005860" cy="1003706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87301" y="2557771"/>
                <a:ext cx="759423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85183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1"/>
            <a:ext cx="23934586" cy="1251065"/>
            <a:chOff x="923003" y="3917552"/>
            <a:chExt cx="24164480" cy="110866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75383" y="4006155"/>
              <a:ext cx="23912100" cy="10200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808700"/>
              <a:chOff x="923003" y="3917552"/>
              <a:chExt cx="3942102" cy="8087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917552"/>
                <a:ext cx="3503060" cy="808700"/>
                <a:chOff x="2028795" y="4279502"/>
                <a:chExt cx="3503060" cy="808700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5975" y="2932322"/>
                  <a:ext cx="808700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32538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0869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  <a:blipFill>
                <a:blip r:embed="rId4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  <a:blipFill>
                <a:blip r:embed="rId5"/>
                <a:stretch>
                  <a:fillRect l="-1852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804292" y="5081475"/>
            <a:ext cx="13747353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     	     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𝟕𝟕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  <a:blipFill>
                <a:blip r:embed="rId8"/>
                <a:stretch>
                  <a:fillRect l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  <a:blipFill>
                <a:blip r:embed="rId9"/>
                <a:stretch>
                  <a:fillRect l="-1458" b="-1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707F0-C2C2-458E-840B-C3B0AD692F23}"/>
              </a:ext>
            </a:extLst>
          </p:cNvPr>
          <p:cNvCxnSpPr/>
          <p:nvPr/>
        </p:nvCxnSpPr>
        <p:spPr>
          <a:xfrm>
            <a:off x="9448800" y="6291301"/>
            <a:ext cx="0" cy="6705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3630</TotalTime>
  <Words>3581</Words>
  <PresentationFormat>Custom</PresentationFormat>
  <Paragraphs>676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2022-04-06T15:56:18Z</dcterms:modified>
</cp:coreProperties>
</file>